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9" r:id="rId3"/>
    <p:sldId id="427" r:id="rId4"/>
    <p:sldId id="443" r:id="rId5"/>
    <p:sldId id="441" r:id="rId6"/>
    <p:sldId id="444" r:id="rId7"/>
    <p:sldId id="445" r:id="rId8"/>
    <p:sldId id="447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56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3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04119" y="4114800"/>
            <a:ext cx="13868400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VIẾT 2: LÀM ĐƠN THAM GIA CÂU LẠC BỘ THỂ THAO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2320" y="42893"/>
            <a:ext cx="10820400" cy="1599885"/>
            <a:chOff x="2042320" y="42893"/>
            <a:chExt cx="108204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042320" y="1066800"/>
              <a:ext cx="108204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LÀM ĐƠN THAM GIA CÂU LẠC BỘ THỂ THAO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11049000" cy="1261884"/>
            <a:chOff x="1508919" y="1888664"/>
            <a:chExt cx="6269914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585119" y="33614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61319" y="40472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2320" y="42893"/>
            <a:ext cx="10820400" cy="1599885"/>
            <a:chOff x="2042320" y="42893"/>
            <a:chExt cx="108204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042320" y="1066800"/>
              <a:ext cx="108204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LÀM ĐƠN THAM GIA CÂU LẠC BỘ THỂ THAO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11049000" cy="1261884"/>
            <a:chOff x="1508919" y="1888664"/>
            <a:chExt cx="6269914" cy="126188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574187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33400" y="3124200"/>
            <a:ext cx="16139319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1: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2: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982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10366043" cy="1599885"/>
            <a:chOff x="3781234" y="42893"/>
            <a:chExt cx="10366043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10366043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LÀM ĐƠN THAM GIA CÂU LẠC BỘ THỂ THAO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7037658" cy="677108"/>
            <a:chOff x="1508919" y="18886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92723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2945877" y="2971800"/>
            <a:ext cx="112014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</a:rPr>
              <a:t> ta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lớp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21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10366043" cy="1599885"/>
            <a:chOff x="3781234" y="42893"/>
            <a:chExt cx="10366043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10366043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LÀM ĐƠN THAM GIA CÂU LẠC BỘ THỂ THAO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5081" y="1905000"/>
            <a:ext cx="16611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188" t="31249" r="34188" b="22918"/>
          <a:stretch/>
        </p:blipFill>
        <p:spPr>
          <a:xfrm>
            <a:off x="3185319" y="2582108"/>
            <a:ext cx="11353800" cy="64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013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10366043" cy="1599885"/>
            <a:chOff x="3781234" y="42893"/>
            <a:chExt cx="10366043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10366043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LÀM ĐƠN THAM GIA CÂU LẠC BỘ THỂ THAO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-15081" y="1905000"/>
            <a:ext cx="16611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1955" y="2582108"/>
            <a:ext cx="12470964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HOÀ XÃ HỘI CHỦ NGHĨA VIỆT NAM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u="sng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2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ĐĂNG KÍ THAM GIA CÂU LẠC BỘ THỂ THAO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22/4/2014             Nam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ở: 215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Trãi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quận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2A6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endParaRPr lang="en-US" sz="2400" dirty="0" smtClean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514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81234" y="42893"/>
            <a:ext cx="10366043" cy="1599885"/>
            <a:chOff x="3781234" y="42893"/>
            <a:chExt cx="10366043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81234" y="1066800"/>
              <a:ext cx="10366043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viết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LÀM ĐƠN THAM GIA CÂU LẠC BỘ THỂ THAO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905000"/>
            <a:ext cx="7037658" cy="677108"/>
            <a:chOff x="1508919" y="1888664"/>
            <a:chExt cx="6269914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626991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92723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Cloud 4"/>
          <p:cNvSpPr/>
          <p:nvPr/>
        </p:nvSpPr>
        <p:spPr>
          <a:xfrm>
            <a:off x="2945877" y="2971800"/>
            <a:ext cx="11201400" cy="441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</a:rPr>
              <a:t> ta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</a:rPr>
              <a:t> chia </a:t>
            </a:r>
            <a:r>
              <a:rPr lang="en-US" sz="4000" b="1" dirty="0" err="1" smtClean="0">
                <a:solidFill>
                  <a:srgbClr val="FF0000"/>
                </a:solidFill>
              </a:rPr>
              <a:t>sẻ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lớp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258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9985</TotalTime>
  <Words>560</Words>
  <Application>Microsoft Office PowerPoint</Application>
  <PresentationFormat>Custom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AutoBVT</cp:lastModifiedBy>
  <cp:revision>1151</cp:revision>
  <dcterms:created xsi:type="dcterms:W3CDTF">2008-09-09T22:52:10Z</dcterms:created>
  <dcterms:modified xsi:type="dcterms:W3CDTF">2022-07-31T11:51:38Z</dcterms:modified>
</cp:coreProperties>
</file>