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66" r:id="rId2"/>
    <p:sldId id="368" r:id="rId3"/>
    <p:sldId id="371" r:id="rId4"/>
    <p:sldId id="395" r:id="rId5"/>
    <p:sldId id="396" r:id="rId6"/>
    <p:sldId id="397" r:id="rId7"/>
    <p:sldId id="398" r:id="rId8"/>
    <p:sldId id="411" r:id="rId9"/>
    <p:sldId id="399" r:id="rId10"/>
    <p:sldId id="375" r:id="rId11"/>
    <p:sldId id="400" r:id="rId12"/>
    <p:sldId id="401" r:id="rId13"/>
    <p:sldId id="394" r:id="rId14"/>
    <p:sldId id="412" r:id="rId15"/>
    <p:sldId id="402" r:id="rId16"/>
    <p:sldId id="403" r:id="rId17"/>
    <p:sldId id="404" r:id="rId18"/>
    <p:sldId id="405" r:id="rId19"/>
    <p:sldId id="406" r:id="rId20"/>
    <p:sldId id="413" r:id="rId21"/>
    <p:sldId id="407" r:id="rId22"/>
    <p:sldId id="408" r:id="rId23"/>
    <p:sldId id="409" r:id="rId24"/>
    <p:sldId id="410" r:id="rId25"/>
    <p:sldId id="393" r:id="rId26"/>
  </p:sldIdLst>
  <p:sldSz cx="12192000" cy="6858000"/>
  <p:notesSz cx="6858000" cy="9144000"/>
  <p:embeddedFontLst>
    <p:embeddedFont>
      <p:font typeface="张海山锐谐体" panose="02000000000000000000" charset="-122"/>
      <p:regular r:id="rId28"/>
    </p:embeddedFont>
    <p:embeddedFont>
      <p:font typeface="Calibri" panose="020F0502020204030204" pitchFamily="34" charset="0"/>
      <p:regular r:id="rId29"/>
      <p:bold r:id="rId30"/>
      <p:italic r:id="rId31"/>
      <p:boldItalic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039" autoAdjust="0"/>
  </p:normalViewPr>
  <p:slideViewPr>
    <p:cSldViewPr snapToGrid="0">
      <p:cViewPr varScale="1">
        <p:scale>
          <a:sx n="74" d="100"/>
          <a:sy n="74" d="100"/>
        </p:scale>
        <p:origin x="540" y="7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2017/7/16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extLst>
      <p:ext uri="{BB962C8B-B14F-4D97-AF65-F5344CB8AC3E}">
        <p14:creationId xmlns:p14="http://schemas.microsoft.com/office/powerpoint/2010/main" val="17138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a:t>
            </a:fld>
            <a:endParaRPr lang="zh-CN" altLang="en-US"/>
          </a:p>
        </p:txBody>
      </p:sp>
    </p:spTree>
    <p:extLst>
      <p:ext uri="{BB962C8B-B14F-4D97-AF65-F5344CB8AC3E}">
        <p14:creationId xmlns:p14="http://schemas.microsoft.com/office/powerpoint/2010/main" val="368227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10</a:t>
            </a:fld>
            <a:endParaRPr lang="zh-CN" altLang="en-US"/>
          </a:p>
        </p:txBody>
      </p:sp>
    </p:spTree>
    <p:extLst>
      <p:ext uri="{BB962C8B-B14F-4D97-AF65-F5344CB8AC3E}">
        <p14:creationId xmlns:p14="http://schemas.microsoft.com/office/powerpoint/2010/main" val="229618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11</a:t>
            </a:fld>
            <a:endParaRPr lang="zh-CN" altLang="en-US"/>
          </a:p>
        </p:txBody>
      </p:sp>
    </p:spTree>
    <p:extLst>
      <p:ext uri="{BB962C8B-B14F-4D97-AF65-F5344CB8AC3E}">
        <p14:creationId xmlns:p14="http://schemas.microsoft.com/office/powerpoint/2010/main" val="396950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12</a:t>
            </a:fld>
            <a:endParaRPr lang="zh-CN" altLang="en-US"/>
          </a:p>
        </p:txBody>
      </p:sp>
    </p:spTree>
    <p:extLst>
      <p:ext uri="{BB962C8B-B14F-4D97-AF65-F5344CB8AC3E}">
        <p14:creationId xmlns:p14="http://schemas.microsoft.com/office/powerpoint/2010/main" val="185651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13</a:t>
            </a:fld>
            <a:endParaRPr lang="zh-CN" altLang="en-US"/>
          </a:p>
        </p:txBody>
      </p:sp>
    </p:spTree>
    <p:extLst>
      <p:ext uri="{BB962C8B-B14F-4D97-AF65-F5344CB8AC3E}">
        <p14:creationId xmlns:p14="http://schemas.microsoft.com/office/powerpoint/2010/main" val="223832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14</a:t>
            </a:fld>
            <a:endParaRPr lang="zh-CN" altLang="en-US"/>
          </a:p>
        </p:txBody>
      </p:sp>
    </p:spTree>
    <p:extLst>
      <p:ext uri="{BB962C8B-B14F-4D97-AF65-F5344CB8AC3E}">
        <p14:creationId xmlns:p14="http://schemas.microsoft.com/office/powerpoint/2010/main" val="103565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15</a:t>
            </a:fld>
            <a:endParaRPr lang="zh-CN" altLang="en-US"/>
          </a:p>
        </p:txBody>
      </p:sp>
    </p:spTree>
    <p:extLst>
      <p:ext uri="{BB962C8B-B14F-4D97-AF65-F5344CB8AC3E}">
        <p14:creationId xmlns:p14="http://schemas.microsoft.com/office/powerpoint/2010/main" val="364620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16</a:t>
            </a:fld>
            <a:endParaRPr lang="zh-CN" altLang="en-US"/>
          </a:p>
        </p:txBody>
      </p:sp>
    </p:spTree>
    <p:extLst>
      <p:ext uri="{BB962C8B-B14F-4D97-AF65-F5344CB8AC3E}">
        <p14:creationId xmlns:p14="http://schemas.microsoft.com/office/powerpoint/2010/main" val="211797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17</a:t>
            </a:fld>
            <a:endParaRPr lang="zh-CN" altLang="en-US"/>
          </a:p>
        </p:txBody>
      </p:sp>
    </p:spTree>
    <p:extLst>
      <p:ext uri="{BB962C8B-B14F-4D97-AF65-F5344CB8AC3E}">
        <p14:creationId xmlns:p14="http://schemas.microsoft.com/office/powerpoint/2010/main" val="3054290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18</a:t>
            </a:fld>
            <a:endParaRPr lang="zh-CN" altLang="en-US"/>
          </a:p>
        </p:txBody>
      </p:sp>
    </p:spTree>
    <p:extLst>
      <p:ext uri="{BB962C8B-B14F-4D97-AF65-F5344CB8AC3E}">
        <p14:creationId xmlns:p14="http://schemas.microsoft.com/office/powerpoint/2010/main" val="2249456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19</a:t>
            </a:fld>
            <a:endParaRPr lang="zh-CN" altLang="en-US"/>
          </a:p>
        </p:txBody>
      </p:sp>
    </p:spTree>
    <p:extLst>
      <p:ext uri="{BB962C8B-B14F-4D97-AF65-F5344CB8AC3E}">
        <p14:creationId xmlns:p14="http://schemas.microsoft.com/office/powerpoint/2010/main" val="320785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3060304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20</a:t>
            </a:fld>
            <a:endParaRPr lang="zh-CN" altLang="en-US"/>
          </a:p>
        </p:txBody>
      </p:sp>
    </p:spTree>
    <p:extLst>
      <p:ext uri="{BB962C8B-B14F-4D97-AF65-F5344CB8AC3E}">
        <p14:creationId xmlns:p14="http://schemas.microsoft.com/office/powerpoint/2010/main" val="2391786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21</a:t>
            </a:fld>
            <a:endParaRPr lang="zh-CN" altLang="en-US"/>
          </a:p>
        </p:txBody>
      </p:sp>
    </p:spTree>
    <p:extLst>
      <p:ext uri="{BB962C8B-B14F-4D97-AF65-F5344CB8AC3E}">
        <p14:creationId xmlns:p14="http://schemas.microsoft.com/office/powerpoint/2010/main" val="1497684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22</a:t>
            </a:fld>
            <a:endParaRPr lang="zh-CN" altLang="en-US"/>
          </a:p>
        </p:txBody>
      </p:sp>
    </p:spTree>
    <p:extLst>
      <p:ext uri="{BB962C8B-B14F-4D97-AF65-F5344CB8AC3E}">
        <p14:creationId xmlns:p14="http://schemas.microsoft.com/office/powerpoint/2010/main" val="3924392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23</a:t>
            </a:fld>
            <a:endParaRPr lang="zh-CN" altLang="en-US"/>
          </a:p>
        </p:txBody>
      </p:sp>
    </p:spTree>
    <p:extLst>
      <p:ext uri="{BB962C8B-B14F-4D97-AF65-F5344CB8AC3E}">
        <p14:creationId xmlns:p14="http://schemas.microsoft.com/office/powerpoint/2010/main" val="164671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24</a:t>
            </a:fld>
            <a:endParaRPr lang="zh-CN" altLang="en-US"/>
          </a:p>
        </p:txBody>
      </p:sp>
    </p:spTree>
    <p:extLst>
      <p:ext uri="{BB962C8B-B14F-4D97-AF65-F5344CB8AC3E}">
        <p14:creationId xmlns:p14="http://schemas.microsoft.com/office/powerpoint/2010/main" val="114821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604A65-FED2-458F-8760-D4B912626EB4}" type="slidenum">
              <a:rPr lang="zh-CN" altLang="en-US" smtClean="0"/>
              <a:t>25</a:t>
            </a:fld>
            <a:endParaRPr lang="zh-CN" altLang="en-US"/>
          </a:p>
        </p:txBody>
      </p:sp>
    </p:spTree>
    <p:extLst>
      <p:ext uri="{BB962C8B-B14F-4D97-AF65-F5344CB8AC3E}">
        <p14:creationId xmlns:p14="http://schemas.microsoft.com/office/powerpoint/2010/main" val="159277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3</a:t>
            </a:fld>
            <a:endParaRPr lang="zh-CN" altLang="en-US"/>
          </a:p>
        </p:txBody>
      </p:sp>
    </p:spTree>
    <p:extLst>
      <p:ext uri="{BB962C8B-B14F-4D97-AF65-F5344CB8AC3E}">
        <p14:creationId xmlns:p14="http://schemas.microsoft.com/office/powerpoint/2010/main" val="213704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4</a:t>
            </a:fld>
            <a:endParaRPr lang="zh-CN" altLang="en-US"/>
          </a:p>
        </p:txBody>
      </p:sp>
    </p:spTree>
    <p:extLst>
      <p:ext uri="{BB962C8B-B14F-4D97-AF65-F5344CB8AC3E}">
        <p14:creationId xmlns:p14="http://schemas.microsoft.com/office/powerpoint/2010/main" val="157479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5</a:t>
            </a:fld>
            <a:endParaRPr lang="zh-CN" altLang="en-US"/>
          </a:p>
        </p:txBody>
      </p:sp>
    </p:spTree>
    <p:extLst>
      <p:ext uri="{BB962C8B-B14F-4D97-AF65-F5344CB8AC3E}">
        <p14:creationId xmlns:p14="http://schemas.microsoft.com/office/powerpoint/2010/main" val="18988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6</a:t>
            </a:fld>
            <a:endParaRPr lang="zh-CN" altLang="en-US"/>
          </a:p>
        </p:txBody>
      </p:sp>
    </p:spTree>
    <p:extLst>
      <p:ext uri="{BB962C8B-B14F-4D97-AF65-F5344CB8AC3E}">
        <p14:creationId xmlns:p14="http://schemas.microsoft.com/office/powerpoint/2010/main" val="165123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7</a:t>
            </a:fld>
            <a:endParaRPr lang="zh-CN" altLang="en-US"/>
          </a:p>
        </p:txBody>
      </p:sp>
    </p:spTree>
    <p:extLst>
      <p:ext uri="{BB962C8B-B14F-4D97-AF65-F5344CB8AC3E}">
        <p14:creationId xmlns:p14="http://schemas.microsoft.com/office/powerpoint/2010/main" val="340534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8</a:t>
            </a:fld>
            <a:endParaRPr lang="zh-CN" altLang="en-US"/>
          </a:p>
        </p:txBody>
      </p:sp>
    </p:spTree>
    <p:extLst>
      <p:ext uri="{BB962C8B-B14F-4D97-AF65-F5344CB8AC3E}">
        <p14:creationId xmlns:p14="http://schemas.microsoft.com/office/powerpoint/2010/main" val="77592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2615B9-4A25-40E3-B596-8A84D61ADC4C}" type="slidenum">
              <a:rPr lang="zh-CN" altLang="en-US" smtClean="0"/>
              <a:t>9</a:t>
            </a:fld>
            <a:endParaRPr lang="zh-CN" altLang="en-US"/>
          </a:p>
        </p:txBody>
      </p:sp>
    </p:spTree>
    <p:extLst>
      <p:ext uri="{BB962C8B-B14F-4D97-AF65-F5344CB8AC3E}">
        <p14:creationId xmlns:p14="http://schemas.microsoft.com/office/powerpoint/2010/main" val="283988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68017510"/>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073781541"/>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019359833"/>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p>
        </p:txBody>
      </p:sp>
      <p:sp>
        <p:nvSpPr>
          <p:cNvPr id="9" name="Slide Number Placeholder 4"/>
          <p:cNvSpPr txBox="1">
            <a:spLocks/>
          </p:cNvSpPr>
          <p:nvPr userDrawn="1"/>
        </p:nvSpPr>
        <p:spPr>
          <a:xfrm>
            <a:off x="11636729" y="6340868"/>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50000"/>
                    <a:lumOff val="50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282910042"/>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199" b="1" baseline="0">
                <a:solidFill>
                  <a:schemeClr val="tx1">
                    <a:lumMod val="90000"/>
                    <a:lumOff val="10000"/>
                  </a:schemeClr>
                </a:solidFill>
              </a:defRPr>
            </a:lvl1pPr>
          </a:lstStyle>
          <a:p>
            <a:r>
              <a:rPr lang="en-US" dirty="0" smtClean="0"/>
              <a:t>Click To Edit Master Title Style</a:t>
            </a:r>
            <a:endParaRPr lang="en-US" dirty="0"/>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dirty="0" smtClean="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p>
        </p:txBody>
      </p:sp>
      <p:sp>
        <p:nvSpPr>
          <p:cNvPr id="9" name="Slide Number Placeholder 4"/>
          <p:cNvSpPr txBox="1">
            <a:spLocks/>
          </p:cNvSpPr>
          <p:nvPr userDrawn="1"/>
        </p:nvSpPr>
        <p:spPr>
          <a:xfrm>
            <a:off x="11667901" y="6337836"/>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75000"/>
                    <a:lumOff val="25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pPr/>
              <a:t>‹#›</a:t>
            </a:fld>
            <a:endParaRPr lang="en-US" sz="1600" dirty="0"/>
          </a:p>
        </p:txBody>
      </p:sp>
    </p:spTree>
    <p:extLst>
      <p:ext uri="{BB962C8B-B14F-4D97-AF65-F5344CB8AC3E}">
        <p14:creationId xmlns:p14="http://schemas.microsoft.com/office/powerpoint/2010/main" val="1718016908"/>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90" y="150969"/>
            <a:ext cx="356410"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userDrawn="1"/>
        </p:nvSpPr>
        <p:spPr>
          <a:xfrm>
            <a:off x="11665322" y="128915"/>
            <a:ext cx="356410"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4" y="6542411"/>
            <a:ext cx="390166"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2" y="6514090"/>
            <a:ext cx="2998268" cy="203846"/>
          </a:xfrm>
        </p:spPr>
        <p:txBody>
          <a:bodyPr>
            <a:noAutofit/>
          </a:bodyPr>
          <a:lstStyle>
            <a:lvl1pPr marL="0" indent="0" algn="r">
              <a:buNone/>
              <a:defRPr sz="800" b="0" i="0">
                <a:solidFill>
                  <a:schemeClr val="bg2"/>
                </a:solidFill>
                <a:latin typeface="Montserrat Light" charset="0"/>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smtClean="0"/>
              <a:t>Click to edit Master text styles for your custom footer</a:t>
            </a:r>
          </a:p>
        </p:txBody>
      </p:sp>
    </p:spTree>
    <p:extLst>
      <p:ext uri="{BB962C8B-B14F-4D97-AF65-F5344CB8AC3E}">
        <p14:creationId xmlns:p14="http://schemas.microsoft.com/office/powerpoint/2010/main" val="815801450"/>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998127"/>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218561373"/>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6916832"/>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1332747928"/>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377" name="组合 376"/>
          <p:cNvGrpSpPr/>
          <p:nvPr userDrawn="1"/>
        </p:nvGrpSpPr>
        <p:grpSpPr>
          <a:xfrm>
            <a:off x="1" y="4920343"/>
            <a:ext cx="12191999" cy="1937657"/>
            <a:chOff x="1" y="4546271"/>
            <a:chExt cx="12191999" cy="2326243"/>
          </a:xfrm>
          <a:gradFill flip="none" rotWithShape="1">
            <a:gsLst>
              <a:gs pos="0">
                <a:schemeClr val="accent3">
                  <a:lumMod val="60000"/>
                  <a:lumOff val="40000"/>
                </a:schemeClr>
              </a:gs>
              <a:gs pos="100000">
                <a:schemeClr val="accent3">
                  <a:lumMod val="75000"/>
                </a:schemeClr>
              </a:gs>
            </a:gsLst>
            <a:lin ang="5400000" scaled="1"/>
            <a:tileRect/>
          </a:gradFill>
        </p:grpSpPr>
        <p:sp>
          <p:nvSpPr>
            <p:cNvPr id="378" name="任意多边形 377"/>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任意多边形 378"/>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52403637"/>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1225"/>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4186020147"/>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F972485-FC94-45C1-8456-9A3B280376E5}" type="datetimeFigureOut">
              <a:rPr lang="zh-CN" altLang="en-US" smtClean="0"/>
              <a:t>2017/7/16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2792810743"/>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t>2017/7/16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t>‹#›</a:t>
            </a:fld>
            <a:endParaRPr lang="zh-CN" altLang="en-US"/>
          </a:p>
        </p:txBody>
      </p:sp>
    </p:spTree>
    <p:extLst>
      <p:ext uri="{BB962C8B-B14F-4D97-AF65-F5344CB8AC3E}">
        <p14:creationId xmlns:p14="http://schemas.microsoft.com/office/powerpoint/2010/main" val="73000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11" name="曲目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09780" y="-609600"/>
            <a:ext cx="609600" cy="609600"/>
          </a:xfrm>
          <a:prstGeom prst="rect">
            <a:avLst/>
          </a:prstGeom>
        </p:spPr>
      </p:pic>
      <p:sp>
        <p:nvSpPr>
          <p:cNvPr id="84" name="文本框 83"/>
          <p:cNvSpPr txBox="1"/>
          <p:nvPr/>
        </p:nvSpPr>
        <p:spPr>
          <a:xfrm>
            <a:off x="2126457" y="1734623"/>
            <a:ext cx="8176245" cy="1200329"/>
          </a:xfrm>
          <a:prstGeom prst="rect">
            <a:avLst/>
          </a:prstGeom>
          <a:noFill/>
        </p:spPr>
        <p:txBody>
          <a:bodyPr wrap="square" rtlCol="0">
            <a:spAutoFit/>
          </a:bodyPr>
          <a:lstStyle/>
          <a:p>
            <a:pPr algn="ctr"/>
            <a:r>
              <a:rPr lang="zh-CN" altLang="en-US" sz="7200" dirty="0" smtClean="0">
                <a:solidFill>
                  <a:schemeClr val="accent1"/>
                </a:solidFill>
                <a:effectLst>
                  <a:outerShdw blurRad="38100" dist="38100" dir="2700000" algn="tl">
                    <a:srgbClr val="000000">
                      <a:alpha val="43137"/>
                    </a:srgbClr>
                  </a:outerShdw>
                </a:effectLst>
                <a:cs typeface="+mn-ea"/>
                <a:sym typeface="+mn-lt"/>
              </a:rPr>
              <a:t>卡通</a:t>
            </a:r>
            <a:r>
              <a:rPr lang="zh-CN" altLang="en-US" sz="7200" dirty="0" smtClean="0">
                <a:solidFill>
                  <a:schemeClr val="accent2"/>
                </a:solidFill>
                <a:effectLst>
                  <a:outerShdw blurRad="38100" dist="38100" dir="2700000" algn="tl">
                    <a:srgbClr val="000000">
                      <a:alpha val="43137"/>
                    </a:srgbClr>
                  </a:outerShdw>
                </a:effectLst>
                <a:cs typeface="+mn-ea"/>
                <a:sym typeface="+mn-lt"/>
              </a:rPr>
              <a:t>幼儿</a:t>
            </a:r>
            <a:r>
              <a:rPr lang="zh-CN" altLang="en-US" sz="7200" dirty="0" smtClean="0">
                <a:solidFill>
                  <a:schemeClr val="accent3"/>
                </a:solidFill>
                <a:effectLst>
                  <a:outerShdw blurRad="38100" dist="38100" dir="2700000" algn="tl">
                    <a:srgbClr val="000000">
                      <a:alpha val="43137"/>
                    </a:srgbClr>
                  </a:outerShdw>
                </a:effectLst>
                <a:cs typeface="+mn-ea"/>
                <a:sym typeface="+mn-lt"/>
              </a:rPr>
              <a:t>成长</a:t>
            </a:r>
            <a:r>
              <a:rPr lang="zh-CN" altLang="en-US" sz="7200" dirty="0" smtClean="0">
                <a:effectLst>
                  <a:outerShdw blurRad="38100" dist="38100" dir="2700000" algn="tl">
                    <a:srgbClr val="000000">
                      <a:alpha val="43137"/>
                    </a:srgbClr>
                  </a:outerShdw>
                </a:effectLst>
                <a:cs typeface="+mn-ea"/>
                <a:sym typeface="+mn-lt"/>
              </a:rPr>
              <a:t>教育</a:t>
            </a:r>
            <a:endParaRPr lang="zh-CN" altLang="en-US" sz="7200" dirty="0">
              <a:effectLst>
                <a:outerShdw blurRad="38100" dist="38100" dir="2700000" algn="tl">
                  <a:srgbClr val="000000">
                    <a:alpha val="43137"/>
                  </a:srgbClr>
                </a:outerShdw>
              </a:effectLst>
              <a:cs typeface="+mn-ea"/>
              <a:sym typeface="+mn-lt"/>
            </a:endParaRPr>
          </a:p>
        </p:txBody>
      </p:sp>
      <p:sp>
        <p:nvSpPr>
          <p:cNvPr id="85" name="文本框 84"/>
          <p:cNvSpPr txBox="1"/>
          <p:nvPr/>
        </p:nvSpPr>
        <p:spPr>
          <a:xfrm>
            <a:off x="2773556" y="3357575"/>
            <a:ext cx="6912768" cy="461665"/>
          </a:xfrm>
          <a:prstGeom prst="rect">
            <a:avLst/>
          </a:prstGeom>
          <a:noFill/>
        </p:spPr>
        <p:txBody>
          <a:bodyPr wrap="square" rtlCol="0">
            <a:spAutoFit/>
          </a:bodyPr>
          <a:lstStyle/>
          <a:p>
            <a:pPr algn="ctr">
              <a:lnSpc>
                <a:spcPct val="150000"/>
              </a:lnSpc>
            </a:pPr>
            <a:r>
              <a:rPr lang="zh-CN" altLang="en-US" sz="1600" dirty="0" smtClean="0">
                <a:cs typeface="+mn-ea"/>
                <a:sym typeface="+mn-lt"/>
              </a:rPr>
              <a:t>汇报人：千库网  汇报时间：</a:t>
            </a:r>
            <a:r>
              <a:rPr lang="en-US" altLang="zh-CN" sz="1600" dirty="0" smtClean="0">
                <a:cs typeface="+mn-ea"/>
                <a:sym typeface="+mn-lt"/>
              </a:rPr>
              <a:t>XX</a:t>
            </a:r>
            <a:r>
              <a:rPr lang="zh-CN" altLang="en-US" sz="1600" dirty="0" smtClean="0">
                <a:cs typeface="+mn-ea"/>
                <a:sym typeface="+mn-lt"/>
              </a:rPr>
              <a:t>年</a:t>
            </a:r>
            <a:r>
              <a:rPr lang="en-US" altLang="zh-CN" sz="1600" dirty="0" smtClean="0">
                <a:cs typeface="+mn-ea"/>
                <a:sym typeface="+mn-lt"/>
              </a:rPr>
              <a:t>XX</a:t>
            </a:r>
            <a:r>
              <a:rPr lang="zh-CN" altLang="en-US" sz="1600" dirty="0" smtClean="0">
                <a:cs typeface="+mn-ea"/>
                <a:sym typeface="+mn-lt"/>
              </a:rPr>
              <a:t>月</a:t>
            </a:r>
            <a:endParaRPr lang="zh-CN" altLang="en-US" sz="1600" dirty="0">
              <a:cs typeface="+mn-ea"/>
              <a:sym typeface="+mn-lt"/>
            </a:endParaRPr>
          </a:p>
        </p:txBody>
      </p:sp>
    </p:spTree>
    <p:extLst>
      <p:ext uri="{BB962C8B-B14F-4D97-AF65-F5344CB8AC3E}">
        <p14:creationId xmlns:p14="http://schemas.microsoft.com/office/powerpoint/2010/main" val="541976991"/>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76"/>
                                        </p:tgtEl>
                                        <p:attrNameLst>
                                          <p:attrName>style.visibility</p:attrName>
                                        </p:attrNameLst>
                                      </p:cBhvr>
                                      <p:to>
                                        <p:strVal val="visible"/>
                                      </p:to>
                                    </p:set>
                                    <p:anim calcmode="lin" valueType="num">
                                      <p:cBhvr>
                                        <p:cTn id="10" dur="500" fill="hold"/>
                                        <p:tgtEl>
                                          <p:spTgt spid="76"/>
                                        </p:tgtEl>
                                        <p:attrNameLst>
                                          <p:attrName>ppt_w</p:attrName>
                                        </p:attrNameLst>
                                      </p:cBhvr>
                                      <p:tavLst>
                                        <p:tav tm="0">
                                          <p:val>
                                            <p:fltVal val="0"/>
                                          </p:val>
                                        </p:tav>
                                        <p:tav tm="100000">
                                          <p:val>
                                            <p:strVal val="#ppt_w"/>
                                          </p:val>
                                        </p:tav>
                                      </p:tavLst>
                                    </p:anim>
                                    <p:anim calcmode="lin" valueType="num">
                                      <p:cBhvr>
                                        <p:cTn id="11" dur="500" fill="hold"/>
                                        <p:tgtEl>
                                          <p:spTgt spid="76"/>
                                        </p:tgtEl>
                                        <p:attrNameLst>
                                          <p:attrName>ppt_h</p:attrName>
                                        </p:attrNameLst>
                                      </p:cBhvr>
                                      <p:tavLst>
                                        <p:tav tm="0">
                                          <p:val>
                                            <p:fltVal val="0"/>
                                          </p:val>
                                        </p:tav>
                                        <p:tav tm="100000">
                                          <p:val>
                                            <p:strVal val="#ppt_h"/>
                                          </p:val>
                                        </p:tav>
                                      </p:tavLst>
                                    </p:anim>
                                    <p:animEffect transition="in" filter="fade">
                                      <p:cBhvr>
                                        <p:cTn id="12" dur="500"/>
                                        <p:tgtEl>
                                          <p:spTgt spid="76"/>
                                        </p:tgtEl>
                                      </p:cBhvr>
                                    </p:animEffect>
                                  </p:childTnLst>
                                </p:cTn>
                              </p:par>
                            </p:childTnLst>
                          </p:cTn>
                        </p:par>
                        <p:par>
                          <p:cTn id="13" fill="hold">
                            <p:stCondLst>
                              <p:cond delay="500"/>
                            </p:stCondLst>
                            <p:childTnLst>
                              <p:par>
                                <p:cTn id="14" presetID="8" presetClass="emph" presetSubtype="0" fill="hold" nodeType="afterEffect">
                                  <p:stCondLst>
                                    <p:cond delay="0"/>
                                  </p:stCondLst>
                                  <p:childTnLst>
                                    <p:animRot by="5400000">
                                      <p:cBhvr>
                                        <p:cTn id="15" dur="2000" fill="hold"/>
                                        <p:tgtEl>
                                          <p:spTgt spid="76"/>
                                        </p:tgtEl>
                                        <p:attrNameLst>
                                          <p:attrName>r</p:attrName>
                                        </p:attrNameLst>
                                      </p:cBhvr>
                                    </p:animRot>
                                  </p:childTnLst>
                                </p:cTn>
                              </p:par>
                            </p:childTnLst>
                          </p:cTn>
                        </p:par>
                        <p:par>
                          <p:cTn id="16" fill="hold">
                            <p:stCondLst>
                              <p:cond delay="2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4"/>
                                        </p:tgtEl>
                                        <p:attrNameLst>
                                          <p:attrName>ppt_y</p:attrName>
                                        </p:attrNameLst>
                                      </p:cBhvr>
                                      <p:tavLst>
                                        <p:tav tm="0">
                                          <p:val>
                                            <p:strVal val="#ppt_y"/>
                                          </p:val>
                                        </p:tav>
                                        <p:tav tm="100000">
                                          <p:val>
                                            <p:strVal val="#ppt_y"/>
                                          </p:val>
                                        </p:tav>
                                      </p:tavLst>
                                    </p:anim>
                                    <p:anim calcmode="lin" valueType="num">
                                      <p:cBhvr>
                                        <p:cTn id="21"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4"/>
                                        </p:tgtEl>
                                      </p:cBhvr>
                                    </p:animEffect>
                                  </p:childTnLst>
                                </p:cTn>
                              </p:par>
                            </p:childTnLst>
                          </p:cTn>
                        </p:par>
                        <p:par>
                          <p:cTn id="24" fill="hold">
                            <p:stCondLst>
                              <p:cond delay="335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9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30">
                <p:cTn id="28" fill="hold" display="0">
                  <p:stCondLst>
                    <p:cond delay="indefinite"/>
                  </p:stCondLst>
                  <p:endCondLst>
                    <p:cond evt="onStopAudio" delay="0">
                      <p:tgtEl>
                        <p:sldTgt/>
                      </p:tgtEl>
                    </p:cond>
                  </p:endCondLst>
                </p:cTn>
                <p:tgtEl>
                  <p:spTgt spid="11"/>
                </p:tgtEl>
              </p:cMediaNode>
            </p:audio>
          </p:childTnLst>
        </p:cTn>
      </p:par>
    </p:tnLst>
    <p:bldLst>
      <p:bldP spid="84" grpId="0"/>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5117526" y="1226541"/>
            <a:ext cx="2077751" cy="461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00" dirty="0">
              <a:latin typeface="Source Sans Pro" charset="0"/>
            </a:endParaRPr>
          </a:p>
        </p:txBody>
      </p:sp>
      <p:sp>
        <p:nvSpPr>
          <p:cNvPr id="7" name="Freeform 5"/>
          <p:cNvSpPr>
            <a:spLocks/>
          </p:cNvSpPr>
          <p:nvPr/>
        </p:nvSpPr>
        <p:spPr bwMode="auto">
          <a:xfrm>
            <a:off x="4448189" y="1399425"/>
            <a:ext cx="3091865" cy="1806400"/>
          </a:xfrm>
          <a:custGeom>
            <a:avLst/>
            <a:gdLst>
              <a:gd name="T0" fmla="*/ 893 w 893"/>
              <a:gd name="T1" fmla="*/ 275 h 569"/>
              <a:gd name="T2" fmla="*/ 455 w 893"/>
              <a:gd name="T3" fmla="*/ 0 h 569"/>
              <a:gd name="T4" fmla="*/ 0 w 893"/>
              <a:gd name="T5" fmla="*/ 275 h 569"/>
              <a:gd name="T6" fmla="*/ 108 w 893"/>
              <a:gd name="T7" fmla="*/ 275 h 569"/>
              <a:gd name="T8" fmla="*/ 108 w 893"/>
              <a:gd name="T9" fmla="*/ 569 h 569"/>
              <a:gd name="T10" fmla="*/ 805 w 893"/>
              <a:gd name="T11" fmla="*/ 569 h 569"/>
              <a:gd name="T12" fmla="*/ 805 w 893"/>
              <a:gd name="T13" fmla="*/ 275 h 569"/>
              <a:gd name="T14" fmla="*/ 893 w 893"/>
              <a:gd name="T15" fmla="*/ 27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569">
                <a:moveTo>
                  <a:pt x="893" y="275"/>
                </a:moveTo>
                <a:lnTo>
                  <a:pt x="455" y="0"/>
                </a:lnTo>
                <a:lnTo>
                  <a:pt x="0" y="275"/>
                </a:lnTo>
                <a:lnTo>
                  <a:pt x="108" y="275"/>
                </a:lnTo>
                <a:lnTo>
                  <a:pt x="108" y="569"/>
                </a:lnTo>
                <a:lnTo>
                  <a:pt x="805" y="569"/>
                </a:lnTo>
                <a:lnTo>
                  <a:pt x="805" y="275"/>
                </a:lnTo>
                <a:lnTo>
                  <a:pt x="893" y="275"/>
                </a:lnTo>
                <a:close/>
              </a:path>
            </a:pathLst>
          </a:custGeom>
          <a:solidFill>
            <a:schemeClr val="accent4"/>
          </a:solidFill>
          <a:ln>
            <a:noFill/>
          </a:ln>
        </p:spPr>
        <p:txBody>
          <a:bodyPr vert="horz" wrap="square" lIns="457200" tIns="548640" rIns="457200" bIns="45720" numCol="1" anchor="t" anchorCtr="0" compatLnSpc="1">
            <a:prstTxWarp prst="textNoShape">
              <a:avLst/>
            </a:prstTxWarp>
          </a:bodyPr>
          <a:lstStyle/>
          <a:p>
            <a:pPr algn="ctr"/>
            <a:r>
              <a:rPr lang="zh-CN" altLang="en-US" sz="2800" dirty="0">
                <a:solidFill>
                  <a:srgbClr val="FFFFFF"/>
                </a:solidFill>
                <a:latin typeface="Bebas Neue" charset="0"/>
                <a:ea typeface="Bebas Neue" charset="0"/>
                <a:cs typeface="Bebas Neue" charset="0"/>
              </a:rPr>
              <a:t>标题</a:t>
            </a:r>
            <a:r>
              <a:rPr lang="en-US" sz="2800" dirty="0" smtClean="0">
                <a:solidFill>
                  <a:srgbClr val="FFFFFF"/>
                </a:solidFill>
                <a:latin typeface="Bebas Neue" charset="0"/>
                <a:ea typeface="Bebas Neue" charset="0"/>
                <a:cs typeface="Bebas Neue" charset="0"/>
              </a:rPr>
              <a:t>04</a:t>
            </a:r>
          </a:p>
          <a:p>
            <a:pPr algn="ctr">
              <a:lnSpc>
                <a:spcPct val="90000"/>
              </a:lnSpc>
            </a:pPr>
            <a:r>
              <a:rPr lang="en-US" sz="1200" dirty="0" smtClean="0">
                <a:solidFill>
                  <a:srgbClr val="FFFFFF"/>
                </a:solidFill>
                <a:latin typeface="Source Sans Pro" charset="0"/>
              </a:rPr>
              <a:t>Lorem ipsum dolor sit </a:t>
            </a:r>
            <a:r>
              <a:rPr lang="en-US" sz="1200" dirty="0" err="1" smtClean="0">
                <a:solidFill>
                  <a:srgbClr val="FFFFFF"/>
                </a:solidFill>
                <a:latin typeface="Source Sans Pro" charset="0"/>
              </a:rPr>
              <a:t>amet</a:t>
            </a:r>
            <a:r>
              <a:rPr lang="en-US" sz="1200" dirty="0" smtClean="0">
                <a:solidFill>
                  <a:srgbClr val="FFFFFF"/>
                </a:solidFill>
                <a:latin typeface="Source Sans Pro" charset="0"/>
              </a:rPr>
              <a:t>, </a:t>
            </a:r>
            <a:r>
              <a:rPr lang="en-US" sz="1200" dirty="0" err="1" smtClean="0">
                <a:solidFill>
                  <a:srgbClr val="FFFFFF"/>
                </a:solidFill>
                <a:latin typeface="Source Sans Pro" charset="0"/>
              </a:rPr>
              <a:t>consectetur</a:t>
            </a:r>
            <a:r>
              <a:rPr lang="en-US" sz="1200" dirty="0" smtClean="0">
                <a:solidFill>
                  <a:srgbClr val="FFFFFF"/>
                </a:solidFill>
                <a:latin typeface="Source Sans Pro" charset="0"/>
              </a:rPr>
              <a:t> </a:t>
            </a:r>
            <a:r>
              <a:rPr lang="en-US" sz="1200" dirty="0" err="1" smtClean="0">
                <a:solidFill>
                  <a:srgbClr val="FFFFFF"/>
                </a:solidFill>
                <a:latin typeface="Source Sans Pro" charset="0"/>
              </a:rPr>
              <a:t>adipiscing</a:t>
            </a:r>
            <a:r>
              <a:rPr lang="en-US" sz="1200" dirty="0" smtClean="0">
                <a:solidFill>
                  <a:srgbClr val="FFFFFF"/>
                </a:solidFill>
                <a:latin typeface="Source Sans Pro" charset="0"/>
              </a:rPr>
              <a:t> </a:t>
            </a:r>
            <a:r>
              <a:rPr lang="en-US" sz="1200" dirty="0" err="1" smtClean="0">
                <a:solidFill>
                  <a:srgbClr val="FFFFFF"/>
                </a:solidFill>
                <a:latin typeface="Source Sans Pro" charset="0"/>
              </a:rPr>
              <a:t>elit</a:t>
            </a:r>
            <a:r>
              <a:rPr lang="en-US" sz="1200" dirty="0" smtClean="0">
                <a:solidFill>
                  <a:srgbClr val="FFFFFF"/>
                </a:solidFill>
                <a:latin typeface="Source Sans Pro" charset="0"/>
              </a:rPr>
              <a:t>.</a:t>
            </a:r>
            <a:endParaRPr lang="en-US" sz="1200" dirty="0">
              <a:solidFill>
                <a:srgbClr val="FFFFFF"/>
              </a:solidFill>
              <a:latin typeface="Source Sans Pro" charset="0"/>
            </a:endParaRPr>
          </a:p>
        </p:txBody>
      </p:sp>
      <p:grpSp>
        <p:nvGrpSpPr>
          <p:cNvPr id="21" name="Group 20"/>
          <p:cNvGrpSpPr/>
          <p:nvPr/>
        </p:nvGrpSpPr>
        <p:grpSpPr>
          <a:xfrm>
            <a:off x="4820214" y="2995691"/>
            <a:ext cx="2415783" cy="1389364"/>
            <a:chOff x="4857687" y="2546968"/>
            <a:chExt cx="2668735" cy="1512171"/>
          </a:xfrm>
        </p:grpSpPr>
        <p:sp>
          <p:nvSpPr>
            <p:cNvPr id="15" name="Freeform 6"/>
            <p:cNvSpPr>
              <a:spLocks/>
            </p:cNvSpPr>
            <p:nvPr/>
          </p:nvSpPr>
          <p:spPr bwMode="auto">
            <a:xfrm>
              <a:off x="5848545" y="2546968"/>
              <a:ext cx="642195" cy="2305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 name="connsiteX0" fmla="*/ 5940 w 10000"/>
                <a:gd name="connsiteY0" fmla="*/ 1345 h 10000"/>
                <a:gd name="connsiteX1" fmla="*/ 4907 w 10000"/>
                <a:gd name="connsiteY1" fmla="*/ 0 h 10000"/>
                <a:gd name="connsiteX2" fmla="*/ 3917 w 10000"/>
                <a:gd name="connsiteY2" fmla="*/ 1345 h 10000"/>
                <a:gd name="connsiteX3" fmla="*/ 0 w 10000"/>
                <a:gd name="connsiteY3" fmla="*/ 10000 h 10000"/>
                <a:gd name="connsiteX4" fmla="*/ 10000 w 10000"/>
                <a:gd name="connsiteY4" fmla="*/ 10000 h 10000"/>
                <a:gd name="connsiteX5" fmla="*/ 10000 w 10000"/>
                <a:gd name="connsiteY5" fmla="*/ 1345 h 10000"/>
                <a:gd name="connsiteX6" fmla="*/ 5940 w 10000"/>
                <a:gd name="connsiteY6" fmla="*/ 1345 h 10000"/>
                <a:gd name="connsiteX0" fmla="*/ 2023 w 6083"/>
                <a:gd name="connsiteY0" fmla="*/ 1345 h 10000"/>
                <a:gd name="connsiteX1" fmla="*/ 990 w 6083"/>
                <a:gd name="connsiteY1" fmla="*/ 0 h 10000"/>
                <a:gd name="connsiteX2" fmla="*/ 0 w 6083"/>
                <a:gd name="connsiteY2" fmla="*/ 1345 h 10000"/>
                <a:gd name="connsiteX3" fmla="*/ 6083 w 6083"/>
                <a:gd name="connsiteY3" fmla="*/ 10000 h 10000"/>
                <a:gd name="connsiteX4" fmla="*/ 6083 w 6083"/>
                <a:gd name="connsiteY4" fmla="*/ 1345 h 10000"/>
                <a:gd name="connsiteX5" fmla="*/ 2023 w 6083"/>
                <a:gd name="connsiteY5" fmla="*/ 1345 h 10000"/>
                <a:gd name="connsiteX0" fmla="*/ 3326 w 10000"/>
                <a:gd name="connsiteY0" fmla="*/ 1345 h 1345"/>
                <a:gd name="connsiteX1" fmla="*/ 1627 w 10000"/>
                <a:gd name="connsiteY1" fmla="*/ 0 h 1345"/>
                <a:gd name="connsiteX2" fmla="*/ 0 w 10000"/>
                <a:gd name="connsiteY2" fmla="*/ 1345 h 1345"/>
                <a:gd name="connsiteX3" fmla="*/ 10000 w 10000"/>
                <a:gd name="connsiteY3" fmla="*/ 1345 h 1345"/>
                <a:gd name="connsiteX4" fmla="*/ 3326 w 10000"/>
                <a:gd name="connsiteY4" fmla="*/ 1345 h 1345"/>
                <a:gd name="connsiteX0" fmla="*/ 3326 w 3326"/>
                <a:gd name="connsiteY0" fmla="*/ 10000 h 10000"/>
                <a:gd name="connsiteX1" fmla="*/ 1627 w 3326"/>
                <a:gd name="connsiteY1" fmla="*/ 0 h 10000"/>
                <a:gd name="connsiteX2" fmla="*/ 0 w 3326"/>
                <a:gd name="connsiteY2" fmla="*/ 10000 h 10000"/>
                <a:gd name="connsiteX3" fmla="*/ 3326 w 3326"/>
                <a:gd name="connsiteY3" fmla="*/ 10000 h 10000"/>
              </a:gdLst>
              <a:ahLst/>
              <a:cxnLst>
                <a:cxn ang="0">
                  <a:pos x="connsiteX0" y="connsiteY0"/>
                </a:cxn>
                <a:cxn ang="0">
                  <a:pos x="connsiteX1" y="connsiteY1"/>
                </a:cxn>
                <a:cxn ang="0">
                  <a:pos x="connsiteX2" y="connsiteY2"/>
                </a:cxn>
                <a:cxn ang="0">
                  <a:pos x="connsiteX3" y="connsiteY3"/>
                </a:cxn>
              </a:cxnLst>
              <a:rect l="l" t="t" r="r" b="b"/>
              <a:pathLst>
                <a:path w="3326" h="10000">
                  <a:moveTo>
                    <a:pt x="3326" y="10000"/>
                  </a:moveTo>
                  <a:lnTo>
                    <a:pt x="1627" y="0"/>
                  </a:lnTo>
                  <a:lnTo>
                    <a:pt x="0" y="10000"/>
                  </a:lnTo>
                  <a:lnTo>
                    <a:pt x="3326" y="1000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900" dirty="0">
                <a:latin typeface="Source Sans Pro" charset="0"/>
              </a:endParaRPr>
            </a:p>
          </p:txBody>
        </p:sp>
        <p:sp>
          <p:nvSpPr>
            <p:cNvPr id="8" name="Freeform 6"/>
            <p:cNvSpPr>
              <a:spLocks/>
            </p:cNvSpPr>
            <p:nvPr/>
          </p:nvSpPr>
          <p:spPr bwMode="auto">
            <a:xfrm>
              <a:off x="4857687" y="2618065"/>
              <a:ext cx="2668735" cy="1441074"/>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t" anchorCtr="0" compatLnSpc="1">
              <a:prstTxWarp prst="textNoShape">
                <a:avLst/>
              </a:prstTxWarp>
            </a:bodyPr>
            <a:lstStyle/>
            <a:p>
              <a:pPr algn="ctr"/>
              <a:r>
                <a:rPr lang="zh-CN" altLang="en-US" sz="2800" dirty="0">
                  <a:solidFill>
                    <a:srgbClr val="FFFFFF"/>
                  </a:solidFill>
                  <a:latin typeface="Source Sans Pro" charset="0"/>
                </a:rPr>
                <a:t>标题</a:t>
              </a:r>
              <a:r>
                <a:rPr lang="en-US" sz="2800" dirty="0" smtClean="0">
                  <a:solidFill>
                    <a:srgbClr val="FFFFFF"/>
                  </a:solidFill>
                  <a:latin typeface="Source Sans Pro" charset="0"/>
                </a:rPr>
                <a:t>03</a:t>
              </a:r>
              <a:endParaRPr lang="en-US" sz="2800" dirty="0">
                <a:solidFill>
                  <a:srgbClr val="FFFFFF"/>
                </a:solidFill>
                <a:latin typeface="Source Sans Pro" charset="0"/>
              </a:endParaRPr>
            </a:p>
            <a:p>
              <a:pPr algn="ctr">
                <a:lnSpc>
                  <a:spcPct val="90000"/>
                </a:lnSpc>
              </a:pPr>
              <a:r>
                <a:rPr lang="en-US" sz="1200" dirty="0" err="1">
                  <a:solidFill>
                    <a:srgbClr val="FFFFFF"/>
                  </a:solidFill>
                  <a:latin typeface="Source Sans Pro" charset="0"/>
                </a:rPr>
                <a:t>Lorem</a:t>
              </a:r>
              <a:r>
                <a:rPr lang="en-US" sz="1200" dirty="0">
                  <a:solidFill>
                    <a:srgbClr val="FFFFFF"/>
                  </a:solidFill>
                  <a:latin typeface="Source Sans Pro" charset="0"/>
                </a:rPr>
                <a:t> </a:t>
              </a:r>
              <a:r>
                <a:rPr lang="en-US" sz="1200" dirty="0" err="1">
                  <a:solidFill>
                    <a:srgbClr val="FFFFFF"/>
                  </a:solidFill>
                  <a:latin typeface="Source Sans Pro" charset="0"/>
                </a:rPr>
                <a:t>ipsum</a:t>
              </a:r>
              <a:r>
                <a:rPr lang="en-US" sz="1200" dirty="0">
                  <a:solidFill>
                    <a:srgbClr val="FFFFFF"/>
                  </a:solidFill>
                  <a:latin typeface="Source Sans Pro" charset="0"/>
                </a:rPr>
                <a:t> dolor sit </a:t>
              </a:r>
              <a:r>
                <a:rPr lang="en-US" sz="1200" dirty="0" err="1">
                  <a:solidFill>
                    <a:srgbClr val="FFFFFF"/>
                  </a:solidFill>
                  <a:latin typeface="Source Sans Pro" charset="0"/>
                </a:rPr>
                <a:t>amet</a:t>
              </a:r>
              <a:r>
                <a:rPr lang="en-US" sz="1200" dirty="0">
                  <a:solidFill>
                    <a:srgbClr val="FFFFFF"/>
                  </a:solidFill>
                  <a:latin typeface="Source Sans Pro" charset="0"/>
                </a:rPr>
                <a:t>, </a:t>
              </a:r>
              <a:r>
                <a:rPr lang="en-US" sz="1200" dirty="0" err="1">
                  <a:solidFill>
                    <a:srgbClr val="FFFFFF"/>
                  </a:solidFill>
                  <a:latin typeface="Source Sans Pro" charset="0"/>
                </a:rPr>
                <a:t>consectetur</a:t>
              </a:r>
              <a:r>
                <a:rPr lang="en-US" sz="1200" dirty="0">
                  <a:solidFill>
                    <a:srgbClr val="FFFFFF"/>
                  </a:solidFill>
                  <a:latin typeface="Source Sans Pro" charset="0"/>
                </a:rPr>
                <a:t> </a:t>
              </a:r>
              <a:r>
                <a:rPr lang="en-US" sz="1200" dirty="0" err="1">
                  <a:solidFill>
                    <a:srgbClr val="FFFFFF"/>
                  </a:solidFill>
                  <a:latin typeface="Source Sans Pro" charset="0"/>
                </a:rPr>
                <a:t>adipiscing</a:t>
              </a:r>
              <a:r>
                <a:rPr lang="en-US" sz="1200" dirty="0">
                  <a:solidFill>
                    <a:srgbClr val="FFFFFF"/>
                  </a:solidFill>
                  <a:latin typeface="Source Sans Pro" charset="0"/>
                </a:rPr>
                <a:t> </a:t>
              </a:r>
              <a:r>
                <a:rPr lang="en-US" sz="1200" dirty="0" err="1">
                  <a:solidFill>
                    <a:srgbClr val="FFFFFF"/>
                  </a:solidFill>
                  <a:latin typeface="Source Sans Pro" charset="0"/>
                </a:rPr>
                <a:t>elit</a:t>
              </a:r>
              <a:r>
                <a:rPr lang="en-US" sz="1200" dirty="0">
                  <a:solidFill>
                    <a:srgbClr val="FFFFFF"/>
                  </a:solidFill>
                  <a:latin typeface="Source Sans Pro" charset="0"/>
                </a:rPr>
                <a:t>.</a:t>
              </a:r>
            </a:p>
          </p:txBody>
        </p:sp>
      </p:grpSp>
      <p:grpSp>
        <p:nvGrpSpPr>
          <p:cNvPr id="20" name="Group 19"/>
          <p:cNvGrpSpPr/>
          <p:nvPr/>
        </p:nvGrpSpPr>
        <p:grpSpPr>
          <a:xfrm>
            <a:off x="4820211" y="4174921"/>
            <a:ext cx="2415784" cy="1392128"/>
            <a:chOff x="4857686" y="3828608"/>
            <a:chExt cx="2668736" cy="1515179"/>
          </a:xfrm>
        </p:grpSpPr>
        <p:sp>
          <p:nvSpPr>
            <p:cNvPr id="16" name="Freeform 6"/>
            <p:cNvSpPr>
              <a:spLocks/>
            </p:cNvSpPr>
            <p:nvPr/>
          </p:nvSpPr>
          <p:spPr bwMode="auto">
            <a:xfrm>
              <a:off x="5848545" y="3828608"/>
              <a:ext cx="642195" cy="2305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 name="connsiteX0" fmla="*/ 5940 w 10000"/>
                <a:gd name="connsiteY0" fmla="*/ 1345 h 10000"/>
                <a:gd name="connsiteX1" fmla="*/ 4907 w 10000"/>
                <a:gd name="connsiteY1" fmla="*/ 0 h 10000"/>
                <a:gd name="connsiteX2" fmla="*/ 3917 w 10000"/>
                <a:gd name="connsiteY2" fmla="*/ 1345 h 10000"/>
                <a:gd name="connsiteX3" fmla="*/ 0 w 10000"/>
                <a:gd name="connsiteY3" fmla="*/ 10000 h 10000"/>
                <a:gd name="connsiteX4" fmla="*/ 10000 w 10000"/>
                <a:gd name="connsiteY4" fmla="*/ 10000 h 10000"/>
                <a:gd name="connsiteX5" fmla="*/ 10000 w 10000"/>
                <a:gd name="connsiteY5" fmla="*/ 1345 h 10000"/>
                <a:gd name="connsiteX6" fmla="*/ 5940 w 10000"/>
                <a:gd name="connsiteY6" fmla="*/ 1345 h 10000"/>
                <a:gd name="connsiteX0" fmla="*/ 2023 w 6083"/>
                <a:gd name="connsiteY0" fmla="*/ 1345 h 10000"/>
                <a:gd name="connsiteX1" fmla="*/ 990 w 6083"/>
                <a:gd name="connsiteY1" fmla="*/ 0 h 10000"/>
                <a:gd name="connsiteX2" fmla="*/ 0 w 6083"/>
                <a:gd name="connsiteY2" fmla="*/ 1345 h 10000"/>
                <a:gd name="connsiteX3" fmla="*/ 6083 w 6083"/>
                <a:gd name="connsiteY3" fmla="*/ 10000 h 10000"/>
                <a:gd name="connsiteX4" fmla="*/ 6083 w 6083"/>
                <a:gd name="connsiteY4" fmla="*/ 1345 h 10000"/>
                <a:gd name="connsiteX5" fmla="*/ 2023 w 6083"/>
                <a:gd name="connsiteY5" fmla="*/ 1345 h 10000"/>
                <a:gd name="connsiteX0" fmla="*/ 3326 w 10000"/>
                <a:gd name="connsiteY0" fmla="*/ 1345 h 1345"/>
                <a:gd name="connsiteX1" fmla="*/ 1627 w 10000"/>
                <a:gd name="connsiteY1" fmla="*/ 0 h 1345"/>
                <a:gd name="connsiteX2" fmla="*/ 0 w 10000"/>
                <a:gd name="connsiteY2" fmla="*/ 1345 h 1345"/>
                <a:gd name="connsiteX3" fmla="*/ 10000 w 10000"/>
                <a:gd name="connsiteY3" fmla="*/ 1345 h 1345"/>
                <a:gd name="connsiteX4" fmla="*/ 3326 w 10000"/>
                <a:gd name="connsiteY4" fmla="*/ 1345 h 1345"/>
                <a:gd name="connsiteX0" fmla="*/ 3326 w 3326"/>
                <a:gd name="connsiteY0" fmla="*/ 10000 h 10000"/>
                <a:gd name="connsiteX1" fmla="*/ 1627 w 3326"/>
                <a:gd name="connsiteY1" fmla="*/ 0 h 10000"/>
                <a:gd name="connsiteX2" fmla="*/ 0 w 3326"/>
                <a:gd name="connsiteY2" fmla="*/ 10000 h 10000"/>
                <a:gd name="connsiteX3" fmla="*/ 3326 w 3326"/>
                <a:gd name="connsiteY3" fmla="*/ 10000 h 10000"/>
              </a:gdLst>
              <a:ahLst/>
              <a:cxnLst>
                <a:cxn ang="0">
                  <a:pos x="connsiteX0" y="connsiteY0"/>
                </a:cxn>
                <a:cxn ang="0">
                  <a:pos x="connsiteX1" y="connsiteY1"/>
                </a:cxn>
                <a:cxn ang="0">
                  <a:pos x="connsiteX2" y="connsiteY2"/>
                </a:cxn>
                <a:cxn ang="0">
                  <a:pos x="connsiteX3" y="connsiteY3"/>
                </a:cxn>
              </a:cxnLst>
              <a:rect l="l" t="t" r="r" b="b"/>
              <a:pathLst>
                <a:path w="3326" h="10000">
                  <a:moveTo>
                    <a:pt x="3326" y="10000"/>
                  </a:moveTo>
                  <a:lnTo>
                    <a:pt x="1627" y="0"/>
                  </a:lnTo>
                  <a:lnTo>
                    <a:pt x="0" y="10000"/>
                  </a:lnTo>
                  <a:lnTo>
                    <a:pt x="3326" y="1000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900" dirty="0">
                <a:latin typeface="Source Sans Pro" charset="0"/>
              </a:endParaRPr>
            </a:p>
          </p:txBody>
        </p:sp>
        <p:sp>
          <p:nvSpPr>
            <p:cNvPr id="9" name="Freeform 7"/>
            <p:cNvSpPr>
              <a:spLocks/>
            </p:cNvSpPr>
            <p:nvPr/>
          </p:nvSpPr>
          <p:spPr bwMode="auto">
            <a:xfrm>
              <a:off x="4857686" y="3902690"/>
              <a:ext cx="2668735" cy="1441074"/>
            </a:xfrm>
            <a:custGeom>
              <a:avLst/>
              <a:gdLst>
                <a:gd name="T0" fmla="*/ 414 w 697"/>
                <a:gd name="T1" fmla="*/ 73 h 550"/>
                <a:gd name="T2" fmla="*/ 342 w 697"/>
                <a:gd name="T3" fmla="*/ 0 h 550"/>
                <a:gd name="T4" fmla="*/ 273 w 697"/>
                <a:gd name="T5" fmla="*/ 73 h 550"/>
                <a:gd name="T6" fmla="*/ 0 w 697"/>
                <a:gd name="T7" fmla="*/ 73 h 550"/>
                <a:gd name="T8" fmla="*/ 0 w 697"/>
                <a:gd name="T9" fmla="*/ 550 h 550"/>
                <a:gd name="T10" fmla="*/ 697 w 697"/>
                <a:gd name="T11" fmla="*/ 550 h 550"/>
                <a:gd name="T12" fmla="*/ 697 w 697"/>
                <a:gd name="T13" fmla="*/ 73 h 550"/>
                <a:gd name="T14" fmla="*/ 414 w 697"/>
                <a:gd name="T15" fmla="*/ 73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3"/>
                  </a:moveTo>
                  <a:lnTo>
                    <a:pt x="342" y="0"/>
                  </a:lnTo>
                  <a:lnTo>
                    <a:pt x="273" y="73"/>
                  </a:lnTo>
                  <a:lnTo>
                    <a:pt x="0" y="73"/>
                  </a:lnTo>
                  <a:lnTo>
                    <a:pt x="0" y="550"/>
                  </a:lnTo>
                  <a:lnTo>
                    <a:pt x="697" y="550"/>
                  </a:lnTo>
                  <a:lnTo>
                    <a:pt x="697" y="73"/>
                  </a:lnTo>
                  <a:lnTo>
                    <a:pt x="414" y="73"/>
                  </a:lnTo>
                  <a:close/>
                </a:path>
              </a:pathLst>
            </a:custGeom>
            <a:solidFill>
              <a:srgbClr val="77B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00" dirty="0">
                <a:latin typeface="Source Sans Pro" charset="0"/>
              </a:endParaRPr>
            </a:p>
          </p:txBody>
        </p:sp>
        <p:sp>
          <p:nvSpPr>
            <p:cNvPr id="17" name="Freeform 6"/>
            <p:cNvSpPr>
              <a:spLocks/>
            </p:cNvSpPr>
            <p:nvPr/>
          </p:nvSpPr>
          <p:spPr bwMode="auto">
            <a:xfrm>
              <a:off x="4857687" y="3902713"/>
              <a:ext cx="2668735" cy="1441074"/>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550">
                  <a:moveTo>
                    <a:pt x="414" y="74"/>
                  </a:moveTo>
                  <a:lnTo>
                    <a:pt x="342" y="0"/>
                  </a:lnTo>
                  <a:lnTo>
                    <a:pt x="273" y="74"/>
                  </a:lnTo>
                  <a:lnTo>
                    <a:pt x="0" y="74"/>
                  </a:lnTo>
                  <a:lnTo>
                    <a:pt x="0" y="550"/>
                  </a:lnTo>
                  <a:lnTo>
                    <a:pt x="697" y="550"/>
                  </a:lnTo>
                  <a:lnTo>
                    <a:pt x="697" y="74"/>
                  </a:lnTo>
                  <a:lnTo>
                    <a:pt x="414" y="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5760" rIns="91440" bIns="45720" numCol="1" anchor="t" anchorCtr="0" compatLnSpc="1">
              <a:prstTxWarp prst="textNoShape">
                <a:avLst/>
              </a:prstTxWarp>
            </a:bodyPr>
            <a:lstStyle/>
            <a:p>
              <a:pPr algn="ctr"/>
              <a:r>
                <a:rPr lang="zh-CN" altLang="en-US" sz="2800" dirty="0">
                  <a:solidFill>
                    <a:srgbClr val="FFFFFF"/>
                  </a:solidFill>
                  <a:latin typeface="Source Sans Pro" charset="0"/>
                </a:rPr>
                <a:t>标题</a:t>
              </a:r>
              <a:r>
                <a:rPr lang="en-US" sz="2800" dirty="0" smtClean="0">
                  <a:solidFill>
                    <a:srgbClr val="FFFFFF"/>
                  </a:solidFill>
                  <a:latin typeface="Source Sans Pro" charset="0"/>
                </a:rPr>
                <a:t>02</a:t>
              </a:r>
              <a:endParaRPr lang="en-US" sz="2800" dirty="0">
                <a:solidFill>
                  <a:srgbClr val="FFFFFF"/>
                </a:solidFill>
                <a:latin typeface="Source Sans Pro" charset="0"/>
              </a:endParaRPr>
            </a:p>
            <a:p>
              <a:pPr algn="ctr">
                <a:lnSpc>
                  <a:spcPct val="90000"/>
                </a:lnSpc>
              </a:pPr>
              <a:r>
                <a:rPr lang="en-US" sz="1200" dirty="0" err="1">
                  <a:solidFill>
                    <a:srgbClr val="FFFFFF"/>
                  </a:solidFill>
                  <a:latin typeface="Source Sans Pro" charset="0"/>
                </a:rPr>
                <a:t>Lorem</a:t>
              </a:r>
              <a:r>
                <a:rPr lang="en-US" sz="1200" dirty="0">
                  <a:solidFill>
                    <a:srgbClr val="FFFFFF"/>
                  </a:solidFill>
                  <a:latin typeface="Source Sans Pro" charset="0"/>
                </a:rPr>
                <a:t> </a:t>
              </a:r>
              <a:r>
                <a:rPr lang="en-US" sz="1200" dirty="0" err="1">
                  <a:solidFill>
                    <a:srgbClr val="FFFFFF"/>
                  </a:solidFill>
                  <a:latin typeface="Source Sans Pro" charset="0"/>
                </a:rPr>
                <a:t>ipsum</a:t>
              </a:r>
              <a:r>
                <a:rPr lang="en-US" sz="1200" dirty="0">
                  <a:solidFill>
                    <a:srgbClr val="FFFFFF"/>
                  </a:solidFill>
                  <a:latin typeface="Source Sans Pro" charset="0"/>
                </a:rPr>
                <a:t> dolor sit </a:t>
              </a:r>
              <a:r>
                <a:rPr lang="en-US" sz="1200" dirty="0" err="1">
                  <a:solidFill>
                    <a:srgbClr val="FFFFFF"/>
                  </a:solidFill>
                  <a:latin typeface="Source Sans Pro" charset="0"/>
                </a:rPr>
                <a:t>amet</a:t>
              </a:r>
              <a:r>
                <a:rPr lang="en-US" sz="1200" dirty="0">
                  <a:solidFill>
                    <a:srgbClr val="FFFFFF"/>
                  </a:solidFill>
                  <a:latin typeface="Source Sans Pro" charset="0"/>
                </a:rPr>
                <a:t>, </a:t>
              </a:r>
              <a:r>
                <a:rPr lang="en-US" sz="1200" dirty="0" err="1">
                  <a:solidFill>
                    <a:srgbClr val="FFFFFF"/>
                  </a:solidFill>
                  <a:latin typeface="Source Sans Pro" charset="0"/>
                </a:rPr>
                <a:t>consectetur</a:t>
              </a:r>
              <a:r>
                <a:rPr lang="en-US" sz="1200" dirty="0">
                  <a:solidFill>
                    <a:srgbClr val="FFFFFF"/>
                  </a:solidFill>
                  <a:latin typeface="Source Sans Pro" charset="0"/>
                </a:rPr>
                <a:t> </a:t>
              </a:r>
              <a:r>
                <a:rPr lang="en-US" sz="1200" dirty="0" err="1">
                  <a:solidFill>
                    <a:srgbClr val="FFFFFF"/>
                  </a:solidFill>
                  <a:latin typeface="Source Sans Pro" charset="0"/>
                </a:rPr>
                <a:t>adipiscing</a:t>
              </a:r>
              <a:r>
                <a:rPr lang="en-US" sz="1200" dirty="0">
                  <a:solidFill>
                    <a:srgbClr val="FFFFFF"/>
                  </a:solidFill>
                  <a:latin typeface="Source Sans Pro" charset="0"/>
                </a:rPr>
                <a:t> </a:t>
              </a:r>
              <a:r>
                <a:rPr lang="en-US" sz="1200" dirty="0" err="1">
                  <a:solidFill>
                    <a:srgbClr val="FFFFFF"/>
                  </a:solidFill>
                  <a:latin typeface="Source Sans Pro" charset="0"/>
                </a:rPr>
                <a:t>elit</a:t>
              </a:r>
              <a:r>
                <a:rPr lang="en-US" sz="1200" dirty="0">
                  <a:solidFill>
                    <a:srgbClr val="FFFFFF"/>
                  </a:solidFill>
                  <a:latin typeface="Source Sans Pro" charset="0"/>
                </a:rPr>
                <a:t>.</a:t>
              </a:r>
            </a:p>
            <a:p>
              <a:endParaRPr lang="en-US" sz="1200" dirty="0">
                <a:latin typeface="Source Sans Pro" charset="0"/>
              </a:endParaRPr>
            </a:p>
          </p:txBody>
        </p:sp>
      </p:grpSp>
      <p:grpSp>
        <p:nvGrpSpPr>
          <p:cNvPr id="19" name="Group 18"/>
          <p:cNvGrpSpPr/>
          <p:nvPr/>
        </p:nvGrpSpPr>
        <p:grpSpPr>
          <a:xfrm>
            <a:off x="4820213" y="5356915"/>
            <a:ext cx="2422547" cy="2179548"/>
            <a:chOff x="4857688" y="5113256"/>
            <a:chExt cx="2676206" cy="2372200"/>
          </a:xfrm>
        </p:grpSpPr>
        <p:sp>
          <p:nvSpPr>
            <p:cNvPr id="22" name="Freeform 8"/>
            <p:cNvSpPr>
              <a:spLocks/>
            </p:cNvSpPr>
            <p:nvPr/>
          </p:nvSpPr>
          <p:spPr bwMode="auto">
            <a:xfrm>
              <a:off x="4857688" y="5769261"/>
              <a:ext cx="2676206" cy="1716195"/>
            </a:xfrm>
            <a:custGeom>
              <a:avLst/>
              <a:gdLst>
                <a:gd name="T0" fmla="*/ 414 w 697"/>
                <a:gd name="T1" fmla="*/ 74 h 552"/>
                <a:gd name="T2" fmla="*/ 342 w 697"/>
                <a:gd name="T3" fmla="*/ 0 h 552"/>
                <a:gd name="T4" fmla="*/ 273 w 697"/>
                <a:gd name="T5" fmla="*/ 74 h 552"/>
                <a:gd name="T6" fmla="*/ 0 w 697"/>
                <a:gd name="T7" fmla="*/ 74 h 552"/>
                <a:gd name="T8" fmla="*/ 0 w 697"/>
                <a:gd name="T9" fmla="*/ 552 h 552"/>
                <a:gd name="T10" fmla="*/ 697 w 697"/>
                <a:gd name="T11" fmla="*/ 552 h 552"/>
                <a:gd name="T12" fmla="*/ 697 w 697"/>
                <a:gd name="T13" fmla="*/ 74 h 552"/>
                <a:gd name="T14" fmla="*/ 414 w 697"/>
                <a:gd name="T15" fmla="*/ 74 h 552"/>
                <a:gd name="connsiteX0" fmla="*/ 5940 w 10000"/>
                <a:gd name="connsiteY0" fmla="*/ 1341 h 11866"/>
                <a:gd name="connsiteX1" fmla="*/ 4907 w 10000"/>
                <a:gd name="connsiteY1" fmla="*/ 0 h 11866"/>
                <a:gd name="connsiteX2" fmla="*/ 3917 w 10000"/>
                <a:gd name="connsiteY2" fmla="*/ 1341 h 11866"/>
                <a:gd name="connsiteX3" fmla="*/ 0 w 10000"/>
                <a:gd name="connsiteY3" fmla="*/ 1341 h 11866"/>
                <a:gd name="connsiteX4" fmla="*/ 0 w 10000"/>
                <a:gd name="connsiteY4" fmla="*/ 11866 h 11866"/>
                <a:gd name="connsiteX5" fmla="*/ 10000 w 10000"/>
                <a:gd name="connsiteY5" fmla="*/ 10000 h 11866"/>
                <a:gd name="connsiteX6" fmla="*/ 10000 w 10000"/>
                <a:gd name="connsiteY6" fmla="*/ 1341 h 11866"/>
                <a:gd name="connsiteX7" fmla="*/ 5940 w 10000"/>
                <a:gd name="connsiteY7" fmla="*/ 1341 h 11866"/>
                <a:gd name="connsiteX0" fmla="*/ 5940 w 10028"/>
                <a:gd name="connsiteY0" fmla="*/ 1341 h 11866"/>
                <a:gd name="connsiteX1" fmla="*/ 4907 w 10028"/>
                <a:gd name="connsiteY1" fmla="*/ 0 h 11866"/>
                <a:gd name="connsiteX2" fmla="*/ 3917 w 10028"/>
                <a:gd name="connsiteY2" fmla="*/ 1341 h 11866"/>
                <a:gd name="connsiteX3" fmla="*/ 0 w 10028"/>
                <a:gd name="connsiteY3" fmla="*/ 1341 h 11866"/>
                <a:gd name="connsiteX4" fmla="*/ 0 w 10028"/>
                <a:gd name="connsiteY4" fmla="*/ 11866 h 11866"/>
                <a:gd name="connsiteX5" fmla="*/ 10028 w 10028"/>
                <a:gd name="connsiteY5" fmla="*/ 11814 h 11866"/>
                <a:gd name="connsiteX6" fmla="*/ 10000 w 10028"/>
                <a:gd name="connsiteY6" fmla="*/ 1341 h 11866"/>
                <a:gd name="connsiteX7" fmla="*/ 5940 w 10028"/>
                <a:gd name="connsiteY7" fmla="*/ 1341 h 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8" h="11866">
                  <a:moveTo>
                    <a:pt x="5940" y="1341"/>
                  </a:moveTo>
                  <a:lnTo>
                    <a:pt x="4907" y="0"/>
                  </a:lnTo>
                  <a:lnTo>
                    <a:pt x="3917" y="1341"/>
                  </a:lnTo>
                  <a:lnTo>
                    <a:pt x="0" y="1341"/>
                  </a:lnTo>
                  <a:lnTo>
                    <a:pt x="0" y="11866"/>
                  </a:lnTo>
                  <a:lnTo>
                    <a:pt x="10028" y="11814"/>
                  </a:lnTo>
                  <a:cubicBezTo>
                    <a:pt x="10019" y="8323"/>
                    <a:pt x="10009" y="4832"/>
                    <a:pt x="10000" y="1341"/>
                  </a:cubicBezTo>
                  <a:lnTo>
                    <a:pt x="5940" y="134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pPr algn="ctr"/>
              <a:endParaRPr lang="en-US" sz="1200" dirty="0">
                <a:solidFill>
                  <a:srgbClr val="FFFFFF"/>
                </a:solidFill>
                <a:latin typeface="Source Sans Pro" charset="0"/>
              </a:endParaRPr>
            </a:p>
          </p:txBody>
        </p:sp>
        <p:sp>
          <p:nvSpPr>
            <p:cNvPr id="18" name="Freeform 6"/>
            <p:cNvSpPr>
              <a:spLocks/>
            </p:cNvSpPr>
            <p:nvPr/>
          </p:nvSpPr>
          <p:spPr bwMode="auto">
            <a:xfrm>
              <a:off x="5848545" y="5113256"/>
              <a:ext cx="642195" cy="230531"/>
            </a:xfrm>
            <a:custGeom>
              <a:avLst/>
              <a:gdLst>
                <a:gd name="T0" fmla="*/ 414 w 697"/>
                <a:gd name="T1" fmla="*/ 74 h 550"/>
                <a:gd name="T2" fmla="*/ 342 w 697"/>
                <a:gd name="T3" fmla="*/ 0 h 550"/>
                <a:gd name="T4" fmla="*/ 273 w 697"/>
                <a:gd name="T5" fmla="*/ 74 h 550"/>
                <a:gd name="T6" fmla="*/ 0 w 697"/>
                <a:gd name="T7" fmla="*/ 74 h 550"/>
                <a:gd name="T8" fmla="*/ 0 w 697"/>
                <a:gd name="T9" fmla="*/ 550 h 550"/>
                <a:gd name="T10" fmla="*/ 697 w 697"/>
                <a:gd name="T11" fmla="*/ 550 h 550"/>
                <a:gd name="T12" fmla="*/ 697 w 697"/>
                <a:gd name="T13" fmla="*/ 74 h 550"/>
                <a:gd name="T14" fmla="*/ 414 w 697"/>
                <a:gd name="T15" fmla="*/ 74 h 550"/>
                <a:gd name="connsiteX0" fmla="*/ 5940 w 10000"/>
                <a:gd name="connsiteY0" fmla="*/ 1345 h 10000"/>
                <a:gd name="connsiteX1" fmla="*/ 4907 w 10000"/>
                <a:gd name="connsiteY1" fmla="*/ 0 h 10000"/>
                <a:gd name="connsiteX2" fmla="*/ 3917 w 10000"/>
                <a:gd name="connsiteY2" fmla="*/ 1345 h 10000"/>
                <a:gd name="connsiteX3" fmla="*/ 0 w 10000"/>
                <a:gd name="connsiteY3" fmla="*/ 10000 h 10000"/>
                <a:gd name="connsiteX4" fmla="*/ 10000 w 10000"/>
                <a:gd name="connsiteY4" fmla="*/ 10000 h 10000"/>
                <a:gd name="connsiteX5" fmla="*/ 10000 w 10000"/>
                <a:gd name="connsiteY5" fmla="*/ 1345 h 10000"/>
                <a:gd name="connsiteX6" fmla="*/ 5940 w 10000"/>
                <a:gd name="connsiteY6" fmla="*/ 1345 h 10000"/>
                <a:gd name="connsiteX0" fmla="*/ 2023 w 6083"/>
                <a:gd name="connsiteY0" fmla="*/ 1345 h 10000"/>
                <a:gd name="connsiteX1" fmla="*/ 990 w 6083"/>
                <a:gd name="connsiteY1" fmla="*/ 0 h 10000"/>
                <a:gd name="connsiteX2" fmla="*/ 0 w 6083"/>
                <a:gd name="connsiteY2" fmla="*/ 1345 h 10000"/>
                <a:gd name="connsiteX3" fmla="*/ 6083 w 6083"/>
                <a:gd name="connsiteY3" fmla="*/ 10000 h 10000"/>
                <a:gd name="connsiteX4" fmla="*/ 6083 w 6083"/>
                <a:gd name="connsiteY4" fmla="*/ 1345 h 10000"/>
                <a:gd name="connsiteX5" fmla="*/ 2023 w 6083"/>
                <a:gd name="connsiteY5" fmla="*/ 1345 h 10000"/>
                <a:gd name="connsiteX0" fmla="*/ 3326 w 10000"/>
                <a:gd name="connsiteY0" fmla="*/ 1345 h 1345"/>
                <a:gd name="connsiteX1" fmla="*/ 1627 w 10000"/>
                <a:gd name="connsiteY1" fmla="*/ 0 h 1345"/>
                <a:gd name="connsiteX2" fmla="*/ 0 w 10000"/>
                <a:gd name="connsiteY2" fmla="*/ 1345 h 1345"/>
                <a:gd name="connsiteX3" fmla="*/ 10000 w 10000"/>
                <a:gd name="connsiteY3" fmla="*/ 1345 h 1345"/>
                <a:gd name="connsiteX4" fmla="*/ 3326 w 10000"/>
                <a:gd name="connsiteY4" fmla="*/ 1345 h 1345"/>
                <a:gd name="connsiteX0" fmla="*/ 3326 w 3326"/>
                <a:gd name="connsiteY0" fmla="*/ 10000 h 10000"/>
                <a:gd name="connsiteX1" fmla="*/ 1627 w 3326"/>
                <a:gd name="connsiteY1" fmla="*/ 0 h 10000"/>
                <a:gd name="connsiteX2" fmla="*/ 0 w 3326"/>
                <a:gd name="connsiteY2" fmla="*/ 10000 h 10000"/>
                <a:gd name="connsiteX3" fmla="*/ 3326 w 3326"/>
                <a:gd name="connsiteY3" fmla="*/ 10000 h 10000"/>
              </a:gdLst>
              <a:ahLst/>
              <a:cxnLst>
                <a:cxn ang="0">
                  <a:pos x="connsiteX0" y="connsiteY0"/>
                </a:cxn>
                <a:cxn ang="0">
                  <a:pos x="connsiteX1" y="connsiteY1"/>
                </a:cxn>
                <a:cxn ang="0">
                  <a:pos x="connsiteX2" y="connsiteY2"/>
                </a:cxn>
                <a:cxn ang="0">
                  <a:pos x="connsiteX3" y="connsiteY3"/>
                </a:cxn>
              </a:cxnLst>
              <a:rect l="l" t="t" r="r" b="b"/>
              <a:pathLst>
                <a:path w="3326" h="10000">
                  <a:moveTo>
                    <a:pt x="3326" y="10000"/>
                  </a:moveTo>
                  <a:lnTo>
                    <a:pt x="1627" y="0"/>
                  </a:lnTo>
                  <a:lnTo>
                    <a:pt x="0" y="10000"/>
                  </a:lnTo>
                  <a:lnTo>
                    <a:pt x="3326" y="10000"/>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sz="1900" dirty="0">
                <a:latin typeface="Source Sans Pro" charset="0"/>
              </a:endParaRPr>
            </a:p>
          </p:txBody>
        </p:sp>
        <p:sp>
          <p:nvSpPr>
            <p:cNvPr id="10" name="Freeform 8"/>
            <p:cNvSpPr>
              <a:spLocks/>
            </p:cNvSpPr>
            <p:nvPr/>
          </p:nvSpPr>
          <p:spPr bwMode="auto">
            <a:xfrm>
              <a:off x="4857688" y="5178289"/>
              <a:ext cx="2676206" cy="1716196"/>
            </a:xfrm>
            <a:custGeom>
              <a:avLst/>
              <a:gdLst>
                <a:gd name="T0" fmla="*/ 414 w 697"/>
                <a:gd name="T1" fmla="*/ 74 h 552"/>
                <a:gd name="T2" fmla="*/ 342 w 697"/>
                <a:gd name="T3" fmla="*/ 0 h 552"/>
                <a:gd name="T4" fmla="*/ 273 w 697"/>
                <a:gd name="T5" fmla="*/ 74 h 552"/>
                <a:gd name="T6" fmla="*/ 0 w 697"/>
                <a:gd name="T7" fmla="*/ 74 h 552"/>
                <a:gd name="T8" fmla="*/ 0 w 697"/>
                <a:gd name="T9" fmla="*/ 552 h 552"/>
                <a:gd name="T10" fmla="*/ 697 w 697"/>
                <a:gd name="T11" fmla="*/ 552 h 552"/>
                <a:gd name="T12" fmla="*/ 697 w 697"/>
                <a:gd name="T13" fmla="*/ 74 h 552"/>
                <a:gd name="T14" fmla="*/ 414 w 697"/>
                <a:gd name="T15" fmla="*/ 74 h 552"/>
                <a:gd name="connsiteX0" fmla="*/ 5940 w 10000"/>
                <a:gd name="connsiteY0" fmla="*/ 1341 h 11866"/>
                <a:gd name="connsiteX1" fmla="*/ 4907 w 10000"/>
                <a:gd name="connsiteY1" fmla="*/ 0 h 11866"/>
                <a:gd name="connsiteX2" fmla="*/ 3917 w 10000"/>
                <a:gd name="connsiteY2" fmla="*/ 1341 h 11866"/>
                <a:gd name="connsiteX3" fmla="*/ 0 w 10000"/>
                <a:gd name="connsiteY3" fmla="*/ 1341 h 11866"/>
                <a:gd name="connsiteX4" fmla="*/ 0 w 10000"/>
                <a:gd name="connsiteY4" fmla="*/ 11866 h 11866"/>
                <a:gd name="connsiteX5" fmla="*/ 10000 w 10000"/>
                <a:gd name="connsiteY5" fmla="*/ 10000 h 11866"/>
                <a:gd name="connsiteX6" fmla="*/ 10000 w 10000"/>
                <a:gd name="connsiteY6" fmla="*/ 1341 h 11866"/>
                <a:gd name="connsiteX7" fmla="*/ 5940 w 10000"/>
                <a:gd name="connsiteY7" fmla="*/ 1341 h 11866"/>
                <a:gd name="connsiteX0" fmla="*/ 5940 w 10028"/>
                <a:gd name="connsiteY0" fmla="*/ 1341 h 11866"/>
                <a:gd name="connsiteX1" fmla="*/ 4907 w 10028"/>
                <a:gd name="connsiteY1" fmla="*/ 0 h 11866"/>
                <a:gd name="connsiteX2" fmla="*/ 3917 w 10028"/>
                <a:gd name="connsiteY2" fmla="*/ 1341 h 11866"/>
                <a:gd name="connsiteX3" fmla="*/ 0 w 10028"/>
                <a:gd name="connsiteY3" fmla="*/ 1341 h 11866"/>
                <a:gd name="connsiteX4" fmla="*/ 0 w 10028"/>
                <a:gd name="connsiteY4" fmla="*/ 11866 h 11866"/>
                <a:gd name="connsiteX5" fmla="*/ 10028 w 10028"/>
                <a:gd name="connsiteY5" fmla="*/ 11814 h 11866"/>
                <a:gd name="connsiteX6" fmla="*/ 10000 w 10028"/>
                <a:gd name="connsiteY6" fmla="*/ 1341 h 11866"/>
                <a:gd name="connsiteX7" fmla="*/ 5940 w 10028"/>
                <a:gd name="connsiteY7" fmla="*/ 1341 h 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8" h="11866">
                  <a:moveTo>
                    <a:pt x="5940" y="1341"/>
                  </a:moveTo>
                  <a:lnTo>
                    <a:pt x="4907" y="0"/>
                  </a:lnTo>
                  <a:lnTo>
                    <a:pt x="3917" y="1341"/>
                  </a:lnTo>
                  <a:lnTo>
                    <a:pt x="0" y="1341"/>
                  </a:lnTo>
                  <a:lnTo>
                    <a:pt x="0" y="11866"/>
                  </a:lnTo>
                  <a:lnTo>
                    <a:pt x="10028" y="11814"/>
                  </a:lnTo>
                  <a:cubicBezTo>
                    <a:pt x="10019" y="8323"/>
                    <a:pt x="10009" y="4832"/>
                    <a:pt x="10000" y="1341"/>
                  </a:cubicBezTo>
                  <a:lnTo>
                    <a:pt x="5940" y="134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274320" rIns="91440" bIns="45720" numCol="1" anchor="t" anchorCtr="0" compatLnSpc="1">
              <a:prstTxWarp prst="textNoShape">
                <a:avLst/>
              </a:prstTxWarp>
            </a:bodyPr>
            <a:lstStyle/>
            <a:p>
              <a:pPr algn="ctr"/>
              <a:r>
                <a:rPr lang="zh-CN" altLang="en-US" sz="2800" dirty="0">
                  <a:solidFill>
                    <a:srgbClr val="FFFFFF"/>
                  </a:solidFill>
                  <a:latin typeface="Source Sans Pro" charset="0"/>
                </a:rPr>
                <a:t>标题</a:t>
              </a:r>
              <a:r>
                <a:rPr lang="en-US" sz="2800" dirty="0" smtClean="0">
                  <a:solidFill>
                    <a:srgbClr val="FFFFFF"/>
                  </a:solidFill>
                  <a:latin typeface="Source Sans Pro" charset="0"/>
                </a:rPr>
                <a:t>01</a:t>
              </a:r>
              <a:endParaRPr lang="en-US" sz="2800" dirty="0">
                <a:solidFill>
                  <a:srgbClr val="FFFFFF"/>
                </a:solidFill>
                <a:latin typeface="Source Sans Pro" charset="0"/>
              </a:endParaRPr>
            </a:p>
            <a:p>
              <a:pPr algn="ctr">
                <a:lnSpc>
                  <a:spcPct val="90000"/>
                </a:lnSpc>
              </a:pPr>
              <a:r>
                <a:rPr lang="en-US" sz="1200" dirty="0" err="1">
                  <a:solidFill>
                    <a:srgbClr val="FFFFFF"/>
                  </a:solidFill>
                  <a:latin typeface="Source Sans Pro" charset="0"/>
                </a:rPr>
                <a:t>Lorem</a:t>
              </a:r>
              <a:r>
                <a:rPr lang="en-US" sz="1200" dirty="0">
                  <a:solidFill>
                    <a:srgbClr val="FFFFFF"/>
                  </a:solidFill>
                  <a:latin typeface="Source Sans Pro" charset="0"/>
                </a:rPr>
                <a:t> </a:t>
              </a:r>
              <a:r>
                <a:rPr lang="en-US" sz="1200" dirty="0" err="1">
                  <a:solidFill>
                    <a:srgbClr val="FFFFFF"/>
                  </a:solidFill>
                  <a:latin typeface="Source Sans Pro" charset="0"/>
                </a:rPr>
                <a:t>ipsum</a:t>
              </a:r>
              <a:r>
                <a:rPr lang="en-US" sz="1200" dirty="0">
                  <a:solidFill>
                    <a:srgbClr val="FFFFFF"/>
                  </a:solidFill>
                  <a:latin typeface="Source Sans Pro" charset="0"/>
                </a:rPr>
                <a:t> dolor sit </a:t>
              </a:r>
              <a:r>
                <a:rPr lang="en-US" sz="1200" dirty="0" err="1">
                  <a:solidFill>
                    <a:srgbClr val="FFFFFF"/>
                  </a:solidFill>
                  <a:latin typeface="Source Sans Pro" charset="0"/>
                </a:rPr>
                <a:t>amet</a:t>
              </a:r>
              <a:r>
                <a:rPr lang="en-US" sz="1200" dirty="0">
                  <a:solidFill>
                    <a:srgbClr val="FFFFFF"/>
                  </a:solidFill>
                  <a:latin typeface="Source Sans Pro" charset="0"/>
                </a:rPr>
                <a:t>, </a:t>
              </a:r>
              <a:r>
                <a:rPr lang="en-US" sz="1200" dirty="0" err="1">
                  <a:solidFill>
                    <a:srgbClr val="FFFFFF"/>
                  </a:solidFill>
                  <a:latin typeface="Source Sans Pro" charset="0"/>
                </a:rPr>
                <a:t>consectetur</a:t>
              </a:r>
              <a:r>
                <a:rPr lang="en-US" sz="1200" dirty="0">
                  <a:solidFill>
                    <a:srgbClr val="FFFFFF"/>
                  </a:solidFill>
                  <a:latin typeface="Source Sans Pro" charset="0"/>
                </a:rPr>
                <a:t> </a:t>
              </a:r>
              <a:r>
                <a:rPr lang="en-US" sz="1200" dirty="0" err="1">
                  <a:solidFill>
                    <a:srgbClr val="FFFFFF"/>
                  </a:solidFill>
                  <a:latin typeface="Source Sans Pro" charset="0"/>
                </a:rPr>
                <a:t>adipiscing</a:t>
              </a:r>
              <a:r>
                <a:rPr lang="en-US" sz="1200" dirty="0">
                  <a:solidFill>
                    <a:srgbClr val="FFFFFF"/>
                  </a:solidFill>
                  <a:latin typeface="Source Sans Pro" charset="0"/>
                </a:rPr>
                <a:t> </a:t>
              </a:r>
              <a:r>
                <a:rPr lang="en-US" sz="1200" dirty="0" err="1">
                  <a:solidFill>
                    <a:srgbClr val="FFFFFF"/>
                  </a:solidFill>
                  <a:latin typeface="Source Sans Pro" charset="0"/>
                </a:rPr>
                <a:t>elit</a:t>
              </a:r>
              <a:r>
                <a:rPr lang="en-US" sz="1200" dirty="0">
                  <a:solidFill>
                    <a:srgbClr val="FFFFFF"/>
                  </a:solidFill>
                  <a:latin typeface="Source Sans Pro" charset="0"/>
                </a:rPr>
                <a:t>.</a:t>
              </a:r>
            </a:p>
          </p:txBody>
        </p:sp>
      </p:grpSp>
      <p:sp>
        <p:nvSpPr>
          <p:cNvPr id="23" name="Oval 22"/>
          <p:cNvSpPr/>
          <p:nvPr/>
        </p:nvSpPr>
        <p:spPr>
          <a:xfrm>
            <a:off x="3425667" y="2080004"/>
            <a:ext cx="768085" cy="768085"/>
          </a:xfrm>
          <a:prstGeom prst="ellipse">
            <a:avLst/>
          </a:prstGeom>
          <a:noFill/>
          <a:ln w="25400">
            <a:solidFill>
              <a:schemeClr val="accent4"/>
            </a:solidFill>
          </a:ln>
          <a:effectLst/>
        </p:spPr>
        <p:style>
          <a:lnRef idx="1">
            <a:schemeClr val="accent1"/>
          </a:lnRef>
          <a:fillRef idx="3">
            <a:schemeClr val="accent1"/>
          </a:fillRef>
          <a:effectRef idx="2">
            <a:schemeClr val="accent1"/>
          </a:effectRef>
          <a:fontRef idx="minor">
            <a:schemeClr val="lt1"/>
          </a:fontRef>
        </p:style>
        <p:txBody>
          <a:bodyPr tIns="91440" bIns="0" rtlCol="0" anchor="ctr"/>
          <a:lstStyle/>
          <a:p>
            <a:pPr algn="ctr"/>
            <a:r>
              <a:rPr lang="en-US" sz="3200" dirty="0">
                <a:solidFill>
                  <a:schemeClr val="accent4"/>
                </a:solidFill>
                <a:latin typeface="linea-basic-10" panose="02000509000000000000" pitchFamily="49" charset="0"/>
              </a:rPr>
              <a:t>z</a:t>
            </a:r>
          </a:p>
        </p:txBody>
      </p:sp>
      <p:cxnSp>
        <p:nvCxnSpPr>
          <p:cNvPr id="26" name="Straight Connector 25"/>
          <p:cNvCxnSpPr/>
          <p:nvPr/>
        </p:nvCxnSpPr>
        <p:spPr>
          <a:xfrm flipH="1">
            <a:off x="4189859" y="2463936"/>
            <a:ext cx="630352" cy="1"/>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25667" y="4382952"/>
            <a:ext cx="768085" cy="768085"/>
          </a:xfrm>
          <a:prstGeom prst="ellipse">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91440" bIns="0" rtlCol="0" anchor="ctr"/>
          <a:lstStyle/>
          <a:p>
            <a:pPr algn="ctr"/>
            <a:r>
              <a:rPr lang="en-US" sz="3200" dirty="0">
                <a:solidFill>
                  <a:schemeClr val="accent2"/>
                </a:solidFill>
                <a:latin typeface="linea-basic-10" panose="02000509000000000000" pitchFamily="49" charset="0"/>
              </a:rPr>
              <a:t>c</a:t>
            </a:r>
          </a:p>
        </p:txBody>
      </p:sp>
      <p:cxnSp>
        <p:nvCxnSpPr>
          <p:cNvPr id="31" name="Straight Connector 30"/>
          <p:cNvCxnSpPr/>
          <p:nvPr/>
        </p:nvCxnSpPr>
        <p:spPr>
          <a:xfrm flipH="1">
            <a:off x="4189859" y="4766885"/>
            <a:ext cx="630352" cy="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857120" y="3184054"/>
            <a:ext cx="768085" cy="768085"/>
          </a:xfrm>
          <a:prstGeom prst="ellips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tIns="91440" bIns="0" rtlCol="0" anchor="ctr"/>
          <a:lstStyle/>
          <a:p>
            <a:pPr algn="ctr"/>
            <a:r>
              <a:rPr lang="en-US" sz="3200" dirty="0">
                <a:solidFill>
                  <a:schemeClr val="accent3"/>
                </a:solidFill>
                <a:latin typeface="linea-basic-10" panose="02000509000000000000" pitchFamily="49" charset="0"/>
              </a:rPr>
              <a:t>x</a:t>
            </a:r>
          </a:p>
        </p:txBody>
      </p:sp>
      <p:cxnSp>
        <p:nvCxnSpPr>
          <p:cNvPr id="33" name="Straight Connector 32"/>
          <p:cNvCxnSpPr/>
          <p:nvPr/>
        </p:nvCxnSpPr>
        <p:spPr>
          <a:xfrm flipH="1">
            <a:off x="7226767" y="3567985"/>
            <a:ext cx="630352"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857120" y="5480780"/>
            <a:ext cx="768085" cy="768085"/>
          </a:xfrm>
          <a:prstGeom prst="ellipse">
            <a:avLst/>
          </a:pr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tIns="91440" bIns="0" rtlCol="0" anchor="ctr"/>
          <a:lstStyle/>
          <a:p>
            <a:pPr algn="ctr"/>
            <a:r>
              <a:rPr lang="en-US" sz="3200" dirty="0">
                <a:solidFill>
                  <a:schemeClr val="accent1"/>
                </a:solidFill>
                <a:latin typeface="linea-basic-10" panose="02000509000000000000" pitchFamily="49" charset="0"/>
              </a:rPr>
              <a:t>v</a:t>
            </a:r>
          </a:p>
        </p:txBody>
      </p:sp>
      <p:cxnSp>
        <p:nvCxnSpPr>
          <p:cNvPr id="35" name="Straight Connector 34"/>
          <p:cNvCxnSpPr/>
          <p:nvPr/>
        </p:nvCxnSpPr>
        <p:spPr>
          <a:xfrm flipH="1">
            <a:off x="7226767" y="5864712"/>
            <a:ext cx="630352"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625204" y="3170369"/>
            <a:ext cx="2235200" cy="728533"/>
          </a:xfrm>
          <a:prstGeom prst="rect">
            <a:avLst/>
          </a:prstGeom>
        </p:spPr>
        <p:txBody>
          <a:bodyPr wrap="square" lIns="121920" rIns="121920" bIns="60960">
            <a:spAutoFit/>
          </a:bodyPr>
          <a:lstStyle/>
          <a:p>
            <a:pPr>
              <a:lnSpc>
                <a:spcPct val="89000"/>
              </a:lnSpc>
            </a:pPr>
            <a:r>
              <a:rPr lang="zh-CN" altLang="en-US" sz="2133" dirty="0">
                <a:latin typeface="Bebas Neue" charset="0"/>
                <a:ea typeface="Bebas Neue" charset="0"/>
                <a:cs typeface="Bebas Neue" charset="0"/>
              </a:rPr>
              <a:t>添加</a:t>
            </a:r>
            <a:r>
              <a:rPr lang="zh-CN" altLang="en-US" sz="2133" dirty="0" smtClean="0">
                <a:latin typeface="Bebas Neue" charset="0"/>
                <a:ea typeface="Bebas Neue" charset="0"/>
                <a:cs typeface="Bebas Neue" charset="0"/>
              </a:rPr>
              <a:t>标题</a:t>
            </a:r>
            <a:endParaRPr lang="en-US" altLang="zh-CN" sz="2133" dirty="0" smtClean="0">
              <a:latin typeface="Bebas Neue" charset="0"/>
              <a:ea typeface="Bebas Neue" charset="0"/>
              <a:cs typeface="Bebas Neue" charset="0"/>
            </a:endParaRPr>
          </a:p>
          <a:p>
            <a:pPr>
              <a:lnSpc>
                <a:spcPct val="89000"/>
              </a:lnSpc>
            </a:pPr>
            <a:r>
              <a:rPr lang="en-US" sz="1200" dirty="0" err="1" smtClean="0">
                <a:latin typeface="Source Sans Pro" charset="0"/>
              </a:rPr>
              <a:t>Donec</a:t>
            </a:r>
            <a:r>
              <a:rPr lang="en-US" sz="1200" dirty="0" smtClean="0">
                <a:latin typeface="Source Sans Pro" charset="0"/>
              </a:rPr>
              <a:t> </a:t>
            </a:r>
            <a:r>
              <a:rPr lang="en-US" sz="1200" dirty="0">
                <a:latin typeface="Source Sans Pro" charset="0"/>
              </a:rPr>
              <a:t>dapibus ex tortor, </a:t>
            </a:r>
            <a:r>
              <a:rPr lang="en-US" sz="1200" dirty="0" err="1">
                <a:latin typeface="Source Sans Pro" charset="0"/>
              </a:rPr>
              <a:t>pellentesque</a:t>
            </a:r>
            <a:endParaRPr lang="en-US" sz="1200" dirty="0">
              <a:latin typeface="Source Sans Pro" charset="0"/>
            </a:endParaRPr>
          </a:p>
        </p:txBody>
      </p:sp>
      <p:sp>
        <p:nvSpPr>
          <p:cNvPr id="25" name="Rectangle 24"/>
          <p:cNvSpPr/>
          <p:nvPr/>
        </p:nvSpPr>
        <p:spPr>
          <a:xfrm>
            <a:off x="8625204" y="5478464"/>
            <a:ext cx="2235200" cy="728533"/>
          </a:xfrm>
          <a:prstGeom prst="rect">
            <a:avLst/>
          </a:prstGeom>
        </p:spPr>
        <p:txBody>
          <a:bodyPr wrap="square" lIns="121920" rIns="121920" bIns="60960">
            <a:spAutoFit/>
          </a:bodyPr>
          <a:lstStyle/>
          <a:p>
            <a:pPr>
              <a:lnSpc>
                <a:spcPct val="89000"/>
              </a:lnSpc>
            </a:pPr>
            <a:r>
              <a:rPr lang="zh-CN" altLang="en-US" sz="2133" dirty="0">
                <a:latin typeface="Bebas Neue" charset="0"/>
                <a:ea typeface="Bebas Neue" charset="0"/>
                <a:cs typeface="Bebas Neue" charset="0"/>
              </a:rPr>
              <a:t>添加</a:t>
            </a:r>
            <a:r>
              <a:rPr lang="zh-CN" altLang="en-US" sz="2133" dirty="0" smtClean="0">
                <a:latin typeface="Bebas Neue" charset="0"/>
                <a:ea typeface="Bebas Neue" charset="0"/>
                <a:cs typeface="Bebas Neue" charset="0"/>
              </a:rPr>
              <a:t>标题</a:t>
            </a:r>
            <a:endParaRPr lang="en-US" altLang="zh-CN" sz="2133" dirty="0" smtClean="0">
              <a:latin typeface="Bebas Neue" charset="0"/>
              <a:ea typeface="Bebas Neue" charset="0"/>
              <a:cs typeface="Bebas Neue" charset="0"/>
            </a:endParaRPr>
          </a:p>
          <a:p>
            <a:pPr>
              <a:lnSpc>
                <a:spcPct val="89000"/>
              </a:lnSpc>
            </a:pPr>
            <a:r>
              <a:rPr lang="en-US" sz="1200" dirty="0" err="1" smtClean="0">
                <a:latin typeface="Source Sans Pro" charset="0"/>
              </a:rPr>
              <a:t>Donec</a:t>
            </a:r>
            <a:r>
              <a:rPr lang="en-US" sz="1200" dirty="0" smtClean="0">
                <a:latin typeface="Source Sans Pro" charset="0"/>
              </a:rPr>
              <a:t> </a:t>
            </a:r>
            <a:r>
              <a:rPr lang="en-US" sz="1200" dirty="0">
                <a:latin typeface="Source Sans Pro" charset="0"/>
              </a:rPr>
              <a:t>dapibus ex tortor, </a:t>
            </a:r>
            <a:r>
              <a:rPr lang="en-US" sz="1200" dirty="0" err="1">
                <a:latin typeface="Source Sans Pro" charset="0"/>
              </a:rPr>
              <a:t>pellentesque</a:t>
            </a:r>
            <a:endParaRPr lang="en-US" sz="1200" dirty="0">
              <a:latin typeface="Source Sans Pro" charset="0"/>
            </a:endParaRPr>
          </a:p>
        </p:txBody>
      </p:sp>
      <p:sp>
        <p:nvSpPr>
          <p:cNvPr id="27" name="Rectangle 26"/>
          <p:cNvSpPr/>
          <p:nvPr/>
        </p:nvSpPr>
        <p:spPr>
          <a:xfrm>
            <a:off x="1104789" y="2087299"/>
            <a:ext cx="2235200" cy="728533"/>
          </a:xfrm>
          <a:prstGeom prst="rect">
            <a:avLst/>
          </a:prstGeom>
        </p:spPr>
        <p:txBody>
          <a:bodyPr wrap="square" lIns="121920" rIns="121920" bIns="60960">
            <a:spAutoFit/>
          </a:bodyPr>
          <a:lstStyle/>
          <a:p>
            <a:pPr algn="r">
              <a:lnSpc>
                <a:spcPct val="89000"/>
              </a:lnSpc>
            </a:pPr>
            <a:r>
              <a:rPr lang="zh-CN" altLang="en-US" sz="2133" dirty="0">
                <a:latin typeface="Bebas Neue" charset="0"/>
                <a:ea typeface="Bebas Neue" charset="0"/>
                <a:cs typeface="Bebas Neue" charset="0"/>
              </a:rPr>
              <a:t>添加</a:t>
            </a:r>
            <a:r>
              <a:rPr lang="zh-CN" altLang="en-US" sz="2133" dirty="0" smtClean="0">
                <a:latin typeface="Bebas Neue" charset="0"/>
                <a:ea typeface="Bebas Neue" charset="0"/>
                <a:cs typeface="Bebas Neue" charset="0"/>
              </a:rPr>
              <a:t>标题</a:t>
            </a:r>
            <a:endParaRPr lang="en-US" altLang="zh-CN" sz="2133" dirty="0" smtClean="0">
              <a:latin typeface="Bebas Neue" charset="0"/>
              <a:ea typeface="Bebas Neue" charset="0"/>
              <a:cs typeface="Bebas Neue" charset="0"/>
            </a:endParaRPr>
          </a:p>
          <a:p>
            <a:pPr algn="r">
              <a:lnSpc>
                <a:spcPct val="89000"/>
              </a:lnSpc>
            </a:pPr>
            <a:r>
              <a:rPr lang="en-US" sz="1200" dirty="0" err="1" smtClean="0">
                <a:latin typeface="Source Sans Pro" charset="0"/>
              </a:rPr>
              <a:t>Donec</a:t>
            </a:r>
            <a:r>
              <a:rPr lang="en-US" sz="1200" dirty="0" smtClean="0">
                <a:latin typeface="Source Sans Pro" charset="0"/>
              </a:rPr>
              <a:t> </a:t>
            </a:r>
            <a:r>
              <a:rPr lang="en-US" sz="1200" dirty="0">
                <a:latin typeface="Source Sans Pro" charset="0"/>
              </a:rPr>
              <a:t>dapibus ex tortor, </a:t>
            </a:r>
            <a:r>
              <a:rPr lang="en-US" sz="1200" dirty="0" err="1">
                <a:latin typeface="Source Sans Pro" charset="0"/>
              </a:rPr>
              <a:t>pellentesque</a:t>
            </a:r>
            <a:endParaRPr lang="en-US" sz="1200" dirty="0">
              <a:latin typeface="Source Sans Pro" charset="0"/>
            </a:endParaRPr>
          </a:p>
        </p:txBody>
      </p:sp>
      <p:sp>
        <p:nvSpPr>
          <p:cNvPr id="28" name="Rectangle 27"/>
          <p:cNvSpPr/>
          <p:nvPr/>
        </p:nvSpPr>
        <p:spPr>
          <a:xfrm>
            <a:off x="1104789" y="4395393"/>
            <a:ext cx="2235200" cy="728533"/>
          </a:xfrm>
          <a:prstGeom prst="rect">
            <a:avLst/>
          </a:prstGeom>
        </p:spPr>
        <p:txBody>
          <a:bodyPr wrap="square" lIns="121920" rIns="121920" bIns="60960">
            <a:spAutoFit/>
          </a:bodyPr>
          <a:lstStyle/>
          <a:p>
            <a:pPr algn="r">
              <a:lnSpc>
                <a:spcPct val="89000"/>
              </a:lnSpc>
            </a:pPr>
            <a:r>
              <a:rPr lang="zh-CN" altLang="en-US" sz="2133" dirty="0">
                <a:latin typeface="Bebas Neue" charset="0"/>
                <a:ea typeface="Bebas Neue" charset="0"/>
                <a:cs typeface="Bebas Neue" charset="0"/>
              </a:rPr>
              <a:t>添加</a:t>
            </a:r>
            <a:r>
              <a:rPr lang="zh-CN" altLang="en-US" sz="2133" dirty="0" smtClean="0">
                <a:latin typeface="Bebas Neue" charset="0"/>
                <a:ea typeface="Bebas Neue" charset="0"/>
                <a:cs typeface="Bebas Neue" charset="0"/>
              </a:rPr>
              <a:t>标题</a:t>
            </a:r>
            <a:endParaRPr lang="en-US" altLang="zh-CN" sz="2133" dirty="0" smtClean="0">
              <a:latin typeface="Bebas Neue" charset="0"/>
              <a:ea typeface="Bebas Neue" charset="0"/>
              <a:cs typeface="Bebas Neue" charset="0"/>
            </a:endParaRPr>
          </a:p>
          <a:p>
            <a:pPr algn="r">
              <a:lnSpc>
                <a:spcPct val="89000"/>
              </a:lnSpc>
            </a:pPr>
            <a:r>
              <a:rPr lang="en-US" sz="1200" dirty="0" err="1" smtClean="0">
                <a:latin typeface="Source Sans Pro" charset="0"/>
              </a:rPr>
              <a:t>Donec</a:t>
            </a:r>
            <a:r>
              <a:rPr lang="en-US" sz="1200" dirty="0" smtClean="0">
                <a:latin typeface="Source Sans Pro" charset="0"/>
              </a:rPr>
              <a:t> </a:t>
            </a:r>
            <a:r>
              <a:rPr lang="en-US" sz="1200" dirty="0">
                <a:latin typeface="Source Sans Pro" charset="0"/>
              </a:rPr>
              <a:t>dapibus ex tortor, </a:t>
            </a:r>
            <a:r>
              <a:rPr lang="en-US" sz="1200" dirty="0" err="1">
                <a:latin typeface="Source Sans Pro" charset="0"/>
              </a:rPr>
              <a:t>pellentesque</a:t>
            </a:r>
            <a:endParaRPr lang="en-US" sz="1200" dirty="0">
              <a:latin typeface="Source Sans Pro" charset="0"/>
            </a:endParaRPr>
          </a:p>
        </p:txBody>
      </p:sp>
      <p:sp>
        <p:nvSpPr>
          <p:cNvPr id="42"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140698893"/>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8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8000">
                                          <p:cBhvr additive="base">
                                            <p:cTn id="7" dur="1500" fill="hold"/>
                                            <p:tgtEl>
                                              <p:spTgt spid="19"/>
                                            </p:tgtEl>
                                            <p:attrNameLst>
                                              <p:attrName>ppt_x</p:attrName>
                                            </p:attrNameLst>
                                          </p:cBhvr>
                                          <p:tavLst>
                                            <p:tav tm="0">
                                              <p:val>
                                                <p:strVal val="#ppt_x"/>
                                              </p:val>
                                            </p:tav>
                                            <p:tav tm="100000">
                                              <p:val>
                                                <p:strVal val="#ppt_x"/>
                                              </p:val>
                                            </p:tav>
                                          </p:tavLst>
                                        </p:anim>
                                        <p:anim calcmode="lin" valueType="num" p14:bounceEnd="78000">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8000">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14:bounceEnd="78000">
                                          <p:cBhvr additive="base">
                                            <p:cTn id="11" dur="1500" fill="hold"/>
                                            <p:tgtEl>
                                              <p:spTgt spid="20"/>
                                            </p:tgtEl>
                                            <p:attrNameLst>
                                              <p:attrName>ppt_x</p:attrName>
                                            </p:attrNameLst>
                                          </p:cBhvr>
                                          <p:tavLst>
                                            <p:tav tm="0">
                                              <p:val>
                                                <p:strVal val="#ppt_x"/>
                                              </p:val>
                                            </p:tav>
                                            <p:tav tm="100000">
                                              <p:val>
                                                <p:strVal val="#ppt_x"/>
                                              </p:val>
                                            </p:tav>
                                          </p:tavLst>
                                        </p:anim>
                                        <p:anim calcmode="lin" valueType="num" p14:bounceEnd="78000">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8000">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14:bounceEnd="78000">
                                          <p:cBhvr additive="base">
                                            <p:cTn id="15" dur="1500" fill="hold"/>
                                            <p:tgtEl>
                                              <p:spTgt spid="21"/>
                                            </p:tgtEl>
                                            <p:attrNameLst>
                                              <p:attrName>ppt_x</p:attrName>
                                            </p:attrNameLst>
                                          </p:cBhvr>
                                          <p:tavLst>
                                            <p:tav tm="0">
                                              <p:val>
                                                <p:strVal val="#ppt_x"/>
                                              </p:val>
                                            </p:tav>
                                            <p:tav tm="100000">
                                              <p:val>
                                                <p:strVal val="#ppt_x"/>
                                              </p:val>
                                            </p:tav>
                                          </p:tavLst>
                                        </p:anim>
                                        <p:anim calcmode="lin" valueType="num" p14:bounceEnd="78000">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8000">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14:bounceEnd="78000">
                                          <p:cBhvr additive="base">
                                            <p:cTn id="19" dur="1500" fill="hold"/>
                                            <p:tgtEl>
                                              <p:spTgt spid="7"/>
                                            </p:tgtEl>
                                            <p:attrNameLst>
                                              <p:attrName>ppt_x</p:attrName>
                                            </p:attrNameLst>
                                          </p:cBhvr>
                                          <p:tavLst>
                                            <p:tav tm="0">
                                              <p:val>
                                                <p:strVal val="#ppt_x"/>
                                              </p:val>
                                            </p:tav>
                                            <p:tav tm="100000">
                                              <p:val>
                                                <p:strVal val="#ppt_x"/>
                                              </p:val>
                                            </p:tav>
                                          </p:tavLst>
                                        </p:anim>
                                        <p:anim calcmode="lin" valueType="num" p14:bounceEnd="78000">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7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17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175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175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175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17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175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195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0" presetClass="entr" presetSubtype="0" fill="hold" grpId="0" nodeType="withEffect">
                                      <p:stCondLst>
                                        <p:cond delay="195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childTnLst>
                                    </p:cTn>
                                  </p:par>
                                  <p:par>
                                    <p:cTn id="51" presetID="10" presetClass="entr" presetSubtype="0" fill="hold" grpId="0" nodeType="withEffect">
                                      <p:stCondLst>
                                        <p:cond delay="195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par>
                                    <p:cTn id="54" presetID="10" presetClass="entr" presetSubtype="0" fill="hold" grpId="0" nodeType="withEffect">
                                      <p:stCondLst>
                                        <p:cond delay="195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30" grpId="0" animBg="1"/>
          <p:bldP spid="32" grpId="0" animBg="1"/>
          <p:bldP spid="34" grpId="0" animBg="1"/>
          <p:bldP spid="24" grpId="0"/>
          <p:bldP spid="25"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ppt_x"/>
                                              </p:val>
                                            </p:tav>
                                            <p:tav tm="100000">
                                              <p:val>
                                                <p:strVal val="#ppt_x"/>
                                              </p:val>
                                            </p:tav>
                                          </p:tavLst>
                                        </p:anim>
                                        <p:anim calcmode="lin" valueType="num">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ppt_x"/>
                                              </p:val>
                                            </p:tav>
                                            <p:tav tm="100000">
                                              <p:val>
                                                <p:strVal val="#ppt_x"/>
                                              </p:val>
                                            </p:tav>
                                          </p:tavLst>
                                        </p:anim>
                                        <p:anim calcmode="lin" valueType="num">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ppt_x"/>
                                              </p:val>
                                            </p:tav>
                                            <p:tav tm="100000">
                                              <p:val>
                                                <p:strVal val="#ppt_x"/>
                                              </p:val>
                                            </p:tav>
                                          </p:tavLst>
                                        </p:anim>
                                        <p:anim calcmode="lin" valueType="num">
                                          <p:cBhvr additive="base">
                                            <p:cTn id="20" dur="1500" fill="hold"/>
                                            <p:tgtEl>
                                              <p:spTgt spid="7"/>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7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17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175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175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175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17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175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195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0" presetClass="entr" presetSubtype="0" fill="hold" grpId="0" nodeType="withEffect">
                                      <p:stCondLst>
                                        <p:cond delay="195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250"/>
                                            <p:tgtEl>
                                              <p:spTgt spid="25"/>
                                            </p:tgtEl>
                                          </p:cBhvr>
                                        </p:animEffect>
                                      </p:childTnLst>
                                    </p:cTn>
                                  </p:par>
                                  <p:par>
                                    <p:cTn id="51" presetID="10" presetClass="entr" presetSubtype="0" fill="hold" grpId="0" nodeType="withEffect">
                                      <p:stCondLst>
                                        <p:cond delay="195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50"/>
                                            <p:tgtEl>
                                              <p:spTgt spid="27"/>
                                            </p:tgtEl>
                                          </p:cBhvr>
                                        </p:animEffect>
                                      </p:childTnLst>
                                    </p:cTn>
                                  </p:par>
                                  <p:par>
                                    <p:cTn id="54" presetID="10" presetClass="entr" presetSubtype="0" fill="hold" grpId="0" nodeType="withEffect">
                                      <p:stCondLst>
                                        <p:cond delay="195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30" grpId="0" animBg="1"/>
          <p:bldP spid="32" grpId="0" animBg="1"/>
          <p:bldP spid="34" grpId="0" animBg="1"/>
          <p:bldP spid="24" grpId="0"/>
          <p:bldP spid="25" grpId="0"/>
          <p:bldP spid="27" grpId="0"/>
          <p:bldP spid="2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19" name="Group 18"/>
          <p:cNvGrpSpPr/>
          <p:nvPr/>
        </p:nvGrpSpPr>
        <p:grpSpPr>
          <a:xfrm rot="2220841">
            <a:off x="3751241" y="3658975"/>
            <a:ext cx="4669748" cy="4557164"/>
            <a:chOff x="1138710" y="1460181"/>
            <a:chExt cx="5182239" cy="5057298"/>
          </a:xfrm>
        </p:grpSpPr>
        <p:sp>
          <p:nvSpPr>
            <p:cNvPr id="5" name="Shape 6"/>
            <p:cNvSpPr/>
            <p:nvPr/>
          </p:nvSpPr>
          <p:spPr>
            <a:xfrm>
              <a:off x="1549996" y="1595462"/>
              <a:ext cx="4770906" cy="4770905"/>
            </a:xfrm>
            <a:custGeom>
              <a:avLst/>
              <a:gdLst/>
              <a:ahLst/>
              <a:cxnLst>
                <a:cxn ang="0">
                  <a:pos x="wd2" y="hd2"/>
                </a:cxn>
                <a:cxn ang="5400000">
                  <a:pos x="wd2" y="hd2"/>
                </a:cxn>
                <a:cxn ang="10800000">
                  <a:pos x="wd2" y="hd2"/>
                </a:cxn>
                <a:cxn ang="16200000">
                  <a:pos x="wd2" y="hd2"/>
                </a:cxn>
              </a:cxnLst>
              <a:rect l="0" t="0" r="r" b="b"/>
              <a:pathLst>
                <a:path w="18915" h="18915" extrusionOk="0">
                  <a:moveTo>
                    <a:pt x="17646" y="4729"/>
                  </a:moveTo>
                  <a:cubicBezTo>
                    <a:pt x="20257" y="9252"/>
                    <a:pt x="18707" y="15035"/>
                    <a:pt x="14185" y="17646"/>
                  </a:cubicBezTo>
                  <a:cubicBezTo>
                    <a:pt x="9662" y="20257"/>
                    <a:pt x="3879" y="18707"/>
                    <a:pt x="1268" y="14185"/>
                  </a:cubicBezTo>
                  <a:cubicBezTo>
                    <a:pt x="-1343" y="9662"/>
                    <a:pt x="207" y="3879"/>
                    <a:pt x="4729" y="1268"/>
                  </a:cubicBezTo>
                  <a:cubicBezTo>
                    <a:pt x="9252" y="-1343"/>
                    <a:pt x="15035" y="207"/>
                    <a:pt x="17646" y="4729"/>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7"/>
            <p:cNvSpPr/>
            <p:nvPr/>
          </p:nvSpPr>
          <p:spPr>
            <a:xfrm>
              <a:off x="1549996" y="1595462"/>
              <a:ext cx="4770953" cy="4770898"/>
            </a:xfrm>
            <a:custGeom>
              <a:avLst/>
              <a:gdLst/>
              <a:ahLst/>
              <a:cxnLst>
                <a:cxn ang="0">
                  <a:pos x="wd2" y="hd2"/>
                </a:cxn>
                <a:cxn ang="5400000">
                  <a:pos x="wd2" y="hd2"/>
                </a:cxn>
                <a:cxn ang="10800000">
                  <a:pos x="wd2" y="hd2"/>
                </a:cxn>
                <a:cxn ang="16200000">
                  <a:pos x="wd2" y="hd2"/>
                </a:cxn>
              </a:cxnLst>
              <a:rect l="0" t="0" r="r" b="b"/>
              <a:pathLst>
                <a:path w="19676" h="21176" extrusionOk="0">
                  <a:moveTo>
                    <a:pt x="10050" y="3"/>
                  </a:moveTo>
                  <a:cubicBezTo>
                    <a:pt x="8310" y="-39"/>
                    <a:pt x="6538" y="415"/>
                    <a:pt x="4921" y="1420"/>
                  </a:cubicBezTo>
                  <a:cubicBezTo>
                    <a:pt x="1262" y="3694"/>
                    <a:pt x="-527" y="8115"/>
                    <a:pt x="137" y="12351"/>
                  </a:cubicBezTo>
                  <a:lnTo>
                    <a:pt x="135" y="12352"/>
                  </a:lnTo>
                  <a:lnTo>
                    <a:pt x="138" y="12356"/>
                  </a:lnTo>
                  <a:cubicBezTo>
                    <a:pt x="328" y="13564"/>
                    <a:pt x="717" y="14759"/>
                    <a:pt x="1320" y="15882"/>
                  </a:cubicBezTo>
                  <a:cubicBezTo>
                    <a:pt x="2532" y="18141"/>
                    <a:pt x="4401" y="19736"/>
                    <a:pt x="6517" y="20552"/>
                  </a:cubicBezTo>
                  <a:lnTo>
                    <a:pt x="6555" y="20624"/>
                  </a:lnTo>
                  <a:lnTo>
                    <a:pt x="6612" y="20589"/>
                  </a:lnTo>
                  <a:cubicBezTo>
                    <a:pt x="9216" y="21561"/>
                    <a:pt x="12182" y="21356"/>
                    <a:pt x="14756" y="19756"/>
                  </a:cubicBezTo>
                  <a:cubicBezTo>
                    <a:pt x="19461" y="16833"/>
                    <a:pt x="21073" y="10359"/>
                    <a:pt x="18357" y="5295"/>
                  </a:cubicBezTo>
                  <a:cubicBezTo>
                    <a:pt x="16574" y="1972"/>
                    <a:pt x="13371" y="83"/>
                    <a:pt x="10050" y="3"/>
                  </a:cubicBezTo>
                  <a:close/>
                  <a:moveTo>
                    <a:pt x="9827" y="382"/>
                  </a:moveTo>
                  <a:lnTo>
                    <a:pt x="10701" y="2013"/>
                  </a:lnTo>
                  <a:cubicBezTo>
                    <a:pt x="10049" y="2071"/>
                    <a:pt x="9358" y="2194"/>
                    <a:pt x="8637" y="2404"/>
                  </a:cubicBezTo>
                  <a:lnTo>
                    <a:pt x="7693" y="644"/>
                  </a:lnTo>
                  <a:cubicBezTo>
                    <a:pt x="8399" y="468"/>
                    <a:pt x="9115" y="382"/>
                    <a:pt x="9827" y="382"/>
                  </a:cubicBezTo>
                  <a:close/>
                  <a:moveTo>
                    <a:pt x="10218" y="382"/>
                  </a:moveTo>
                  <a:cubicBezTo>
                    <a:pt x="10922" y="414"/>
                    <a:pt x="11619" y="528"/>
                    <a:pt x="12297" y="723"/>
                  </a:cubicBezTo>
                  <a:cubicBezTo>
                    <a:pt x="12420" y="759"/>
                    <a:pt x="12542" y="798"/>
                    <a:pt x="12663" y="839"/>
                  </a:cubicBezTo>
                  <a:lnTo>
                    <a:pt x="13017" y="1499"/>
                  </a:lnTo>
                  <a:cubicBezTo>
                    <a:pt x="13009" y="1502"/>
                    <a:pt x="13002" y="1503"/>
                    <a:pt x="12994" y="1505"/>
                  </a:cubicBezTo>
                  <a:cubicBezTo>
                    <a:pt x="12896" y="1526"/>
                    <a:pt x="12812" y="1540"/>
                    <a:pt x="12814" y="1578"/>
                  </a:cubicBezTo>
                  <a:cubicBezTo>
                    <a:pt x="12816" y="1616"/>
                    <a:pt x="12880" y="1633"/>
                    <a:pt x="12954" y="1636"/>
                  </a:cubicBezTo>
                  <a:cubicBezTo>
                    <a:pt x="13018" y="1638"/>
                    <a:pt x="13067" y="1636"/>
                    <a:pt x="13108" y="1668"/>
                  </a:cubicBezTo>
                  <a:lnTo>
                    <a:pt x="13341" y="2102"/>
                  </a:lnTo>
                  <a:cubicBezTo>
                    <a:pt x="13234" y="2084"/>
                    <a:pt x="13124" y="2069"/>
                    <a:pt x="13012" y="2054"/>
                  </a:cubicBezTo>
                  <a:cubicBezTo>
                    <a:pt x="12427" y="1977"/>
                    <a:pt x="11776" y="1941"/>
                    <a:pt x="11073" y="1978"/>
                  </a:cubicBezTo>
                  <a:lnTo>
                    <a:pt x="10218" y="382"/>
                  </a:lnTo>
                  <a:close/>
                  <a:moveTo>
                    <a:pt x="7364" y="722"/>
                  </a:moveTo>
                  <a:lnTo>
                    <a:pt x="8313" y="2493"/>
                  </a:lnTo>
                  <a:cubicBezTo>
                    <a:pt x="7580" y="2732"/>
                    <a:pt x="6819" y="3065"/>
                    <a:pt x="6041" y="3513"/>
                  </a:cubicBezTo>
                  <a:lnTo>
                    <a:pt x="5090" y="1738"/>
                  </a:lnTo>
                  <a:cubicBezTo>
                    <a:pt x="5821" y="1285"/>
                    <a:pt x="6586" y="948"/>
                    <a:pt x="7364" y="722"/>
                  </a:cubicBezTo>
                  <a:close/>
                  <a:moveTo>
                    <a:pt x="13137" y="1019"/>
                  </a:moveTo>
                  <a:cubicBezTo>
                    <a:pt x="13946" y="1341"/>
                    <a:pt x="14718" y="1783"/>
                    <a:pt x="15426" y="2335"/>
                  </a:cubicBezTo>
                  <a:cubicBezTo>
                    <a:pt x="15426" y="2335"/>
                    <a:pt x="15662" y="2778"/>
                    <a:pt x="15662" y="2778"/>
                  </a:cubicBezTo>
                  <a:cubicBezTo>
                    <a:pt x="15472" y="2696"/>
                    <a:pt x="15229" y="2600"/>
                    <a:pt x="14936" y="2502"/>
                  </a:cubicBezTo>
                  <a:cubicBezTo>
                    <a:pt x="14935" y="2480"/>
                    <a:pt x="14932" y="2459"/>
                    <a:pt x="14928" y="2441"/>
                  </a:cubicBezTo>
                  <a:cubicBezTo>
                    <a:pt x="14910" y="2375"/>
                    <a:pt x="14833" y="2267"/>
                    <a:pt x="14809" y="2223"/>
                  </a:cubicBezTo>
                  <a:cubicBezTo>
                    <a:pt x="14786" y="2179"/>
                    <a:pt x="14643" y="2151"/>
                    <a:pt x="14629" y="2091"/>
                  </a:cubicBezTo>
                  <a:cubicBezTo>
                    <a:pt x="14616" y="2032"/>
                    <a:pt x="14569" y="2011"/>
                    <a:pt x="14649" y="1923"/>
                  </a:cubicBezTo>
                  <a:cubicBezTo>
                    <a:pt x="14649" y="1923"/>
                    <a:pt x="13790" y="1370"/>
                    <a:pt x="13222" y="1177"/>
                  </a:cubicBezTo>
                  <a:lnTo>
                    <a:pt x="13137" y="1019"/>
                  </a:lnTo>
                  <a:close/>
                  <a:moveTo>
                    <a:pt x="4822" y="1911"/>
                  </a:moveTo>
                  <a:lnTo>
                    <a:pt x="5768" y="3674"/>
                  </a:lnTo>
                  <a:cubicBezTo>
                    <a:pt x="5740" y="3691"/>
                    <a:pt x="5712" y="3707"/>
                    <a:pt x="5685" y="3724"/>
                  </a:cubicBezTo>
                  <a:cubicBezTo>
                    <a:pt x="5479" y="3852"/>
                    <a:pt x="5272" y="3988"/>
                    <a:pt x="5064" y="4133"/>
                  </a:cubicBezTo>
                  <a:cubicBezTo>
                    <a:pt x="4985" y="4188"/>
                    <a:pt x="4511" y="4541"/>
                    <a:pt x="3896" y="5170"/>
                  </a:cubicBezTo>
                  <a:lnTo>
                    <a:pt x="2999" y="3497"/>
                  </a:lnTo>
                  <a:cubicBezTo>
                    <a:pt x="3532" y="2902"/>
                    <a:pt x="4142" y="2367"/>
                    <a:pt x="4822" y="1911"/>
                  </a:cubicBezTo>
                  <a:close/>
                  <a:moveTo>
                    <a:pt x="11981" y="2298"/>
                  </a:moveTo>
                  <a:cubicBezTo>
                    <a:pt x="12208" y="2305"/>
                    <a:pt x="12427" y="2319"/>
                    <a:pt x="12639" y="2339"/>
                  </a:cubicBezTo>
                  <a:cubicBezTo>
                    <a:pt x="12972" y="2372"/>
                    <a:pt x="13285" y="2419"/>
                    <a:pt x="13577" y="2475"/>
                  </a:cubicBezTo>
                  <a:lnTo>
                    <a:pt x="13761" y="2820"/>
                  </a:lnTo>
                  <a:cubicBezTo>
                    <a:pt x="13716" y="2808"/>
                    <a:pt x="13678" y="2794"/>
                    <a:pt x="13643" y="2784"/>
                  </a:cubicBezTo>
                  <a:cubicBezTo>
                    <a:pt x="13600" y="2771"/>
                    <a:pt x="13617" y="2770"/>
                    <a:pt x="13557" y="2759"/>
                  </a:cubicBezTo>
                  <a:cubicBezTo>
                    <a:pt x="13496" y="2747"/>
                    <a:pt x="13484" y="2726"/>
                    <a:pt x="13420" y="2776"/>
                  </a:cubicBezTo>
                  <a:cubicBezTo>
                    <a:pt x="13356" y="2825"/>
                    <a:pt x="13252" y="2870"/>
                    <a:pt x="13186" y="2882"/>
                  </a:cubicBezTo>
                  <a:cubicBezTo>
                    <a:pt x="13120" y="2894"/>
                    <a:pt x="13048" y="2861"/>
                    <a:pt x="12997" y="2902"/>
                  </a:cubicBezTo>
                  <a:cubicBezTo>
                    <a:pt x="12947" y="2943"/>
                    <a:pt x="12829" y="2996"/>
                    <a:pt x="12937" y="3027"/>
                  </a:cubicBezTo>
                  <a:cubicBezTo>
                    <a:pt x="13044" y="3057"/>
                    <a:pt x="13105" y="3069"/>
                    <a:pt x="13204" y="3085"/>
                  </a:cubicBezTo>
                  <a:cubicBezTo>
                    <a:pt x="13304" y="3101"/>
                    <a:pt x="13403" y="3050"/>
                    <a:pt x="13448" y="3099"/>
                  </a:cubicBezTo>
                  <a:cubicBezTo>
                    <a:pt x="13493" y="3149"/>
                    <a:pt x="13460" y="3189"/>
                    <a:pt x="13562" y="3175"/>
                  </a:cubicBezTo>
                  <a:cubicBezTo>
                    <a:pt x="13661" y="3161"/>
                    <a:pt x="13773" y="3138"/>
                    <a:pt x="13901" y="3080"/>
                  </a:cubicBezTo>
                  <a:lnTo>
                    <a:pt x="13980" y="3224"/>
                  </a:lnTo>
                  <a:cubicBezTo>
                    <a:pt x="13936" y="3238"/>
                    <a:pt x="13906" y="3253"/>
                    <a:pt x="13913" y="3288"/>
                  </a:cubicBezTo>
                  <a:cubicBezTo>
                    <a:pt x="13917" y="3307"/>
                    <a:pt x="13924" y="3325"/>
                    <a:pt x="13937" y="3340"/>
                  </a:cubicBezTo>
                  <a:cubicBezTo>
                    <a:pt x="13507" y="3348"/>
                    <a:pt x="13030" y="3386"/>
                    <a:pt x="12508" y="3468"/>
                  </a:cubicBezTo>
                  <a:cubicBezTo>
                    <a:pt x="12485" y="3444"/>
                    <a:pt x="12464" y="3392"/>
                    <a:pt x="12401" y="3418"/>
                  </a:cubicBezTo>
                  <a:cubicBezTo>
                    <a:pt x="12333" y="3445"/>
                    <a:pt x="12307" y="3470"/>
                    <a:pt x="12254" y="3474"/>
                  </a:cubicBezTo>
                  <a:cubicBezTo>
                    <a:pt x="12201" y="3477"/>
                    <a:pt x="12158" y="3423"/>
                    <a:pt x="12127" y="3494"/>
                  </a:cubicBezTo>
                  <a:cubicBezTo>
                    <a:pt x="12120" y="3509"/>
                    <a:pt x="12122" y="3523"/>
                    <a:pt x="12126" y="3536"/>
                  </a:cubicBezTo>
                  <a:cubicBezTo>
                    <a:pt x="12072" y="3546"/>
                    <a:pt x="12017" y="3558"/>
                    <a:pt x="11963" y="3569"/>
                  </a:cubicBezTo>
                  <a:lnTo>
                    <a:pt x="11283" y="2299"/>
                  </a:lnTo>
                  <a:cubicBezTo>
                    <a:pt x="11522" y="2291"/>
                    <a:pt x="11755" y="2291"/>
                    <a:pt x="11981" y="2298"/>
                  </a:cubicBezTo>
                  <a:close/>
                  <a:moveTo>
                    <a:pt x="10913" y="2335"/>
                  </a:moveTo>
                  <a:lnTo>
                    <a:pt x="11624" y="3659"/>
                  </a:lnTo>
                  <a:cubicBezTo>
                    <a:pt x="11023" y="3802"/>
                    <a:pt x="10374" y="4003"/>
                    <a:pt x="9683" y="4280"/>
                  </a:cubicBezTo>
                  <a:cubicBezTo>
                    <a:pt x="9683" y="4280"/>
                    <a:pt x="8837" y="2703"/>
                    <a:pt x="8837" y="2703"/>
                  </a:cubicBezTo>
                  <a:cubicBezTo>
                    <a:pt x="9565" y="2496"/>
                    <a:pt x="10260" y="2383"/>
                    <a:pt x="10913" y="2335"/>
                  </a:cubicBezTo>
                  <a:close/>
                  <a:moveTo>
                    <a:pt x="8510" y="2802"/>
                  </a:moveTo>
                  <a:cubicBezTo>
                    <a:pt x="8510" y="2802"/>
                    <a:pt x="9372" y="4410"/>
                    <a:pt x="9372" y="4410"/>
                  </a:cubicBezTo>
                  <a:cubicBezTo>
                    <a:pt x="8675" y="4707"/>
                    <a:pt x="7937" y="5078"/>
                    <a:pt x="7162" y="5545"/>
                  </a:cubicBezTo>
                  <a:lnTo>
                    <a:pt x="6233" y="3813"/>
                  </a:lnTo>
                  <a:cubicBezTo>
                    <a:pt x="7015" y="3364"/>
                    <a:pt x="7778" y="3035"/>
                    <a:pt x="8510" y="2802"/>
                  </a:cubicBezTo>
                  <a:close/>
                  <a:moveTo>
                    <a:pt x="14849" y="2802"/>
                  </a:moveTo>
                  <a:cubicBezTo>
                    <a:pt x="15435" y="2997"/>
                    <a:pt x="15822" y="3189"/>
                    <a:pt x="15953" y="3259"/>
                  </a:cubicBezTo>
                  <a:cubicBezTo>
                    <a:pt x="15957" y="3260"/>
                    <a:pt x="15959" y="3262"/>
                    <a:pt x="15962" y="3264"/>
                  </a:cubicBezTo>
                  <a:lnTo>
                    <a:pt x="16134" y="3584"/>
                  </a:lnTo>
                  <a:cubicBezTo>
                    <a:pt x="15949" y="3532"/>
                    <a:pt x="15705" y="3476"/>
                    <a:pt x="15407" y="3430"/>
                  </a:cubicBezTo>
                  <a:cubicBezTo>
                    <a:pt x="15375" y="3386"/>
                    <a:pt x="15324" y="3352"/>
                    <a:pt x="15260" y="3329"/>
                  </a:cubicBezTo>
                  <a:cubicBezTo>
                    <a:pt x="15171" y="3297"/>
                    <a:pt x="15140" y="3239"/>
                    <a:pt x="15046" y="3200"/>
                  </a:cubicBezTo>
                  <a:cubicBezTo>
                    <a:pt x="14952" y="3161"/>
                    <a:pt x="14915" y="3125"/>
                    <a:pt x="14865" y="3098"/>
                  </a:cubicBezTo>
                  <a:cubicBezTo>
                    <a:pt x="14814" y="3071"/>
                    <a:pt x="14693" y="3118"/>
                    <a:pt x="14718" y="3064"/>
                  </a:cubicBezTo>
                  <a:cubicBezTo>
                    <a:pt x="14743" y="3009"/>
                    <a:pt x="14873" y="2947"/>
                    <a:pt x="14867" y="2902"/>
                  </a:cubicBezTo>
                  <a:cubicBezTo>
                    <a:pt x="14864" y="2879"/>
                    <a:pt x="14857" y="2839"/>
                    <a:pt x="14849" y="2802"/>
                  </a:cubicBezTo>
                  <a:close/>
                  <a:moveTo>
                    <a:pt x="16134" y="2930"/>
                  </a:moveTo>
                  <a:cubicBezTo>
                    <a:pt x="16882" y="3642"/>
                    <a:pt x="17538" y="4495"/>
                    <a:pt x="18065" y="5477"/>
                  </a:cubicBezTo>
                  <a:cubicBezTo>
                    <a:pt x="18592" y="6459"/>
                    <a:pt x="18949" y="7495"/>
                    <a:pt x="19148" y="8548"/>
                  </a:cubicBezTo>
                  <a:cubicBezTo>
                    <a:pt x="19148" y="8548"/>
                    <a:pt x="16134" y="2930"/>
                    <a:pt x="16134" y="2930"/>
                  </a:cubicBezTo>
                  <a:close/>
                  <a:moveTo>
                    <a:pt x="14241" y="3057"/>
                  </a:moveTo>
                  <a:cubicBezTo>
                    <a:pt x="14260" y="3063"/>
                    <a:pt x="14273" y="3066"/>
                    <a:pt x="14273" y="3066"/>
                  </a:cubicBezTo>
                  <a:cubicBezTo>
                    <a:pt x="14273" y="3066"/>
                    <a:pt x="14266" y="3073"/>
                    <a:pt x="14255" y="3082"/>
                  </a:cubicBezTo>
                  <a:cubicBezTo>
                    <a:pt x="14255" y="3082"/>
                    <a:pt x="14241" y="3057"/>
                    <a:pt x="14241" y="3057"/>
                  </a:cubicBezTo>
                  <a:close/>
                  <a:moveTo>
                    <a:pt x="2746" y="3779"/>
                  </a:moveTo>
                  <a:lnTo>
                    <a:pt x="3635" y="5436"/>
                  </a:lnTo>
                  <a:cubicBezTo>
                    <a:pt x="3327" y="5769"/>
                    <a:pt x="2996" y="6163"/>
                    <a:pt x="2667" y="6618"/>
                  </a:cubicBezTo>
                  <a:cubicBezTo>
                    <a:pt x="2528" y="6811"/>
                    <a:pt x="2388" y="7016"/>
                    <a:pt x="2252" y="7231"/>
                  </a:cubicBezTo>
                  <a:lnTo>
                    <a:pt x="1461" y="5756"/>
                  </a:lnTo>
                  <a:cubicBezTo>
                    <a:pt x="1812" y="5050"/>
                    <a:pt x="2242" y="4386"/>
                    <a:pt x="2746" y="3779"/>
                  </a:cubicBezTo>
                  <a:close/>
                  <a:moveTo>
                    <a:pt x="12636" y="3821"/>
                  </a:moveTo>
                  <a:cubicBezTo>
                    <a:pt x="12564" y="3867"/>
                    <a:pt x="12471" y="3923"/>
                    <a:pt x="12445" y="3975"/>
                  </a:cubicBezTo>
                  <a:cubicBezTo>
                    <a:pt x="12410" y="4046"/>
                    <a:pt x="12435" y="4060"/>
                    <a:pt x="12351" y="4141"/>
                  </a:cubicBezTo>
                  <a:cubicBezTo>
                    <a:pt x="12324" y="4167"/>
                    <a:pt x="12297" y="4188"/>
                    <a:pt x="12269" y="4206"/>
                  </a:cubicBezTo>
                  <a:lnTo>
                    <a:pt x="12111" y="3913"/>
                  </a:lnTo>
                  <a:cubicBezTo>
                    <a:pt x="12291" y="3877"/>
                    <a:pt x="12466" y="3846"/>
                    <a:pt x="12636" y="3821"/>
                  </a:cubicBezTo>
                  <a:close/>
                  <a:moveTo>
                    <a:pt x="15777" y="3906"/>
                  </a:moveTo>
                  <a:cubicBezTo>
                    <a:pt x="16070" y="3972"/>
                    <a:pt x="16266" y="4040"/>
                    <a:pt x="16359" y="4075"/>
                  </a:cubicBezTo>
                  <a:lnTo>
                    <a:pt x="16684" y="4681"/>
                  </a:lnTo>
                  <a:cubicBezTo>
                    <a:pt x="16611" y="4667"/>
                    <a:pt x="16489" y="4660"/>
                    <a:pt x="16399" y="4640"/>
                  </a:cubicBezTo>
                  <a:cubicBezTo>
                    <a:pt x="16296" y="4617"/>
                    <a:pt x="16237" y="4644"/>
                    <a:pt x="16223" y="4584"/>
                  </a:cubicBezTo>
                  <a:cubicBezTo>
                    <a:pt x="16209" y="4524"/>
                    <a:pt x="16229" y="4492"/>
                    <a:pt x="16174" y="4458"/>
                  </a:cubicBezTo>
                  <a:cubicBezTo>
                    <a:pt x="16119" y="4424"/>
                    <a:pt x="16110" y="4372"/>
                    <a:pt x="16046" y="4353"/>
                  </a:cubicBezTo>
                  <a:cubicBezTo>
                    <a:pt x="15981" y="4335"/>
                    <a:pt x="15881" y="4320"/>
                    <a:pt x="15793" y="4325"/>
                  </a:cubicBezTo>
                  <a:cubicBezTo>
                    <a:pt x="15705" y="4331"/>
                    <a:pt x="15651" y="4365"/>
                    <a:pt x="15662" y="4319"/>
                  </a:cubicBezTo>
                  <a:cubicBezTo>
                    <a:pt x="15674" y="4272"/>
                    <a:pt x="15742" y="4230"/>
                    <a:pt x="15767" y="4175"/>
                  </a:cubicBezTo>
                  <a:cubicBezTo>
                    <a:pt x="15792" y="4121"/>
                    <a:pt x="15794" y="4091"/>
                    <a:pt x="15794" y="4023"/>
                  </a:cubicBezTo>
                  <a:cubicBezTo>
                    <a:pt x="15794" y="3989"/>
                    <a:pt x="15790" y="3949"/>
                    <a:pt x="15777" y="3906"/>
                  </a:cubicBezTo>
                  <a:close/>
                  <a:moveTo>
                    <a:pt x="5929" y="3991"/>
                  </a:moveTo>
                  <a:lnTo>
                    <a:pt x="6860" y="5726"/>
                  </a:lnTo>
                  <a:cubicBezTo>
                    <a:pt x="6804" y="5762"/>
                    <a:pt x="6748" y="5796"/>
                    <a:pt x="6692" y="5832"/>
                  </a:cubicBezTo>
                  <a:cubicBezTo>
                    <a:pt x="6676" y="5829"/>
                    <a:pt x="6660" y="5826"/>
                    <a:pt x="6645" y="5826"/>
                  </a:cubicBezTo>
                  <a:cubicBezTo>
                    <a:pt x="6589" y="5824"/>
                    <a:pt x="6526" y="5806"/>
                    <a:pt x="6479" y="5821"/>
                  </a:cubicBezTo>
                  <a:cubicBezTo>
                    <a:pt x="6432" y="5835"/>
                    <a:pt x="6372" y="5798"/>
                    <a:pt x="6323" y="5785"/>
                  </a:cubicBezTo>
                  <a:cubicBezTo>
                    <a:pt x="6275" y="5771"/>
                    <a:pt x="6210" y="5753"/>
                    <a:pt x="6152" y="5797"/>
                  </a:cubicBezTo>
                  <a:cubicBezTo>
                    <a:pt x="6094" y="5840"/>
                    <a:pt x="6116" y="5855"/>
                    <a:pt x="6035" y="5883"/>
                  </a:cubicBezTo>
                  <a:cubicBezTo>
                    <a:pt x="5955" y="5911"/>
                    <a:pt x="5938" y="5907"/>
                    <a:pt x="5833" y="5913"/>
                  </a:cubicBezTo>
                  <a:cubicBezTo>
                    <a:pt x="5728" y="5920"/>
                    <a:pt x="5643" y="5915"/>
                    <a:pt x="5649" y="5977"/>
                  </a:cubicBezTo>
                  <a:cubicBezTo>
                    <a:pt x="5655" y="6039"/>
                    <a:pt x="5731" y="6080"/>
                    <a:pt x="5837" y="6073"/>
                  </a:cubicBezTo>
                  <a:cubicBezTo>
                    <a:pt x="5942" y="6066"/>
                    <a:pt x="6021" y="6060"/>
                    <a:pt x="6070" y="6074"/>
                  </a:cubicBezTo>
                  <a:cubicBezTo>
                    <a:pt x="6118" y="6088"/>
                    <a:pt x="6201" y="6065"/>
                    <a:pt x="6148" y="6120"/>
                  </a:cubicBezTo>
                  <a:cubicBezTo>
                    <a:pt x="6096" y="6175"/>
                    <a:pt x="6019" y="6157"/>
                    <a:pt x="6044" y="6229"/>
                  </a:cubicBezTo>
                  <a:cubicBezTo>
                    <a:pt x="6047" y="6239"/>
                    <a:pt x="6050" y="6248"/>
                    <a:pt x="6055" y="6257"/>
                  </a:cubicBezTo>
                  <a:cubicBezTo>
                    <a:pt x="5996" y="6299"/>
                    <a:pt x="5917" y="6359"/>
                    <a:pt x="5821" y="6433"/>
                  </a:cubicBezTo>
                  <a:cubicBezTo>
                    <a:pt x="5818" y="6433"/>
                    <a:pt x="5815" y="6432"/>
                    <a:pt x="5811" y="6432"/>
                  </a:cubicBezTo>
                  <a:cubicBezTo>
                    <a:pt x="5758" y="6436"/>
                    <a:pt x="5690" y="6435"/>
                    <a:pt x="5595" y="6487"/>
                  </a:cubicBezTo>
                  <a:cubicBezTo>
                    <a:pt x="5500" y="6538"/>
                    <a:pt x="5423" y="6600"/>
                    <a:pt x="5371" y="6603"/>
                  </a:cubicBezTo>
                  <a:cubicBezTo>
                    <a:pt x="5318" y="6607"/>
                    <a:pt x="5296" y="6590"/>
                    <a:pt x="5223" y="6658"/>
                  </a:cubicBezTo>
                  <a:cubicBezTo>
                    <a:pt x="5150" y="6725"/>
                    <a:pt x="5072" y="6759"/>
                    <a:pt x="4971" y="6800"/>
                  </a:cubicBezTo>
                  <a:cubicBezTo>
                    <a:pt x="4895" y="6830"/>
                    <a:pt x="4847" y="6841"/>
                    <a:pt x="4795" y="6861"/>
                  </a:cubicBezTo>
                  <a:cubicBezTo>
                    <a:pt x="4795" y="6861"/>
                    <a:pt x="4064" y="5498"/>
                    <a:pt x="4064" y="5498"/>
                  </a:cubicBezTo>
                  <a:cubicBezTo>
                    <a:pt x="4690" y="4848"/>
                    <a:pt x="5179" y="4483"/>
                    <a:pt x="5241" y="4441"/>
                  </a:cubicBezTo>
                  <a:cubicBezTo>
                    <a:pt x="5444" y="4299"/>
                    <a:pt x="5645" y="4166"/>
                    <a:pt x="5846" y="4041"/>
                  </a:cubicBezTo>
                  <a:cubicBezTo>
                    <a:pt x="5874" y="4024"/>
                    <a:pt x="5901" y="4008"/>
                    <a:pt x="5929" y="3991"/>
                  </a:cubicBezTo>
                  <a:close/>
                  <a:moveTo>
                    <a:pt x="11769" y="3991"/>
                  </a:moveTo>
                  <a:lnTo>
                    <a:pt x="11941" y="4311"/>
                  </a:lnTo>
                  <a:cubicBezTo>
                    <a:pt x="11898" y="4315"/>
                    <a:pt x="11861" y="4316"/>
                    <a:pt x="11840" y="4309"/>
                  </a:cubicBezTo>
                  <a:cubicBezTo>
                    <a:pt x="11797" y="4297"/>
                    <a:pt x="11759" y="4261"/>
                    <a:pt x="11713" y="4309"/>
                  </a:cubicBezTo>
                  <a:cubicBezTo>
                    <a:pt x="11666" y="4358"/>
                    <a:pt x="11565" y="4442"/>
                    <a:pt x="11508" y="4506"/>
                  </a:cubicBezTo>
                  <a:cubicBezTo>
                    <a:pt x="11452" y="4570"/>
                    <a:pt x="11396" y="4634"/>
                    <a:pt x="11466" y="4629"/>
                  </a:cubicBezTo>
                  <a:cubicBezTo>
                    <a:pt x="11536" y="4624"/>
                    <a:pt x="11630" y="4595"/>
                    <a:pt x="11700" y="4591"/>
                  </a:cubicBezTo>
                  <a:cubicBezTo>
                    <a:pt x="11771" y="4586"/>
                    <a:pt x="11788" y="4586"/>
                    <a:pt x="11895" y="4548"/>
                  </a:cubicBezTo>
                  <a:cubicBezTo>
                    <a:pt x="11966" y="4523"/>
                    <a:pt x="12008" y="4504"/>
                    <a:pt x="12044" y="4503"/>
                  </a:cubicBezTo>
                  <a:cubicBezTo>
                    <a:pt x="12044" y="4503"/>
                    <a:pt x="12205" y="4802"/>
                    <a:pt x="12205" y="4802"/>
                  </a:cubicBezTo>
                  <a:cubicBezTo>
                    <a:pt x="12199" y="4806"/>
                    <a:pt x="12193" y="4811"/>
                    <a:pt x="12185" y="4816"/>
                  </a:cubicBezTo>
                  <a:cubicBezTo>
                    <a:pt x="12130" y="4850"/>
                    <a:pt x="12059" y="4855"/>
                    <a:pt x="12063" y="4794"/>
                  </a:cubicBezTo>
                  <a:cubicBezTo>
                    <a:pt x="12067" y="4733"/>
                    <a:pt x="12032" y="4668"/>
                    <a:pt x="11958" y="4665"/>
                  </a:cubicBezTo>
                  <a:cubicBezTo>
                    <a:pt x="11884" y="4662"/>
                    <a:pt x="11796" y="4668"/>
                    <a:pt x="11774" y="4730"/>
                  </a:cubicBezTo>
                  <a:cubicBezTo>
                    <a:pt x="11753" y="4792"/>
                    <a:pt x="11724" y="4839"/>
                    <a:pt x="11724" y="4839"/>
                  </a:cubicBezTo>
                  <a:cubicBezTo>
                    <a:pt x="11724" y="4839"/>
                    <a:pt x="11675" y="4781"/>
                    <a:pt x="11587" y="4787"/>
                  </a:cubicBezTo>
                  <a:cubicBezTo>
                    <a:pt x="11499" y="4793"/>
                    <a:pt x="11440" y="4751"/>
                    <a:pt x="11380" y="4808"/>
                  </a:cubicBezTo>
                  <a:cubicBezTo>
                    <a:pt x="11320" y="4865"/>
                    <a:pt x="11322" y="4904"/>
                    <a:pt x="11255" y="4916"/>
                  </a:cubicBezTo>
                  <a:cubicBezTo>
                    <a:pt x="11189" y="4927"/>
                    <a:pt x="11166" y="4884"/>
                    <a:pt x="11098" y="4926"/>
                  </a:cubicBezTo>
                  <a:cubicBezTo>
                    <a:pt x="11030" y="4969"/>
                    <a:pt x="10810" y="5135"/>
                    <a:pt x="10728" y="5254"/>
                  </a:cubicBezTo>
                  <a:cubicBezTo>
                    <a:pt x="10646" y="5373"/>
                    <a:pt x="10555" y="5507"/>
                    <a:pt x="10545" y="5591"/>
                  </a:cubicBezTo>
                  <a:cubicBezTo>
                    <a:pt x="10536" y="5675"/>
                    <a:pt x="10480" y="5740"/>
                    <a:pt x="10511" y="5798"/>
                  </a:cubicBezTo>
                  <a:cubicBezTo>
                    <a:pt x="10537" y="5846"/>
                    <a:pt x="10573" y="5893"/>
                    <a:pt x="10547" y="5949"/>
                  </a:cubicBezTo>
                  <a:lnTo>
                    <a:pt x="9823" y="4601"/>
                  </a:lnTo>
                  <a:cubicBezTo>
                    <a:pt x="10326" y="4402"/>
                    <a:pt x="10805" y="4244"/>
                    <a:pt x="11258" y="4120"/>
                  </a:cubicBezTo>
                  <a:cubicBezTo>
                    <a:pt x="11194" y="4176"/>
                    <a:pt x="11123" y="4214"/>
                    <a:pt x="11172" y="4225"/>
                  </a:cubicBezTo>
                  <a:cubicBezTo>
                    <a:pt x="11233" y="4238"/>
                    <a:pt x="11317" y="4215"/>
                    <a:pt x="11269" y="4252"/>
                  </a:cubicBezTo>
                  <a:cubicBezTo>
                    <a:pt x="11221" y="4290"/>
                    <a:pt x="11156" y="4323"/>
                    <a:pt x="11174" y="4356"/>
                  </a:cubicBezTo>
                  <a:cubicBezTo>
                    <a:pt x="11192" y="4389"/>
                    <a:pt x="11136" y="4438"/>
                    <a:pt x="11136" y="4438"/>
                  </a:cubicBezTo>
                  <a:cubicBezTo>
                    <a:pt x="11136" y="4438"/>
                    <a:pt x="11011" y="4435"/>
                    <a:pt x="10973" y="4466"/>
                  </a:cubicBezTo>
                  <a:cubicBezTo>
                    <a:pt x="10935" y="4497"/>
                    <a:pt x="10906" y="4544"/>
                    <a:pt x="10934" y="4571"/>
                  </a:cubicBezTo>
                  <a:cubicBezTo>
                    <a:pt x="10962" y="4597"/>
                    <a:pt x="11104" y="4582"/>
                    <a:pt x="11174" y="4560"/>
                  </a:cubicBezTo>
                  <a:cubicBezTo>
                    <a:pt x="11244" y="4538"/>
                    <a:pt x="11327" y="4488"/>
                    <a:pt x="11376" y="4428"/>
                  </a:cubicBezTo>
                  <a:cubicBezTo>
                    <a:pt x="11426" y="4367"/>
                    <a:pt x="11518" y="4185"/>
                    <a:pt x="11557" y="4132"/>
                  </a:cubicBezTo>
                  <a:cubicBezTo>
                    <a:pt x="11577" y="4104"/>
                    <a:pt x="11611" y="4061"/>
                    <a:pt x="11649" y="4019"/>
                  </a:cubicBezTo>
                  <a:cubicBezTo>
                    <a:pt x="11689" y="4009"/>
                    <a:pt x="11729" y="4000"/>
                    <a:pt x="11769" y="3991"/>
                  </a:cubicBezTo>
                  <a:close/>
                  <a:moveTo>
                    <a:pt x="12426" y="4500"/>
                  </a:moveTo>
                  <a:cubicBezTo>
                    <a:pt x="12458" y="4505"/>
                    <a:pt x="12473" y="4521"/>
                    <a:pt x="12450" y="4544"/>
                  </a:cubicBezTo>
                  <a:cubicBezTo>
                    <a:pt x="12450" y="4544"/>
                    <a:pt x="12426" y="4500"/>
                    <a:pt x="12426" y="4500"/>
                  </a:cubicBezTo>
                  <a:close/>
                  <a:moveTo>
                    <a:pt x="9510" y="4713"/>
                  </a:moveTo>
                  <a:lnTo>
                    <a:pt x="10142" y="5891"/>
                  </a:lnTo>
                  <a:cubicBezTo>
                    <a:pt x="10082" y="5949"/>
                    <a:pt x="10029" y="6011"/>
                    <a:pt x="10014" y="6042"/>
                  </a:cubicBezTo>
                  <a:cubicBezTo>
                    <a:pt x="9989" y="6097"/>
                    <a:pt x="9948" y="6122"/>
                    <a:pt x="9948" y="6122"/>
                  </a:cubicBezTo>
                  <a:cubicBezTo>
                    <a:pt x="9948" y="6122"/>
                    <a:pt x="9646" y="6202"/>
                    <a:pt x="9504" y="6310"/>
                  </a:cubicBezTo>
                  <a:cubicBezTo>
                    <a:pt x="9362" y="6418"/>
                    <a:pt x="9221" y="6564"/>
                    <a:pt x="9189" y="6642"/>
                  </a:cubicBezTo>
                  <a:cubicBezTo>
                    <a:pt x="9159" y="6720"/>
                    <a:pt x="9090" y="6761"/>
                    <a:pt x="9038" y="6833"/>
                  </a:cubicBezTo>
                  <a:cubicBezTo>
                    <a:pt x="8985" y="6905"/>
                    <a:pt x="8957" y="6953"/>
                    <a:pt x="9029" y="6918"/>
                  </a:cubicBezTo>
                  <a:cubicBezTo>
                    <a:pt x="9101" y="6883"/>
                    <a:pt x="9211" y="6783"/>
                    <a:pt x="9323" y="6753"/>
                  </a:cubicBezTo>
                  <a:cubicBezTo>
                    <a:pt x="9434" y="6723"/>
                    <a:pt x="9497" y="6704"/>
                    <a:pt x="9540" y="6716"/>
                  </a:cubicBezTo>
                  <a:cubicBezTo>
                    <a:pt x="9554" y="6720"/>
                    <a:pt x="9569" y="6724"/>
                    <a:pt x="9583" y="6728"/>
                  </a:cubicBezTo>
                  <a:cubicBezTo>
                    <a:pt x="9343" y="6862"/>
                    <a:pt x="9099" y="7005"/>
                    <a:pt x="8849" y="7157"/>
                  </a:cubicBezTo>
                  <a:cubicBezTo>
                    <a:pt x="8774" y="7163"/>
                    <a:pt x="8721" y="7136"/>
                    <a:pt x="8637" y="7170"/>
                  </a:cubicBezTo>
                  <a:cubicBezTo>
                    <a:pt x="8548" y="7206"/>
                    <a:pt x="8389" y="7285"/>
                    <a:pt x="8329" y="7342"/>
                  </a:cubicBezTo>
                  <a:cubicBezTo>
                    <a:pt x="8269" y="7399"/>
                    <a:pt x="8269" y="7399"/>
                    <a:pt x="8269" y="7399"/>
                  </a:cubicBezTo>
                  <a:cubicBezTo>
                    <a:pt x="8269" y="7399"/>
                    <a:pt x="8411" y="7383"/>
                    <a:pt x="8477" y="7387"/>
                  </a:cubicBezTo>
                  <a:cubicBezTo>
                    <a:pt x="8391" y="7441"/>
                    <a:pt x="8305" y="7497"/>
                    <a:pt x="8218" y="7553"/>
                  </a:cubicBezTo>
                  <a:cubicBezTo>
                    <a:pt x="8217" y="7553"/>
                    <a:pt x="8217" y="7553"/>
                    <a:pt x="8216" y="7553"/>
                  </a:cubicBezTo>
                  <a:lnTo>
                    <a:pt x="8029" y="7208"/>
                  </a:lnTo>
                  <a:cubicBezTo>
                    <a:pt x="8087" y="7177"/>
                    <a:pt x="8124" y="7147"/>
                    <a:pt x="8124" y="7147"/>
                  </a:cubicBezTo>
                  <a:cubicBezTo>
                    <a:pt x="8124" y="7147"/>
                    <a:pt x="8112" y="7047"/>
                    <a:pt x="8122" y="6989"/>
                  </a:cubicBezTo>
                  <a:cubicBezTo>
                    <a:pt x="8132" y="6932"/>
                    <a:pt x="8177" y="6889"/>
                    <a:pt x="8224" y="6824"/>
                  </a:cubicBezTo>
                  <a:cubicBezTo>
                    <a:pt x="8271" y="6758"/>
                    <a:pt x="8381" y="6608"/>
                    <a:pt x="8428" y="6542"/>
                  </a:cubicBezTo>
                  <a:cubicBezTo>
                    <a:pt x="8474" y="6477"/>
                    <a:pt x="8506" y="6435"/>
                    <a:pt x="8468" y="6415"/>
                  </a:cubicBezTo>
                  <a:cubicBezTo>
                    <a:pt x="8430" y="6395"/>
                    <a:pt x="8370" y="6360"/>
                    <a:pt x="8304" y="6364"/>
                  </a:cubicBezTo>
                  <a:cubicBezTo>
                    <a:pt x="8238" y="6369"/>
                    <a:pt x="8239" y="6368"/>
                    <a:pt x="8239" y="6368"/>
                  </a:cubicBezTo>
                  <a:cubicBezTo>
                    <a:pt x="8239" y="6368"/>
                    <a:pt x="8232" y="6432"/>
                    <a:pt x="8145" y="6500"/>
                  </a:cubicBezTo>
                  <a:cubicBezTo>
                    <a:pt x="8059" y="6568"/>
                    <a:pt x="7970" y="6630"/>
                    <a:pt x="7884" y="6699"/>
                  </a:cubicBezTo>
                  <a:cubicBezTo>
                    <a:pt x="7855" y="6721"/>
                    <a:pt x="7825" y="6746"/>
                    <a:pt x="7794" y="6769"/>
                  </a:cubicBezTo>
                  <a:lnTo>
                    <a:pt x="7750" y="6686"/>
                  </a:lnTo>
                  <a:cubicBezTo>
                    <a:pt x="7766" y="6675"/>
                    <a:pt x="7780" y="6663"/>
                    <a:pt x="7789" y="6648"/>
                  </a:cubicBezTo>
                  <a:cubicBezTo>
                    <a:pt x="7818" y="6601"/>
                    <a:pt x="7802" y="6545"/>
                    <a:pt x="7792" y="6500"/>
                  </a:cubicBezTo>
                  <a:cubicBezTo>
                    <a:pt x="7781" y="6455"/>
                    <a:pt x="7738" y="6402"/>
                    <a:pt x="7703" y="6387"/>
                  </a:cubicBezTo>
                  <a:cubicBezTo>
                    <a:pt x="7668" y="6372"/>
                    <a:pt x="7678" y="6316"/>
                    <a:pt x="7694" y="6269"/>
                  </a:cubicBezTo>
                  <a:cubicBezTo>
                    <a:pt x="7710" y="6222"/>
                    <a:pt x="7690" y="6133"/>
                    <a:pt x="7631" y="6126"/>
                  </a:cubicBezTo>
                  <a:cubicBezTo>
                    <a:pt x="7588" y="6120"/>
                    <a:pt x="7517" y="6131"/>
                    <a:pt x="7464" y="6152"/>
                  </a:cubicBezTo>
                  <a:lnTo>
                    <a:pt x="7299" y="5844"/>
                  </a:lnTo>
                  <a:cubicBezTo>
                    <a:pt x="8077" y="5377"/>
                    <a:pt x="8815" y="5006"/>
                    <a:pt x="9510" y="4713"/>
                  </a:cubicBezTo>
                  <a:close/>
                  <a:moveTo>
                    <a:pt x="16738" y="5095"/>
                  </a:moveTo>
                  <a:cubicBezTo>
                    <a:pt x="16832" y="5105"/>
                    <a:pt x="16902" y="5117"/>
                    <a:pt x="16948" y="5125"/>
                  </a:cubicBezTo>
                  <a:lnTo>
                    <a:pt x="17103" y="5413"/>
                  </a:lnTo>
                  <a:cubicBezTo>
                    <a:pt x="16980" y="5449"/>
                    <a:pt x="16805" y="5503"/>
                    <a:pt x="16583" y="5576"/>
                  </a:cubicBezTo>
                  <a:cubicBezTo>
                    <a:pt x="16545" y="5581"/>
                    <a:pt x="16520" y="5577"/>
                    <a:pt x="16531" y="5553"/>
                  </a:cubicBezTo>
                  <a:cubicBezTo>
                    <a:pt x="16557" y="5498"/>
                    <a:pt x="16593" y="5465"/>
                    <a:pt x="16619" y="5411"/>
                  </a:cubicBezTo>
                  <a:cubicBezTo>
                    <a:pt x="16644" y="5356"/>
                    <a:pt x="16695" y="5314"/>
                    <a:pt x="16695" y="5314"/>
                  </a:cubicBezTo>
                  <a:cubicBezTo>
                    <a:pt x="16695" y="5314"/>
                    <a:pt x="16661" y="5218"/>
                    <a:pt x="16700" y="5155"/>
                  </a:cubicBezTo>
                  <a:cubicBezTo>
                    <a:pt x="16713" y="5134"/>
                    <a:pt x="16727" y="5115"/>
                    <a:pt x="16738" y="5095"/>
                  </a:cubicBezTo>
                  <a:close/>
                  <a:moveTo>
                    <a:pt x="3817" y="5732"/>
                  </a:moveTo>
                  <a:lnTo>
                    <a:pt x="4462" y="6934"/>
                  </a:lnTo>
                  <a:cubicBezTo>
                    <a:pt x="4446" y="6918"/>
                    <a:pt x="4423" y="6916"/>
                    <a:pt x="4377" y="6944"/>
                  </a:cubicBezTo>
                  <a:cubicBezTo>
                    <a:pt x="4305" y="6989"/>
                    <a:pt x="4308" y="7018"/>
                    <a:pt x="4200" y="7070"/>
                  </a:cubicBezTo>
                  <a:cubicBezTo>
                    <a:pt x="4091" y="7123"/>
                    <a:pt x="3921" y="7213"/>
                    <a:pt x="3833" y="7304"/>
                  </a:cubicBezTo>
                  <a:cubicBezTo>
                    <a:pt x="3746" y="7395"/>
                    <a:pt x="3619" y="7540"/>
                    <a:pt x="3552" y="7618"/>
                  </a:cubicBezTo>
                  <a:cubicBezTo>
                    <a:pt x="3485" y="7697"/>
                    <a:pt x="3368" y="7835"/>
                    <a:pt x="3306" y="7998"/>
                  </a:cubicBezTo>
                  <a:cubicBezTo>
                    <a:pt x="3243" y="8160"/>
                    <a:pt x="3205" y="8345"/>
                    <a:pt x="3188" y="8414"/>
                  </a:cubicBezTo>
                  <a:cubicBezTo>
                    <a:pt x="3170" y="8483"/>
                    <a:pt x="3180" y="8579"/>
                    <a:pt x="3139" y="8656"/>
                  </a:cubicBezTo>
                  <a:cubicBezTo>
                    <a:pt x="3099" y="8732"/>
                    <a:pt x="3072" y="8734"/>
                    <a:pt x="3106" y="8771"/>
                  </a:cubicBezTo>
                  <a:cubicBezTo>
                    <a:pt x="3140" y="8809"/>
                    <a:pt x="3260" y="8778"/>
                    <a:pt x="3274" y="8828"/>
                  </a:cubicBezTo>
                  <a:cubicBezTo>
                    <a:pt x="3278" y="8843"/>
                    <a:pt x="3286" y="8851"/>
                    <a:pt x="3297" y="8856"/>
                  </a:cubicBezTo>
                  <a:cubicBezTo>
                    <a:pt x="3267" y="8892"/>
                    <a:pt x="3237" y="8930"/>
                    <a:pt x="3207" y="8967"/>
                  </a:cubicBezTo>
                  <a:cubicBezTo>
                    <a:pt x="3207" y="8967"/>
                    <a:pt x="2447" y="7549"/>
                    <a:pt x="2447" y="7549"/>
                  </a:cubicBezTo>
                  <a:cubicBezTo>
                    <a:pt x="2607" y="7288"/>
                    <a:pt x="2772" y="7043"/>
                    <a:pt x="2939" y="6813"/>
                  </a:cubicBezTo>
                  <a:cubicBezTo>
                    <a:pt x="3235" y="6403"/>
                    <a:pt x="3535" y="6041"/>
                    <a:pt x="3817" y="5732"/>
                  </a:cubicBezTo>
                  <a:close/>
                  <a:moveTo>
                    <a:pt x="17251" y="5732"/>
                  </a:moveTo>
                  <a:lnTo>
                    <a:pt x="17330" y="5878"/>
                  </a:lnTo>
                  <a:lnTo>
                    <a:pt x="16488" y="6400"/>
                  </a:lnTo>
                  <a:cubicBezTo>
                    <a:pt x="16479" y="6393"/>
                    <a:pt x="16472" y="6385"/>
                    <a:pt x="16476" y="6371"/>
                  </a:cubicBezTo>
                  <a:cubicBezTo>
                    <a:pt x="16487" y="6325"/>
                    <a:pt x="16519" y="6246"/>
                    <a:pt x="16519" y="6246"/>
                  </a:cubicBezTo>
                  <a:lnTo>
                    <a:pt x="16450" y="6152"/>
                  </a:lnTo>
                  <a:cubicBezTo>
                    <a:pt x="16450" y="6152"/>
                    <a:pt x="16530" y="6064"/>
                    <a:pt x="16587" y="6000"/>
                  </a:cubicBezTo>
                  <a:cubicBezTo>
                    <a:pt x="16608" y="5976"/>
                    <a:pt x="16632" y="5946"/>
                    <a:pt x="16650" y="5919"/>
                  </a:cubicBezTo>
                  <a:cubicBezTo>
                    <a:pt x="16921" y="5828"/>
                    <a:pt x="17120" y="5769"/>
                    <a:pt x="17239" y="5736"/>
                  </a:cubicBezTo>
                  <a:cubicBezTo>
                    <a:pt x="17243" y="5734"/>
                    <a:pt x="17247" y="5733"/>
                    <a:pt x="17251" y="5732"/>
                  </a:cubicBezTo>
                  <a:close/>
                  <a:moveTo>
                    <a:pt x="7033" y="6029"/>
                  </a:moveTo>
                  <a:lnTo>
                    <a:pt x="7061" y="6079"/>
                  </a:lnTo>
                  <a:cubicBezTo>
                    <a:pt x="7027" y="6082"/>
                    <a:pt x="6999" y="6076"/>
                    <a:pt x="6983" y="6061"/>
                  </a:cubicBezTo>
                  <a:cubicBezTo>
                    <a:pt x="7000" y="6050"/>
                    <a:pt x="7017" y="6039"/>
                    <a:pt x="7033" y="6029"/>
                  </a:cubicBezTo>
                  <a:close/>
                  <a:moveTo>
                    <a:pt x="10221" y="6029"/>
                  </a:moveTo>
                  <a:lnTo>
                    <a:pt x="10274" y="6127"/>
                  </a:lnTo>
                  <a:cubicBezTo>
                    <a:pt x="10257" y="6131"/>
                    <a:pt x="10242" y="6132"/>
                    <a:pt x="10230" y="6128"/>
                  </a:cubicBezTo>
                  <a:cubicBezTo>
                    <a:pt x="10167" y="6111"/>
                    <a:pt x="10158" y="6096"/>
                    <a:pt x="10221" y="6029"/>
                  </a:cubicBezTo>
                  <a:close/>
                  <a:moveTo>
                    <a:pt x="1292" y="6114"/>
                  </a:moveTo>
                  <a:lnTo>
                    <a:pt x="2060" y="7544"/>
                  </a:lnTo>
                  <a:cubicBezTo>
                    <a:pt x="1686" y="8178"/>
                    <a:pt x="1344" y="8896"/>
                    <a:pt x="1083" y="9691"/>
                  </a:cubicBezTo>
                  <a:lnTo>
                    <a:pt x="514" y="8629"/>
                  </a:lnTo>
                  <a:cubicBezTo>
                    <a:pt x="556" y="8395"/>
                    <a:pt x="606" y="8163"/>
                    <a:pt x="663" y="7933"/>
                  </a:cubicBezTo>
                  <a:cubicBezTo>
                    <a:pt x="819" y="7308"/>
                    <a:pt x="1029" y="6698"/>
                    <a:pt x="1292" y="6114"/>
                  </a:cubicBezTo>
                  <a:close/>
                  <a:moveTo>
                    <a:pt x="17498" y="6199"/>
                  </a:moveTo>
                  <a:lnTo>
                    <a:pt x="17531" y="6260"/>
                  </a:lnTo>
                  <a:cubicBezTo>
                    <a:pt x="17526" y="6265"/>
                    <a:pt x="17521" y="6270"/>
                    <a:pt x="17516" y="6276"/>
                  </a:cubicBezTo>
                  <a:cubicBezTo>
                    <a:pt x="17453" y="6345"/>
                    <a:pt x="17357" y="6447"/>
                    <a:pt x="17228" y="6578"/>
                  </a:cubicBezTo>
                  <a:cubicBezTo>
                    <a:pt x="17206" y="6600"/>
                    <a:pt x="17184" y="6622"/>
                    <a:pt x="17161" y="6646"/>
                  </a:cubicBezTo>
                  <a:cubicBezTo>
                    <a:pt x="17153" y="6597"/>
                    <a:pt x="17140" y="6541"/>
                    <a:pt x="17108" y="6508"/>
                  </a:cubicBezTo>
                  <a:cubicBezTo>
                    <a:pt x="17091" y="6490"/>
                    <a:pt x="17067" y="6485"/>
                    <a:pt x="17042" y="6483"/>
                  </a:cubicBezTo>
                  <a:cubicBezTo>
                    <a:pt x="17042" y="6483"/>
                    <a:pt x="17498" y="6199"/>
                    <a:pt x="17498" y="6199"/>
                  </a:cubicBezTo>
                  <a:close/>
                  <a:moveTo>
                    <a:pt x="7114" y="6241"/>
                  </a:moveTo>
                  <a:lnTo>
                    <a:pt x="7364" y="6708"/>
                  </a:lnTo>
                  <a:cubicBezTo>
                    <a:pt x="7356" y="6716"/>
                    <a:pt x="7345" y="6726"/>
                    <a:pt x="7328" y="6736"/>
                  </a:cubicBezTo>
                  <a:cubicBezTo>
                    <a:pt x="7236" y="6793"/>
                    <a:pt x="7224" y="6771"/>
                    <a:pt x="7142" y="6822"/>
                  </a:cubicBezTo>
                  <a:cubicBezTo>
                    <a:pt x="7060" y="6873"/>
                    <a:pt x="7048" y="6873"/>
                    <a:pt x="7003" y="6865"/>
                  </a:cubicBezTo>
                  <a:cubicBezTo>
                    <a:pt x="6957" y="6856"/>
                    <a:pt x="6945" y="6834"/>
                    <a:pt x="6889" y="6883"/>
                  </a:cubicBezTo>
                  <a:cubicBezTo>
                    <a:pt x="6834" y="6932"/>
                    <a:pt x="6725" y="7008"/>
                    <a:pt x="6797" y="7015"/>
                  </a:cubicBezTo>
                  <a:cubicBezTo>
                    <a:pt x="6868" y="7021"/>
                    <a:pt x="6932" y="6989"/>
                    <a:pt x="6973" y="7015"/>
                  </a:cubicBezTo>
                  <a:cubicBezTo>
                    <a:pt x="7014" y="7040"/>
                    <a:pt x="7006" y="7024"/>
                    <a:pt x="7009" y="7081"/>
                  </a:cubicBezTo>
                  <a:cubicBezTo>
                    <a:pt x="7012" y="7137"/>
                    <a:pt x="7017" y="7148"/>
                    <a:pt x="7089" y="7103"/>
                  </a:cubicBezTo>
                  <a:cubicBezTo>
                    <a:pt x="7161" y="7059"/>
                    <a:pt x="7172" y="7030"/>
                    <a:pt x="7238" y="7025"/>
                  </a:cubicBezTo>
                  <a:cubicBezTo>
                    <a:pt x="7304" y="7021"/>
                    <a:pt x="7357" y="7017"/>
                    <a:pt x="7416" y="6973"/>
                  </a:cubicBezTo>
                  <a:cubicBezTo>
                    <a:pt x="7416" y="6973"/>
                    <a:pt x="7439" y="6946"/>
                    <a:pt x="7472" y="6911"/>
                  </a:cubicBezTo>
                  <a:lnTo>
                    <a:pt x="7531" y="7021"/>
                  </a:lnTo>
                  <a:cubicBezTo>
                    <a:pt x="7506" y="7051"/>
                    <a:pt x="7480" y="7081"/>
                    <a:pt x="7456" y="7102"/>
                  </a:cubicBezTo>
                  <a:cubicBezTo>
                    <a:pt x="7401" y="7151"/>
                    <a:pt x="7281" y="7181"/>
                    <a:pt x="7284" y="7237"/>
                  </a:cubicBezTo>
                  <a:cubicBezTo>
                    <a:pt x="7287" y="7294"/>
                    <a:pt x="7403" y="7281"/>
                    <a:pt x="7470" y="7305"/>
                  </a:cubicBezTo>
                  <a:cubicBezTo>
                    <a:pt x="7537" y="7329"/>
                    <a:pt x="7482" y="7377"/>
                    <a:pt x="7584" y="7365"/>
                  </a:cubicBezTo>
                  <a:cubicBezTo>
                    <a:pt x="7624" y="7360"/>
                    <a:pt x="7663" y="7351"/>
                    <a:pt x="7703" y="7340"/>
                  </a:cubicBezTo>
                  <a:lnTo>
                    <a:pt x="7853" y="7620"/>
                  </a:lnTo>
                  <a:cubicBezTo>
                    <a:pt x="7763" y="7658"/>
                    <a:pt x="7674" y="7710"/>
                    <a:pt x="7599" y="7740"/>
                  </a:cubicBezTo>
                  <a:cubicBezTo>
                    <a:pt x="7510" y="7776"/>
                    <a:pt x="7338" y="7865"/>
                    <a:pt x="7388" y="7892"/>
                  </a:cubicBezTo>
                  <a:cubicBezTo>
                    <a:pt x="7439" y="7918"/>
                    <a:pt x="7591" y="7862"/>
                    <a:pt x="7670" y="7872"/>
                  </a:cubicBezTo>
                  <a:cubicBezTo>
                    <a:pt x="7694" y="7875"/>
                    <a:pt x="7720" y="7877"/>
                    <a:pt x="7747" y="7878"/>
                  </a:cubicBezTo>
                  <a:cubicBezTo>
                    <a:pt x="7187" y="8258"/>
                    <a:pt x="6606" y="8681"/>
                    <a:pt x="6003" y="9155"/>
                  </a:cubicBezTo>
                  <a:lnTo>
                    <a:pt x="5484" y="8189"/>
                  </a:lnTo>
                  <a:cubicBezTo>
                    <a:pt x="5522" y="8090"/>
                    <a:pt x="5558" y="8031"/>
                    <a:pt x="5623" y="7955"/>
                  </a:cubicBezTo>
                  <a:cubicBezTo>
                    <a:pt x="5690" y="7877"/>
                    <a:pt x="5724" y="7864"/>
                    <a:pt x="5737" y="7812"/>
                  </a:cubicBezTo>
                  <a:cubicBezTo>
                    <a:pt x="5750" y="7760"/>
                    <a:pt x="5738" y="7687"/>
                    <a:pt x="5738" y="7687"/>
                  </a:cubicBezTo>
                  <a:cubicBezTo>
                    <a:pt x="5738" y="7687"/>
                    <a:pt x="5948" y="7543"/>
                    <a:pt x="5956" y="7508"/>
                  </a:cubicBezTo>
                  <a:cubicBezTo>
                    <a:pt x="5965" y="7473"/>
                    <a:pt x="5976" y="7445"/>
                    <a:pt x="5897" y="7450"/>
                  </a:cubicBezTo>
                  <a:cubicBezTo>
                    <a:pt x="5818" y="7455"/>
                    <a:pt x="5700" y="7463"/>
                    <a:pt x="5715" y="7389"/>
                  </a:cubicBezTo>
                  <a:cubicBezTo>
                    <a:pt x="5715" y="7389"/>
                    <a:pt x="5868" y="7293"/>
                    <a:pt x="5938" y="7220"/>
                  </a:cubicBezTo>
                  <a:cubicBezTo>
                    <a:pt x="6008" y="7147"/>
                    <a:pt x="6083" y="7034"/>
                    <a:pt x="6076" y="6995"/>
                  </a:cubicBezTo>
                  <a:cubicBezTo>
                    <a:pt x="6068" y="6955"/>
                    <a:pt x="5978" y="6939"/>
                    <a:pt x="5944" y="6902"/>
                  </a:cubicBezTo>
                  <a:cubicBezTo>
                    <a:pt x="5912" y="6867"/>
                    <a:pt x="5921" y="6821"/>
                    <a:pt x="5894" y="6802"/>
                  </a:cubicBezTo>
                  <a:cubicBezTo>
                    <a:pt x="6126" y="6619"/>
                    <a:pt x="6278" y="6511"/>
                    <a:pt x="6312" y="6488"/>
                  </a:cubicBezTo>
                  <a:cubicBezTo>
                    <a:pt x="6437" y="6404"/>
                    <a:pt x="6561" y="6322"/>
                    <a:pt x="6683" y="6242"/>
                  </a:cubicBezTo>
                  <a:cubicBezTo>
                    <a:pt x="6732" y="6264"/>
                    <a:pt x="6739" y="6311"/>
                    <a:pt x="6814" y="6310"/>
                  </a:cubicBezTo>
                  <a:cubicBezTo>
                    <a:pt x="6909" y="6309"/>
                    <a:pt x="6956" y="6295"/>
                    <a:pt x="7059" y="6260"/>
                  </a:cubicBezTo>
                  <a:cubicBezTo>
                    <a:pt x="7080" y="6253"/>
                    <a:pt x="7098" y="6247"/>
                    <a:pt x="7114" y="6241"/>
                  </a:cubicBezTo>
                  <a:close/>
                  <a:moveTo>
                    <a:pt x="7535" y="6326"/>
                  </a:moveTo>
                  <a:lnTo>
                    <a:pt x="7549" y="6351"/>
                  </a:lnTo>
                  <a:cubicBezTo>
                    <a:pt x="7547" y="6336"/>
                    <a:pt x="7542" y="6328"/>
                    <a:pt x="7535" y="6326"/>
                  </a:cubicBezTo>
                  <a:close/>
                  <a:moveTo>
                    <a:pt x="17727" y="6581"/>
                  </a:moveTo>
                  <a:lnTo>
                    <a:pt x="17870" y="6849"/>
                  </a:lnTo>
                  <a:cubicBezTo>
                    <a:pt x="17864" y="6866"/>
                    <a:pt x="17858" y="6887"/>
                    <a:pt x="17849" y="6911"/>
                  </a:cubicBezTo>
                  <a:cubicBezTo>
                    <a:pt x="17816" y="7002"/>
                    <a:pt x="17762" y="7137"/>
                    <a:pt x="17680" y="7310"/>
                  </a:cubicBezTo>
                  <a:cubicBezTo>
                    <a:pt x="17556" y="7575"/>
                    <a:pt x="17369" y="7929"/>
                    <a:pt x="17093" y="8349"/>
                  </a:cubicBezTo>
                  <a:lnTo>
                    <a:pt x="16844" y="7886"/>
                  </a:lnTo>
                  <a:cubicBezTo>
                    <a:pt x="16924" y="7814"/>
                    <a:pt x="17012" y="7732"/>
                    <a:pt x="17007" y="7698"/>
                  </a:cubicBezTo>
                  <a:cubicBezTo>
                    <a:pt x="17001" y="7653"/>
                    <a:pt x="16964" y="7618"/>
                    <a:pt x="17018" y="7516"/>
                  </a:cubicBezTo>
                  <a:cubicBezTo>
                    <a:pt x="17073" y="7414"/>
                    <a:pt x="17165" y="7279"/>
                    <a:pt x="17172" y="7226"/>
                  </a:cubicBezTo>
                  <a:cubicBezTo>
                    <a:pt x="17176" y="7198"/>
                    <a:pt x="17175" y="7168"/>
                    <a:pt x="17183" y="7134"/>
                  </a:cubicBezTo>
                  <a:cubicBezTo>
                    <a:pt x="17432" y="6892"/>
                    <a:pt x="17613" y="6704"/>
                    <a:pt x="17727" y="6581"/>
                  </a:cubicBezTo>
                  <a:close/>
                  <a:moveTo>
                    <a:pt x="16806" y="6623"/>
                  </a:moveTo>
                  <a:cubicBezTo>
                    <a:pt x="16807" y="6626"/>
                    <a:pt x="16808" y="6628"/>
                    <a:pt x="16809" y="6631"/>
                  </a:cubicBezTo>
                  <a:cubicBezTo>
                    <a:pt x="16809" y="6631"/>
                    <a:pt x="16790" y="6638"/>
                    <a:pt x="16766" y="6648"/>
                  </a:cubicBezTo>
                  <a:cubicBezTo>
                    <a:pt x="16766" y="6648"/>
                    <a:pt x="16806" y="6623"/>
                    <a:pt x="16806" y="6623"/>
                  </a:cubicBezTo>
                  <a:close/>
                  <a:moveTo>
                    <a:pt x="11010" y="6708"/>
                  </a:moveTo>
                  <a:cubicBezTo>
                    <a:pt x="11010" y="6708"/>
                    <a:pt x="10992" y="6719"/>
                    <a:pt x="10981" y="6737"/>
                  </a:cubicBezTo>
                  <a:lnTo>
                    <a:pt x="10967" y="6713"/>
                  </a:lnTo>
                  <a:cubicBezTo>
                    <a:pt x="10995" y="6709"/>
                    <a:pt x="11010" y="6708"/>
                    <a:pt x="11010" y="6708"/>
                  </a:cubicBezTo>
                  <a:close/>
                  <a:moveTo>
                    <a:pt x="10640" y="6793"/>
                  </a:moveTo>
                  <a:cubicBezTo>
                    <a:pt x="10640" y="6793"/>
                    <a:pt x="10873" y="7228"/>
                    <a:pt x="10873" y="7228"/>
                  </a:cubicBezTo>
                  <a:cubicBezTo>
                    <a:pt x="10834" y="7283"/>
                    <a:pt x="10798" y="7335"/>
                    <a:pt x="10759" y="7370"/>
                  </a:cubicBezTo>
                  <a:cubicBezTo>
                    <a:pt x="10685" y="7436"/>
                    <a:pt x="10577" y="7472"/>
                    <a:pt x="10484" y="7569"/>
                  </a:cubicBezTo>
                  <a:cubicBezTo>
                    <a:pt x="10390" y="7666"/>
                    <a:pt x="10195" y="7778"/>
                    <a:pt x="10121" y="7844"/>
                  </a:cubicBezTo>
                  <a:cubicBezTo>
                    <a:pt x="10047" y="7909"/>
                    <a:pt x="9848" y="8043"/>
                    <a:pt x="9848" y="8043"/>
                  </a:cubicBezTo>
                  <a:cubicBezTo>
                    <a:pt x="9848" y="8043"/>
                    <a:pt x="9746" y="7989"/>
                    <a:pt x="9631" y="8012"/>
                  </a:cubicBezTo>
                  <a:cubicBezTo>
                    <a:pt x="9516" y="8035"/>
                    <a:pt x="9246" y="8144"/>
                    <a:pt x="9205" y="8238"/>
                  </a:cubicBezTo>
                  <a:cubicBezTo>
                    <a:pt x="9165" y="8331"/>
                    <a:pt x="9182" y="8398"/>
                    <a:pt x="9182" y="8398"/>
                  </a:cubicBezTo>
                  <a:cubicBezTo>
                    <a:pt x="9182" y="8398"/>
                    <a:pt x="9373" y="8279"/>
                    <a:pt x="9490" y="8226"/>
                  </a:cubicBezTo>
                  <a:cubicBezTo>
                    <a:pt x="9607" y="8173"/>
                    <a:pt x="9814" y="8084"/>
                    <a:pt x="9798" y="8122"/>
                  </a:cubicBezTo>
                  <a:cubicBezTo>
                    <a:pt x="9783" y="8161"/>
                    <a:pt x="9745" y="8261"/>
                    <a:pt x="9779" y="8290"/>
                  </a:cubicBezTo>
                  <a:cubicBezTo>
                    <a:pt x="9812" y="8318"/>
                    <a:pt x="9961" y="8324"/>
                    <a:pt x="10132" y="8236"/>
                  </a:cubicBezTo>
                  <a:cubicBezTo>
                    <a:pt x="10304" y="8149"/>
                    <a:pt x="10763" y="7952"/>
                    <a:pt x="10889" y="7884"/>
                  </a:cubicBezTo>
                  <a:cubicBezTo>
                    <a:pt x="10973" y="7838"/>
                    <a:pt x="11086" y="7816"/>
                    <a:pt x="11178" y="7795"/>
                  </a:cubicBezTo>
                  <a:lnTo>
                    <a:pt x="11296" y="8015"/>
                  </a:lnTo>
                  <a:cubicBezTo>
                    <a:pt x="10841" y="8273"/>
                    <a:pt x="10366" y="8555"/>
                    <a:pt x="9872" y="8861"/>
                  </a:cubicBezTo>
                  <a:cubicBezTo>
                    <a:pt x="9642" y="9004"/>
                    <a:pt x="9407" y="9153"/>
                    <a:pt x="9170" y="9307"/>
                  </a:cubicBezTo>
                  <a:lnTo>
                    <a:pt x="8403" y="7877"/>
                  </a:lnTo>
                  <a:cubicBezTo>
                    <a:pt x="8493" y="7819"/>
                    <a:pt x="8581" y="7762"/>
                    <a:pt x="8669" y="7706"/>
                  </a:cubicBezTo>
                  <a:cubicBezTo>
                    <a:pt x="8718" y="7696"/>
                    <a:pt x="8769" y="7684"/>
                    <a:pt x="8826" y="7665"/>
                  </a:cubicBezTo>
                  <a:cubicBezTo>
                    <a:pt x="8964" y="7617"/>
                    <a:pt x="9055" y="7551"/>
                    <a:pt x="9005" y="7524"/>
                  </a:cubicBezTo>
                  <a:cubicBezTo>
                    <a:pt x="8998" y="7521"/>
                    <a:pt x="8990" y="7517"/>
                    <a:pt x="8980" y="7513"/>
                  </a:cubicBezTo>
                  <a:cubicBezTo>
                    <a:pt x="9113" y="7432"/>
                    <a:pt x="9245" y="7354"/>
                    <a:pt x="9376" y="7277"/>
                  </a:cubicBezTo>
                  <a:cubicBezTo>
                    <a:pt x="9427" y="7259"/>
                    <a:pt x="9476" y="7241"/>
                    <a:pt x="9517" y="7226"/>
                  </a:cubicBezTo>
                  <a:cubicBezTo>
                    <a:pt x="9670" y="7170"/>
                    <a:pt x="10014" y="7033"/>
                    <a:pt x="10158" y="6963"/>
                  </a:cubicBezTo>
                  <a:cubicBezTo>
                    <a:pt x="10303" y="6893"/>
                    <a:pt x="10514" y="6811"/>
                    <a:pt x="10616" y="6797"/>
                  </a:cubicBezTo>
                  <a:cubicBezTo>
                    <a:pt x="10624" y="6796"/>
                    <a:pt x="10632" y="6794"/>
                    <a:pt x="10640" y="6793"/>
                  </a:cubicBezTo>
                  <a:close/>
                  <a:moveTo>
                    <a:pt x="11046" y="6878"/>
                  </a:moveTo>
                  <a:cubicBezTo>
                    <a:pt x="11076" y="6899"/>
                    <a:pt x="11106" y="6914"/>
                    <a:pt x="11133" y="6922"/>
                  </a:cubicBezTo>
                  <a:cubicBezTo>
                    <a:pt x="11176" y="6934"/>
                    <a:pt x="11175" y="6934"/>
                    <a:pt x="11175" y="6934"/>
                  </a:cubicBezTo>
                  <a:cubicBezTo>
                    <a:pt x="11175" y="6934"/>
                    <a:pt x="11147" y="6955"/>
                    <a:pt x="11105" y="6988"/>
                  </a:cubicBezTo>
                  <a:cubicBezTo>
                    <a:pt x="11105" y="6988"/>
                    <a:pt x="11046" y="6878"/>
                    <a:pt x="11046" y="6878"/>
                  </a:cubicBezTo>
                  <a:close/>
                  <a:moveTo>
                    <a:pt x="4482" y="7005"/>
                  </a:moveTo>
                  <a:lnTo>
                    <a:pt x="4492" y="7025"/>
                  </a:lnTo>
                  <a:cubicBezTo>
                    <a:pt x="4478" y="7038"/>
                    <a:pt x="4467" y="7047"/>
                    <a:pt x="4458" y="7056"/>
                  </a:cubicBezTo>
                  <a:cubicBezTo>
                    <a:pt x="4471" y="7041"/>
                    <a:pt x="4482" y="7023"/>
                    <a:pt x="4482" y="7005"/>
                  </a:cubicBezTo>
                  <a:close/>
                  <a:moveTo>
                    <a:pt x="11737" y="7734"/>
                  </a:moveTo>
                  <a:cubicBezTo>
                    <a:pt x="11683" y="7764"/>
                    <a:pt x="11629" y="7794"/>
                    <a:pt x="11573" y="7825"/>
                  </a:cubicBezTo>
                  <a:lnTo>
                    <a:pt x="11559" y="7799"/>
                  </a:lnTo>
                  <a:cubicBezTo>
                    <a:pt x="11576" y="7796"/>
                    <a:pt x="11594" y="7790"/>
                    <a:pt x="11612" y="7779"/>
                  </a:cubicBezTo>
                  <a:cubicBezTo>
                    <a:pt x="11671" y="7742"/>
                    <a:pt x="11693" y="7712"/>
                    <a:pt x="11737" y="7734"/>
                  </a:cubicBezTo>
                  <a:close/>
                  <a:moveTo>
                    <a:pt x="14774" y="7897"/>
                  </a:moveTo>
                  <a:cubicBezTo>
                    <a:pt x="14826" y="7903"/>
                    <a:pt x="14884" y="7905"/>
                    <a:pt x="14913" y="7917"/>
                  </a:cubicBezTo>
                  <a:cubicBezTo>
                    <a:pt x="14960" y="7936"/>
                    <a:pt x="15013" y="7933"/>
                    <a:pt x="14986" y="8018"/>
                  </a:cubicBezTo>
                  <a:cubicBezTo>
                    <a:pt x="14958" y="8103"/>
                    <a:pt x="14894" y="8153"/>
                    <a:pt x="14793" y="8235"/>
                  </a:cubicBezTo>
                  <a:cubicBezTo>
                    <a:pt x="14692" y="8318"/>
                    <a:pt x="14552" y="8394"/>
                    <a:pt x="14552" y="8394"/>
                  </a:cubicBezTo>
                  <a:cubicBezTo>
                    <a:pt x="14552" y="8394"/>
                    <a:pt x="14560" y="8378"/>
                    <a:pt x="14574" y="8301"/>
                  </a:cubicBezTo>
                  <a:cubicBezTo>
                    <a:pt x="14587" y="8225"/>
                    <a:pt x="14513" y="8223"/>
                    <a:pt x="14517" y="8162"/>
                  </a:cubicBezTo>
                  <a:cubicBezTo>
                    <a:pt x="14520" y="8121"/>
                    <a:pt x="14532" y="8083"/>
                    <a:pt x="14523" y="8052"/>
                  </a:cubicBezTo>
                  <a:cubicBezTo>
                    <a:pt x="14523" y="8052"/>
                    <a:pt x="14774" y="7897"/>
                    <a:pt x="14774" y="7897"/>
                  </a:cubicBezTo>
                  <a:close/>
                  <a:moveTo>
                    <a:pt x="12319" y="8024"/>
                  </a:moveTo>
                  <a:cubicBezTo>
                    <a:pt x="12398" y="8026"/>
                    <a:pt x="12464" y="8068"/>
                    <a:pt x="12461" y="8113"/>
                  </a:cubicBezTo>
                  <a:cubicBezTo>
                    <a:pt x="12457" y="8174"/>
                    <a:pt x="12548" y="8205"/>
                    <a:pt x="12627" y="8185"/>
                  </a:cubicBezTo>
                  <a:cubicBezTo>
                    <a:pt x="12707" y="8164"/>
                    <a:pt x="12698" y="8180"/>
                    <a:pt x="12772" y="8182"/>
                  </a:cubicBezTo>
                  <a:cubicBezTo>
                    <a:pt x="12846" y="8185"/>
                    <a:pt x="12933" y="8111"/>
                    <a:pt x="12984" y="8138"/>
                  </a:cubicBezTo>
                  <a:cubicBezTo>
                    <a:pt x="13035" y="8165"/>
                    <a:pt x="13053" y="8232"/>
                    <a:pt x="13063" y="8284"/>
                  </a:cubicBezTo>
                  <a:cubicBezTo>
                    <a:pt x="13073" y="8337"/>
                    <a:pt x="13055" y="8406"/>
                    <a:pt x="13055" y="8406"/>
                  </a:cubicBezTo>
                  <a:cubicBezTo>
                    <a:pt x="13055" y="8406"/>
                    <a:pt x="12876" y="8343"/>
                    <a:pt x="12774" y="8357"/>
                  </a:cubicBezTo>
                  <a:cubicBezTo>
                    <a:pt x="12673" y="8372"/>
                    <a:pt x="12487" y="8398"/>
                    <a:pt x="12397" y="8434"/>
                  </a:cubicBezTo>
                  <a:cubicBezTo>
                    <a:pt x="12307" y="8470"/>
                    <a:pt x="12228" y="8423"/>
                    <a:pt x="12202" y="8341"/>
                  </a:cubicBezTo>
                  <a:cubicBezTo>
                    <a:pt x="12177" y="8260"/>
                    <a:pt x="12168" y="8178"/>
                    <a:pt x="12080" y="8183"/>
                  </a:cubicBezTo>
                  <a:cubicBezTo>
                    <a:pt x="12014" y="8188"/>
                    <a:pt x="11889" y="8179"/>
                    <a:pt x="11792" y="8203"/>
                  </a:cubicBezTo>
                  <a:lnTo>
                    <a:pt x="11756" y="8137"/>
                  </a:lnTo>
                  <a:cubicBezTo>
                    <a:pt x="11805" y="8109"/>
                    <a:pt x="11853" y="8083"/>
                    <a:pt x="11901" y="8056"/>
                  </a:cubicBezTo>
                  <a:cubicBezTo>
                    <a:pt x="11895" y="8063"/>
                    <a:pt x="11892" y="8068"/>
                    <a:pt x="11892" y="8068"/>
                  </a:cubicBezTo>
                  <a:cubicBezTo>
                    <a:pt x="11892" y="8068"/>
                    <a:pt x="11969" y="8077"/>
                    <a:pt x="12043" y="8080"/>
                  </a:cubicBezTo>
                  <a:cubicBezTo>
                    <a:pt x="12117" y="8083"/>
                    <a:pt x="12131" y="8074"/>
                    <a:pt x="12238" y="8036"/>
                  </a:cubicBezTo>
                  <a:cubicBezTo>
                    <a:pt x="12265" y="8027"/>
                    <a:pt x="12293" y="8024"/>
                    <a:pt x="12319" y="8024"/>
                  </a:cubicBezTo>
                  <a:close/>
                  <a:moveTo>
                    <a:pt x="16555" y="8024"/>
                  </a:moveTo>
                  <a:lnTo>
                    <a:pt x="16751" y="8390"/>
                  </a:lnTo>
                  <a:cubicBezTo>
                    <a:pt x="16717" y="8359"/>
                    <a:pt x="16665" y="8337"/>
                    <a:pt x="16611" y="8385"/>
                  </a:cubicBezTo>
                  <a:cubicBezTo>
                    <a:pt x="16537" y="8451"/>
                    <a:pt x="16429" y="8586"/>
                    <a:pt x="16399" y="8565"/>
                  </a:cubicBezTo>
                  <a:cubicBezTo>
                    <a:pt x="16370" y="8545"/>
                    <a:pt x="16436" y="8465"/>
                    <a:pt x="16366" y="8470"/>
                  </a:cubicBezTo>
                  <a:cubicBezTo>
                    <a:pt x="16296" y="8474"/>
                    <a:pt x="16220" y="8502"/>
                    <a:pt x="16196" y="8458"/>
                  </a:cubicBezTo>
                  <a:cubicBezTo>
                    <a:pt x="16172" y="8414"/>
                    <a:pt x="16149" y="8303"/>
                    <a:pt x="16233" y="8222"/>
                  </a:cubicBezTo>
                  <a:cubicBezTo>
                    <a:pt x="16317" y="8141"/>
                    <a:pt x="16334" y="8071"/>
                    <a:pt x="16449" y="8048"/>
                  </a:cubicBezTo>
                  <a:cubicBezTo>
                    <a:pt x="16483" y="8041"/>
                    <a:pt x="16519" y="8033"/>
                    <a:pt x="16555" y="8024"/>
                  </a:cubicBezTo>
                  <a:close/>
                  <a:moveTo>
                    <a:pt x="2320" y="8067"/>
                  </a:moveTo>
                  <a:lnTo>
                    <a:pt x="2804" y="8970"/>
                  </a:lnTo>
                  <a:cubicBezTo>
                    <a:pt x="2737" y="9002"/>
                    <a:pt x="2689" y="9010"/>
                    <a:pt x="2645" y="9071"/>
                  </a:cubicBezTo>
                  <a:cubicBezTo>
                    <a:pt x="2598" y="9136"/>
                    <a:pt x="2571" y="9212"/>
                    <a:pt x="2550" y="9275"/>
                  </a:cubicBezTo>
                  <a:cubicBezTo>
                    <a:pt x="2530" y="9339"/>
                    <a:pt x="2529" y="9362"/>
                    <a:pt x="2603" y="9323"/>
                  </a:cubicBezTo>
                  <a:cubicBezTo>
                    <a:pt x="2678" y="9284"/>
                    <a:pt x="2793" y="9220"/>
                    <a:pt x="2793" y="9220"/>
                  </a:cubicBezTo>
                  <a:cubicBezTo>
                    <a:pt x="2793" y="9220"/>
                    <a:pt x="2846" y="9156"/>
                    <a:pt x="2873" y="9099"/>
                  </a:cubicBezTo>
                  <a:lnTo>
                    <a:pt x="2980" y="9297"/>
                  </a:lnTo>
                  <a:cubicBezTo>
                    <a:pt x="2562" y="9842"/>
                    <a:pt x="2160" y="10449"/>
                    <a:pt x="1823" y="11107"/>
                  </a:cubicBezTo>
                  <a:lnTo>
                    <a:pt x="1303" y="10136"/>
                  </a:lnTo>
                  <a:cubicBezTo>
                    <a:pt x="1466" y="9584"/>
                    <a:pt x="1670" y="9068"/>
                    <a:pt x="1901" y="8589"/>
                  </a:cubicBezTo>
                  <a:cubicBezTo>
                    <a:pt x="1898" y="8610"/>
                    <a:pt x="1898" y="8629"/>
                    <a:pt x="1901" y="8649"/>
                  </a:cubicBezTo>
                  <a:cubicBezTo>
                    <a:pt x="1910" y="8717"/>
                    <a:pt x="1861" y="8806"/>
                    <a:pt x="1956" y="8754"/>
                  </a:cubicBezTo>
                  <a:cubicBezTo>
                    <a:pt x="2051" y="8702"/>
                    <a:pt x="2124" y="8685"/>
                    <a:pt x="2168" y="8563"/>
                  </a:cubicBezTo>
                  <a:cubicBezTo>
                    <a:pt x="2212" y="8440"/>
                    <a:pt x="2267" y="8239"/>
                    <a:pt x="2312" y="8095"/>
                  </a:cubicBezTo>
                  <a:cubicBezTo>
                    <a:pt x="2315" y="8086"/>
                    <a:pt x="2317" y="8076"/>
                    <a:pt x="2320" y="8067"/>
                  </a:cubicBezTo>
                  <a:close/>
                  <a:moveTo>
                    <a:pt x="8117" y="8067"/>
                  </a:moveTo>
                  <a:lnTo>
                    <a:pt x="8884" y="9496"/>
                  </a:lnTo>
                  <a:cubicBezTo>
                    <a:pt x="8258" y="9907"/>
                    <a:pt x="7608" y="10357"/>
                    <a:pt x="6936" y="10849"/>
                  </a:cubicBezTo>
                  <a:lnTo>
                    <a:pt x="6194" y="9466"/>
                  </a:lnTo>
                  <a:cubicBezTo>
                    <a:pt x="6862" y="8941"/>
                    <a:pt x="7503" y="8476"/>
                    <a:pt x="8117" y="8067"/>
                  </a:cubicBezTo>
                  <a:close/>
                  <a:moveTo>
                    <a:pt x="17715" y="8195"/>
                  </a:moveTo>
                  <a:cubicBezTo>
                    <a:pt x="17735" y="8190"/>
                    <a:pt x="17751" y="8196"/>
                    <a:pt x="17760" y="8214"/>
                  </a:cubicBezTo>
                  <a:cubicBezTo>
                    <a:pt x="17780" y="8250"/>
                    <a:pt x="17761" y="8281"/>
                    <a:pt x="17753" y="8335"/>
                  </a:cubicBezTo>
                  <a:cubicBezTo>
                    <a:pt x="17745" y="8388"/>
                    <a:pt x="17809" y="8407"/>
                    <a:pt x="17763" y="8455"/>
                  </a:cubicBezTo>
                  <a:cubicBezTo>
                    <a:pt x="17716" y="8504"/>
                    <a:pt x="17700" y="8543"/>
                    <a:pt x="17716" y="8572"/>
                  </a:cubicBezTo>
                  <a:cubicBezTo>
                    <a:pt x="17732" y="8601"/>
                    <a:pt x="17626" y="8609"/>
                    <a:pt x="17619" y="8662"/>
                  </a:cubicBezTo>
                  <a:cubicBezTo>
                    <a:pt x="17611" y="8716"/>
                    <a:pt x="17609" y="8746"/>
                    <a:pt x="17642" y="8774"/>
                  </a:cubicBezTo>
                  <a:cubicBezTo>
                    <a:pt x="17675" y="8802"/>
                    <a:pt x="17659" y="8840"/>
                    <a:pt x="17659" y="8840"/>
                  </a:cubicBezTo>
                  <a:cubicBezTo>
                    <a:pt x="17659" y="8840"/>
                    <a:pt x="17688" y="8892"/>
                    <a:pt x="17717" y="8913"/>
                  </a:cubicBezTo>
                  <a:cubicBezTo>
                    <a:pt x="17747" y="8934"/>
                    <a:pt x="17802" y="8938"/>
                    <a:pt x="17755" y="8986"/>
                  </a:cubicBezTo>
                  <a:cubicBezTo>
                    <a:pt x="17709" y="9035"/>
                    <a:pt x="17655" y="9069"/>
                    <a:pt x="17626" y="9116"/>
                  </a:cubicBezTo>
                  <a:cubicBezTo>
                    <a:pt x="17597" y="9163"/>
                    <a:pt x="17563" y="9203"/>
                    <a:pt x="17593" y="9224"/>
                  </a:cubicBezTo>
                  <a:cubicBezTo>
                    <a:pt x="17603" y="9230"/>
                    <a:pt x="17601" y="9238"/>
                    <a:pt x="17595" y="9246"/>
                  </a:cubicBezTo>
                  <a:lnTo>
                    <a:pt x="17278" y="8656"/>
                  </a:lnTo>
                  <a:cubicBezTo>
                    <a:pt x="17350" y="8550"/>
                    <a:pt x="17415" y="8447"/>
                    <a:pt x="17477" y="8349"/>
                  </a:cubicBezTo>
                  <a:cubicBezTo>
                    <a:pt x="17551" y="8295"/>
                    <a:pt x="17595" y="8277"/>
                    <a:pt x="17644" y="8236"/>
                  </a:cubicBezTo>
                  <a:cubicBezTo>
                    <a:pt x="17670" y="8216"/>
                    <a:pt x="17695" y="8200"/>
                    <a:pt x="17715" y="8195"/>
                  </a:cubicBezTo>
                  <a:close/>
                  <a:moveTo>
                    <a:pt x="11437" y="8321"/>
                  </a:moveTo>
                  <a:lnTo>
                    <a:pt x="11506" y="8451"/>
                  </a:lnTo>
                  <a:cubicBezTo>
                    <a:pt x="11451" y="8524"/>
                    <a:pt x="11399" y="8604"/>
                    <a:pt x="11360" y="8673"/>
                  </a:cubicBezTo>
                  <a:cubicBezTo>
                    <a:pt x="11277" y="8822"/>
                    <a:pt x="11139" y="9005"/>
                    <a:pt x="11141" y="9111"/>
                  </a:cubicBezTo>
                  <a:cubicBezTo>
                    <a:pt x="11143" y="9217"/>
                    <a:pt x="11190" y="9236"/>
                    <a:pt x="11207" y="9303"/>
                  </a:cubicBezTo>
                  <a:cubicBezTo>
                    <a:pt x="11225" y="9370"/>
                    <a:pt x="11216" y="9454"/>
                    <a:pt x="11259" y="9466"/>
                  </a:cubicBezTo>
                  <a:cubicBezTo>
                    <a:pt x="11302" y="9479"/>
                    <a:pt x="11422" y="9432"/>
                    <a:pt x="11578" y="9384"/>
                  </a:cubicBezTo>
                  <a:cubicBezTo>
                    <a:pt x="11650" y="9362"/>
                    <a:pt x="11753" y="9321"/>
                    <a:pt x="11856" y="9279"/>
                  </a:cubicBezTo>
                  <a:lnTo>
                    <a:pt x="11348" y="9595"/>
                  </a:lnTo>
                  <a:cubicBezTo>
                    <a:pt x="11255" y="9603"/>
                    <a:pt x="11141" y="9619"/>
                    <a:pt x="11091" y="9628"/>
                  </a:cubicBezTo>
                  <a:cubicBezTo>
                    <a:pt x="11025" y="9640"/>
                    <a:pt x="10976" y="9584"/>
                    <a:pt x="10951" y="9502"/>
                  </a:cubicBezTo>
                  <a:cubicBezTo>
                    <a:pt x="10925" y="9421"/>
                    <a:pt x="10927" y="9322"/>
                    <a:pt x="10908" y="9286"/>
                  </a:cubicBezTo>
                  <a:cubicBezTo>
                    <a:pt x="10888" y="9249"/>
                    <a:pt x="10857" y="9190"/>
                    <a:pt x="10751" y="9197"/>
                  </a:cubicBezTo>
                  <a:cubicBezTo>
                    <a:pt x="10751" y="9197"/>
                    <a:pt x="10642" y="9333"/>
                    <a:pt x="10564" y="9391"/>
                  </a:cubicBezTo>
                  <a:cubicBezTo>
                    <a:pt x="10486" y="9449"/>
                    <a:pt x="10405" y="9568"/>
                    <a:pt x="10348" y="9632"/>
                  </a:cubicBezTo>
                  <a:cubicBezTo>
                    <a:pt x="10292" y="9697"/>
                    <a:pt x="10138" y="9783"/>
                    <a:pt x="10070" y="9894"/>
                  </a:cubicBezTo>
                  <a:cubicBezTo>
                    <a:pt x="10009" y="9992"/>
                    <a:pt x="9808" y="10199"/>
                    <a:pt x="9700" y="10339"/>
                  </a:cubicBezTo>
                  <a:lnTo>
                    <a:pt x="9310" y="9614"/>
                  </a:lnTo>
                  <a:cubicBezTo>
                    <a:pt x="9548" y="9459"/>
                    <a:pt x="9782" y="9311"/>
                    <a:pt x="10012" y="9168"/>
                  </a:cubicBezTo>
                  <a:cubicBezTo>
                    <a:pt x="10506" y="8861"/>
                    <a:pt x="10982" y="8580"/>
                    <a:pt x="11437" y="8321"/>
                  </a:cubicBezTo>
                  <a:close/>
                  <a:moveTo>
                    <a:pt x="18305" y="8406"/>
                  </a:moveTo>
                  <a:cubicBezTo>
                    <a:pt x="18293" y="8450"/>
                    <a:pt x="18280" y="8495"/>
                    <a:pt x="18266" y="8543"/>
                  </a:cubicBezTo>
                  <a:cubicBezTo>
                    <a:pt x="18173" y="8850"/>
                    <a:pt x="18032" y="9246"/>
                    <a:pt x="17816" y="9708"/>
                  </a:cubicBezTo>
                  <a:lnTo>
                    <a:pt x="17673" y="9442"/>
                  </a:lnTo>
                  <a:cubicBezTo>
                    <a:pt x="17730" y="9426"/>
                    <a:pt x="17796" y="9397"/>
                    <a:pt x="17849" y="9346"/>
                  </a:cubicBezTo>
                  <a:cubicBezTo>
                    <a:pt x="17933" y="9264"/>
                    <a:pt x="18018" y="9153"/>
                    <a:pt x="18025" y="9100"/>
                  </a:cubicBezTo>
                  <a:cubicBezTo>
                    <a:pt x="18033" y="9046"/>
                    <a:pt x="18115" y="8926"/>
                    <a:pt x="18115" y="8926"/>
                  </a:cubicBezTo>
                  <a:lnTo>
                    <a:pt x="18046" y="8901"/>
                  </a:lnTo>
                  <a:cubicBezTo>
                    <a:pt x="18046" y="8901"/>
                    <a:pt x="18135" y="8827"/>
                    <a:pt x="18142" y="8774"/>
                  </a:cubicBezTo>
                  <a:cubicBezTo>
                    <a:pt x="18150" y="8720"/>
                    <a:pt x="18115" y="8723"/>
                    <a:pt x="18126" y="8677"/>
                  </a:cubicBezTo>
                  <a:cubicBezTo>
                    <a:pt x="18138" y="8631"/>
                    <a:pt x="18176" y="8568"/>
                    <a:pt x="18188" y="8522"/>
                  </a:cubicBezTo>
                  <a:cubicBezTo>
                    <a:pt x="18200" y="8476"/>
                    <a:pt x="18205" y="8451"/>
                    <a:pt x="18205" y="8451"/>
                  </a:cubicBezTo>
                  <a:lnTo>
                    <a:pt x="18305" y="8406"/>
                  </a:lnTo>
                  <a:close/>
                  <a:moveTo>
                    <a:pt x="16761" y="8449"/>
                  </a:moveTo>
                  <a:cubicBezTo>
                    <a:pt x="16761" y="8449"/>
                    <a:pt x="16857" y="8628"/>
                    <a:pt x="16857" y="8628"/>
                  </a:cubicBezTo>
                  <a:cubicBezTo>
                    <a:pt x="16834" y="8660"/>
                    <a:pt x="16811" y="8692"/>
                    <a:pt x="16788" y="8725"/>
                  </a:cubicBezTo>
                  <a:cubicBezTo>
                    <a:pt x="16462" y="9175"/>
                    <a:pt x="16045" y="9683"/>
                    <a:pt x="15514" y="10228"/>
                  </a:cubicBezTo>
                  <a:lnTo>
                    <a:pt x="15385" y="9986"/>
                  </a:lnTo>
                  <a:cubicBezTo>
                    <a:pt x="15430" y="9943"/>
                    <a:pt x="15470" y="9899"/>
                    <a:pt x="15485" y="9851"/>
                  </a:cubicBezTo>
                  <a:cubicBezTo>
                    <a:pt x="15512" y="9766"/>
                    <a:pt x="15440" y="9665"/>
                    <a:pt x="15471" y="9587"/>
                  </a:cubicBezTo>
                  <a:cubicBezTo>
                    <a:pt x="15502" y="9509"/>
                    <a:pt x="15457" y="9459"/>
                    <a:pt x="15623" y="9395"/>
                  </a:cubicBezTo>
                  <a:cubicBezTo>
                    <a:pt x="15789" y="9331"/>
                    <a:pt x="15889" y="9317"/>
                    <a:pt x="15946" y="9253"/>
                  </a:cubicBezTo>
                  <a:cubicBezTo>
                    <a:pt x="16002" y="9188"/>
                    <a:pt x="15950" y="9192"/>
                    <a:pt x="15908" y="9180"/>
                  </a:cubicBezTo>
                  <a:cubicBezTo>
                    <a:pt x="15865" y="9167"/>
                    <a:pt x="15839" y="9086"/>
                    <a:pt x="15882" y="9030"/>
                  </a:cubicBezTo>
                  <a:cubicBezTo>
                    <a:pt x="15925" y="8974"/>
                    <a:pt x="16035" y="8808"/>
                    <a:pt x="16035" y="8808"/>
                  </a:cubicBezTo>
                  <a:cubicBezTo>
                    <a:pt x="16035" y="8808"/>
                    <a:pt x="16142" y="8770"/>
                    <a:pt x="16121" y="8832"/>
                  </a:cubicBezTo>
                  <a:cubicBezTo>
                    <a:pt x="16100" y="8894"/>
                    <a:pt x="16081" y="8994"/>
                    <a:pt x="16166" y="8950"/>
                  </a:cubicBezTo>
                  <a:cubicBezTo>
                    <a:pt x="16252" y="8907"/>
                    <a:pt x="16349" y="8818"/>
                    <a:pt x="16349" y="8818"/>
                  </a:cubicBezTo>
                  <a:lnTo>
                    <a:pt x="16382" y="8845"/>
                  </a:lnTo>
                  <a:cubicBezTo>
                    <a:pt x="16382" y="8845"/>
                    <a:pt x="16213" y="9039"/>
                    <a:pt x="16223" y="9091"/>
                  </a:cubicBezTo>
                  <a:cubicBezTo>
                    <a:pt x="16233" y="9143"/>
                    <a:pt x="16347" y="9150"/>
                    <a:pt x="16407" y="9094"/>
                  </a:cubicBezTo>
                  <a:cubicBezTo>
                    <a:pt x="16467" y="9036"/>
                    <a:pt x="16447" y="9000"/>
                    <a:pt x="16509" y="8913"/>
                  </a:cubicBezTo>
                  <a:cubicBezTo>
                    <a:pt x="16571" y="8826"/>
                    <a:pt x="16632" y="8768"/>
                    <a:pt x="16697" y="8718"/>
                  </a:cubicBezTo>
                  <a:cubicBezTo>
                    <a:pt x="16761" y="8668"/>
                    <a:pt x="16761" y="8669"/>
                    <a:pt x="16761" y="8669"/>
                  </a:cubicBezTo>
                  <a:cubicBezTo>
                    <a:pt x="16761" y="8669"/>
                    <a:pt x="16740" y="8565"/>
                    <a:pt x="16668" y="8600"/>
                  </a:cubicBezTo>
                  <a:cubicBezTo>
                    <a:pt x="16668" y="8600"/>
                    <a:pt x="16577" y="8598"/>
                    <a:pt x="16641" y="8548"/>
                  </a:cubicBezTo>
                  <a:cubicBezTo>
                    <a:pt x="16694" y="8507"/>
                    <a:pt x="16754" y="8481"/>
                    <a:pt x="16761" y="8449"/>
                  </a:cubicBezTo>
                  <a:close/>
                  <a:moveTo>
                    <a:pt x="14010" y="8491"/>
                  </a:moveTo>
                  <a:cubicBezTo>
                    <a:pt x="14067" y="8495"/>
                    <a:pt x="14111" y="8576"/>
                    <a:pt x="14093" y="8645"/>
                  </a:cubicBezTo>
                  <a:cubicBezTo>
                    <a:pt x="14076" y="8714"/>
                    <a:pt x="14055" y="8708"/>
                    <a:pt x="14105" y="8735"/>
                  </a:cubicBezTo>
                  <a:cubicBezTo>
                    <a:pt x="14156" y="8762"/>
                    <a:pt x="14172" y="8723"/>
                    <a:pt x="14199" y="8774"/>
                  </a:cubicBezTo>
                  <a:cubicBezTo>
                    <a:pt x="14226" y="8825"/>
                    <a:pt x="14198" y="8774"/>
                    <a:pt x="14163" y="8844"/>
                  </a:cubicBezTo>
                  <a:cubicBezTo>
                    <a:pt x="14128" y="8915"/>
                    <a:pt x="14160" y="8905"/>
                    <a:pt x="14170" y="8957"/>
                  </a:cubicBezTo>
                  <a:cubicBezTo>
                    <a:pt x="14179" y="9009"/>
                    <a:pt x="14248" y="8967"/>
                    <a:pt x="14342" y="8938"/>
                  </a:cubicBezTo>
                  <a:cubicBezTo>
                    <a:pt x="14379" y="8927"/>
                    <a:pt x="14406" y="8920"/>
                    <a:pt x="14430" y="8916"/>
                  </a:cubicBezTo>
                  <a:lnTo>
                    <a:pt x="14469" y="8990"/>
                  </a:lnTo>
                  <a:cubicBezTo>
                    <a:pt x="14258" y="9153"/>
                    <a:pt x="14037" y="9320"/>
                    <a:pt x="13803" y="9492"/>
                  </a:cubicBezTo>
                  <a:cubicBezTo>
                    <a:pt x="13805" y="9459"/>
                    <a:pt x="13911" y="9399"/>
                    <a:pt x="13976" y="9342"/>
                  </a:cubicBezTo>
                  <a:cubicBezTo>
                    <a:pt x="14050" y="9276"/>
                    <a:pt x="13971" y="9266"/>
                    <a:pt x="13924" y="9246"/>
                  </a:cubicBezTo>
                  <a:cubicBezTo>
                    <a:pt x="13877" y="9227"/>
                    <a:pt x="13803" y="9224"/>
                    <a:pt x="13727" y="9184"/>
                  </a:cubicBezTo>
                  <a:cubicBezTo>
                    <a:pt x="13651" y="9143"/>
                    <a:pt x="13616" y="9077"/>
                    <a:pt x="13590" y="8995"/>
                  </a:cubicBezTo>
                  <a:cubicBezTo>
                    <a:pt x="13565" y="8914"/>
                    <a:pt x="13576" y="8868"/>
                    <a:pt x="13570" y="8823"/>
                  </a:cubicBezTo>
                  <a:cubicBezTo>
                    <a:pt x="13564" y="8778"/>
                    <a:pt x="13690" y="8739"/>
                    <a:pt x="13758" y="8697"/>
                  </a:cubicBezTo>
                  <a:cubicBezTo>
                    <a:pt x="13826" y="8654"/>
                    <a:pt x="14010" y="8491"/>
                    <a:pt x="14010" y="8491"/>
                  </a:cubicBezTo>
                  <a:close/>
                  <a:moveTo>
                    <a:pt x="18713" y="8576"/>
                  </a:moveTo>
                  <a:cubicBezTo>
                    <a:pt x="18734" y="8577"/>
                    <a:pt x="18745" y="8580"/>
                    <a:pt x="18745" y="8580"/>
                  </a:cubicBezTo>
                  <a:cubicBezTo>
                    <a:pt x="18745" y="8580"/>
                    <a:pt x="18736" y="8732"/>
                    <a:pt x="18714" y="8794"/>
                  </a:cubicBezTo>
                  <a:cubicBezTo>
                    <a:pt x="18693" y="8855"/>
                    <a:pt x="18680" y="8932"/>
                    <a:pt x="18680" y="8932"/>
                  </a:cubicBezTo>
                  <a:cubicBezTo>
                    <a:pt x="18680" y="8932"/>
                    <a:pt x="18613" y="8876"/>
                    <a:pt x="18517" y="8936"/>
                  </a:cubicBezTo>
                  <a:lnTo>
                    <a:pt x="18501" y="8945"/>
                  </a:lnTo>
                  <a:cubicBezTo>
                    <a:pt x="18545" y="8816"/>
                    <a:pt x="18582" y="8697"/>
                    <a:pt x="18613" y="8589"/>
                  </a:cubicBezTo>
                  <a:cubicBezTo>
                    <a:pt x="18616" y="8589"/>
                    <a:pt x="18619" y="8589"/>
                    <a:pt x="18622" y="8588"/>
                  </a:cubicBezTo>
                  <a:cubicBezTo>
                    <a:pt x="18662" y="8578"/>
                    <a:pt x="18692" y="8576"/>
                    <a:pt x="18713" y="8576"/>
                  </a:cubicBezTo>
                  <a:close/>
                  <a:moveTo>
                    <a:pt x="5408" y="8703"/>
                  </a:moveTo>
                  <a:lnTo>
                    <a:pt x="5764" y="9367"/>
                  </a:lnTo>
                  <a:cubicBezTo>
                    <a:pt x="5651" y="9458"/>
                    <a:pt x="5538" y="9550"/>
                    <a:pt x="5424" y="9644"/>
                  </a:cubicBezTo>
                  <a:cubicBezTo>
                    <a:pt x="5333" y="9719"/>
                    <a:pt x="4814" y="10145"/>
                    <a:pt x="4167" y="10765"/>
                  </a:cubicBezTo>
                  <a:lnTo>
                    <a:pt x="3393" y="9322"/>
                  </a:lnTo>
                  <a:cubicBezTo>
                    <a:pt x="3521" y="9161"/>
                    <a:pt x="3650" y="9006"/>
                    <a:pt x="3779" y="8857"/>
                  </a:cubicBezTo>
                  <a:cubicBezTo>
                    <a:pt x="3834" y="8825"/>
                    <a:pt x="4058" y="8696"/>
                    <a:pt x="4074" y="8725"/>
                  </a:cubicBezTo>
                  <a:cubicBezTo>
                    <a:pt x="4091" y="8758"/>
                    <a:pt x="4125" y="8898"/>
                    <a:pt x="4113" y="8978"/>
                  </a:cubicBezTo>
                  <a:cubicBezTo>
                    <a:pt x="4102" y="9058"/>
                    <a:pt x="4043" y="9277"/>
                    <a:pt x="4027" y="9375"/>
                  </a:cubicBezTo>
                  <a:cubicBezTo>
                    <a:pt x="4011" y="9472"/>
                    <a:pt x="3997" y="9576"/>
                    <a:pt x="4036" y="9647"/>
                  </a:cubicBezTo>
                  <a:cubicBezTo>
                    <a:pt x="4074" y="9718"/>
                    <a:pt x="4140" y="9765"/>
                    <a:pt x="4140" y="9765"/>
                  </a:cubicBezTo>
                  <a:cubicBezTo>
                    <a:pt x="4140" y="9765"/>
                    <a:pt x="4182" y="9717"/>
                    <a:pt x="4244" y="9679"/>
                  </a:cubicBezTo>
                  <a:cubicBezTo>
                    <a:pt x="4305" y="9640"/>
                    <a:pt x="4333" y="9666"/>
                    <a:pt x="4380" y="9600"/>
                  </a:cubicBezTo>
                  <a:cubicBezTo>
                    <a:pt x="4426" y="9535"/>
                    <a:pt x="4406" y="9497"/>
                    <a:pt x="4498" y="9440"/>
                  </a:cubicBezTo>
                  <a:cubicBezTo>
                    <a:pt x="4590" y="9383"/>
                    <a:pt x="4703" y="9313"/>
                    <a:pt x="4779" y="9251"/>
                  </a:cubicBezTo>
                  <a:cubicBezTo>
                    <a:pt x="4855" y="9189"/>
                    <a:pt x="4906" y="9157"/>
                    <a:pt x="5017" y="9059"/>
                  </a:cubicBezTo>
                  <a:cubicBezTo>
                    <a:pt x="5128" y="8961"/>
                    <a:pt x="5252" y="8862"/>
                    <a:pt x="5315" y="8802"/>
                  </a:cubicBezTo>
                  <a:cubicBezTo>
                    <a:pt x="5353" y="8765"/>
                    <a:pt x="5387" y="8732"/>
                    <a:pt x="5408" y="8703"/>
                  </a:cubicBezTo>
                  <a:close/>
                  <a:moveTo>
                    <a:pt x="13008" y="8958"/>
                  </a:moveTo>
                  <a:cubicBezTo>
                    <a:pt x="13040" y="8981"/>
                    <a:pt x="13036" y="9048"/>
                    <a:pt x="13117" y="9055"/>
                  </a:cubicBezTo>
                  <a:cubicBezTo>
                    <a:pt x="13117" y="9055"/>
                    <a:pt x="12931" y="9151"/>
                    <a:pt x="12879" y="9155"/>
                  </a:cubicBezTo>
                  <a:cubicBezTo>
                    <a:pt x="12843" y="9157"/>
                    <a:pt x="12753" y="9157"/>
                    <a:pt x="12663" y="9173"/>
                  </a:cubicBezTo>
                  <a:cubicBezTo>
                    <a:pt x="12663" y="9173"/>
                    <a:pt x="13008" y="8958"/>
                    <a:pt x="13008" y="8958"/>
                  </a:cubicBezTo>
                  <a:close/>
                  <a:moveTo>
                    <a:pt x="17052" y="9001"/>
                  </a:moveTo>
                  <a:cubicBezTo>
                    <a:pt x="17052" y="9001"/>
                    <a:pt x="17643" y="10103"/>
                    <a:pt x="17643" y="10103"/>
                  </a:cubicBezTo>
                  <a:cubicBezTo>
                    <a:pt x="17593" y="10200"/>
                    <a:pt x="17540" y="10300"/>
                    <a:pt x="17483" y="10402"/>
                  </a:cubicBezTo>
                  <a:cubicBezTo>
                    <a:pt x="17446" y="10468"/>
                    <a:pt x="17408" y="10535"/>
                    <a:pt x="17368" y="10602"/>
                  </a:cubicBezTo>
                  <a:cubicBezTo>
                    <a:pt x="17355" y="10606"/>
                    <a:pt x="17340" y="10609"/>
                    <a:pt x="17324" y="10610"/>
                  </a:cubicBezTo>
                  <a:cubicBezTo>
                    <a:pt x="17271" y="10613"/>
                    <a:pt x="17124" y="10646"/>
                    <a:pt x="17138" y="10705"/>
                  </a:cubicBezTo>
                  <a:cubicBezTo>
                    <a:pt x="17152" y="10765"/>
                    <a:pt x="17211" y="10738"/>
                    <a:pt x="17229" y="10805"/>
                  </a:cubicBezTo>
                  <a:cubicBezTo>
                    <a:pt x="17231" y="10813"/>
                    <a:pt x="17231" y="10821"/>
                    <a:pt x="17230" y="10830"/>
                  </a:cubicBezTo>
                  <a:cubicBezTo>
                    <a:pt x="17009" y="11188"/>
                    <a:pt x="16746" y="11567"/>
                    <a:pt x="16438" y="11959"/>
                  </a:cubicBezTo>
                  <a:lnTo>
                    <a:pt x="15701" y="10585"/>
                  </a:lnTo>
                  <a:cubicBezTo>
                    <a:pt x="16264" y="10013"/>
                    <a:pt x="16706" y="9477"/>
                    <a:pt x="17052" y="9001"/>
                  </a:cubicBezTo>
                  <a:close/>
                  <a:moveTo>
                    <a:pt x="15111" y="9044"/>
                  </a:moveTo>
                  <a:cubicBezTo>
                    <a:pt x="15147" y="9047"/>
                    <a:pt x="15176" y="9051"/>
                    <a:pt x="15202" y="9050"/>
                  </a:cubicBezTo>
                  <a:cubicBezTo>
                    <a:pt x="15255" y="9046"/>
                    <a:pt x="15211" y="9201"/>
                    <a:pt x="15207" y="9262"/>
                  </a:cubicBezTo>
                  <a:cubicBezTo>
                    <a:pt x="15204" y="9323"/>
                    <a:pt x="15195" y="9444"/>
                    <a:pt x="15174" y="9506"/>
                  </a:cubicBezTo>
                  <a:cubicBezTo>
                    <a:pt x="15170" y="9517"/>
                    <a:pt x="15163" y="9531"/>
                    <a:pt x="15151" y="9546"/>
                  </a:cubicBezTo>
                  <a:lnTo>
                    <a:pt x="14912" y="9100"/>
                  </a:lnTo>
                  <a:cubicBezTo>
                    <a:pt x="14927" y="9088"/>
                    <a:pt x="14941" y="9077"/>
                    <a:pt x="14956" y="9066"/>
                  </a:cubicBezTo>
                  <a:cubicBezTo>
                    <a:pt x="14967" y="9063"/>
                    <a:pt x="14977" y="9061"/>
                    <a:pt x="14988" y="9058"/>
                  </a:cubicBezTo>
                  <a:cubicBezTo>
                    <a:pt x="15035" y="9043"/>
                    <a:pt x="15076" y="9042"/>
                    <a:pt x="15111" y="9044"/>
                  </a:cubicBezTo>
                  <a:close/>
                  <a:moveTo>
                    <a:pt x="446" y="9213"/>
                  </a:moveTo>
                  <a:lnTo>
                    <a:pt x="964" y="10176"/>
                  </a:lnTo>
                  <a:cubicBezTo>
                    <a:pt x="798" y="10773"/>
                    <a:pt x="678" y="11411"/>
                    <a:pt x="626" y="12087"/>
                  </a:cubicBezTo>
                  <a:cubicBezTo>
                    <a:pt x="582" y="12044"/>
                    <a:pt x="522" y="11966"/>
                    <a:pt x="508" y="11939"/>
                  </a:cubicBezTo>
                  <a:cubicBezTo>
                    <a:pt x="496" y="11918"/>
                    <a:pt x="472" y="12023"/>
                    <a:pt x="456" y="12099"/>
                  </a:cubicBezTo>
                  <a:cubicBezTo>
                    <a:pt x="325" y="11135"/>
                    <a:pt x="324" y="10163"/>
                    <a:pt x="446" y="9213"/>
                  </a:cubicBezTo>
                  <a:close/>
                  <a:moveTo>
                    <a:pt x="14637" y="9298"/>
                  </a:moveTo>
                  <a:cubicBezTo>
                    <a:pt x="14637" y="9298"/>
                    <a:pt x="14886" y="9762"/>
                    <a:pt x="14886" y="9762"/>
                  </a:cubicBezTo>
                  <a:cubicBezTo>
                    <a:pt x="14842" y="9811"/>
                    <a:pt x="14807" y="9876"/>
                    <a:pt x="14782" y="9959"/>
                  </a:cubicBezTo>
                  <a:cubicBezTo>
                    <a:pt x="14749" y="10067"/>
                    <a:pt x="14722" y="10220"/>
                    <a:pt x="14722" y="10220"/>
                  </a:cubicBezTo>
                  <a:cubicBezTo>
                    <a:pt x="14722" y="10220"/>
                    <a:pt x="14646" y="10112"/>
                    <a:pt x="14605" y="10001"/>
                  </a:cubicBezTo>
                  <a:cubicBezTo>
                    <a:pt x="14563" y="9890"/>
                    <a:pt x="14604" y="9729"/>
                    <a:pt x="14602" y="9623"/>
                  </a:cubicBezTo>
                  <a:cubicBezTo>
                    <a:pt x="14600" y="9517"/>
                    <a:pt x="14586" y="9457"/>
                    <a:pt x="14553" y="9429"/>
                  </a:cubicBezTo>
                  <a:cubicBezTo>
                    <a:pt x="14520" y="9401"/>
                    <a:pt x="14387" y="9561"/>
                    <a:pt x="14338" y="9640"/>
                  </a:cubicBezTo>
                  <a:cubicBezTo>
                    <a:pt x="14290" y="9719"/>
                    <a:pt x="14270" y="9819"/>
                    <a:pt x="14235" y="9890"/>
                  </a:cubicBezTo>
                  <a:cubicBezTo>
                    <a:pt x="14200" y="9960"/>
                    <a:pt x="14176" y="10015"/>
                    <a:pt x="14139" y="10047"/>
                  </a:cubicBezTo>
                  <a:cubicBezTo>
                    <a:pt x="14102" y="10080"/>
                    <a:pt x="14009" y="10010"/>
                    <a:pt x="13976" y="9982"/>
                  </a:cubicBezTo>
                  <a:cubicBezTo>
                    <a:pt x="13943" y="9954"/>
                    <a:pt x="13988" y="9936"/>
                    <a:pt x="14060" y="9901"/>
                  </a:cubicBezTo>
                  <a:cubicBezTo>
                    <a:pt x="14132" y="9866"/>
                    <a:pt x="14136" y="9874"/>
                    <a:pt x="14187" y="9832"/>
                  </a:cubicBezTo>
                  <a:cubicBezTo>
                    <a:pt x="14237" y="9791"/>
                    <a:pt x="14165" y="9758"/>
                    <a:pt x="14120" y="9708"/>
                  </a:cubicBezTo>
                  <a:cubicBezTo>
                    <a:pt x="14116" y="9704"/>
                    <a:pt x="14112" y="9700"/>
                    <a:pt x="14109" y="9696"/>
                  </a:cubicBezTo>
                  <a:cubicBezTo>
                    <a:pt x="14292" y="9560"/>
                    <a:pt x="14468" y="9428"/>
                    <a:pt x="14637" y="9298"/>
                  </a:cubicBezTo>
                  <a:close/>
                  <a:moveTo>
                    <a:pt x="3152" y="9595"/>
                  </a:moveTo>
                  <a:lnTo>
                    <a:pt x="3900" y="10991"/>
                  </a:lnTo>
                  <a:cubicBezTo>
                    <a:pt x="3805" y="11085"/>
                    <a:pt x="3708" y="11183"/>
                    <a:pt x="3610" y="11284"/>
                  </a:cubicBezTo>
                  <a:cubicBezTo>
                    <a:pt x="3260" y="11644"/>
                    <a:pt x="2897" y="12042"/>
                    <a:pt x="2560" y="12459"/>
                  </a:cubicBezTo>
                  <a:lnTo>
                    <a:pt x="2013" y="11439"/>
                  </a:lnTo>
                  <a:cubicBezTo>
                    <a:pt x="2337" y="10772"/>
                    <a:pt x="2733" y="10154"/>
                    <a:pt x="3152" y="9595"/>
                  </a:cubicBezTo>
                  <a:close/>
                  <a:moveTo>
                    <a:pt x="5934" y="9680"/>
                  </a:moveTo>
                  <a:lnTo>
                    <a:pt x="6670" y="11052"/>
                  </a:lnTo>
                  <a:cubicBezTo>
                    <a:pt x="6130" y="11452"/>
                    <a:pt x="5577" y="11879"/>
                    <a:pt x="5012" y="12335"/>
                  </a:cubicBezTo>
                  <a:lnTo>
                    <a:pt x="4340" y="11082"/>
                  </a:lnTo>
                  <a:cubicBezTo>
                    <a:pt x="5001" y="10444"/>
                    <a:pt x="5537" y="10003"/>
                    <a:pt x="5627" y="9929"/>
                  </a:cubicBezTo>
                  <a:cubicBezTo>
                    <a:pt x="5730" y="9845"/>
                    <a:pt x="5832" y="9762"/>
                    <a:pt x="5934" y="9680"/>
                  </a:cubicBezTo>
                  <a:close/>
                  <a:moveTo>
                    <a:pt x="9049" y="9807"/>
                  </a:moveTo>
                  <a:lnTo>
                    <a:pt x="9499" y="10647"/>
                  </a:lnTo>
                  <a:cubicBezTo>
                    <a:pt x="9439" y="10726"/>
                    <a:pt x="9382" y="10804"/>
                    <a:pt x="9344" y="10862"/>
                  </a:cubicBezTo>
                  <a:lnTo>
                    <a:pt x="8119" y="11624"/>
                  </a:lnTo>
                  <a:cubicBezTo>
                    <a:pt x="8039" y="11636"/>
                    <a:pt x="8038" y="11635"/>
                    <a:pt x="8038" y="11635"/>
                  </a:cubicBezTo>
                  <a:cubicBezTo>
                    <a:pt x="8038" y="11635"/>
                    <a:pt x="7916" y="11703"/>
                    <a:pt x="7885" y="11768"/>
                  </a:cubicBezTo>
                  <a:lnTo>
                    <a:pt x="7541" y="11982"/>
                  </a:lnTo>
                  <a:lnTo>
                    <a:pt x="7435" y="11784"/>
                  </a:lnTo>
                  <a:cubicBezTo>
                    <a:pt x="7476" y="11769"/>
                    <a:pt x="7511" y="11752"/>
                    <a:pt x="7562" y="11707"/>
                  </a:cubicBezTo>
                  <a:cubicBezTo>
                    <a:pt x="7646" y="11634"/>
                    <a:pt x="7736" y="11498"/>
                    <a:pt x="7736" y="11498"/>
                  </a:cubicBezTo>
                  <a:cubicBezTo>
                    <a:pt x="7736" y="11498"/>
                    <a:pt x="7827" y="11360"/>
                    <a:pt x="7884" y="11288"/>
                  </a:cubicBezTo>
                  <a:cubicBezTo>
                    <a:pt x="7941" y="11216"/>
                    <a:pt x="8009" y="11116"/>
                    <a:pt x="7981" y="11089"/>
                  </a:cubicBezTo>
                  <a:cubicBezTo>
                    <a:pt x="7954" y="11062"/>
                    <a:pt x="7920" y="11025"/>
                    <a:pt x="7831" y="11088"/>
                  </a:cubicBezTo>
                  <a:cubicBezTo>
                    <a:pt x="7742" y="11150"/>
                    <a:pt x="7738" y="11196"/>
                    <a:pt x="7661" y="11230"/>
                  </a:cubicBezTo>
                  <a:cubicBezTo>
                    <a:pt x="7583" y="11263"/>
                    <a:pt x="7603" y="11223"/>
                    <a:pt x="7573" y="11219"/>
                  </a:cubicBezTo>
                  <a:cubicBezTo>
                    <a:pt x="7544" y="11215"/>
                    <a:pt x="7613" y="11267"/>
                    <a:pt x="7509" y="11353"/>
                  </a:cubicBezTo>
                  <a:cubicBezTo>
                    <a:pt x="7425" y="11423"/>
                    <a:pt x="7379" y="11431"/>
                    <a:pt x="7292" y="11516"/>
                  </a:cubicBezTo>
                  <a:cubicBezTo>
                    <a:pt x="7292" y="11516"/>
                    <a:pt x="7101" y="11161"/>
                    <a:pt x="7101" y="11161"/>
                  </a:cubicBezTo>
                  <a:cubicBezTo>
                    <a:pt x="7773" y="10668"/>
                    <a:pt x="8424" y="10219"/>
                    <a:pt x="9049" y="9807"/>
                  </a:cubicBezTo>
                  <a:close/>
                  <a:moveTo>
                    <a:pt x="18086" y="9977"/>
                  </a:moveTo>
                  <a:cubicBezTo>
                    <a:pt x="18091" y="9999"/>
                    <a:pt x="18084" y="10023"/>
                    <a:pt x="18093" y="10063"/>
                  </a:cubicBezTo>
                  <a:cubicBezTo>
                    <a:pt x="18107" y="10123"/>
                    <a:pt x="18177" y="10119"/>
                    <a:pt x="18187" y="10171"/>
                  </a:cubicBezTo>
                  <a:cubicBezTo>
                    <a:pt x="18197" y="10223"/>
                    <a:pt x="18263" y="10279"/>
                    <a:pt x="18191" y="10314"/>
                  </a:cubicBezTo>
                  <a:cubicBezTo>
                    <a:pt x="18178" y="10320"/>
                    <a:pt x="18166" y="10324"/>
                    <a:pt x="18154" y="10329"/>
                  </a:cubicBezTo>
                  <a:lnTo>
                    <a:pt x="18028" y="10095"/>
                  </a:lnTo>
                  <a:cubicBezTo>
                    <a:pt x="18048" y="10056"/>
                    <a:pt x="18067" y="10016"/>
                    <a:pt x="18086" y="9977"/>
                  </a:cubicBezTo>
                  <a:close/>
                  <a:moveTo>
                    <a:pt x="15135" y="10232"/>
                  </a:moveTo>
                  <a:lnTo>
                    <a:pt x="15285" y="10510"/>
                  </a:lnTo>
                  <a:cubicBezTo>
                    <a:pt x="14844" y="10943"/>
                    <a:pt x="14330" y="11398"/>
                    <a:pt x="13734" y="11861"/>
                  </a:cubicBezTo>
                  <a:cubicBezTo>
                    <a:pt x="13734" y="11861"/>
                    <a:pt x="13728" y="11848"/>
                    <a:pt x="13728" y="11848"/>
                  </a:cubicBezTo>
                  <a:cubicBezTo>
                    <a:pt x="13739" y="11837"/>
                    <a:pt x="13750" y="11827"/>
                    <a:pt x="13758" y="11819"/>
                  </a:cubicBezTo>
                  <a:cubicBezTo>
                    <a:pt x="13838" y="11730"/>
                    <a:pt x="14114" y="11500"/>
                    <a:pt x="14162" y="11353"/>
                  </a:cubicBezTo>
                  <a:cubicBezTo>
                    <a:pt x="14211" y="11206"/>
                    <a:pt x="14223" y="11091"/>
                    <a:pt x="14299" y="10995"/>
                  </a:cubicBezTo>
                  <a:cubicBezTo>
                    <a:pt x="14375" y="10899"/>
                    <a:pt x="14540" y="10768"/>
                    <a:pt x="14585" y="10682"/>
                  </a:cubicBezTo>
                  <a:cubicBezTo>
                    <a:pt x="14629" y="10595"/>
                    <a:pt x="14740" y="10293"/>
                    <a:pt x="14740" y="10293"/>
                  </a:cubicBezTo>
                  <a:cubicBezTo>
                    <a:pt x="14740" y="10293"/>
                    <a:pt x="14814" y="10295"/>
                    <a:pt x="14909" y="10303"/>
                  </a:cubicBezTo>
                  <a:cubicBezTo>
                    <a:pt x="14961" y="10308"/>
                    <a:pt x="15052" y="10275"/>
                    <a:pt x="15135" y="10232"/>
                  </a:cubicBezTo>
                  <a:close/>
                  <a:moveTo>
                    <a:pt x="18192" y="10402"/>
                  </a:moveTo>
                  <a:cubicBezTo>
                    <a:pt x="18192" y="10402"/>
                    <a:pt x="18234" y="10405"/>
                    <a:pt x="18278" y="10436"/>
                  </a:cubicBezTo>
                  <a:cubicBezTo>
                    <a:pt x="18322" y="10467"/>
                    <a:pt x="18383" y="10452"/>
                    <a:pt x="18431" y="10465"/>
                  </a:cubicBezTo>
                  <a:cubicBezTo>
                    <a:pt x="18479" y="10479"/>
                    <a:pt x="18423" y="10653"/>
                    <a:pt x="18382" y="10729"/>
                  </a:cubicBezTo>
                  <a:cubicBezTo>
                    <a:pt x="18378" y="10736"/>
                    <a:pt x="18373" y="10744"/>
                    <a:pt x="18369" y="10751"/>
                  </a:cubicBezTo>
                  <a:lnTo>
                    <a:pt x="18186" y="10407"/>
                  </a:lnTo>
                  <a:cubicBezTo>
                    <a:pt x="18189" y="10403"/>
                    <a:pt x="18192" y="10402"/>
                    <a:pt x="18192" y="10402"/>
                  </a:cubicBezTo>
                  <a:close/>
                  <a:moveTo>
                    <a:pt x="1168" y="10571"/>
                  </a:moveTo>
                  <a:lnTo>
                    <a:pt x="1633" y="11439"/>
                  </a:lnTo>
                  <a:cubicBezTo>
                    <a:pt x="1538" y="11646"/>
                    <a:pt x="1449" y="11858"/>
                    <a:pt x="1368" y="12075"/>
                  </a:cubicBezTo>
                  <a:cubicBezTo>
                    <a:pt x="1301" y="12041"/>
                    <a:pt x="1232" y="12012"/>
                    <a:pt x="1192" y="11980"/>
                  </a:cubicBezTo>
                  <a:cubicBezTo>
                    <a:pt x="1145" y="11944"/>
                    <a:pt x="1067" y="11875"/>
                    <a:pt x="1022" y="11866"/>
                  </a:cubicBezTo>
                  <a:cubicBezTo>
                    <a:pt x="1006" y="11863"/>
                    <a:pt x="979" y="11865"/>
                    <a:pt x="948" y="11868"/>
                  </a:cubicBezTo>
                  <a:cubicBezTo>
                    <a:pt x="993" y="11417"/>
                    <a:pt x="1069" y="10985"/>
                    <a:pt x="1168" y="10571"/>
                  </a:cubicBezTo>
                  <a:close/>
                  <a:moveTo>
                    <a:pt x="17938" y="10699"/>
                  </a:moveTo>
                  <a:lnTo>
                    <a:pt x="18271" y="11321"/>
                  </a:lnTo>
                  <a:cubicBezTo>
                    <a:pt x="18249" y="11350"/>
                    <a:pt x="18222" y="11372"/>
                    <a:pt x="18191" y="11382"/>
                  </a:cubicBezTo>
                  <a:cubicBezTo>
                    <a:pt x="18120" y="11404"/>
                    <a:pt x="18015" y="11462"/>
                    <a:pt x="17900" y="11527"/>
                  </a:cubicBezTo>
                  <a:cubicBezTo>
                    <a:pt x="17784" y="11591"/>
                    <a:pt x="17676" y="11695"/>
                    <a:pt x="17606" y="11716"/>
                  </a:cubicBezTo>
                  <a:cubicBezTo>
                    <a:pt x="17536" y="11738"/>
                    <a:pt x="17476" y="11703"/>
                    <a:pt x="17476" y="11703"/>
                  </a:cubicBezTo>
                  <a:cubicBezTo>
                    <a:pt x="17476" y="11703"/>
                    <a:pt x="17590" y="11610"/>
                    <a:pt x="17656" y="11555"/>
                  </a:cubicBezTo>
                  <a:cubicBezTo>
                    <a:pt x="17721" y="11499"/>
                    <a:pt x="17699" y="11483"/>
                    <a:pt x="17728" y="11385"/>
                  </a:cubicBezTo>
                  <a:cubicBezTo>
                    <a:pt x="17757" y="11286"/>
                    <a:pt x="17714" y="11205"/>
                    <a:pt x="17730" y="11107"/>
                  </a:cubicBezTo>
                  <a:cubicBezTo>
                    <a:pt x="17745" y="11010"/>
                    <a:pt x="17772" y="11036"/>
                    <a:pt x="17854" y="10934"/>
                  </a:cubicBezTo>
                  <a:cubicBezTo>
                    <a:pt x="17936" y="10832"/>
                    <a:pt x="17929" y="10844"/>
                    <a:pt x="17940" y="10764"/>
                  </a:cubicBezTo>
                  <a:cubicBezTo>
                    <a:pt x="17944" y="10736"/>
                    <a:pt x="17942" y="10716"/>
                    <a:pt x="17938" y="10699"/>
                  </a:cubicBezTo>
                  <a:close/>
                  <a:moveTo>
                    <a:pt x="15439" y="10826"/>
                  </a:moveTo>
                  <a:lnTo>
                    <a:pt x="16195" y="12236"/>
                  </a:lnTo>
                  <a:cubicBezTo>
                    <a:pt x="15786" y="12727"/>
                    <a:pt x="15303" y="13235"/>
                    <a:pt x="14733" y="13748"/>
                  </a:cubicBezTo>
                  <a:lnTo>
                    <a:pt x="13886" y="12170"/>
                  </a:lnTo>
                  <a:cubicBezTo>
                    <a:pt x="14479" y="11711"/>
                    <a:pt x="14994" y="11259"/>
                    <a:pt x="15439" y="10826"/>
                  </a:cubicBezTo>
                  <a:close/>
                  <a:moveTo>
                    <a:pt x="17317" y="11293"/>
                  </a:moveTo>
                  <a:cubicBezTo>
                    <a:pt x="17338" y="11342"/>
                    <a:pt x="17352" y="11396"/>
                    <a:pt x="17352" y="11436"/>
                  </a:cubicBezTo>
                  <a:cubicBezTo>
                    <a:pt x="17352" y="11505"/>
                    <a:pt x="17286" y="11722"/>
                    <a:pt x="17286" y="11722"/>
                  </a:cubicBezTo>
                  <a:cubicBezTo>
                    <a:pt x="17286" y="11722"/>
                    <a:pt x="17271" y="11692"/>
                    <a:pt x="17261" y="11639"/>
                  </a:cubicBezTo>
                  <a:cubicBezTo>
                    <a:pt x="17251" y="11587"/>
                    <a:pt x="17231" y="11551"/>
                    <a:pt x="17169" y="11570"/>
                  </a:cubicBezTo>
                  <a:cubicBezTo>
                    <a:pt x="17153" y="11575"/>
                    <a:pt x="17137" y="11578"/>
                    <a:pt x="17121" y="11581"/>
                  </a:cubicBezTo>
                  <a:cubicBezTo>
                    <a:pt x="17189" y="11484"/>
                    <a:pt x="17254" y="11388"/>
                    <a:pt x="17317" y="11293"/>
                  </a:cubicBezTo>
                  <a:close/>
                  <a:moveTo>
                    <a:pt x="4057" y="11336"/>
                  </a:moveTo>
                  <a:lnTo>
                    <a:pt x="4712" y="12558"/>
                  </a:lnTo>
                  <a:cubicBezTo>
                    <a:pt x="4232" y="12949"/>
                    <a:pt x="3745" y="13362"/>
                    <a:pt x="3249" y="13795"/>
                  </a:cubicBezTo>
                  <a:cubicBezTo>
                    <a:pt x="3249" y="13795"/>
                    <a:pt x="2723" y="12815"/>
                    <a:pt x="2723" y="12815"/>
                  </a:cubicBezTo>
                  <a:cubicBezTo>
                    <a:pt x="3072" y="12374"/>
                    <a:pt x="3454" y="11949"/>
                    <a:pt x="3825" y="11569"/>
                  </a:cubicBezTo>
                  <a:cubicBezTo>
                    <a:pt x="3903" y="11489"/>
                    <a:pt x="3980" y="11412"/>
                    <a:pt x="4057" y="11336"/>
                  </a:cubicBezTo>
                  <a:close/>
                  <a:moveTo>
                    <a:pt x="6826" y="11336"/>
                  </a:moveTo>
                  <a:lnTo>
                    <a:pt x="7048" y="11750"/>
                  </a:lnTo>
                  <a:cubicBezTo>
                    <a:pt x="6994" y="11804"/>
                    <a:pt x="6949" y="11846"/>
                    <a:pt x="6916" y="11877"/>
                  </a:cubicBezTo>
                  <a:cubicBezTo>
                    <a:pt x="6854" y="11938"/>
                    <a:pt x="6762" y="12023"/>
                    <a:pt x="6701" y="12112"/>
                  </a:cubicBezTo>
                  <a:cubicBezTo>
                    <a:pt x="6640" y="12201"/>
                    <a:pt x="6616" y="12232"/>
                    <a:pt x="6685" y="12233"/>
                  </a:cubicBezTo>
                  <a:cubicBezTo>
                    <a:pt x="6753" y="12234"/>
                    <a:pt x="6811" y="12241"/>
                    <a:pt x="6910" y="12171"/>
                  </a:cubicBezTo>
                  <a:cubicBezTo>
                    <a:pt x="7010" y="12102"/>
                    <a:pt x="7107" y="12079"/>
                    <a:pt x="7165" y="11984"/>
                  </a:cubicBezTo>
                  <a:cubicBezTo>
                    <a:pt x="7167" y="11982"/>
                    <a:pt x="7169" y="11979"/>
                    <a:pt x="7170" y="11976"/>
                  </a:cubicBezTo>
                  <a:lnTo>
                    <a:pt x="7254" y="12133"/>
                  </a:lnTo>
                  <a:lnTo>
                    <a:pt x="5494" y="13226"/>
                  </a:lnTo>
                  <a:lnTo>
                    <a:pt x="5168" y="12620"/>
                  </a:lnTo>
                  <a:cubicBezTo>
                    <a:pt x="5733" y="12164"/>
                    <a:pt x="6287" y="11736"/>
                    <a:pt x="6826" y="11336"/>
                  </a:cubicBezTo>
                  <a:close/>
                  <a:moveTo>
                    <a:pt x="1851" y="11845"/>
                  </a:moveTo>
                  <a:lnTo>
                    <a:pt x="2348" y="12771"/>
                  </a:lnTo>
                  <a:cubicBezTo>
                    <a:pt x="2269" y="12875"/>
                    <a:pt x="2192" y="12981"/>
                    <a:pt x="2118" y="13087"/>
                  </a:cubicBezTo>
                  <a:cubicBezTo>
                    <a:pt x="2116" y="13070"/>
                    <a:pt x="2114" y="13054"/>
                    <a:pt x="2115" y="13040"/>
                  </a:cubicBezTo>
                  <a:cubicBezTo>
                    <a:pt x="2119" y="12972"/>
                    <a:pt x="2164" y="12850"/>
                    <a:pt x="2178" y="12775"/>
                  </a:cubicBezTo>
                  <a:cubicBezTo>
                    <a:pt x="2192" y="12700"/>
                    <a:pt x="2144" y="12687"/>
                    <a:pt x="2111" y="12627"/>
                  </a:cubicBezTo>
                  <a:cubicBezTo>
                    <a:pt x="2079" y="12566"/>
                    <a:pt x="2033" y="12507"/>
                    <a:pt x="2005" y="12481"/>
                  </a:cubicBezTo>
                  <a:cubicBezTo>
                    <a:pt x="1978" y="12454"/>
                    <a:pt x="1935" y="12452"/>
                    <a:pt x="1872" y="12410"/>
                  </a:cubicBezTo>
                  <a:cubicBezTo>
                    <a:pt x="1809" y="12369"/>
                    <a:pt x="1844" y="12333"/>
                    <a:pt x="1827" y="12300"/>
                  </a:cubicBezTo>
                  <a:cubicBezTo>
                    <a:pt x="1815" y="12279"/>
                    <a:pt x="1754" y="12251"/>
                    <a:pt x="1697" y="12227"/>
                  </a:cubicBezTo>
                  <a:cubicBezTo>
                    <a:pt x="1746" y="12099"/>
                    <a:pt x="1797" y="11971"/>
                    <a:pt x="1851" y="11845"/>
                  </a:cubicBezTo>
                  <a:close/>
                  <a:moveTo>
                    <a:pt x="16965" y="11889"/>
                  </a:moveTo>
                  <a:cubicBezTo>
                    <a:pt x="16972" y="11891"/>
                    <a:pt x="16976" y="11895"/>
                    <a:pt x="16978" y="11905"/>
                  </a:cubicBezTo>
                  <a:cubicBezTo>
                    <a:pt x="16983" y="11950"/>
                    <a:pt x="16998" y="12009"/>
                    <a:pt x="16953" y="12096"/>
                  </a:cubicBezTo>
                  <a:cubicBezTo>
                    <a:pt x="16908" y="12182"/>
                    <a:pt x="16924" y="12211"/>
                    <a:pt x="16916" y="12264"/>
                  </a:cubicBezTo>
                  <a:cubicBezTo>
                    <a:pt x="16908" y="12318"/>
                    <a:pt x="16838" y="12391"/>
                    <a:pt x="16791" y="12439"/>
                  </a:cubicBezTo>
                  <a:cubicBezTo>
                    <a:pt x="16748" y="12485"/>
                    <a:pt x="16785" y="12505"/>
                    <a:pt x="16773" y="12558"/>
                  </a:cubicBezTo>
                  <a:lnTo>
                    <a:pt x="16608" y="12250"/>
                  </a:lnTo>
                  <a:cubicBezTo>
                    <a:pt x="16698" y="12138"/>
                    <a:pt x="16784" y="12027"/>
                    <a:pt x="16867" y="11917"/>
                  </a:cubicBezTo>
                  <a:cubicBezTo>
                    <a:pt x="16904" y="11906"/>
                    <a:pt x="16945" y="11884"/>
                    <a:pt x="16965" y="11889"/>
                  </a:cubicBezTo>
                  <a:close/>
                  <a:moveTo>
                    <a:pt x="11094" y="11972"/>
                  </a:moveTo>
                  <a:cubicBezTo>
                    <a:pt x="11221" y="11972"/>
                    <a:pt x="11356" y="12053"/>
                    <a:pt x="11395" y="12126"/>
                  </a:cubicBezTo>
                  <a:cubicBezTo>
                    <a:pt x="11434" y="12199"/>
                    <a:pt x="11394" y="12293"/>
                    <a:pt x="11345" y="12372"/>
                  </a:cubicBezTo>
                  <a:cubicBezTo>
                    <a:pt x="11297" y="12451"/>
                    <a:pt x="11310" y="12443"/>
                    <a:pt x="11406" y="12451"/>
                  </a:cubicBezTo>
                  <a:cubicBezTo>
                    <a:pt x="11501" y="12460"/>
                    <a:pt x="11622" y="12482"/>
                    <a:pt x="11613" y="12566"/>
                  </a:cubicBezTo>
                  <a:cubicBezTo>
                    <a:pt x="11603" y="12649"/>
                    <a:pt x="11583" y="12749"/>
                    <a:pt x="11724" y="12739"/>
                  </a:cubicBezTo>
                  <a:cubicBezTo>
                    <a:pt x="11864" y="12730"/>
                    <a:pt x="12038" y="12682"/>
                    <a:pt x="12192" y="12664"/>
                  </a:cubicBezTo>
                  <a:cubicBezTo>
                    <a:pt x="12346" y="12646"/>
                    <a:pt x="12522" y="12566"/>
                    <a:pt x="12618" y="12575"/>
                  </a:cubicBezTo>
                  <a:cubicBezTo>
                    <a:pt x="12654" y="12578"/>
                    <a:pt x="12682" y="12584"/>
                    <a:pt x="12709" y="12588"/>
                  </a:cubicBezTo>
                  <a:cubicBezTo>
                    <a:pt x="12416" y="12790"/>
                    <a:pt x="12107" y="12993"/>
                    <a:pt x="11781" y="13196"/>
                  </a:cubicBezTo>
                  <a:cubicBezTo>
                    <a:pt x="11646" y="13279"/>
                    <a:pt x="11507" y="13363"/>
                    <a:pt x="11366" y="13446"/>
                  </a:cubicBezTo>
                  <a:lnTo>
                    <a:pt x="10691" y="12186"/>
                  </a:lnTo>
                  <a:cubicBezTo>
                    <a:pt x="10693" y="12184"/>
                    <a:pt x="10695" y="12183"/>
                    <a:pt x="10697" y="12181"/>
                  </a:cubicBezTo>
                  <a:cubicBezTo>
                    <a:pt x="10763" y="12101"/>
                    <a:pt x="10802" y="12037"/>
                    <a:pt x="10802" y="12037"/>
                  </a:cubicBezTo>
                  <a:cubicBezTo>
                    <a:pt x="10802" y="12037"/>
                    <a:pt x="10967" y="11973"/>
                    <a:pt x="11094" y="11972"/>
                  </a:cubicBezTo>
                  <a:close/>
                  <a:moveTo>
                    <a:pt x="13443" y="12057"/>
                  </a:moveTo>
                  <a:lnTo>
                    <a:pt x="13447" y="12065"/>
                  </a:lnTo>
                  <a:cubicBezTo>
                    <a:pt x="13384" y="12113"/>
                    <a:pt x="13320" y="12160"/>
                    <a:pt x="13255" y="12207"/>
                  </a:cubicBezTo>
                  <a:cubicBezTo>
                    <a:pt x="13296" y="12171"/>
                    <a:pt x="13330" y="12143"/>
                    <a:pt x="13346" y="12130"/>
                  </a:cubicBezTo>
                  <a:cubicBezTo>
                    <a:pt x="13365" y="12116"/>
                    <a:pt x="13401" y="12089"/>
                    <a:pt x="13443" y="12057"/>
                  </a:cubicBezTo>
                  <a:close/>
                  <a:moveTo>
                    <a:pt x="10390" y="12355"/>
                  </a:moveTo>
                  <a:lnTo>
                    <a:pt x="11074" y="13630"/>
                  </a:lnTo>
                  <a:cubicBezTo>
                    <a:pt x="10438" y="13997"/>
                    <a:pt x="9744" y="14363"/>
                    <a:pt x="8987" y="14723"/>
                  </a:cubicBezTo>
                  <a:cubicBezTo>
                    <a:pt x="8987" y="14723"/>
                    <a:pt x="8245" y="13340"/>
                    <a:pt x="8245" y="13340"/>
                  </a:cubicBezTo>
                  <a:cubicBezTo>
                    <a:pt x="8313" y="13305"/>
                    <a:pt x="8380" y="13271"/>
                    <a:pt x="8447" y="13235"/>
                  </a:cubicBezTo>
                  <a:cubicBezTo>
                    <a:pt x="8574" y="13218"/>
                    <a:pt x="8632" y="13182"/>
                    <a:pt x="8817" y="13039"/>
                  </a:cubicBezTo>
                  <a:cubicBezTo>
                    <a:pt x="9088" y="12894"/>
                    <a:pt x="9352" y="12748"/>
                    <a:pt x="9610" y="12603"/>
                  </a:cubicBezTo>
                  <a:cubicBezTo>
                    <a:pt x="9624" y="12605"/>
                    <a:pt x="9623" y="12605"/>
                    <a:pt x="9623" y="12605"/>
                  </a:cubicBezTo>
                  <a:lnTo>
                    <a:pt x="9702" y="12551"/>
                  </a:lnTo>
                  <a:cubicBezTo>
                    <a:pt x="9727" y="12537"/>
                    <a:pt x="9751" y="12524"/>
                    <a:pt x="9775" y="12510"/>
                  </a:cubicBezTo>
                  <a:cubicBezTo>
                    <a:pt x="9787" y="12520"/>
                    <a:pt x="9827" y="12542"/>
                    <a:pt x="9940" y="12516"/>
                  </a:cubicBezTo>
                  <a:cubicBezTo>
                    <a:pt x="10086" y="12484"/>
                    <a:pt x="10235" y="12420"/>
                    <a:pt x="10383" y="12357"/>
                  </a:cubicBezTo>
                  <a:cubicBezTo>
                    <a:pt x="10385" y="12356"/>
                    <a:pt x="10387" y="12356"/>
                    <a:pt x="10390" y="12355"/>
                  </a:cubicBezTo>
                  <a:close/>
                  <a:moveTo>
                    <a:pt x="13635" y="12355"/>
                  </a:moveTo>
                  <a:cubicBezTo>
                    <a:pt x="13635" y="12355"/>
                    <a:pt x="14492" y="13953"/>
                    <a:pt x="14492" y="13953"/>
                  </a:cubicBezTo>
                  <a:cubicBezTo>
                    <a:pt x="14091" y="14299"/>
                    <a:pt x="13648" y="14646"/>
                    <a:pt x="13161" y="14989"/>
                  </a:cubicBezTo>
                  <a:cubicBezTo>
                    <a:pt x="13091" y="14964"/>
                    <a:pt x="12947" y="14922"/>
                    <a:pt x="12870" y="14912"/>
                  </a:cubicBezTo>
                  <a:cubicBezTo>
                    <a:pt x="12792" y="14902"/>
                    <a:pt x="12589" y="14931"/>
                    <a:pt x="12482" y="14968"/>
                  </a:cubicBezTo>
                  <a:cubicBezTo>
                    <a:pt x="12415" y="14992"/>
                    <a:pt x="12338" y="15039"/>
                    <a:pt x="12275" y="15074"/>
                  </a:cubicBezTo>
                  <a:lnTo>
                    <a:pt x="11559" y="13740"/>
                  </a:lnTo>
                  <a:cubicBezTo>
                    <a:pt x="11699" y="13656"/>
                    <a:pt x="11838" y="13571"/>
                    <a:pt x="11973" y="13488"/>
                  </a:cubicBezTo>
                  <a:cubicBezTo>
                    <a:pt x="12584" y="13109"/>
                    <a:pt x="13134" y="12729"/>
                    <a:pt x="13635" y="12355"/>
                  </a:cubicBezTo>
                  <a:close/>
                  <a:moveTo>
                    <a:pt x="16380" y="12567"/>
                  </a:moveTo>
                  <a:lnTo>
                    <a:pt x="16629" y="13031"/>
                  </a:lnTo>
                  <a:cubicBezTo>
                    <a:pt x="16617" y="13046"/>
                    <a:pt x="16605" y="13063"/>
                    <a:pt x="16592" y="13080"/>
                  </a:cubicBezTo>
                  <a:cubicBezTo>
                    <a:pt x="16530" y="13168"/>
                    <a:pt x="16492" y="13200"/>
                    <a:pt x="16492" y="13200"/>
                  </a:cubicBezTo>
                  <a:lnTo>
                    <a:pt x="16611" y="13253"/>
                  </a:lnTo>
                  <a:cubicBezTo>
                    <a:pt x="16611" y="13253"/>
                    <a:pt x="16537" y="13319"/>
                    <a:pt x="16487" y="13428"/>
                  </a:cubicBezTo>
                  <a:cubicBezTo>
                    <a:pt x="16436" y="13537"/>
                    <a:pt x="16349" y="13746"/>
                    <a:pt x="16349" y="13746"/>
                  </a:cubicBezTo>
                  <a:lnTo>
                    <a:pt x="16271" y="13941"/>
                  </a:lnTo>
                  <a:cubicBezTo>
                    <a:pt x="16271" y="13941"/>
                    <a:pt x="15991" y="14300"/>
                    <a:pt x="15919" y="14335"/>
                  </a:cubicBezTo>
                  <a:cubicBezTo>
                    <a:pt x="15847" y="14371"/>
                    <a:pt x="15820" y="14388"/>
                    <a:pt x="15746" y="14453"/>
                  </a:cubicBezTo>
                  <a:cubicBezTo>
                    <a:pt x="15672" y="14519"/>
                    <a:pt x="15556" y="14708"/>
                    <a:pt x="15554" y="14739"/>
                  </a:cubicBezTo>
                  <a:cubicBezTo>
                    <a:pt x="15552" y="14769"/>
                    <a:pt x="15742" y="14581"/>
                    <a:pt x="15900" y="14502"/>
                  </a:cubicBezTo>
                  <a:cubicBezTo>
                    <a:pt x="16058" y="14424"/>
                    <a:pt x="16257" y="14320"/>
                    <a:pt x="16308" y="14347"/>
                  </a:cubicBezTo>
                  <a:cubicBezTo>
                    <a:pt x="16359" y="14374"/>
                    <a:pt x="16456" y="14353"/>
                    <a:pt x="16396" y="14410"/>
                  </a:cubicBezTo>
                  <a:cubicBezTo>
                    <a:pt x="16335" y="14467"/>
                    <a:pt x="16175" y="14507"/>
                    <a:pt x="16195" y="14544"/>
                  </a:cubicBezTo>
                  <a:cubicBezTo>
                    <a:pt x="16215" y="14580"/>
                    <a:pt x="16302" y="14575"/>
                    <a:pt x="16272" y="14622"/>
                  </a:cubicBezTo>
                  <a:cubicBezTo>
                    <a:pt x="16243" y="14669"/>
                    <a:pt x="16244" y="14670"/>
                    <a:pt x="16244" y="14670"/>
                  </a:cubicBezTo>
                  <a:lnTo>
                    <a:pt x="16822" y="14309"/>
                  </a:lnTo>
                  <a:cubicBezTo>
                    <a:pt x="16516" y="14757"/>
                    <a:pt x="16164" y="15206"/>
                    <a:pt x="15758" y="15646"/>
                  </a:cubicBezTo>
                  <a:lnTo>
                    <a:pt x="15433" y="15040"/>
                  </a:lnTo>
                  <a:cubicBezTo>
                    <a:pt x="15495" y="14997"/>
                    <a:pt x="15528" y="14936"/>
                    <a:pt x="15503" y="14915"/>
                  </a:cubicBezTo>
                  <a:cubicBezTo>
                    <a:pt x="15470" y="14887"/>
                    <a:pt x="15389" y="14840"/>
                    <a:pt x="15327" y="14792"/>
                  </a:cubicBezTo>
                  <a:cubicBezTo>
                    <a:pt x="15313" y="14781"/>
                    <a:pt x="15298" y="14770"/>
                    <a:pt x="15283" y="14760"/>
                  </a:cubicBezTo>
                  <a:lnTo>
                    <a:pt x="15228" y="14658"/>
                  </a:lnTo>
                  <a:cubicBezTo>
                    <a:pt x="15285" y="14623"/>
                    <a:pt x="15390" y="14565"/>
                    <a:pt x="15418" y="14520"/>
                  </a:cubicBezTo>
                  <a:cubicBezTo>
                    <a:pt x="15447" y="14472"/>
                    <a:pt x="15455" y="14419"/>
                    <a:pt x="15352" y="14464"/>
                  </a:cubicBezTo>
                  <a:cubicBezTo>
                    <a:pt x="15279" y="14496"/>
                    <a:pt x="15222" y="14522"/>
                    <a:pt x="15172" y="14553"/>
                  </a:cubicBezTo>
                  <a:lnTo>
                    <a:pt x="14912" y="14067"/>
                  </a:lnTo>
                  <a:cubicBezTo>
                    <a:pt x="15480" y="13561"/>
                    <a:pt x="15965" y="13056"/>
                    <a:pt x="16380" y="12567"/>
                  </a:cubicBezTo>
                  <a:close/>
                  <a:moveTo>
                    <a:pt x="19060" y="12737"/>
                  </a:moveTo>
                  <a:lnTo>
                    <a:pt x="19116" y="12843"/>
                  </a:lnTo>
                  <a:lnTo>
                    <a:pt x="19119" y="12840"/>
                  </a:lnTo>
                  <a:cubicBezTo>
                    <a:pt x="19090" y="12975"/>
                    <a:pt x="19061" y="13111"/>
                    <a:pt x="19028" y="13245"/>
                  </a:cubicBezTo>
                  <a:cubicBezTo>
                    <a:pt x="18846" y="13974"/>
                    <a:pt x="18589" y="14681"/>
                    <a:pt x="18262" y="15353"/>
                  </a:cubicBezTo>
                  <a:lnTo>
                    <a:pt x="17476" y="13886"/>
                  </a:lnTo>
                  <a:cubicBezTo>
                    <a:pt x="17479" y="13880"/>
                    <a:pt x="17481" y="13876"/>
                    <a:pt x="17484" y="13871"/>
                  </a:cubicBezTo>
                  <a:lnTo>
                    <a:pt x="18799" y="13048"/>
                  </a:lnTo>
                  <a:cubicBezTo>
                    <a:pt x="18799" y="13048"/>
                    <a:pt x="18921" y="12867"/>
                    <a:pt x="19004" y="12786"/>
                  </a:cubicBezTo>
                  <a:cubicBezTo>
                    <a:pt x="19018" y="12772"/>
                    <a:pt x="19037" y="12755"/>
                    <a:pt x="19060" y="12737"/>
                  </a:cubicBezTo>
                  <a:close/>
                  <a:moveTo>
                    <a:pt x="4896" y="12864"/>
                  </a:moveTo>
                  <a:lnTo>
                    <a:pt x="5200" y="13433"/>
                  </a:lnTo>
                  <a:lnTo>
                    <a:pt x="3605" y="14424"/>
                  </a:lnTo>
                  <a:cubicBezTo>
                    <a:pt x="3605" y="14424"/>
                    <a:pt x="3433" y="14103"/>
                    <a:pt x="3433" y="14103"/>
                  </a:cubicBezTo>
                  <a:cubicBezTo>
                    <a:pt x="3928" y="13669"/>
                    <a:pt x="4416" y="13256"/>
                    <a:pt x="4896" y="12864"/>
                  </a:cubicBezTo>
                  <a:close/>
                  <a:moveTo>
                    <a:pt x="6741" y="12864"/>
                  </a:moveTo>
                  <a:cubicBezTo>
                    <a:pt x="6673" y="12934"/>
                    <a:pt x="6613" y="13000"/>
                    <a:pt x="6580" y="13042"/>
                  </a:cubicBezTo>
                  <a:cubicBezTo>
                    <a:pt x="6504" y="13138"/>
                    <a:pt x="6436" y="13248"/>
                    <a:pt x="6405" y="13326"/>
                  </a:cubicBezTo>
                  <a:cubicBezTo>
                    <a:pt x="6374" y="13403"/>
                    <a:pt x="6287" y="13447"/>
                    <a:pt x="6325" y="13482"/>
                  </a:cubicBezTo>
                  <a:cubicBezTo>
                    <a:pt x="6362" y="13518"/>
                    <a:pt x="6438" y="13558"/>
                    <a:pt x="6401" y="13659"/>
                  </a:cubicBezTo>
                  <a:cubicBezTo>
                    <a:pt x="6367" y="13752"/>
                    <a:pt x="6327" y="13832"/>
                    <a:pt x="6359" y="13859"/>
                  </a:cubicBezTo>
                  <a:cubicBezTo>
                    <a:pt x="6214" y="13927"/>
                    <a:pt x="6068" y="13997"/>
                    <a:pt x="5919" y="14065"/>
                  </a:cubicBezTo>
                  <a:lnTo>
                    <a:pt x="5642" y="13547"/>
                  </a:lnTo>
                  <a:cubicBezTo>
                    <a:pt x="5642" y="13547"/>
                    <a:pt x="6741" y="12864"/>
                    <a:pt x="6741" y="12864"/>
                  </a:cubicBezTo>
                  <a:close/>
                  <a:moveTo>
                    <a:pt x="2533" y="13076"/>
                  </a:moveTo>
                  <a:lnTo>
                    <a:pt x="3024" y="13992"/>
                  </a:lnTo>
                  <a:cubicBezTo>
                    <a:pt x="2870" y="14128"/>
                    <a:pt x="2715" y="14266"/>
                    <a:pt x="2560" y="14407"/>
                  </a:cubicBezTo>
                  <a:cubicBezTo>
                    <a:pt x="2540" y="14348"/>
                    <a:pt x="2502" y="14253"/>
                    <a:pt x="2480" y="14188"/>
                  </a:cubicBezTo>
                  <a:cubicBezTo>
                    <a:pt x="2455" y="14116"/>
                    <a:pt x="2418" y="14073"/>
                    <a:pt x="2397" y="13984"/>
                  </a:cubicBezTo>
                  <a:cubicBezTo>
                    <a:pt x="2377" y="13894"/>
                    <a:pt x="2283" y="13646"/>
                    <a:pt x="2265" y="13562"/>
                  </a:cubicBezTo>
                  <a:cubicBezTo>
                    <a:pt x="2259" y="13533"/>
                    <a:pt x="2255" y="13505"/>
                    <a:pt x="2249" y="13478"/>
                  </a:cubicBezTo>
                  <a:cubicBezTo>
                    <a:pt x="2339" y="13344"/>
                    <a:pt x="2434" y="13210"/>
                    <a:pt x="2533" y="13076"/>
                  </a:cubicBezTo>
                  <a:close/>
                  <a:moveTo>
                    <a:pt x="7976" y="13458"/>
                  </a:moveTo>
                  <a:cubicBezTo>
                    <a:pt x="7976" y="13458"/>
                    <a:pt x="8712" y="14830"/>
                    <a:pt x="8712" y="14830"/>
                  </a:cubicBezTo>
                  <a:cubicBezTo>
                    <a:pt x="8596" y="14884"/>
                    <a:pt x="8478" y="14937"/>
                    <a:pt x="8359" y="14991"/>
                  </a:cubicBezTo>
                  <a:cubicBezTo>
                    <a:pt x="8254" y="15037"/>
                    <a:pt x="7631" y="15317"/>
                    <a:pt x="6787" y="15614"/>
                  </a:cubicBezTo>
                  <a:lnTo>
                    <a:pt x="6115" y="14362"/>
                  </a:lnTo>
                  <a:cubicBezTo>
                    <a:pt x="6764" y="14063"/>
                    <a:pt x="7384" y="13761"/>
                    <a:pt x="7976" y="13458"/>
                  </a:cubicBezTo>
                  <a:close/>
                  <a:moveTo>
                    <a:pt x="5384" y="13713"/>
                  </a:moveTo>
                  <a:lnTo>
                    <a:pt x="5641" y="14192"/>
                  </a:lnTo>
                  <a:cubicBezTo>
                    <a:pt x="5085" y="14443"/>
                    <a:pt x="4509" y="14692"/>
                    <a:pt x="3912" y="14936"/>
                  </a:cubicBezTo>
                  <a:lnTo>
                    <a:pt x="3788" y="14704"/>
                  </a:lnTo>
                  <a:cubicBezTo>
                    <a:pt x="3788" y="14704"/>
                    <a:pt x="5384" y="13713"/>
                    <a:pt x="5384" y="13713"/>
                  </a:cubicBezTo>
                  <a:close/>
                  <a:moveTo>
                    <a:pt x="11238" y="13925"/>
                  </a:moveTo>
                  <a:lnTo>
                    <a:pt x="11853" y="15072"/>
                  </a:lnTo>
                  <a:cubicBezTo>
                    <a:pt x="11819" y="15076"/>
                    <a:pt x="11789" y="15079"/>
                    <a:pt x="11773" y="15074"/>
                  </a:cubicBezTo>
                  <a:cubicBezTo>
                    <a:pt x="11730" y="15062"/>
                    <a:pt x="11656" y="14991"/>
                    <a:pt x="11619" y="14956"/>
                  </a:cubicBezTo>
                  <a:cubicBezTo>
                    <a:pt x="11582" y="14921"/>
                    <a:pt x="11556" y="14839"/>
                    <a:pt x="11482" y="14837"/>
                  </a:cubicBezTo>
                  <a:cubicBezTo>
                    <a:pt x="11408" y="14834"/>
                    <a:pt x="11189" y="14834"/>
                    <a:pt x="11074" y="14857"/>
                  </a:cubicBezTo>
                  <a:cubicBezTo>
                    <a:pt x="10959" y="14879"/>
                    <a:pt x="10801" y="14890"/>
                    <a:pt x="10739" y="14977"/>
                  </a:cubicBezTo>
                  <a:cubicBezTo>
                    <a:pt x="10677" y="15065"/>
                    <a:pt x="10535" y="15240"/>
                    <a:pt x="10393" y="15348"/>
                  </a:cubicBezTo>
                  <a:cubicBezTo>
                    <a:pt x="10250" y="15455"/>
                    <a:pt x="9755" y="15754"/>
                    <a:pt x="9659" y="15813"/>
                  </a:cubicBezTo>
                  <a:cubicBezTo>
                    <a:pt x="9642" y="15824"/>
                    <a:pt x="9622" y="15837"/>
                    <a:pt x="9599" y="15852"/>
                  </a:cubicBezTo>
                  <a:lnTo>
                    <a:pt x="9152" y="15021"/>
                  </a:lnTo>
                  <a:cubicBezTo>
                    <a:pt x="9908" y="14661"/>
                    <a:pt x="10601" y="14294"/>
                    <a:pt x="11238" y="13925"/>
                  </a:cubicBezTo>
                  <a:close/>
                  <a:moveTo>
                    <a:pt x="17283" y="14223"/>
                  </a:moveTo>
                  <a:lnTo>
                    <a:pt x="18089" y="15724"/>
                  </a:lnTo>
                  <a:cubicBezTo>
                    <a:pt x="17734" y="16388"/>
                    <a:pt x="17307" y="17012"/>
                    <a:pt x="16812" y="17582"/>
                  </a:cubicBezTo>
                  <a:lnTo>
                    <a:pt x="15937" y="15951"/>
                  </a:lnTo>
                  <a:cubicBezTo>
                    <a:pt x="16467" y="15385"/>
                    <a:pt x="16911" y="14801"/>
                    <a:pt x="17283" y="14223"/>
                  </a:cubicBezTo>
                  <a:close/>
                  <a:moveTo>
                    <a:pt x="14642" y="14265"/>
                  </a:moveTo>
                  <a:lnTo>
                    <a:pt x="14766" y="14496"/>
                  </a:lnTo>
                  <a:cubicBezTo>
                    <a:pt x="14705" y="14502"/>
                    <a:pt x="14541" y="14537"/>
                    <a:pt x="14533" y="14587"/>
                  </a:cubicBezTo>
                  <a:cubicBezTo>
                    <a:pt x="14526" y="14641"/>
                    <a:pt x="14589" y="14659"/>
                    <a:pt x="14531" y="14686"/>
                  </a:cubicBezTo>
                  <a:cubicBezTo>
                    <a:pt x="14472" y="14712"/>
                    <a:pt x="14368" y="14720"/>
                    <a:pt x="14325" y="14776"/>
                  </a:cubicBezTo>
                  <a:cubicBezTo>
                    <a:pt x="14282" y="14832"/>
                    <a:pt x="14245" y="14864"/>
                    <a:pt x="14315" y="14859"/>
                  </a:cubicBezTo>
                  <a:cubicBezTo>
                    <a:pt x="14385" y="14855"/>
                    <a:pt x="14465" y="14834"/>
                    <a:pt x="14536" y="14829"/>
                  </a:cubicBezTo>
                  <a:cubicBezTo>
                    <a:pt x="14606" y="14824"/>
                    <a:pt x="14629" y="14868"/>
                    <a:pt x="14723" y="14839"/>
                  </a:cubicBezTo>
                  <a:cubicBezTo>
                    <a:pt x="14817" y="14811"/>
                    <a:pt x="14833" y="14809"/>
                    <a:pt x="14888" y="14843"/>
                  </a:cubicBezTo>
                  <a:cubicBezTo>
                    <a:pt x="14915" y="14861"/>
                    <a:pt x="14951" y="14875"/>
                    <a:pt x="14979" y="14895"/>
                  </a:cubicBezTo>
                  <a:lnTo>
                    <a:pt x="15035" y="14999"/>
                  </a:lnTo>
                  <a:cubicBezTo>
                    <a:pt x="15042" y="15056"/>
                    <a:pt x="15066" y="15074"/>
                    <a:pt x="15098" y="15133"/>
                  </a:cubicBezTo>
                  <a:cubicBezTo>
                    <a:pt x="15124" y="15183"/>
                    <a:pt x="15121" y="15233"/>
                    <a:pt x="15172" y="15252"/>
                  </a:cubicBezTo>
                  <a:lnTo>
                    <a:pt x="15505" y="15873"/>
                  </a:lnTo>
                  <a:cubicBezTo>
                    <a:pt x="14951" y="16439"/>
                    <a:pt x="14304" y="16986"/>
                    <a:pt x="13552" y="17489"/>
                  </a:cubicBezTo>
                  <a:lnTo>
                    <a:pt x="13058" y="16567"/>
                  </a:lnTo>
                  <a:cubicBezTo>
                    <a:pt x="13071" y="16555"/>
                    <a:pt x="13085" y="16542"/>
                    <a:pt x="13101" y="16528"/>
                  </a:cubicBezTo>
                  <a:cubicBezTo>
                    <a:pt x="13263" y="16389"/>
                    <a:pt x="13300" y="16288"/>
                    <a:pt x="13436" y="16203"/>
                  </a:cubicBezTo>
                  <a:cubicBezTo>
                    <a:pt x="13572" y="16119"/>
                    <a:pt x="13695" y="16043"/>
                    <a:pt x="13755" y="16053"/>
                  </a:cubicBezTo>
                  <a:cubicBezTo>
                    <a:pt x="13816" y="16065"/>
                    <a:pt x="13874" y="16106"/>
                    <a:pt x="13782" y="16173"/>
                  </a:cubicBezTo>
                  <a:lnTo>
                    <a:pt x="14198" y="15896"/>
                  </a:lnTo>
                  <a:cubicBezTo>
                    <a:pt x="14198" y="15896"/>
                    <a:pt x="14067" y="15821"/>
                    <a:pt x="14034" y="15793"/>
                  </a:cubicBezTo>
                  <a:cubicBezTo>
                    <a:pt x="14001" y="15765"/>
                    <a:pt x="13973" y="15783"/>
                    <a:pt x="14025" y="15711"/>
                  </a:cubicBezTo>
                  <a:cubicBezTo>
                    <a:pt x="14078" y="15639"/>
                    <a:pt x="14199" y="15525"/>
                    <a:pt x="14230" y="15447"/>
                  </a:cubicBezTo>
                  <a:cubicBezTo>
                    <a:pt x="14261" y="15369"/>
                    <a:pt x="14353" y="15235"/>
                    <a:pt x="14259" y="15264"/>
                  </a:cubicBezTo>
                  <a:cubicBezTo>
                    <a:pt x="14166" y="15293"/>
                    <a:pt x="13962" y="15390"/>
                    <a:pt x="13962" y="15390"/>
                  </a:cubicBezTo>
                  <a:cubicBezTo>
                    <a:pt x="13962" y="15390"/>
                    <a:pt x="14085" y="15246"/>
                    <a:pt x="14137" y="15174"/>
                  </a:cubicBezTo>
                  <a:cubicBezTo>
                    <a:pt x="14190" y="15102"/>
                    <a:pt x="14192" y="15071"/>
                    <a:pt x="14084" y="15109"/>
                  </a:cubicBezTo>
                  <a:cubicBezTo>
                    <a:pt x="13977" y="15146"/>
                    <a:pt x="13873" y="15153"/>
                    <a:pt x="13822" y="15126"/>
                  </a:cubicBezTo>
                  <a:cubicBezTo>
                    <a:pt x="13771" y="15099"/>
                    <a:pt x="13844" y="15034"/>
                    <a:pt x="13831" y="14975"/>
                  </a:cubicBezTo>
                  <a:cubicBezTo>
                    <a:pt x="13827" y="14961"/>
                    <a:pt x="13820" y="14947"/>
                    <a:pt x="13811" y="14932"/>
                  </a:cubicBezTo>
                  <a:cubicBezTo>
                    <a:pt x="14105" y="14711"/>
                    <a:pt x="14381" y="14488"/>
                    <a:pt x="14642" y="14265"/>
                  </a:cubicBezTo>
                  <a:close/>
                  <a:moveTo>
                    <a:pt x="3192" y="14307"/>
                  </a:moveTo>
                  <a:lnTo>
                    <a:pt x="3337" y="14578"/>
                  </a:lnTo>
                  <a:lnTo>
                    <a:pt x="2604" y="15033"/>
                  </a:lnTo>
                  <a:cubicBezTo>
                    <a:pt x="2605" y="15022"/>
                    <a:pt x="2610" y="15007"/>
                    <a:pt x="2620" y="14988"/>
                  </a:cubicBezTo>
                  <a:cubicBezTo>
                    <a:pt x="2656" y="14922"/>
                    <a:pt x="2724" y="14803"/>
                    <a:pt x="2714" y="14737"/>
                  </a:cubicBezTo>
                  <a:cubicBezTo>
                    <a:pt x="2874" y="14592"/>
                    <a:pt x="3034" y="14448"/>
                    <a:pt x="3192" y="14307"/>
                  </a:cubicBezTo>
                  <a:close/>
                  <a:moveTo>
                    <a:pt x="5792" y="14520"/>
                  </a:moveTo>
                  <a:lnTo>
                    <a:pt x="6448" y="15742"/>
                  </a:lnTo>
                  <a:cubicBezTo>
                    <a:pt x="6349" y="15775"/>
                    <a:pt x="6247" y="15809"/>
                    <a:pt x="6143" y="15841"/>
                  </a:cubicBezTo>
                  <a:cubicBezTo>
                    <a:pt x="5653" y="15997"/>
                    <a:pt x="5119" y="16141"/>
                    <a:pt x="4590" y="16246"/>
                  </a:cubicBezTo>
                  <a:lnTo>
                    <a:pt x="4064" y="15265"/>
                  </a:lnTo>
                  <a:cubicBezTo>
                    <a:pt x="4661" y="15021"/>
                    <a:pt x="5237" y="14771"/>
                    <a:pt x="5792" y="14520"/>
                  </a:cubicBezTo>
                  <a:close/>
                  <a:moveTo>
                    <a:pt x="3475" y="14902"/>
                  </a:moveTo>
                  <a:lnTo>
                    <a:pt x="3572" y="15082"/>
                  </a:lnTo>
                  <a:cubicBezTo>
                    <a:pt x="3315" y="15186"/>
                    <a:pt x="3053" y="15288"/>
                    <a:pt x="2788" y="15390"/>
                  </a:cubicBezTo>
                  <a:cubicBezTo>
                    <a:pt x="2775" y="15382"/>
                    <a:pt x="2766" y="15370"/>
                    <a:pt x="2762" y="15345"/>
                  </a:cubicBezTo>
                  <a:cubicBezTo>
                    <a:pt x="2762" y="15345"/>
                    <a:pt x="3475" y="14902"/>
                    <a:pt x="3475" y="14902"/>
                  </a:cubicBezTo>
                  <a:close/>
                  <a:moveTo>
                    <a:pt x="8866" y="15157"/>
                  </a:moveTo>
                  <a:lnTo>
                    <a:pt x="9347" y="16053"/>
                  </a:lnTo>
                  <a:cubicBezTo>
                    <a:pt x="9336" y="16068"/>
                    <a:pt x="9328" y="16082"/>
                    <a:pt x="9324" y="16095"/>
                  </a:cubicBezTo>
                  <a:cubicBezTo>
                    <a:pt x="9297" y="16179"/>
                    <a:pt x="9227" y="16388"/>
                    <a:pt x="9139" y="16462"/>
                  </a:cubicBezTo>
                  <a:cubicBezTo>
                    <a:pt x="9051" y="16536"/>
                    <a:pt x="8845" y="16626"/>
                    <a:pt x="8749" y="16685"/>
                  </a:cubicBezTo>
                  <a:cubicBezTo>
                    <a:pt x="8654" y="16744"/>
                    <a:pt x="8481" y="16794"/>
                    <a:pt x="8477" y="16855"/>
                  </a:cubicBezTo>
                  <a:cubicBezTo>
                    <a:pt x="8473" y="16916"/>
                    <a:pt x="8477" y="16990"/>
                    <a:pt x="8401" y="17018"/>
                  </a:cubicBezTo>
                  <a:cubicBezTo>
                    <a:pt x="8325" y="17046"/>
                    <a:pt x="8165" y="17087"/>
                    <a:pt x="8105" y="17144"/>
                  </a:cubicBezTo>
                  <a:cubicBezTo>
                    <a:pt x="8044" y="17201"/>
                    <a:pt x="8036" y="17255"/>
                    <a:pt x="7964" y="17290"/>
                  </a:cubicBezTo>
                  <a:cubicBezTo>
                    <a:pt x="7908" y="17317"/>
                    <a:pt x="7866" y="17329"/>
                    <a:pt x="7826" y="17367"/>
                  </a:cubicBezTo>
                  <a:cubicBezTo>
                    <a:pt x="7790" y="17374"/>
                    <a:pt x="7754" y="17382"/>
                    <a:pt x="7718" y="17389"/>
                  </a:cubicBezTo>
                  <a:cubicBezTo>
                    <a:pt x="7718" y="17389"/>
                    <a:pt x="6943" y="15946"/>
                    <a:pt x="6943" y="15946"/>
                  </a:cubicBezTo>
                  <a:cubicBezTo>
                    <a:pt x="7766" y="15653"/>
                    <a:pt x="8368" y="15383"/>
                    <a:pt x="8473" y="15336"/>
                  </a:cubicBezTo>
                  <a:cubicBezTo>
                    <a:pt x="8606" y="15276"/>
                    <a:pt x="8737" y="15217"/>
                    <a:pt x="8866" y="15157"/>
                  </a:cubicBezTo>
                  <a:close/>
                  <a:moveTo>
                    <a:pt x="3736" y="15411"/>
                  </a:moveTo>
                  <a:lnTo>
                    <a:pt x="4228" y="16328"/>
                  </a:lnTo>
                  <a:cubicBezTo>
                    <a:pt x="3836" y="16391"/>
                    <a:pt x="3453" y="16428"/>
                    <a:pt x="3098" y="16426"/>
                  </a:cubicBezTo>
                  <a:cubicBezTo>
                    <a:pt x="3100" y="16421"/>
                    <a:pt x="3102" y="16416"/>
                    <a:pt x="3104" y="16410"/>
                  </a:cubicBezTo>
                  <a:cubicBezTo>
                    <a:pt x="3147" y="16288"/>
                    <a:pt x="3107" y="16189"/>
                    <a:pt x="3078" y="16134"/>
                  </a:cubicBezTo>
                  <a:cubicBezTo>
                    <a:pt x="3048" y="16080"/>
                    <a:pt x="3022" y="15927"/>
                    <a:pt x="3024" y="15853"/>
                  </a:cubicBezTo>
                  <a:cubicBezTo>
                    <a:pt x="3024" y="15803"/>
                    <a:pt x="2988" y="15753"/>
                    <a:pt x="2959" y="15718"/>
                  </a:cubicBezTo>
                  <a:cubicBezTo>
                    <a:pt x="3222" y="15616"/>
                    <a:pt x="3481" y="15514"/>
                    <a:pt x="3736" y="15411"/>
                  </a:cubicBezTo>
                  <a:close/>
                  <a:moveTo>
                    <a:pt x="6625" y="16048"/>
                  </a:moveTo>
                  <a:lnTo>
                    <a:pt x="7375" y="17445"/>
                  </a:lnTo>
                  <a:cubicBezTo>
                    <a:pt x="6716" y="17557"/>
                    <a:pt x="6020" y="17616"/>
                    <a:pt x="5321" y="17584"/>
                  </a:cubicBezTo>
                  <a:lnTo>
                    <a:pt x="4774" y="16563"/>
                  </a:lnTo>
                  <a:cubicBezTo>
                    <a:pt x="5279" y="16457"/>
                    <a:pt x="5780" y="16319"/>
                    <a:pt x="6245" y="16173"/>
                  </a:cubicBezTo>
                  <a:cubicBezTo>
                    <a:pt x="6375" y="16132"/>
                    <a:pt x="6502" y="16090"/>
                    <a:pt x="6625" y="16048"/>
                  </a:cubicBezTo>
                  <a:close/>
                  <a:moveTo>
                    <a:pt x="15684" y="16218"/>
                  </a:moveTo>
                  <a:lnTo>
                    <a:pt x="16566" y="17860"/>
                  </a:lnTo>
                  <a:cubicBezTo>
                    <a:pt x="15995" y="18473"/>
                    <a:pt x="15342" y="19016"/>
                    <a:pt x="14611" y="19471"/>
                  </a:cubicBezTo>
                  <a:lnTo>
                    <a:pt x="13728" y="17826"/>
                  </a:lnTo>
                  <a:cubicBezTo>
                    <a:pt x="14478" y="17325"/>
                    <a:pt x="15125" y="16782"/>
                    <a:pt x="15684" y="16218"/>
                  </a:cubicBezTo>
                  <a:close/>
                  <a:moveTo>
                    <a:pt x="4430" y="16642"/>
                  </a:moveTo>
                  <a:lnTo>
                    <a:pt x="4927" y="17569"/>
                  </a:lnTo>
                  <a:cubicBezTo>
                    <a:pt x="4562" y="17533"/>
                    <a:pt x="4198" y="17472"/>
                    <a:pt x="3840" y="17377"/>
                  </a:cubicBezTo>
                  <a:cubicBezTo>
                    <a:pt x="3788" y="17335"/>
                    <a:pt x="3738" y="17292"/>
                    <a:pt x="3702" y="17258"/>
                  </a:cubicBezTo>
                  <a:cubicBezTo>
                    <a:pt x="3621" y="17184"/>
                    <a:pt x="3561" y="17047"/>
                    <a:pt x="3454" y="17026"/>
                  </a:cubicBezTo>
                  <a:cubicBezTo>
                    <a:pt x="3347" y="17004"/>
                    <a:pt x="3193" y="16997"/>
                    <a:pt x="3121" y="16940"/>
                  </a:cubicBezTo>
                  <a:cubicBezTo>
                    <a:pt x="3049" y="16882"/>
                    <a:pt x="2952" y="16855"/>
                    <a:pt x="2959" y="16792"/>
                  </a:cubicBezTo>
                  <a:cubicBezTo>
                    <a:pt x="2960" y="16785"/>
                    <a:pt x="2963" y="16774"/>
                    <a:pt x="2967" y="16763"/>
                  </a:cubicBezTo>
                  <a:cubicBezTo>
                    <a:pt x="3429" y="16780"/>
                    <a:pt x="3927" y="16731"/>
                    <a:pt x="4430" y="16642"/>
                  </a:cubicBezTo>
                  <a:close/>
                  <a:moveTo>
                    <a:pt x="12804" y="16812"/>
                  </a:moveTo>
                  <a:cubicBezTo>
                    <a:pt x="12804" y="16812"/>
                    <a:pt x="13277" y="17697"/>
                    <a:pt x="13277" y="17697"/>
                  </a:cubicBezTo>
                  <a:cubicBezTo>
                    <a:pt x="13250" y="17715"/>
                    <a:pt x="13223" y="17732"/>
                    <a:pt x="13196" y="17749"/>
                  </a:cubicBezTo>
                  <a:cubicBezTo>
                    <a:pt x="12995" y="17874"/>
                    <a:pt x="12788" y="17995"/>
                    <a:pt x="12572" y="18114"/>
                  </a:cubicBezTo>
                  <a:cubicBezTo>
                    <a:pt x="12507" y="18150"/>
                    <a:pt x="11968" y="18423"/>
                    <a:pt x="11132" y="18682"/>
                  </a:cubicBezTo>
                  <a:lnTo>
                    <a:pt x="10415" y="17344"/>
                  </a:lnTo>
                  <a:cubicBezTo>
                    <a:pt x="10418" y="17345"/>
                    <a:pt x="10422" y="17344"/>
                    <a:pt x="10425" y="17344"/>
                  </a:cubicBezTo>
                  <a:cubicBezTo>
                    <a:pt x="10507" y="17362"/>
                    <a:pt x="10610" y="17453"/>
                    <a:pt x="10692" y="17470"/>
                  </a:cubicBezTo>
                  <a:cubicBezTo>
                    <a:pt x="10774" y="17487"/>
                    <a:pt x="10995" y="17458"/>
                    <a:pt x="11137" y="17419"/>
                  </a:cubicBezTo>
                  <a:cubicBezTo>
                    <a:pt x="11279" y="17379"/>
                    <a:pt x="11454" y="17299"/>
                    <a:pt x="11564" y="17299"/>
                  </a:cubicBezTo>
                  <a:cubicBezTo>
                    <a:pt x="11673" y="17300"/>
                    <a:pt x="11813" y="17221"/>
                    <a:pt x="11919" y="17214"/>
                  </a:cubicBezTo>
                  <a:cubicBezTo>
                    <a:pt x="12024" y="17207"/>
                    <a:pt x="12196" y="17189"/>
                    <a:pt x="12196" y="17189"/>
                  </a:cubicBezTo>
                  <a:cubicBezTo>
                    <a:pt x="12196" y="17189"/>
                    <a:pt x="12656" y="16893"/>
                    <a:pt x="12783" y="16824"/>
                  </a:cubicBezTo>
                  <a:cubicBezTo>
                    <a:pt x="12790" y="16820"/>
                    <a:pt x="12797" y="16816"/>
                    <a:pt x="12804" y="16812"/>
                  </a:cubicBezTo>
                  <a:close/>
                  <a:moveTo>
                    <a:pt x="10095" y="17449"/>
                  </a:moveTo>
                  <a:cubicBezTo>
                    <a:pt x="10095" y="17449"/>
                    <a:pt x="10804" y="18768"/>
                    <a:pt x="10804" y="18768"/>
                  </a:cubicBezTo>
                  <a:cubicBezTo>
                    <a:pt x="10414" y="18876"/>
                    <a:pt x="9972" y="18975"/>
                    <a:pt x="9494" y="19046"/>
                  </a:cubicBezTo>
                  <a:cubicBezTo>
                    <a:pt x="9225" y="19086"/>
                    <a:pt x="8946" y="19118"/>
                    <a:pt x="8656" y="19137"/>
                  </a:cubicBezTo>
                  <a:lnTo>
                    <a:pt x="8127" y="18152"/>
                  </a:lnTo>
                  <a:cubicBezTo>
                    <a:pt x="8135" y="18150"/>
                    <a:pt x="8143" y="18147"/>
                    <a:pt x="8150" y="18144"/>
                  </a:cubicBezTo>
                  <a:cubicBezTo>
                    <a:pt x="8299" y="18082"/>
                    <a:pt x="8758" y="17853"/>
                    <a:pt x="8926" y="17827"/>
                  </a:cubicBezTo>
                  <a:cubicBezTo>
                    <a:pt x="9093" y="17801"/>
                    <a:pt x="9776" y="17582"/>
                    <a:pt x="9883" y="17545"/>
                  </a:cubicBezTo>
                  <a:cubicBezTo>
                    <a:pt x="9926" y="17530"/>
                    <a:pt x="10007" y="17490"/>
                    <a:pt x="10095" y="17449"/>
                  </a:cubicBezTo>
                  <a:close/>
                  <a:moveTo>
                    <a:pt x="4487" y="17874"/>
                  </a:moveTo>
                  <a:cubicBezTo>
                    <a:pt x="4693" y="17904"/>
                    <a:pt x="4897" y="17926"/>
                    <a:pt x="5103" y="17940"/>
                  </a:cubicBezTo>
                  <a:lnTo>
                    <a:pt x="5569" y="18809"/>
                  </a:lnTo>
                  <a:cubicBezTo>
                    <a:pt x="5123" y="18676"/>
                    <a:pt x="4674" y="18500"/>
                    <a:pt x="4227" y="18272"/>
                  </a:cubicBezTo>
                  <a:cubicBezTo>
                    <a:pt x="4227" y="18209"/>
                    <a:pt x="4207" y="18133"/>
                    <a:pt x="4244" y="18110"/>
                  </a:cubicBezTo>
                  <a:cubicBezTo>
                    <a:pt x="4295" y="18078"/>
                    <a:pt x="4377" y="18151"/>
                    <a:pt x="4450" y="18135"/>
                  </a:cubicBezTo>
                  <a:cubicBezTo>
                    <a:pt x="4523" y="18119"/>
                    <a:pt x="4490" y="17957"/>
                    <a:pt x="4479" y="17912"/>
                  </a:cubicBezTo>
                  <a:cubicBezTo>
                    <a:pt x="4475" y="17894"/>
                    <a:pt x="4477" y="17883"/>
                    <a:pt x="4487" y="17874"/>
                  </a:cubicBezTo>
                  <a:close/>
                  <a:moveTo>
                    <a:pt x="7016" y="17874"/>
                  </a:moveTo>
                  <a:cubicBezTo>
                    <a:pt x="7003" y="17877"/>
                    <a:pt x="6989" y="17881"/>
                    <a:pt x="6977" y="17884"/>
                  </a:cubicBezTo>
                  <a:cubicBezTo>
                    <a:pt x="6934" y="17895"/>
                    <a:pt x="6880" y="17894"/>
                    <a:pt x="6825" y="17898"/>
                  </a:cubicBezTo>
                  <a:cubicBezTo>
                    <a:pt x="6889" y="17890"/>
                    <a:pt x="6953" y="17882"/>
                    <a:pt x="7016" y="17874"/>
                  </a:cubicBezTo>
                  <a:close/>
                  <a:moveTo>
                    <a:pt x="6277" y="17916"/>
                  </a:moveTo>
                  <a:cubicBezTo>
                    <a:pt x="6197" y="17937"/>
                    <a:pt x="6169" y="17954"/>
                    <a:pt x="6095" y="18020"/>
                  </a:cubicBezTo>
                  <a:cubicBezTo>
                    <a:pt x="6021" y="18085"/>
                    <a:pt x="6019" y="18116"/>
                    <a:pt x="6009" y="18063"/>
                  </a:cubicBezTo>
                  <a:cubicBezTo>
                    <a:pt x="5999" y="18012"/>
                    <a:pt x="5986" y="17953"/>
                    <a:pt x="5957" y="17932"/>
                  </a:cubicBezTo>
                  <a:cubicBezTo>
                    <a:pt x="6064" y="17929"/>
                    <a:pt x="6171" y="17923"/>
                    <a:pt x="6277" y="17916"/>
                  </a:cubicBezTo>
                  <a:close/>
                  <a:moveTo>
                    <a:pt x="6728" y="17916"/>
                  </a:moveTo>
                  <a:cubicBezTo>
                    <a:pt x="6705" y="17921"/>
                    <a:pt x="6683" y="17927"/>
                    <a:pt x="6664" y="17937"/>
                  </a:cubicBezTo>
                  <a:cubicBezTo>
                    <a:pt x="6578" y="17981"/>
                    <a:pt x="6537" y="18006"/>
                    <a:pt x="6463" y="18004"/>
                  </a:cubicBezTo>
                  <a:cubicBezTo>
                    <a:pt x="6402" y="18002"/>
                    <a:pt x="6367" y="17957"/>
                    <a:pt x="6312" y="17952"/>
                  </a:cubicBezTo>
                  <a:cubicBezTo>
                    <a:pt x="6452" y="17942"/>
                    <a:pt x="6591" y="17931"/>
                    <a:pt x="6728" y="17916"/>
                  </a:cubicBezTo>
                  <a:close/>
                  <a:moveTo>
                    <a:pt x="5523" y="17959"/>
                  </a:moveTo>
                  <a:cubicBezTo>
                    <a:pt x="5634" y="17961"/>
                    <a:pt x="5745" y="17962"/>
                    <a:pt x="5855" y="17960"/>
                  </a:cubicBezTo>
                  <a:cubicBezTo>
                    <a:pt x="5839" y="17977"/>
                    <a:pt x="5771" y="18059"/>
                    <a:pt x="5811" y="18103"/>
                  </a:cubicBezTo>
                  <a:cubicBezTo>
                    <a:pt x="5856" y="18153"/>
                    <a:pt x="5902" y="18172"/>
                    <a:pt x="5945" y="18184"/>
                  </a:cubicBezTo>
                  <a:cubicBezTo>
                    <a:pt x="5988" y="18197"/>
                    <a:pt x="5933" y="18231"/>
                    <a:pt x="6002" y="18257"/>
                  </a:cubicBezTo>
                  <a:cubicBezTo>
                    <a:pt x="6070" y="18283"/>
                    <a:pt x="6202" y="18259"/>
                    <a:pt x="6277" y="18261"/>
                  </a:cubicBezTo>
                  <a:cubicBezTo>
                    <a:pt x="6351" y="18264"/>
                    <a:pt x="6626" y="18268"/>
                    <a:pt x="6739" y="18276"/>
                  </a:cubicBezTo>
                  <a:cubicBezTo>
                    <a:pt x="6852" y="18283"/>
                    <a:pt x="7084" y="18343"/>
                    <a:pt x="7160" y="18315"/>
                  </a:cubicBezTo>
                  <a:cubicBezTo>
                    <a:pt x="7236" y="18288"/>
                    <a:pt x="7568" y="18159"/>
                    <a:pt x="7689" y="18181"/>
                  </a:cubicBezTo>
                  <a:cubicBezTo>
                    <a:pt x="7715" y="18186"/>
                    <a:pt x="7745" y="18190"/>
                    <a:pt x="7777" y="18192"/>
                  </a:cubicBezTo>
                  <a:cubicBezTo>
                    <a:pt x="7777" y="18192"/>
                    <a:pt x="8292" y="19153"/>
                    <a:pt x="8292" y="19153"/>
                  </a:cubicBezTo>
                  <a:cubicBezTo>
                    <a:pt x="7581" y="19172"/>
                    <a:pt x="6821" y="19114"/>
                    <a:pt x="6044" y="18930"/>
                  </a:cubicBezTo>
                  <a:lnTo>
                    <a:pt x="5523" y="17959"/>
                  </a:lnTo>
                  <a:close/>
                  <a:moveTo>
                    <a:pt x="13422" y="18001"/>
                  </a:moveTo>
                  <a:lnTo>
                    <a:pt x="14299" y="19636"/>
                  </a:lnTo>
                  <a:cubicBezTo>
                    <a:pt x="13592" y="20042"/>
                    <a:pt x="12857" y="20341"/>
                    <a:pt x="12111" y="20540"/>
                  </a:cubicBezTo>
                  <a:lnTo>
                    <a:pt x="11283" y="18996"/>
                  </a:lnTo>
                  <a:cubicBezTo>
                    <a:pt x="12096" y="18738"/>
                    <a:pt x="12618" y="18472"/>
                    <a:pt x="12701" y="18427"/>
                  </a:cubicBezTo>
                  <a:cubicBezTo>
                    <a:pt x="12922" y="18306"/>
                    <a:pt x="13135" y="18181"/>
                    <a:pt x="13341" y="18053"/>
                  </a:cubicBezTo>
                  <a:cubicBezTo>
                    <a:pt x="13369" y="18036"/>
                    <a:pt x="13395" y="18018"/>
                    <a:pt x="13422" y="18001"/>
                  </a:cubicBezTo>
                  <a:close/>
                  <a:moveTo>
                    <a:pt x="4204" y="18638"/>
                  </a:moveTo>
                  <a:cubicBezTo>
                    <a:pt x="4739" y="18900"/>
                    <a:pt x="5276" y="19092"/>
                    <a:pt x="5804" y="19227"/>
                  </a:cubicBezTo>
                  <a:lnTo>
                    <a:pt x="6252" y="20060"/>
                  </a:lnTo>
                  <a:cubicBezTo>
                    <a:pt x="5506" y="19734"/>
                    <a:pt x="4796" y="19307"/>
                    <a:pt x="4143" y="18781"/>
                  </a:cubicBezTo>
                  <a:cubicBezTo>
                    <a:pt x="4171" y="18731"/>
                    <a:pt x="4197" y="18676"/>
                    <a:pt x="4204" y="18638"/>
                  </a:cubicBezTo>
                  <a:close/>
                  <a:moveTo>
                    <a:pt x="10973" y="19062"/>
                  </a:moveTo>
                  <a:lnTo>
                    <a:pt x="11793" y="20591"/>
                  </a:lnTo>
                  <a:cubicBezTo>
                    <a:pt x="11052" y="20758"/>
                    <a:pt x="10302" y="20827"/>
                    <a:pt x="9559" y="20802"/>
                  </a:cubicBezTo>
                  <a:lnTo>
                    <a:pt x="8837" y="19455"/>
                  </a:lnTo>
                  <a:cubicBezTo>
                    <a:pt x="9078" y="19435"/>
                    <a:pt x="9312" y="19408"/>
                    <a:pt x="9537" y="19374"/>
                  </a:cubicBezTo>
                  <a:cubicBezTo>
                    <a:pt x="10067" y="19295"/>
                    <a:pt x="10551" y="19183"/>
                    <a:pt x="10973" y="19062"/>
                  </a:cubicBezTo>
                  <a:close/>
                  <a:moveTo>
                    <a:pt x="6233" y="19317"/>
                  </a:moveTo>
                  <a:cubicBezTo>
                    <a:pt x="7003" y="19471"/>
                    <a:pt x="7751" y="19511"/>
                    <a:pt x="8449" y="19480"/>
                  </a:cubicBezTo>
                  <a:lnTo>
                    <a:pt x="9148" y="20782"/>
                  </a:lnTo>
                  <a:cubicBezTo>
                    <a:pt x="8546" y="20735"/>
                    <a:pt x="7950" y="20625"/>
                    <a:pt x="7369" y="20458"/>
                  </a:cubicBezTo>
                  <a:cubicBezTo>
                    <a:pt x="7155" y="20396"/>
                    <a:pt x="6943" y="20327"/>
                    <a:pt x="6734" y="20250"/>
                  </a:cubicBezTo>
                  <a:lnTo>
                    <a:pt x="6233" y="19317"/>
                  </a:ln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6"/>
            <p:cNvSpPr/>
            <p:nvPr/>
          </p:nvSpPr>
          <p:spPr>
            <a:xfrm>
              <a:off x="1549996" y="1595462"/>
              <a:ext cx="4770906" cy="4770905"/>
            </a:xfrm>
            <a:custGeom>
              <a:avLst/>
              <a:gdLst/>
              <a:ahLst/>
              <a:cxnLst>
                <a:cxn ang="0">
                  <a:pos x="wd2" y="hd2"/>
                </a:cxn>
                <a:cxn ang="5400000">
                  <a:pos x="wd2" y="hd2"/>
                </a:cxn>
                <a:cxn ang="10800000">
                  <a:pos x="wd2" y="hd2"/>
                </a:cxn>
                <a:cxn ang="16200000">
                  <a:pos x="wd2" y="hd2"/>
                </a:cxn>
              </a:cxnLst>
              <a:rect l="0" t="0" r="r" b="b"/>
              <a:pathLst>
                <a:path w="18915" h="18915" extrusionOk="0">
                  <a:moveTo>
                    <a:pt x="17646" y="4729"/>
                  </a:moveTo>
                  <a:cubicBezTo>
                    <a:pt x="20257" y="9252"/>
                    <a:pt x="18707" y="15035"/>
                    <a:pt x="14185" y="17646"/>
                  </a:cubicBezTo>
                  <a:cubicBezTo>
                    <a:pt x="9662" y="20257"/>
                    <a:pt x="3879" y="18707"/>
                    <a:pt x="1268" y="14185"/>
                  </a:cubicBezTo>
                  <a:cubicBezTo>
                    <a:pt x="-1343" y="9662"/>
                    <a:pt x="207" y="3879"/>
                    <a:pt x="4729" y="1268"/>
                  </a:cubicBezTo>
                  <a:cubicBezTo>
                    <a:pt x="9252" y="-1343"/>
                    <a:pt x="15035" y="207"/>
                    <a:pt x="17646" y="4729"/>
                  </a:cubicBezTo>
                  <a:close/>
                </a:path>
              </a:pathLst>
            </a:custGeom>
            <a:gradFill>
              <a:gsLst>
                <a:gs pos="40000">
                  <a:srgbClr val="010101">
                    <a:alpha val="30000"/>
                  </a:srgbClr>
                </a:gs>
                <a:gs pos="86000">
                  <a:srgbClr val="FEFEFE">
                    <a:alpha val="0"/>
                  </a:srgb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8"/>
            <p:cNvSpPr/>
            <p:nvPr/>
          </p:nvSpPr>
          <p:spPr>
            <a:xfrm>
              <a:off x="2860375" y="1460181"/>
              <a:ext cx="2201237" cy="5029645"/>
            </a:xfrm>
            <a:custGeom>
              <a:avLst/>
              <a:gdLst/>
              <a:ahLst/>
              <a:cxnLst>
                <a:cxn ang="0">
                  <a:pos x="wd2" y="hd2"/>
                </a:cxn>
                <a:cxn ang="5400000">
                  <a:pos x="wd2" y="hd2"/>
                </a:cxn>
                <a:cxn ang="10800000">
                  <a:pos x="wd2" y="hd2"/>
                </a:cxn>
                <a:cxn ang="16200000">
                  <a:pos x="wd2" y="hd2"/>
                </a:cxn>
              </a:cxnLst>
              <a:rect l="0" t="0" r="r" b="b"/>
              <a:pathLst>
                <a:path w="21317" h="21457" extrusionOk="0">
                  <a:moveTo>
                    <a:pt x="15750" y="414"/>
                  </a:moveTo>
                  <a:cubicBezTo>
                    <a:pt x="11518" y="-143"/>
                    <a:pt x="9130" y="-80"/>
                    <a:pt x="7618" y="259"/>
                  </a:cubicBezTo>
                  <a:cubicBezTo>
                    <a:pt x="6106" y="599"/>
                    <a:pt x="-283" y="3465"/>
                    <a:pt x="9" y="9736"/>
                  </a:cubicBezTo>
                  <a:cubicBezTo>
                    <a:pt x="274" y="15419"/>
                    <a:pt x="8129" y="21314"/>
                    <a:pt x="14701" y="21457"/>
                  </a:cubicBezTo>
                  <a:cubicBezTo>
                    <a:pt x="16017" y="21440"/>
                    <a:pt x="21317" y="20455"/>
                    <a:pt x="21317" y="20455"/>
                  </a:cubicBezTo>
                  <a:cubicBezTo>
                    <a:pt x="13268" y="19735"/>
                    <a:pt x="9025" y="14690"/>
                    <a:pt x="7724" y="11891"/>
                  </a:cubicBezTo>
                  <a:cubicBezTo>
                    <a:pt x="5981" y="8137"/>
                    <a:pt x="7186" y="2365"/>
                    <a:pt x="15750" y="4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9"/>
            <p:cNvSpPr/>
            <p:nvPr/>
          </p:nvSpPr>
          <p:spPr>
            <a:xfrm>
              <a:off x="1981100" y="1546952"/>
              <a:ext cx="2072938" cy="4970527"/>
            </a:xfrm>
            <a:custGeom>
              <a:avLst/>
              <a:gdLst/>
              <a:ahLst/>
              <a:cxnLst>
                <a:cxn ang="0">
                  <a:pos x="wd2" y="hd2"/>
                </a:cxn>
                <a:cxn ang="5400000">
                  <a:pos x="wd2" y="hd2"/>
                </a:cxn>
                <a:cxn ang="10800000">
                  <a:pos x="wd2" y="hd2"/>
                </a:cxn>
                <a:cxn ang="16200000">
                  <a:pos x="wd2" y="hd2"/>
                </a:cxn>
              </a:cxnLst>
              <a:rect l="0" t="0" r="r" b="b"/>
              <a:pathLst>
                <a:path w="21316" h="21583" extrusionOk="0">
                  <a:moveTo>
                    <a:pt x="21316" y="21576"/>
                  </a:moveTo>
                  <a:cubicBezTo>
                    <a:pt x="14338" y="21430"/>
                    <a:pt x="5997" y="15430"/>
                    <a:pt x="5716" y="9646"/>
                  </a:cubicBezTo>
                  <a:cubicBezTo>
                    <a:pt x="5406" y="3263"/>
                    <a:pt x="12189" y="345"/>
                    <a:pt x="13795" y="0"/>
                  </a:cubicBezTo>
                  <a:cubicBezTo>
                    <a:pt x="11886" y="113"/>
                    <a:pt x="9553" y="486"/>
                    <a:pt x="7670" y="981"/>
                  </a:cubicBezTo>
                  <a:cubicBezTo>
                    <a:pt x="6148" y="1308"/>
                    <a:pt x="-284" y="4075"/>
                    <a:pt x="10" y="10127"/>
                  </a:cubicBezTo>
                  <a:cubicBezTo>
                    <a:pt x="277" y="15611"/>
                    <a:pt x="8113" y="21026"/>
                    <a:pt x="14802" y="21438"/>
                  </a:cubicBezTo>
                  <a:cubicBezTo>
                    <a:pt x="16399" y="21568"/>
                    <a:pt x="19204" y="21600"/>
                    <a:pt x="21316" y="2157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10"/>
            <p:cNvSpPr/>
            <p:nvPr/>
          </p:nvSpPr>
          <p:spPr>
            <a:xfrm>
              <a:off x="1138710" y="2054573"/>
              <a:ext cx="1601457" cy="4185577"/>
            </a:xfrm>
            <a:custGeom>
              <a:avLst/>
              <a:gdLst/>
              <a:ahLst/>
              <a:cxnLst>
                <a:cxn ang="0">
                  <a:pos x="wd2" y="hd2"/>
                </a:cxn>
                <a:cxn ang="5400000">
                  <a:pos x="wd2" y="hd2"/>
                </a:cxn>
                <a:cxn ang="10800000">
                  <a:pos x="wd2" y="hd2"/>
                </a:cxn>
                <a:cxn ang="16200000">
                  <a:pos x="wd2" y="hd2"/>
                </a:cxn>
              </a:cxnLst>
              <a:rect l="0" t="0" r="r" b="b"/>
              <a:pathLst>
                <a:path w="17948" h="21600" extrusionOk="0">
                  <a:moveTo>
                    <a:pt x="7358" y="9542"/>
                  </a:moveTo>
                  <a:cubicBezTo>
                    <a:pt x="7141" y="4679"/>
                    <a:pt x="10273" y="1604"/>
                    <a:pt x="12839" y="0"/>
                  </a:cubicBezTo>
                  <a:cubicBezTo>
                    <a:pt x="548" y="3294"/>
                    <a:pt x="-3652" y="10546"/>
                    <a:pt x="3464" y="16222"/>
                  </a:cubicBezTo>
                  <a:cubicBezTo>
                    <a:pt x="6805" y="18886"/>
                    <a:pt x="12048" y="20730"/>
                    <a:pt x="17948" y="21600"/>
                  </a:cubicBezTo>
                  <a:cubicBezTo>
                    <a:pt x="12448" y="19282"/>
                    <a:pt x="7576" y="14436"/>
                    <a:pt x="7358" y="9542"/>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11"/>
            <p:cNvSpPr/>
            <p:nvPr/>
          </p:nvSpPr>
          <p:spPr>
            <a:xfrm>
              <a:off x="1435220" y="1796323"/>
              <a:ext cx="4165356" cy="2997294"/>
            </a:xfrm>
            <a:custGeom>
              <a:avLst/>
              <a:gdLst/>
              <a:ahLst/>
              <a:cxnLst>
                <a:cxn ang="0">
                  <a:pos x="wd2" y="hd2"/>
                </a:cxn>
                <a:cxn ang="5400000">
                  <a:pos x="wd2" y="hd2"/>
                </a:cxn>
                <a:cxn ang="10800000">
                  <a:pos x="wd2" y="hd2"/>
                </a:cxn>
                <a:cxn ang="16200000">
                  <a:pos x="wd2" y="hd2"/>
                </a:cxn>
              </a:cxnLst>
              <a:rect l="0" t="0" r="r" b="b"/>
              <a:pathLst>
                <a:path w="20635" h="19940" extrusionOk="0">
                  <a:moveTo>
                    <a:pt x="20591" y="8166"/>
                  </a:moveTo>
                  <a:cubicBezTo>
                    <a:pt x="21118" y="13580"/>
                    <a:pt x="16946" y="18777"/>
                    <a:pt x="11273" y="19774"/>
                  </a:cubicBezTo>
                  <a:cubicBezTo>
                    <a:pt x="5599" y="20770"/>
                    <a:pt x="573" y="17189"/>
                    <a:pt x="45" y="11774"/>
                  </a:cubicBezTo>
                  <a:cubicBezTo>
                    <a:pt x="-482" y="6360"/>
                    <a:pt x="3690" y="1163"/>
                    <a:pt x="9363" y="166"/>
                  </a:cubicBezTo>
                  <a:cubicBezTo>
                    <a:pt x="15037" y="-830"/>
                    <a:pt x="20063" y="2751"/>
                    <a:pt x="20591" y="8166"/>
                  </a:cubicBezTo>
                  <a:close/>
                </a:path>
              </a:pathLst>
            </a:custGeom>
            <a:solidFill>
              <a:srgbClr val="FFFFFF">
                <a:alpha val="4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 name="Shape 12"/>
            <p:cNvSpPr/>
            <p:nvPr/>
          </p:nvSpPr>
          <p:spPr>
            <a:xfrm>
              <a:off x="1368266" y="4158829"/>
              <a:ext cx="4487389" cy="1887929"/>
            </a:xfrm>
            <a:custGeom>
              <a:avLst/>
              <a:gdLst/>
              <a:ahLst/>
              <a:cxnLst>
                <a:cxn ang="0">
                  <a:pos x="wd2" y="hd2"/>
                </a:cxn>
                <a:cxn ang="5400000">
                  <a:pos x="wd2" y="hd2"/>
                </a:cxn>
                <a:cxn ang="10800000">
                  <a:pos x="wd2" y="hd2"/>
                </a:cxn>
                <a:cxn ang="16200000">
                  <a:pos x="wd2" y="hd2"/>
                </a:cxn>
              </a:cxnLst>
              <a:rect l="0" t="0" r="r" b="b"/>
              <a:pathLst>
                <a:path w="21600" h="21073" extrusionOk="0">
                  <a:moveTo>
                    <a:pt x="10710" y="20745"/>
                  </a:moveTo>
                  <a:cubicBezTo>
                    <a:pt x="16710" y="18925"/>
                    <a:pt x="21262" y="9980"/>
                    <a:pt x="21600" y="0"/>
                  </a:cubicBezTo>
                  <a:cubicBezTo>
                    <a:pt x="20521" y="8069"/>
                    <a:pt x="16338" y="14954"/>
                    <a:pt x="11028" y="16565"/>
                  </a:cubicBezTo>
                  <a:cubicBezTo>
                    <a:pt x="6493" y="17940"/>
                    <a:pt x="2327" y="15108"/>
                    <a:pt x="0" y="9796"/>
                  </a:cubicBezTo>
                  <a:cubicBezTo>
                    <a:pt x="119" y="10370"/>
                    <a:pt x="245" y="10939"/>
                    <a:pt x="385" y="11499"/>
                  </a:cubicBezTo>
                  <a:cubicBezTo>
                    <a:pt x="1084" y="14307"/>
                    <a:pt x="1978" y="16690"/>
                    <a:pt x="3003" y="18616"/>
                  </a:cubicBezTo>
                  <a:cubicBezTo>
                    <a:pt x="5206" y="20744"/>
                    <a:pt x="7890" y="21600"/>
                    <a:pt x="10710" y="20745"/>
                  </a:cubicBezTo>
                  <a:close/>
                </a:path>
              </a:pathLst>
            </a:custGeom>
            <a:solidFill>
              <a:srgbClr val="FFFFFF">
                <a:alpha val="64999"/>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13"/>
            <p:cNvSpPr/>
            <p:nvPr/>
          </p:nvSpPr>
          <p:spPr>
            <a:xfrm>
              <a:off x="3578422" y="1556517"/>
              <a:ext cx="1620885" cy="4697637"/>
            </a:xfrm>
            <a:custGeom>
              <a:avLst/>
              <a:gdLst/>
              <a:ahLst/>
              <a:cxnLst>
                <a:cxn ang="0">
                  <a:pos x="wd2" y="hd2"/>
                </a:cxn>
                <a:cxn ang="5400000">
                  <a:pos x="wd2" y="hd2"/>
                </a:cxn>
                <a:cxn ang="10800000">
                  <a:pos x="wd2" y="hd2"/>
                </a:cxn>
                <a:cxn ang="16200000">
                  <a:pos x="wd2" y="hd2"/>
                </a:cxn>
              </a:cxnLst>
              <a:rect l="0" t="0" r="r" b="b"/>
              <a:pathLst>
                <a:path w="19863" h="21600" extrusionOk="0">
                  <a:moveTo>
                    <a:pt x="19742" y="20512"/>
                  </a:moveTo>
                  <a:cubicBezTo>
                    <a:pt x="11212" y="19353"/>
                    <a:pt x="6644" y="14658"/>
                    <a:pt x="5184" y="11982"/>
                  </a:cubicBezTo>
                  <a:cubicBezTo>
                    <a:pt x="3232" y="8402"/>
                    <a:pt x="4376" y="3018"/>
                    <a:pt x="12961" y="726"/>
                  </a:cubicBezTo>
                  <a:cubicBezTo>
                    <a:pt x="12733" y="412"/>
                    <a:pt x="11878" y="47"/>
                    <a:pt x="11024" y="0"/>
                  </a:cubicBezTo>
                  <a:cubicBezTo>
                    <a:pt x="187" y="2103"/>
                    <a:pt x="-1338" y="8324"/>
                    <a:pt x="869" y="12370"/>
                  </a:cubicBezTo>
                  <a:cubicBezTo>
                    <a:pt x="2514" y="15387"/>
                    <a:pt x="7884" y="20824"/>
                    <a:pt x="18069" y="21600"/>
                  </a:cubicBezTo>
                  <a:cubicBezTo>
                    <a:pt x="19008" y="21384"/>
                    <a:pt x="20262" y="20929"/>
                    <a:pt x="19742" y="20512"/>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14"/>
            <p:cNvSpPr/>
            <p:nvPr/>
          </p:nvSpPr>
          <p:spPr>
            <a:xfrm>
              <a:off x="2526980" y="1546265"/>
              <a:ext cx="1597592" cy="4969175"/>
            </a:xfrm>
            <a:custGeom>
              <a:avLst/>
              <a:gdLst/>
              <a:ahLst/>
              <a:cxnLst>
                <a:cxn ang="0">
                  <a:pos x="wd2" y="hd2"/>
                </a:cxn>
                <a:cxn ang="5400000">
                  <a:pos x="wd2" y="hd2"/>
                </a:cxn>
                <a:cxn ang="10800000">
                  <a:pos x="wd2" y="hd2"/>
                </a:cxn>
                <a:cxn ang="16200000">
                  <a:pos x="wd2" y="hd2"/>
                </a:cxn>
              </a:cxnLst>
              <a:rect l="0" t="0" r="r" b="b"/>
              <a:pathLst>
                <a:path w="21213" h="21590" extrusionOk="0">
                  <a:moveTo>
                    <a:pt x="13548" y="146"/>
                  </a:moveTo>
                  <a:cubicBezTo>
                    <a:pt x="10476" y="1033"/>
                    <a:pt x="3854" y="3965"/>
                    <a:pt x="4204" y="9537"/>
                  </a:cubicBezTo>
                  <a:cubicBezTo>
                    <a:pt x="4525" y="14664"/>
                    <a:pt x="13015" y="19961"/>
                    <a:pt x="21213" y="21204"/>
                  </a:cubicBezTo>
                  <a:cubicBezTo>
                    <a:pt x="20949" y="21388"/>
                    <a:pt x="20545" y="21499"/>
                    <a:pt x="20158" y="21590"/>
                  </a:cubicBezTo>
                  <a:cubicBezTo>
                    <a:pt x="11147" y="21444"/>
                    <a:pt x="377" y="15440"/>
                    <a:pt x="14" y="9653"/>
                  </a:cubicBezTo>
                  <a:cubicBezTo>
                    <a:pt x="-387" y="3267"/>
                    <a:pt x="8373" y="347"/>
                    <a:pt x="10446" y="2"/>
                  </a:cubicBezTo>
                  <a:cubicBezTo>
                    <a:pt x="11149" y="-10"/>
                    <a:pt x="12363" y="38"/>
                    <a:pt x="13548" y="146"/>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15"/>
            <p:cNvSpPr/>
            <p:nvPr/>
          </p:nvSpPr>
          <p:spPr>
            <a:xfrm>
              <a:off x="1789804" y="1919979"/>
              <a:ext cx="1296205" cy="4412048"/>
            </a:xfrm>
            <a:custGeom>
              <a:avLst/>
              <a:gdLst/>
              <a:ahLst/>
              <a:cxnLst>
                <a:cxn ang="0">
                  <a:pos x="wd2" y="hd2"/>
                </a:cxn>
                <a:cxn ang="5400000">
                  <a:pos x="wd2" y="hd2"/>
                </a:cxn>
                <a:cxn ang="10800000">
                  <a:pos x="wd2" y="hd2"/>
                </a:cxn>
                <a:cxn ang="16200000">
                  <a:pos x="wd2" y="hd2"/>
                </a:cxn>
              </a:cxnLst>
              <a:rect l="0" t="0" r="r" b="b"/>
              <a:pathLst>
                <a:path w="21298" h="21600" extrusionOk="0">
                  <a:moveTo>
                    <a:pt x="21298" y="21600"/>
                  </a:moveTo>
                  <a:cubicBezTo>
                    <a:pt x="12256" y="19750"/>
                    <a:pt x="3590" y="14681"/>
                    <a:pt x="3237" y="9556"/>
                  </a:cubicBezTo>
                  <a:cubicBezTo>
                    <a:pt x="2879" y="4370"/>
                    <a:pt x="8728" y="1326"/>
                    <a:pt x="12624" y="0"/>
                  </a:cubicBezTo>
                  <a:cubicBezTo>
                    <a:pt x="11444" y="100"/>
                    <a:pt x="9521" y="362"/>
                    <a:pt x="8051" y="668"/>
                  </a:cubicBezTo>
                  <a:cubicBezTo>
                    <a:pt x="4290" y="2189"/>
                    <a:pt x="-302" y="5106"/>
                    <a:pt x="16" y="9719"/>
                  </a:cubicBezTo>
                  <a:cubicBezTo>
                    <a:pt x="336" y="14363"/>
                    <a:pt x="7478" y="18960"/>
                    <a:pt x="15542" y="21159"/>
                  </a:cubicBezTo>
                  <a:cubicBezTo>
                    <a:pt x="17196" y="21382"/>
                    <a:pt x="19257" y="21516"/>
                    <a:pt x="21298" y="2160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Shape 16"/>
            <p:cNvSpPr/>
            <p:nvPr/>
          </p:nvSpPr>
          <p:spPr>
            <a:xfrm>
              <a:off x="3932319" y="1709553"/>
              <a:ext cx="1278263" cy="2447932"/>
            </a:xfrm>
            <a:custGeom>
              <a:avLst/>
              <a:gdLst/>
              <a:ahLst/>
              <a:cxnLst>
                <a:cxn ang="0">
                  <a:pos x="wd2" y="hd2"/>
                </a:cxn>
                <a:cxn ang="5400000">
                  <a:pos x="wd2" y="hd2"/>
                </a:cxn>
                <a:cxn ang="10800000">
                  <a:pos x="wd2" y="hd2"/>
                </a:cxn>
                <a:cxn ang="16200000">
                  <a:pos x="wd2" y="hd2"/>
                </a:cxn>
              </a:cxnLst>
              <a:rect l="0" t="0" r="r" b="b"/>
              <a:pathLst>
                <a:path w="20142" h="21600" extrusionOk="0">
                  <a:moveTo>
                    <a:pt x="1052" y="21600"/>
                  </a:moveTo>
                  <a:cubicBezTo>
                    <a:pt x="1205" y="11535"/>
                    <a:pt x="12591" y="4783"/>
                    <a:pt x="20142" y="2364"/>
                  </a:cubicBezTo>
                  <a:cubicBezTo>
                    <a:pt x="18010" y="1601"/>
                    <a:pt x="15756" y="962"/>
                    <a:pt x="13414" y="457"/>
                  </a:cubicBezTo>
                  <a:lnTo>
                    <a:pt x="11053" y="0"/>
                  </a:lnTo>
                  <a:cubicBezTo>
                    <a:pt x="14" y="4397"/>
                    <a:pt x="-1458" y="14730"/>
                    <a:pt x="1052" y="21600"/>
                  </a:cubicBezTo>
                  <a:close/>
                </a:path>
              </a:pathLst>
            </a:custGeom>
            <a:solidFill>
              <a:srgbClr val="010101">
                <a:alpha val="1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17"/>
            <p:cNvSpPr/>
            <p:nvPr/>
          </p:nvSpPr>
          <p:spPr>
            <a:xfrm>
              <a:off x="4200134" y="4818114"/>
              <a:ext cx="1269938" cy="1190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334" y="9046"/>
                    <a:pt x="8802" y="18482"/>
                    <a:pt x="16768" y="21600"/>
                  </a:cubicBezTo>
                  <a:cubicBezTo>
                    <a:pt x="18487" y="20462"/>
                    <a:pt x="20098" y="19208"/>
                    <a:pt x="21600" y="17852"/>
                  </a:cubicBezTo>
                  <a:cubicBezTo>
                    <a:pt x="14326" y="15317"/>
                    <a:pt x="5328" y="9464"/>
                    <a:pt x="0" y="0"/>
                  </a:cubicBezTo>
                  <a:close/>
                </a:path>
              </a:pathLst>
            </a:custGeom>
            <a:solidFill>
              <a:srgbClr val="010101">
                <a:alpha val="4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20" name="Arc 19"/>
          <p:cNvSpPr/>
          <p:nvPr/>
        </p:nvSpPr>
        <p:spPr>
          <a:xfrm>
            <a:off x="3207146" y="3263256"/>
            <a:ext cx="5605534" cy="5605534"/>
          </a:xfrm>
          <a:prstGeom prst="arc">
            <a:avLst>
              <a:gd name="adj1" fmla="val 12063345"/>
              <a:gd name="adj2" fmla="val 1047547"/>
            </a:avLst>
          </a:prstGeom>
          <a:ln w="19050">
            <a:solidFill>
              <a:schemeClr val="tx1">
                <a:alpha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3325984" y="4974991"/>
            <a:ext cx="164592" cy="164592"/>
          </a:xfrm>
          <a:prstGeom prst="ellipse">
            <a:avLst/>
          </a:prstGeom>
          <a:solidFill>
            <a:schemeClr val="bg1">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46524" y="3426030"/>
            <a:ext cx="164592" cy="164592"/>
          </a:xfrm>
          <a:prstGeom prst="ellipse">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123655" y="3459585"/>
            <a:ext cx="164592" cy="164592"/>
          </a:xfrm>
          <a:prstGeom prst="ellipse">
            <a:avLst/>
          </a:prstGeom>
          <a:solidFill>
            <a:schemeClr val="bg2">
              <a:lumMod val="5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223521" y="4363457"/>
            <a:ext cx="164592" cy="164592"/>
          </a:xfrm>
          <a:prstGeom prst="ellipse">
            <a:avLst/>
          </a:prstGeom>
          <a:solidFill>
            <a:schemeClr val="accent4"/>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691006" y="5511391"/>
            <a:ext cx="164592" cy="164592"/>
          </a:xfrm>
          <a:prstGeom prst="ellipse">
            <a:avLst/>
          </a:prstGeom>
          <a:solidFill>
            <a:schemeClr val="accent5"/>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flipV="1">
            <a:off x="2989573" y="4778785"/>
            <a:ext cx="270082" cy="16671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173144" y="4223614"/>
            <a:ext cx="270082" cy="166710"/>
          </a:xfrm>
          <a:prstGeom prst="line">
            <a:avLst/>
          </a:prstGeom>
          <a:ln w="15875">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455126" y="4329696"/>
            <a:ext cx="560588" cy="560588"/>
          </a:xfrm>
          <a:prstGeom prst="ellipse">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498236" y="4329011"/>
            <a:ext cx="482825" cy="477054"/>
          </a:xfrm>
          <a:prstGeom prst="rect">
            <a:avLst/>
          </a:prstGeom>
        </p:spPr>
        <p:txBody>
          <a:bodyPr wrap="none">
            <a:spAutoFit/>
          </a:bodyPr>
          <a:lstStyle/>
          <a:p>
            <a:pPr algn="ctr"/>
            <a:r>
              <a:rPr lang="en-US" sz="2500" dirty="0">
                <a:ln w="15875">
                  <a:noFill/>
                </a:ln>
                <a:solidFill>
                  <a:srgbClr val="FEFEFE"/>
                </a:solidFill>
                <a:latin typeface="FontAwesome" pitchFamily="2" charset="0"/>
              </a:rPr>
              <a:t></a:t>
            </a:r>
          </a:p>
        </p:txBody>
      </p:sp>
      <p:grpSp>
        <p:nvGrpSpPr>
          <p:cNvPr id="38" name="Group 37"/>
          <p:cNvGrpSpPr/>
          <p:nvPr/>
        </p:nvGrpSpPr>
        <p:grpSpPr>
          <a:xfrm rot="1374442">
            <a:off x="3816289" y="2473549"/>
            <a:ext cx="1086511" cy="721881"/>
            <a:chOff x="3451665" y="1892763"/>
            <a:chExt cx="1086511" cy="721881"/>
          </a:xfrm>
        </p:grpSpPr>
        <p:cxnSp>
          <p:nvCxnSpPr>
            <p:cNvPr id="33" name="Straight Connector 32"/>
            <p:cNvCxnSpPr/>
            <p:nvPr/>
          </p:nvCxnSpPr>
          <p:spPr>
            <a:xfrm flipH="1" flipV="1">
              <a:off x="4268094" y="2447934"/>
              <a:ext cx="270082" cy="16671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451665" y="1892763"/>
              <a:ext cx="270082" cy="166710"/>
            </a:xfrm>
            <a:prstGeom prst="line">
              <a:avLst/>
            </a:prstGeom>
            <a:ln w="15875">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733647" y="1998845"/>
              <a:ext cx="560588" cy="560588"/>
            </a:xfrm>
            <a:prstGeom prst="ellipse">
              <a:avLst/>
            </a:prstGeom>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4147605" y="2588111"/>
            <a:ext cx="458780" cy="477054"/>
          </a:xfrm>
          <a:prstGeom prst="rect">
            <a:avLst/>
          </a:prstGeom>
        </p:spPr>
        <p:txBody>
          <a:bodyPr wrap="none">
            <a:spAutoFit/>
          </a:bodyPr>
          <a:lstStyle/>
          <a:p>
            <a:pPr algn="ctr"/>
            <a:r>
              <a:rPr lang="en-US" sz="2500" dirty="0">
                <a:ln w="15875">
                  <a:noFill/>
                </a:ln>
                <a:solidFill>
                  <a:srgbClr val="FEFEFE"/>
                </a:solidFill>
                <a:latin typeface="FontAwesome" pitchFamily="2" charset="0"/>
              </a:rPr>
              <a:t></a:t>
            </a:r>
          </a:p>
        </p:txBody>
      </p:sp>
      <p:grpSp>
        <p:nvGrpSpPr>
          <p:cNvPr id="43" name="Group 42"/>
          <p:cNvGrpSpPr/>
          <p:nvPr/>
        </p:nvGrpSpPr>
        <p:grpSpPr>
          <a:xfrm rot="5400000">
            <a:off x="7121566" y="2533389"/>
            <a:ext cx="1086511" cy="721881"/>
            <a:chOff x="3451665" y="1892763"/>
            <a:chExt cx="1086511" cy="721881"/>
          </a:xfrm>
        </p:grpSpPr>
        <p:cxnSp>
          <p:nvCxnSpPr>
            <p:cNvPr id="44" name="Straight Connector 43"/>
            <p:cNvCxnSpPr/>
            <p:nvPr/>
          </p:nvCxnSpPr>
          <p:spPr>
            <a:xfrm flipH="1" flipV="1">
              <a:off x="4268094" y="2447934"/>
              <a:ext cx="270082" cy="16671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451665" y="1892763"/>
              <a:ext cx="270082" cy="166710"/>
            </a:xfrm>
            <a:prstGeom prst="line">
              <a:avLst/>
            </a:prstGeom>
            <a:ln w="15875">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733647" y="1998845"/>
              <a:ext cx="560588" cy="560588"/>
            </a:xfrm>
            <a:prstGeom prst="ellipse">
              <a:avLst/>
            </a:pr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7403722" y="2657783"/>
            <a:ext cx="458780" cy="477054"/>
          </a:xfrm>
          <a:prstGeom prst="rect">
            <a:avLst/>
          </a:prstGeom>
        </p:spPr>
        <p:txBody>
          <a:bodyPr wrap="none">
            <a:spAutoFit/>
          </a:bodyPr>
          <a:lstStyle/>
          <a:p>
            <a:pPr algn="ctr"/>
            <a:r>
              <a:rPr lang="en-US" sz="2500" dirty="0">
                <a:ln w="15875">
                  <a:noFill/>
                </a:ln>
                <a:solidFill>
                  <a:srgbClr val="FEFEFE"/>
                </a:solidFill>
                <a:latin typeface="FontAwesome" pitchFamily="2" charset="0"/>
              </a:rPr>
              <a:t></a:t>
            </a:r>
          </a:p>
        </p:txBody>
      </p:sp>
      <p:grpSp>
        <p:nvGrpSpPr>
          <p:cNvPr id="48" name="Group 47"/>
          <p:cNvGrpSpPr/>
          <p:nvPr/>
        </p:nvGrpSpPr>
        <p:grpSpPr>
          <a:xfrm rot="6426628">
            <a:off x="8391912" y="3586672"/>
            <a:ext cx="1086511" cy="721881"/>
            <a:chOff x="3451665" y="1892763"/>
            <a:chExt cx="1086511" cy="721881"/>
          </a:xfrm>
        </p:grpSpPr>
        <p:cxnSp>
          <p:nvCxnSpPr>
            <p:cNvPr id="49" name="Straight Connector 48"/>
            <p:cNvCxnSpPr/>
            <p:nvPr/>
          </p:nvCxnSpPr>
          <p:spPr>
            <a:xfrm flipH="1" flipV="1">
              <a:off x="4268094" y="2447934"/>
              <a:ext cx="270082" cy="16671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451665" y="1892763"/>
              <a:ext cx="270082" cy="166710"/>
            </a:xfrm>
            <a:prstGeom prst="line">
              <a:avLst/>
            </a:prstGeom>
            <a:ln w="15875">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3733647" y="1998845"/>
              <a:ext cx="560588" cy="560588"/>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p:nvSpPr>
        <p:spPr>
          <a:xfrm>
            <a:off x="8671865" y="3700117"/>
            <a:ext cx="458780" cy="477054"/>
          </a:xfrm>
          <a:prstGeom prst="rect">
            <a:avLst/>
          </a:prstGeom>
        </p:spPr>
        <p:txBody>
          <a:bodyPr wrap="none">
            <a:spAutoFit/>
          </a:bodyPr>
          <a:lstStyle/>
          <a:p>
            <a:pPr algn="ctr"/>
            <a:r>
              <a:rPr lang="en-US" sz="2500" dirty="0">
                <a:ln w="15875">
                  <a:noFill/>
                </a:ln>
                <a:solidFill>
                  <a:srgbClr val="FEFEFE"/>
                </a:solidFill>
                <a:latin typeface="FontAwesome" pitchFamily="2" charset="0"/>
              </a:rPr>
              <a:t></a:t>
            </a:r>
          </a:p>
        </p:txBody>
      </p:sp>
      <p:grpSp>
        <p:nvGrpSpPr>
          <p:cNvPr id="53" name="Group 52"/>
          <p:cNvGrpSpPr/>
          <p:nvPr/>
        </p:nvGrpSpPr>
        <p:grpSpPr>
          <a:xfrm rot="7948598">
            <a:off x="9010426" y="5038043"/>
            <a:ext cx="1086511" cy="721881"/>
            <a:chOff x="3451665" y="1892763"/>
            <a:chExt cx="1086511" cy="721881"/>
          </a:xfrm>
        </p:grpSpPr>
        <p:cxnSp>
          <p:nvCxnSpPr>
            <p:cNvPr id="54" name="Straight Connector 53"/>
            <p:cNvCxnSpPr/>
            <p:nvPr/>
          </p:nvCxnSpPr>
          <p:spPr>
            <a:xfrm flipH="1" flipV="1">
              <a:off x="4268094" y="2447934"/>
              <a:ext cx="270082" cy="16671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3451665" y="1892763"/>
              <a:ext cx="270082" cy="166710"/>
            </a:xfrm>
            <a:prstGeom prst="line">
              <a:avLst/>
            </a:prstGeom>
            <a:ln w="15875">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733647" y="1998845"/>
              <a:ext cx="560588" cy="560588"/>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9283246" y="5124755"/>
            <a:ext cx="505267" cy="477054"/>
          </a:xfrm>
          <a:prstGeom prst="rect">
            <a:avLst/>
          </a:prstGeom>
        </p:spPr>
        <p:txBody>
          <a:bodyPr wrap="none">
            <a:spAutoFit/>
          </a:bodyPr>
          <a:lstStyle/>
          <a:p>
            <a:pPr algn="ctr"/>
            <a:r>
              <a:rPr lang="en-US" sz="2500" dirty="0">
                <a:solidFill>
                  <a:schemeClr val="bg1"/>
                </a:solidFill>
                <a:latin typeface="FontAwesome" pitchFamily="2" charset="0"/>
              </a:rPr>
              <a:t></a:t>
            </a:r>
          </a:p>
        </p:txBody>
      </p:sp>
      <p:sp>
        <p:nvSpPr>
          <p:cNvPr id="58" name="TextBox 57"/>
          <p:cNvSpPr txBox="1"/>
          <p:nvPr/>
        </p:nvSpPr>
        <p:spPr>
          <a:xfrm>
            <a:off x="562414" y="4115881"/>
            <a:ext cx="1515414"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59" name="TextBox 58"/>
          <p:cNvSpPr txBox="1"/>
          <p:nvPr/>
        </p:nvSpPr>
        <p:spPr>
          <a:xfrm>
            <a:off x="562414" y="3726896"/>
            <a:ext cx="1515414" cy="477054"/>
          </a:xfrm>
          <a:prstGeom prst="rect">
            <a:avLst/>
          </a:prstGeom>
          <a:noFill/>
        </p:spPr>
        <p:txBody>
          <a:bodyPr wrap="square" rtlCol="0">
            <a:spAutoFit/>
          </a:bodyPr>
          <a:lstStyle/>
          <a:p>
            <a:pPr algn="r"/>
            <a:r>
              <a:rPr lang="en-US" sz="2500" b="1" dirty="0" smtClean="0">
                <a:solidFill>
                  <a:schemeClr val="bg2"/>
                </a:solidFill>
                <a:latin typeface="Montserrat" charset="0"/>
                <a:ea typeface="Montserrat" charset="0"/>
                <a:cs typeface="Montserrat" charset="0"/>
              </a:rPr>
              <a:t>0%</a:t>
            </a:r>
            <a:endParaRPr lang="en-US" sz="2500" b="1" dirty="0">
              <a:solidFill>
                <a:schemeClr val="bg2"/>
              </a:solidFill>
              <a:latin typeface="Montserrat" charset="0"/>
              <a:ea typeface="Montserrat" charset="0"/>
              <a:cs typeface="Montserrat" charset="0"/>
            </a:endParaRPr>
          </a:p>
        </p:txBody>
      </p:sp>
      <p:sp>
        <p:nvSpPr>
          <p:cNvPr id="60" name="TextBox 59"/>
          <p:cNvSpPr txBox="1"/>
          <p:nvPr/>
        </p:nvSpPr>
        <p:spPr>
          <a:xfrm>
            <a:off x="2342447" y="2223677"/>
            <a:ext cx="1515414"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61" name="TextBox 60"/>
          <p:cNvSpPr txBox="1"/>
          <p:nvPr/>
        </p:nvSpPr>
        <p:spPr>
          <a:xfrm>
            <a:off x="2342447" y="1834692"/>
            <a:ext cx="1515414" cy="477054"/>
          </a:xfrm>
          <a:prstGeom prst="rect">
            <a:avLst/>
          </a:prstGeom>
          <a:noFill/>
        </p:spPr>
        <p:txBody>
          <a:bodyPr wrap="square" rtlCol="0">
            <a:spAutoFit/>
          </a:bodyPr>
          <a:lstStyle/>
          <a:p>
            <a:pPr algn="r"/>
            <a:r>
              <a:rPr lang="en-US" sz="2500" b="1" dirty="0" smtClean="0">
                <a:solidFill>
                  <a:schemeClr val="accent1"/>
                </a:solidFill>
                <a:latin typeface="Montserrat" charset="0"/>
                <a:ea typeface="Montserrat" charset="0"/>
                <a:cs typeface="Montserrat" charset="0"/>
              </a:rPr>
              <a:t>3%</a:t>
            </a:r>
            <a:endParaRPr lang="en-US" sz="2500" b="1" dirty="0">
              <a:solidFill>
                <a:schemeClr val="accent1"/>
              </a:solidFill>
              <a:latin typeface="Montserrat" charset="0"/>
              <a:ea typeface="Montserrat" charset="0"/>
              <a:cs typeface="Montserrat" charset="0"/>
            </a:endParaRPr>
          </a:p>
        </p:txBody>
      </p:sp>
      <p:sp>
        <p:nvSpPr>
          <p:cNvPr id="62" name="TextBox 61"/>
          <p:cNvSpPr txBox="1"/>
          <p:nvPr/>
        </p:nvSpPr>
        <p:spPr>
          <a:xfrm>
            <a:off x="8079377" y="2068609"/>
            <a:ext cx="1515414"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63" name="TextBox 62"/>
          <p:cNvSpPr txBox="1"/>
          <p:nvPr/>
        </p:nvSpPr>
        <p:spPr>
          <a:xfrm>
            <a:off x="8079377" y="1679624"/>
            <a:ext cx="1515414" cy="477054"/>
          </a:xfrm>
          <a:prstGeom prst="rect">
            <a:avLst/>
          </a:prstGeom>
          <a:noFill/>
        </p:spPr>
        <p:txBody>
          <a:bodyPr wrap="square" rtlCol="0">
            <a:spAutoFit/>
          </a:bodyPr>
          <a:lstStyle/>
          <a:p>
            <a:r>
              <a:rPr lang="en-US" sz="2500" b="1" dirty="0" smtClean="0">
                <a:latin typeface="Montserrat" charset="0"/>
                <a:ea typeface="Montserrat" charset="0"/>
                <a:cs typeface="Montserrat" charset="0"/>
              </a:rPr>
              <a:t>12%</a:t>
            </a:r>
            <a:endParaRPr lang="en-US" sz="2500" b="1" dirty="0">
              <a:latin typeface="Montserrat" charset="0"/>
              <a:ea typeface="Montserrat" charset="0"/>
              <a:cs typeface="Montserrat" charset="0"/>
            </a:endParaRPr>
          </a:p>
        </p:txBody>
      </p:sp>
      <p:sp>
        <p:nvSpPr>
          <p:cNvPr id="64" name="TextBox 63"/>
          <p:cNvSpPr txBox="1"/>
          <p:nvPr/>
        </p:nvSpPr>
        <p:spPr>
          <a:xfrm>
            <a:off x="9524719" y="3180933"/>
            <a:ext cx="1515414"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65" name="TextBox 64"/>
          <p:cNvSpPr txBox="1"/>
          <p:nvPr/>
        </p:nvSpPr>
        <p:spPr>
          <a:xfrm>
            <a:off x="9524719" y="2791948"/>
            <a:ext cx="1515414" cy="477054"/>
          </a:xfrm>
          <a:prstGeom prst="rect">
            <a:avLst/>
          </a:prstGeom>
          <a:noFill/>
        </p:spPr>
        <p:txBody>
          <a:bodyPr wrap="square" rtlCol="0">
            <a:spAutoFit/>
          </a:bodyPr>
          <a:lstStyle/>
          <a:p>
            <a:r>
              <a:rPr lang="en-US" sz="2500" b="1" dirty="0" smtClean="0">
                <a:solidFill>
                  <a:schemeClr val="accent4"/>
                </a:solidFill>
                <a:latin typeface="Montserrat" charset="0"/>
                <a:ea typeface="Montserrat" charset="0"/>
                <a:cs typeface="Montserrat" charset="0"/>
              </a:rPr>
              <a:t>31%</a:t>
            </a:r>
            <a:endParaRPr lang="en-US" sz="2500" b="1" dirty="0">
              <a:solidFill>
                <a:schemeClr val="accent4"/>
              </a:solidFill>
              <a:latin typeface="Montserrat" charset="0"/>
              <a:ea typeface="Montserrat" charset="0"/>
              <a:cs typeface="Montserrat" charset="0"/>
            </a:endParaRPr>
          </a:p>
        </p:txBody>
      </p:sp>
      <p:sp>
        <p:nvSpPr>
          <p:cNvPr id="66" name="TextBox 65"/>
          <p:cNvSpPr txBox="1"/>
          <p:nvPr/>
        </p:nvSpPr>
        <p:spPr>
          <a:xfrm>
            <a:off x="9996805" y="5317426"/>
            <a:ext cx="1270963" cy="898579"/>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67" name="TextBox 66"/>
          <p:cNvSpPr txBox="1"/>
          <p:nvPr/>
        </p:nvSpPr>
        <p:spPr>
          <a:xfrm>
            <a:off x="9996805" y="4731801"/>
            <a:ext cx="1270963" cy="477054"/>
          </a:xfrm>
          <a:prstGeom prst="rect">
            <a:avLst/>
          </a:prstGeom>
          <a:noFill/>
        </p:spPr>
        <p:txBody>
          <a:bodyPr wrap="square" rtlCol="0">
            <a:spAutoFit/>
          </a:bodyPr>
          <a:lstStyle/>
          <a:p>
            <a:r>
              <a:rPr lang="en-US" sz="2500" b="1" smtClean="0">
                <a:solidFill>
                  <a:schemeClr val="accent5"/>
                </a:solidFill>
                <a:latin typeface="Montserrat" charset="0"/>
                <a:ea typeface="Montserrat" charset="0"/>
                <a:cs typeface="Montserrat" charset="0"/>
              </a:rPr>
              <a:t>61%</a:t>
            </a:r>
            <a:endParaRPr lang="en-US" sz="2500" b="1" dirty="0">
              <a:solidFill>
                <a:schemeClr val="accent5"/>
              </a:solidFill>
              <a:latin typeface="Montserrat" charset="0"/>
              <a:ea typeface="Montserrat" charset="0"/>
              <a:cs typeface="Montserrat" charset="0"/>
            </a:endParaRPr>
          </a:p>
        </p:txBody>
      </p:sp>
      <p:sp>
        <p:nvSpPr>
          <p:cNvPr id="68"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2845453926"/>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500" fill="hold"/>
                                        <p:tgtEl>
                                          <p:spTgt spid="57"/>
                                        </p:tgtEl>
                                        <p:attrNameLst>
                                          <p:attrName>ppt_w</p:attrName>
                                        </p:attrNameLst>
                                      </p:cBhvr>
                                      <p:tavLst>
                                        <p:tav tm="0">
                                          <p:val>
                                            <p:fltVal val="0"/>
                                          </p:val>
                                        </p:tav>
                                        <p:tav tm="100000">
                                          <p:val>
                                            <p:strVal val="#ppt_w"/>
                                          </p:val>
                                        </p:tav>
                                      </p:tavLst>
                                    </p:anim>
                                    <p:anim calcmode="lin" valueType="num">
                                      <p:cBhvr>
                                        <p:cTn id="72" dur="500" fill="hold"/>
                                        <p:tgtEl>
                                          <p:spTgt spid="57"/>
                                        </p:tgtEl>
                                        <p:attrNameLst>
                                          <p:attrName>ppt_h</p:attrName>
                                        </p:attrNameLst>
                                      </p:cBhvr>
                                      <p:tavLst>
                                        <p:tav tm="0">
                                          <p:val>
                                            <p:fltVal val="0"/>
                                          </p:val>
                                        </p:tav>
                                        <p:tav tm="100000">
                                          <p:val>
                                            <p:strVal val="#ppt_h"/>
                                          </p:val>
                                        </p:tav>
                                      </p:tavLst>
                                    </p:anim>
                                    <p:animEffect transition="in" filter="fade">
                                      <p:cBhvr>
                                        <p:cTn id="73" dur="500"/>
                                        <p:tgtEl>
                                          <p:spTgt spid="5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7"/>
                                        </p:tgtEl>
                                        <p:attrNameLst>
                                          <p:attrName>style.visibility</p:attrName>
                                        </p:attrNameLst>
                                      </p:cBhvr>
                                      <p:to>
                                        <p:strVal val="visible"/>
                                      </p:to>
                                    </p:set>
                                    <p:anim calcmode="lin" valueType="num">
                                      <p:cBhvr>
                                        <p:cTn id="76" dur="500" fill="hold"/>
                                        <p:tgtEl>
                                          <p:spTgt spid="67"/>
                                        </p:tgtEl>
                                        <p:attrNameLst>
                                          <p:attrName>ppt_w</p:attrName>
                                        </p:attrNameLst>
                                      </p:cBhvr>
                                      <p:tavLst>
                                        <p:tav tm="0">
                                          <p:val>
                                            <p:fltVal val="0"/>
                                          </p:val>
                                        </p:tav>
                                        <p:tav tm="100000">
                                          <p:val>
                                            <p:strVal val="#ppt_w"/>
                                          </p:val>
                                        </p:tav>
                                      </p:tavLst>
                                    </p:anim>
                                    <p:anim calcmode="lin" valueType="num">
                                      <p:cBhvr>
                                        <p:cTn id="77" dur="500" fill="hold"/>
                                        <p:tgtEl>
                                          <p:spTgt spid="67"/>
                                        </p:tgtEl>
                                        <p:attrNameLst>
                                          <p:attrName>ppt_h</p:attrName>
                                        </p:attrNameLst>
                                      </p:cBhvr>
                                      <p:tavLst>
                                        <p:tav tm="0">
                                          <p:val>
                                            <p:fltVal val="0"/>
                                          </p:val>
                                        </p:tav>
                                        <p:tav tm="100000">
                                          <p:val>
                                            <p:strVal val="#ppt_h"/>
                                          </p:val>
                                        </p:tav>
                                      </p:tavLst>
                                    </p:anim>
                                    <p:animEffect transition="in" filter="fade">
                                      <p:cBhvr>
                                        <p:cTn id="78" dur="500"/>
                                        <p:tgtEl>
                                          <p:spTgt spid="6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 calcmode="lin" valueType="num">
                                      <p:cBhvr>
                                        <p:cTn id="81" dur="500" fill="hold"/>
                                        <p:tgtEl>
                                          <p:spTgt spid="66"/>
                                        </p:tgtEl>
                                        <p:attrNameLst>
                                          <p:attrName>ppt_w</p:attrName>
                                        </p:attrNameLst>
                                      </p:cBhvr>
                                      <p:tavLst>
                                        <p:tav tm="0">
                                          <p:val>
                                            <p:fltVal val="0"/>
                                          </p:val>
                                        </p:tav>
                                        <p:tav tm="100000">
                                          <p:val>
                                            <p:strVal val="#ppt_w"/>
                                          </p:val>
                                        </p:tav>
                                      </p:tavLst>
                                    </p:anim>
                                    <p:anim calcmode="lin" valueType="num">
                                      <p:cBhvr>
                                        <p:cTn id="82" dur="500" fill="hold"/>
                                        <p:tgtEl>
                                          <p:spTgt spid="66"/>
                                        </p:tgtEl>
                                        <p:attrNameLst>
                                          <p:attrName>ppt_h</p:attrName>
                                        </p:attrNameLst>
                                      </p:cBhvr>
                                      <p:tavLst>
                                        <p:tav tm="0">
                                          <p:val>
                                            <p:fltVal val="0"/>
                                          </p:val>
                                        </p:tav>
                                        <p:tav tm="100000">
                                          <p:val>
                                            <p:strVal val="#ppt_h"/>
                                          </p:val>
                                        </p:tav>
                                      </p:tavLst>
                                    </p:anim>
                                    <p:animEffect transition="in" filter="fade">
                                      <p:cBhvr>
                                        <p:cTn id="83" dur="500"/>
                                        <p:tgtEl>
                                          <p:spTgt spid="6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500" fill="hold"/>
                                        <p:tgtEl>
                                          <p:spTgt spid="64"/>
                                        </p:tgtEl>
                                        <p:attrNameLst>
                                          <p:attrName>ppt_w</p:attrName>
                                        </p:attrNameLst>
                                      </p:cBhvr>
                                      <p:tavLst>
                                        <p:tav tm="0">
                                          <p:val>
                                            <p:fltVal val="0"/>
                                          </p:val>
                                        </p:tav>
                                        <p:tav tm="100000">
                                          <p:val>
                                            <p:strVal val="#ppt_w"/>
                                          </p:val>
                                        </p:tav>
                                      </p:tavLst>
                                    </p:anim>
                                    <p:anim calcmode="lin" valueType="num">
                                      <p:cBhvr>
                                        <p:cTn id="87" dur="500" fill="hold"/>
                                        <p:tgtEl>
                                          <p:spTgt spid="64"/>
                                        </p:tgtEl>
                                        <p:attrNameLst>
                                          <p:attrName>ppt_h</p:attrName>
                                        </p:attrNameLst>
                                      </p:cBhvr>
                                      <p:tavLst>
                                        <p:tav tm="0">
                                          <p:val>
                                            <p:fltVal val="0"/>
                                          </p:val>
                                        </p:tav>
                                        <p:tav tm="100000">
                                          <p:val>
                                            <p:strVal val="#ppt_h"/>
                                          </p:val>
                                        </p:tav>
                                      </p:tavLst>
                                    </p:anim>
                                    <p:animEffect transition="in" filter="fade">
                                      <p:cBhvr>
                                        <p:cTn id="88" dur="500"/>
                                        <p:tgtEl>
                                          <p:spTgt spid="6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ppt_w</p:attrName>
                                        </p:attrNameLst>
                                      </p:cBhvr>
                                      <p:tavLst>
                                        <p:tav tm="0">
                                          <p:val>
                                            <p:fltVal val="0"/>
                                          </p:val>
                                        </p:tav>
                                        <p:tav tm="100000">
                                          <p:val>
                                            <p:strVal val="#ppt_w"/>
                                          </p:val>
                                        </p:tav>
                                      </p:tavLst>
                                    </p:anim>
                                    <p:anim calcmode="lin" valueType="num">
                                      <p:cBhvr>
                                        <p:cTn id="92" dur="500" fill="hold"/>
                                        <p:tgtEl>
                                          <p:spTgt spid="65"/>
                                        </p:tgtEl>
                                        <p:attrNameLst>
                                          <p:attrName>ppt_h</p:attrName>
                                        </p:attrNameLst>
                                      </p:cBhvr>
                                      <p:tavLst>
                                        <p:tav tm="0">
                                          <p:val>
                                            <p:fltVal val="0"/>
                                          </p:val>
                                        </p:tav>
                                        <p:tav tm="100000">
                                          <p:val>
                                            <p:strVal val="#ppt_h"/>
                                          </p:val>
                                        </p:tav>
                                      </p:tavLst>
                                    </p:anim>
                                    <p:animEffect transition="in" filter="fade">
                                      <p:cBhvr>
                                        <p:cTn id="93" dur="500"/>
                                        <p:tgtEl>
                                          <p:spTgt spid="6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 calcmode="lin" valueType="num">
                                      <p:cBhvr>
                                        <p:cTn id="96" dur="500" fill="hold"/>
                                        <p:tgtEl>
                                          <p:spTgt spid="62"/>
                                        </p:tgtEl>
                                        <p:attrNameLst>
                                          <p:attrName>ppt_w</p:attrName>
                                        </p:attrNameLst>
                                      </p:cBhvr>
                                      <p:tavLst>
                                        <p:tav tm="0">
                                          <p:val>
                                            <p:fltVal val="0"/>
                                          </p:val>
                                        </p:tav>
                                        <p:tav tm="100000">
                                          <p:val>
                                            <p:strVal val="#ppt_w"/>
                                          </p:val>
                                        </p:tav>
                                      </p:tavLst>
                                    </p:anim>
                                    <p:anim calcmode="lin" valueType="num">
                                      <p:cBhvr>
                                        <p:cTn id="97" dur="500" fill="hold"/>
                                        <p:tgtEl>
                                          <p:spTgt spid="62"/>
                                        </p:tgtEl>
                                        <p:attrNameLst>
                                          <p:attrName>ppt_h</p:attrName>
                                        </p:attrNameLst>
                                      </p:cBhvr>
                                      <p:tavLst>
                                        <p:tav tm="0">
                                          <p:val>
                                            <p:fltVal val="0"/>
                                          </p:val>
                                        </p:tav>
                                        <p:tav tm="100000">
                                          <p:val>
                                            <p:strVal val="#ppt_h"/>
                                          </p:val>
                                        </p:tav>
                                      </p:tavLst>
                                    </p:anim>
                                    <p:animEffect transition="in" filter="fade">
                                      <p:cBhvr>
                                        <p:cTn id="98" dur="500"/>
                                        <p:tgtEl>
                                          <p:spTgt spid="62"/>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 calcmode="lin" valueType="num">
                                      <p:cBhvr>
                                        <p:cTn id="106" dur="500" fill="hold"/>
                                        <p:tgtEl>
                                          <p:spTgt spid="60"/>
                                        </p:tgtEl>
                                        <p:attrNameLst>
                                          <p:attrName>ppt_w</p:attrName>
                                        </p:attrNameLst>
                                      </p:cBhvr>
                                      <p:tavLst>
                                        <p:tav tm="0">
                                          <p:val>
                                            <p:fltVal val="0"/>
                                          </p:val>
                                        </p:tav>
                                        <p:tav tm="100000">
                                          <p:val>
                                            <p:strVal val="#ppt_w"/>
                                          </p:val>
                                        </p:tav>
                                      </p:tavLst>
                                    </p:anim>
                                    <p:anim calcmode="lin" valueType="num">
                                      <p:cBhvr>
                                        <p:cTn id="107" dur="500" fill="hold"/>
                                        <p:tgtEl>
                                          <p:spTgt spid="60"/>
                                        </p:tgtEl>
                                        <p:attrNameLst>
                                          <p:attrName>ppt_h</p:attrName>
                                        </p:attrNameLst>
                                      </p:cBhvr>
                                      <p:tavLst>
                                        <p:tav tm="0">
                                          <p:val>
                                            <p:fltVal val="0"/>
                                          </p:val>
                                        </p:tav>
                                        <p:tav tm="100000">
                                          <p:val>
                                            <p:strVal val="#ppt_h"/>
                                          </p:val>
                                        </p:tav>
                                      </p:tavLst>
                                    </p:anim>
                                    <p:animEffect transition="in" filter="fade">
                                      <p:cBhvr>
                                        <p:cTn id="108" dur="500"/>
                                        <p:tgtEl>
                                          <p:spTgt spid="6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 calcmode="lin" valueType="num">
                                      <p:cBhvr>
                                        <p:cTn id="111" dur="500" fill="hold"/>
                                        <p:tgtEl>
                                          <p:spTgt spid="61"/>
                                        </p:tgtEl>
                                        <p:attrNameLst>
                                          <p:attrName>ppt_w</p:attrName>
                                        </p:attrNameLst>
                                      </p:cBhvr>
                                      <p:tavLst>
                                        <p:tav tm="0">
                                          <p:val>
                                            <p:fltVal val="0"/>
                                          </p:val>
                                        </p:tav>
                                        <p:tav tm="100000">
                                          <p:val>
                                            <p:strVal val="#ppt_w"/>
                                          </p:val>
                                        </p:tav>
                                      </p:tavLst>
                                    </p:anim>
                                    <p:anim calcmode="lin" valueType="num">
                                      <p:cBhvr>
                                        <p:cTn id="112" dur="500" fill="hold"/>
                                        <p:tgtEl>
                                          <p:spTgt spid="61"/>
                                        </p:tgtEl>
                                        <p:attrNameLst>
                                          <p:attrName>ppt_h</p:attrName>
                                        </p:attrNameLst>
                                      </p:cBhvr>
                                      <p:tavLst>
                                        <p:tav tm="0">
                                          <p:val>
                                            <p:fltVal val="0"/>
                                          </p:val>
                                        </p:tav>
                                        <p:tav tm="100000">
                                          <p:val>
                                            <p:strVal val="#ppt_h"/>
                                          </p:val>
                                        </p:tav>
                                      </p:tavLst>
                                    </p:anim>
                                    <p:animEffect transition="in" filter="fade">
                                      <p:cBhvr>
                                        <p:cTn id="113" dur="500"/>
                                        <p:tgtEl>
                                          <p:spTgt spid="6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cBhvr>
                                        <p:cTn id="116" dur="500" fill="hold"/>
                                        <p:tgtEl>
                                          <p:spTgt spid="59"/>
                                        </p:tgtEl>
                                        <p:attrNameLst>
                                          <p:attrName>ppt_w</p:attrName>
                                        </p:attrNameLst>
                                      </p:cBhvr>
                                      <p:tavLst>
                                        <p:tav tm="0">
                                          <p:val>
                                            <p:fltVal val="0"/>
                                          </p:val>
                                        </p:tav>
                                        <p:tav tm="100000">
                                          <p:val>
                                            <p:strVal val="#ppt_w"/>
                                          </p:val>
                                        </p:tav>
                                      </p:tavLst>
                                    </p:anim>
                                    <p:anim calcmode="lin" valueType="num">
                                      <p:cBhvr>
                                        <p:cTn id="117" dur="500" fill="hold"/>
                                        <p:tgtEl>
                                          <p:spTgt spid="59"/>
                                        </p:tgtEl>
                                        <p:attrNameLst>
                                          <p:attrName>ppt_h</p:attrName>
                                        </p:attrNameLst>
                                      </p:cBhvr>
                                      <p:tavLst>
                                        <p:tav tm="0">
                                          <p:val>
                                            <p:fltVal val="0"/>
                                          </p:val>
                                        </p:tav>
                                        <p:tav tm="100000">
                                          <p:val>
                                            <p:strVal val="#ppt_h"/>
                                          </p:val>
                                        </p:tav>
                                      </p:tavLst>
                                    </p:anim>
                                    <p:animEffect transition="in" filter="fade">
                                      <p:cBhvr>
                                        <p:cTn id="118" dur="500"/>
                                        <p:tgtEl>
                                          <p:spTgt spid="59"/>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21" grpId="0" animBg="1"/>
      <p:bldP spid="22" grpId="0" animBg="1"/>
      <p:bldP spid="23" grpId="0" animBg="1"/>
      <p:bldP spid="24" grpId="0" animBg="1"/>
      <p:bldP spid="31" grpId="0"/>
      <p:bldP spid="36" grpId="0"/>
      <p:bldP spid="47" grpId="0"/>
      <p:bldP spid="52" grpId="0"/>
      <p:bldP spid="57" grpId="0"/>
      <p:bldP spid="58" grpId="0"/>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3" name="Group 2"/>
          <p:cNvGrpSpPr/>
          <p:nvPr/>
        </p:nvGrpSpPr>
        <p:grpSpPr>
          <a:xfrm rot="2220841">
            <a:off x="3751242" y="-3203941"/>
            <a:ext cx="4669748" cy="4557164"/>
            <a:chOff x="1138710" y="1460181"/>
            <a:chExt cx="5182239" cy="5057298"/>
          </a:xfrm>
        </p:grpSpPr>
        <p:sp>
          <p:nvSpPr>
            <p:cNvPr id="4" name="Shape 6"/>
            <p:cNvSpPr/>
            <p:nvPr/>
          </p:nvSpPr>
          <p:spPr>
            <a:xfrm>
              <a:off x="1549996" y="1595462"/>
              <a:ext cx="4770906" cy="4770905"/>
            </a:xfrm>
            <a:custGeom>
              <a:avLst/>
              <a:gdLst/>
              <a:ahLst/>
              <a:cxnLst>
                <a:cxn ang="0">
                  <a:pos x="wd2" y="hd2"/>
                </a:cxn>
                <a:cxn ang="5400000">
                  <a:pos x="wd2" y="hd2"/>
                </a:cxn>
                <a:cxn ang="10800000">
                  <a:pos x="wd2" y="hd2"/>
                </a:cxn>
                <a:cxn ang="16200000">
                  <a:pos x="wd2" y="hd2"/>
                </a:cxn>
              </a:cxnLst>
              <a:rect l="0" t="0" r="r" b="b"/>
              <a:pathLst>
                <a:path w="18915" h="18915" extrusionOk="0">
                  <a:moveTo>
                    <a:pt x="17646" y="4729"/>
                  </a:moveTo>
                  <a:cubicBezTo>
                    <a:pt x="20257" y="9252"/>
                    <a:pt x="18707" y="15035"/>
                    <a:pt x="14185" y="17646"/>
                  </a:cubicBezTo>
                  <a:cubicBezTo>
                    <a:pt x="9662" y="20257"/>
                    <a:pt x="3879" y="18707"/>
                    <a:pt x="1268" y="14185"/>
                  </a:cubicBezTo>
                  <a:cubicBezTo>
                    <a:pt x="-1343" y="9662"/>
                    <a:pt x="207" y="3879"/>
                    <a:pt x="4729" y="1268"/>
                  </a:cubicBezTo>
                  <a:cubicBezTo>
                    <a:pt x="9252" y="-1343"/>
                    <a:pt x="15035" y="207"/>
                    <a:pt x="17646" y="4729"/>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7"/>
            <p:cNvSpPr/>
            <p:nvPr/>
          </p:nvSpPr>
          <p:spPr>
            <a:xfrm>
              <a:off x="1549996" y="1595462"/>
              <a:ext cx="4770953" cy="4770898"/>
            </a:xfrm>
            <a:custGeom>
              <a:avLst/>
              <a:gdLst/>
              <a:ahLst/>
              <a:cxnLst>
                <a:cxn ang="0">
                  <a:pos x="wd2" y="hd2"/>
                </a:cxn>
                <a:cxn ang="5400000">
                  <a:pos x="wd2" y="hd2"/>
                </a:cxn>
                <a:cxn ang="10800000">
                  <a:pos x="wd2" y="hd2"/>
                </a:cxn>
                <a:cxn ang="16200000">
                  <a:pos x="wd2" y="hd2"/>
                </a:cxn>
              </a:cxnLst>
              <a:rect l="0" t="0" r="r" b="b"/>
              <a:pathLst>
                <a:path w="19676" h="21176" extrusionOk="0">
                  <a:moveTo>
                    <a:pt x="10050" y="3"/>
                  </a:moveTo>
                  <a:cubicBezTo>
                    <a:pt x="8310" y="-39"/>
                    <a:pt x="6538" y="415"/>
                    <a:pt x="4921" y="1420"/>
                  </a:cubicBezTo>
                  <a:cubicBezTo>
                    <a:pt x="1262" y="3694"/>
                    <a:pt x="-527" y="8115"/>
                    <a:pt x="137" y="12351"/>
                  </a:cubicBezTo>
                  <a:lnTo>
                    <a:pt x="135" y="12352"/>
                  </a:lnTo>
                  <a:lnTo>
                    <a:pt x="138" y="12356"/>
                  </a:lnTo>
                  <a:cubicBezTo>
                    <a:pt x="328" y="13564"/>
                    <a:pt x="717" y="14759"/>
                    <a:pt x="1320" y="15882"/>
                  </a:cubicBezTo>
                  <a:cubicBezTo>
                    <a:pt x="2532" y="18141"/>
                    <a:pt x="4401" y="19736"/>
                    <a:pt x="6517" y="20552"/>
                  </a:cubicBezTo>
                  <a:lnTo>
                    <a:pt x="6555" y="20624"/>
                  </a:lnTo>
                  <a:lnTo>
                    <a:pt x="6612" y="20589"/>
                  </a:lnTo>
                  <a:cubicBezTo>
                    <a:pt x="9216" y="21561"/>
                    <a:pt x="12182" y="21356"/>
                    <a:pt x="14756" y="19756"/>
                  </a:cubicBezTo>
                  <a:cubicBezTo>
                    <a:pt x="19461" y="16833"/>
                    <a:pt x="21073" y="10359"/>
                    <a:pt x="18357" y="5295"/>
                  </a:cubicBezTo>
                  <a:cubicBezTo>
                    <a:pt x="16574" y="1972"/>
                    <a:pt x="13371" y="83"/>
                    <a:pt x="10050" y="3"/>
                  </a:cubicBezTo>
                  <a:close/>
                  <a:moveTo>
                    <a:pt x="9827" y="382"/>
                  </a:moveTo>
                  <a:lnTo>
                    <a:pt x="10701" y="2013"/>
                  </a:lnTo>
                  <a:cubicBezTo>
                    <a:pt x="10049" y="2071"/>
                    <a:pt x="9358" y="2194"/>
                    <a:pt x="8637" y="2404"/>
                  </a:cubicBezTo>
                  <a:lnTo>
                    <a:pt x="7693" y="644"/>
                  </a:lnTo>
                  <a:cubicBezTo>
                    <a:pt x="8399" y="468"/>
                    <a:pt x="9115" y="382"/>
                    <a:pt x="9827" y="382"/>
                  </a:cubicBezTo>
                  <a:close/>
                  <a:moveTo>
                    <a:pt x="10218" y="382"/>
                  </a:moveTo>
                  <a:cubicBezTo>
                    <a:pt x="10922" y="414"/>
                    <a:pt x="11619" y="528"/>
                    <a:pt x="12297" y="723"/>
                  </a:cubicBezTo>
                  <a:cubicBezTo>
                    <a:pt x="12420" y="759"/>
                    <a:pt x="12542" y="798"/>
                    <a:pt x="12663" y="839"/>
                  </a:cubicBezTo>
                  <a:lnTo>
                    <a:pt x="13017" y="1499"/>
                  </a:lnTo>
                  <a:cubicBezTo>
                    <a:pt x="13009" y="1502"/>
                    <a:pt x="13002" y="1503"/>
                    <a:pt x="12994" y="1505"/>
                  </a:cubicBezTo>
                  <a:cubicBezTo>
                    <a:pt x="12896" y="1526"/>
                    <a:pt x="12812" y="1540"/>
                    <a:pt x="12814" y="1578"/>
                  </a:cubicBezTo>
                  <a:cubicBezTo>
                    <a:pt x="12816" y="1616"/>
                    <a:pt x="12880" y="1633"/>
                    <a:pt x="12954" y="1636"/>
                  </a:cubicBezTo>
                  <a:cubicBezTo>
                    <a:pt x="13018" y="1638"/>
                    <a:pt x="13067" y="1636"/>
                    <a:pt x="13108" y="1668"/>
                  </a:cubicBezTo>
                  <a:lnTo>
                    <a:pt x="13341" y="2102"/>
                  </a:lnTo>
                  <a:cubicBezTo>
                    <a:pt x="13234" y="2084"/>
                    <a:pt x="13124" y="2069"/>
                    <a:pt x="13012" y="2054"/>
                  </a:cubicBezTo>
                  <a:cubicBezTo>
                    <a:pt x="12427" y="1977"/>
                    <a:pt x="11776" y="1941"/>
                    <a:pt x="11073" y="1978"/>
                  </a:cubicBezTo>
                  <a:lnTo>
                    <a:pt x="10218" y="382"/>
                  </a:lnTo>
                  <a:close/>
                  <a:moveTo>
                    <a:pt x="7364" y="722"/>
                  </a:moveTo>
                  <a:lnTo>
                    <a:pt x="8313" y="2493"/>
                  </a:lnTo>
                  <a:cubicBezTo>
                    <a:pt x="7580" y="2732"/>
                    <a:pt x="6819" y="3065"/>
                    <a:pt x="6041" y="3513"/>
                  </a:cubicBezTo>
                  <a:lnTo>
                    <a:pt x="5090" y="1738"/>
                  </a:lnTo>
                  <a:cubicBezTo>
                    <a:pt x="5821" y="1285"/>
                    <a:pt x="6586" y="948"/>
                    <a:pt x="7364" y="722"/>
                  </a:cubicBezTo>
                  <a:close/>
                  <a:moveTo>
                    <a:pt x="13137" y="1019"/>
                  </a:moveTo>
                  <a:cubicBezTo>
                    <a:pt x="13946" y="1341"/>
                    <a:pt x="14718" y="1783"/>
                    <a:pt x="15426" y="2335"/>
                  </a:cubicBezTo>
                  <a:cubicBezTo>
                    <a:pt x="15426" y="2335"/>
                    <a:pt x="15662" y="2778"/>
                    <a:pt x="15662" y="2778"/>
                  </a:cubicBezTo>
                  <a:cubicBezTo>
                    <a:pt x="15472" y="2696"/>
                    <a:pt x="15229" y="2600"/>
                    <a:pt x="14936" y="2502"/>
                  </a:cubicBezTo>
                  <a:cubicBezTo>
                    <a:pt x="14935" y="2480"/>
                    <a:pt x="14932" y="2459"/>
                    <a:pt x="14928" y="2441"/>
                  </a:cubicBezTo>
                  <a:cubicBezTo>
                    <a:pt x="14910" y="2375"/>
                    <a:pt x="14833" y="2267"/>
                    <a:pt x="14809" y="2223"/>
                  </a:cubicBezTo>
                  <a:cubicBezTo>
                    <a:pt x="14786" y="2179"/>
                    <a:pt x="14643" y="2151"/>
                    <a:pt x="14629" y="2091"/>
                  </a:cubicBezTo>
                  <a:cubicBezTo>
                    <a:pt x="14616" y="2032"/>
                    <a:pt x="14569" y="2011"/>
                    <a:pt x="14649" y="1923"/>
                  </a:cubicBezTo>
                  <a:cubicBezTo>
                    <a:pt x="14649" y="1923"/>
                    <a:pt x="13790" y="1370"/>
                    <a:pt x="13222" y="1177"/>
                  </a:cubicBezTo>
                  <a:lnTo>
                    <a:pt x="13137" y="1019"/>
                  </a:lnTo>
                  <a:close/>
                  <a:moveTo>
                    <a:pt x="4822" y="1911"/>
                  </a:moveTo>
                  <a:lnTo>
                    <a:pt x="5768" y="3674"/>
                  </a:lnTo>
                  <a:cubicBezTo>
                    <a:pt x="5740" y="3691"/>
                    <a:pt x="5712" y="3707"/>
                    <a:pt x="5685" y="3724"/>
                  </a:cubicBezTo>
                  <a:cubicBezTo>
                    <a:pt x="5479" y="3852"/>
                    <a:pt x="5272" y="3988"/>
                    <a:pt x="5064" y="4133"/>
                  </a:cubicBezTo>
                  <a:cubicBezTo>
                    <a:pt x="4985" y="4188"/>
                    <a:pt x="4511" y="4541"/>
                    <a:pt x="3896" y="5170"/>
                  </a:cubicBezTo>
                  <a:lnTo>
                    <a:pt x="2999" y="3497"/>
                  </a:lnTo>
                  <a:cubicBezTo>
                    <a:pt x="3532" y="2902"/>
                    <a:pt x="4142" y="2367"/>
                    <a:pt x="4822" y="1911"/>
                  </a:cubicBezTo>
                  <a:close/>
                  <a:moveTo>
                    <a:pt x="11981" y="2298"/>
                  </a:moveTo>
                  <a:cubicBezTo>
                    <a:pt x="12208" y="2305"/>
                    <a:pt x="12427" y="2319"/>
                    <a:pt x="12639" y="2339"/>
                  </a:cubicBezTo>
                  <a:cubicBezTo>
                    <a:pt x="12972" y="2372"/>
                    <a:pt x="13285" y="2419"/>
                    <a:pt x="13577" y="2475"/>
                  </a:cubicBezTo>
                  <a:lnTo>
                    <a:pt x="13761" y="2820"/>
                  </a:lnTo>
                  <a:cubicBezTo>
                    <a:pt x="13716" y="2808"/>
                    <a:pt x="13678" y="2794"/>
                    <a:pt x="13643" y="2784"/>
                  </a:cubicBezTo>
                  <a:cubicBezTo>
                    <a:pt x="13600" y="2771"/>
                    <a:pt x="13617" y="2770"/>
                    <a:pt x="13557" y="2759"/>
                  </a:cubicBezTo>
                  <a:cubicBezTo>
                    <a:pt x="13496" y="2747"/>
                    <a:pt x="13484" y="2726"/>
                    <a:pt x="13420" y="2776"/>
                  </a:cubicBezTo>
                  <a:cubicBezTo>
                    <a:pt x="13356" y="2825"/>
                    <a:pt x="13252" y="2870"/>
                    <a:pt x="13186" y="2882"/>
                  </a:cubicBezTo>
                  <a:cubicBezTo>
                    <a:pt x="13120" y="2894"/>
                    <a:pt x="13048" y="2861"/>
                    <a:pt x="12997" y="2902"/>
                  </a:cubicBezTo>
                  <a:cubicBezTo>
                    <a:pt x="12947" y="2943"/>
                    <a:pt x="12829" y="2996"/>
                    <a:pt x="12937" y="3027"/>
                  </a:cubicBezTo>
                  <a:cubicBezTo>
                    <a:pt x="13044" y="3057"/>
                    <a:pt x="13105" y="3069"/>
                    <a:pt x="13204" y="3085"/>
                  </a:cubicBezTo>
                  <a:cubicBezTo>
                    <a:pt x="13304" y="3101"/>
                    <a:pt x="13403" y="3050"/>
                    <a:pt x="13448" y="3099"/>
                  </a:cubicBezTo>
                  <a:cubicBezTo>
                    <a:pt x="13493" y="3149"/>
                    <a:pt x="13460" y="3189"/>
                    <a:pt x="13562" y="3175"/>
                  </a:cubicBezTo>
                  <a:cubicBezTo>
                    <a:pt x="13661" y="3161"/>
                    <a:pt x="13773" y="3138"/>
                    <a:pt x="13901" y="3080"/>
                  </a:cubicBezTo>
                  <a:lnTo>
                    <a:pt x="13980" y="3224"/>
                  </a:lnTo>
                  <a:cubicBezTo>
                    <a:pt x="13936" y="3238"/>
                    <a:pt x="13906" y="3253"/>
                    <a:pt x="13913" y="3288"/>
                  </a:cubicBezTo>
                  <a:cubicBezTo>
                    <a:pt x="13917" y="3307"/>
                    <a:pt x="13924" y="3325"/>
                    <a:pt x="13937" y="3340"/>
                  </a:cubicBezTo>
                  <a:cubicBezTo>
                    <a:pt x="13507" y="3348"/>
                    <a:pt x="13030" y="3386"/>
                    <a:pt x="12508" y="3468"/>
                  </a:cubicBezTo>
                  <a:cubicBezTo>
                    <a:pt x="12485" y="3444"/>
                    <a:pt x="12464" y="3392"/>
                    <a:pt x="12401" y="3418"/>
                  </a:cubicBezTo>
                  <a:cubicBezTo>
                    <a:pt x="12333" y="3445"/>
                    <a:pt x="12307" y="3470"/>
                    <a:pt x="12254" y="3474"/>
                  </a:cubicBezTo>
                  <a:cubicBezTo>
                    <a:pt x="12201" y="3477"/>
                    <a:pt x="12158" y="3423"/>
                    <a:pt x="12127" y="3494"/>
                  </a:cubicBezTo>
                  <a:cubicBezTo>
                    <a:pt x="12120" y="3509"/>
                    <a:pt x="12122" y="3523"/>
                    <a:pt x="12126" y="3536"/>
                  </a:cubicBezTo>
                  <a:cubicBezTo>
                    <a:pt x="12072" y="3546"/>
                    <a:pt x="12017" y="3558"/>
                    <a:pt x="11963" y="3569"/>
                  </a:cubicBezTo>
                  <a:lnTo>
                    <a:pt x="11283" y="2299"/>
                  </a:lnTo>
                  <a:cubicBezTo>
                    <a:pt x="11522" y="2291"/>
                    <a:pt x="11755" y="2291"/>
                    <a:pt x="11981" y="2298"/>
                  </a:cubicBezTo>
                  <a:close/>
                  <a:moveTo>
                    <a:pt x="10913" y="2335"/>
                  </a:moveTo>
                  <a:lnTo>
                    <a:pt x="11624" y="3659"/>
                  </a:lnTo>
                  <a:cubicBezTo>
                    <a:pt x="11023" y="3802"/>
                    <a:pt x="10374" y="4003"/>
                    <a:pt x="9683" y="4280"/>
                  </a:cubicBezTo>
                  <a:cubicBezTo>
                    <a:pt x="9683" y="4280"/>
                    <a:pt x="8837" y="2703"/>
                    <a:pt x="8837" y="2703"/>
                  </a:cubicBezTo>
                  <a:cubicBezTo>
                    <a:pt x="9565" y="2496"/>
                    <a:pt x="10260" y="2383"/>
                    <a:pt x="10913" y="2335"/>
                  </a:cubicBezTo>
                  <a:close/>
                  <a:moveTo>
                    <a:pt x="8510" y="2802"/>
                  </a:moveTo>
                  <a:cubicBezTo>
                    <a:pt x="8510" y="2802"/>
                    <a:pt x="9372" y="4410"/>
                    <a:pt x="9372" y="4410"/>
                  </a:cubicBezTo>
                  <a:cubicBezTo>
                    <a:pt x="8675" y="4707"/>
                    <a:pt x="7937" y="5078"/>
                    <a:pt x="7162" y="5545"/>
                  </a:cubicBezTo>
                  <a:lnTo>
                    <a:pt x="6233" y="3813"/>
                  </a:lnTo>
                  <a:cubicBezTo>
                    <a:pt x="7015" y="3364"/>
                    <a:pt x="7778" y="3035"/>
                    <a:pt x="8510" y="2802"/>
                  </a:cubicBezTo>
                  <a:close/>
                  <a:moveTo>
                    <a:pt x="14849" y="2802"/>
                  </a:moveTo>
                  <a:cubicBezTo>
                    <a:pt x="15435" y="2997"/>
                    <a:pt x="15822" y="3189"/>
                    <a:pt x="15953" y="3259"/>
                  </a:cubicBezTo>
                  <a:cubicBezTo>
                    <a:pt x="15957" y="3260"/>
                    <a:pt x="15959" y="3262"/>
                    <a:pt x="15962" y="3264"/>
                  </a:cubicBezTo>
                  <a:lnTo>
                    <a:pt x="16134" y="3584"/>
                  </a:lnTo>
                  <a:cubicBezTo>
                    <a:pt x="15949" y="3532"/>
                    <a:pt x="15705" y="3476"/>
                    <a:pt x="15407" y="3430"/>
                  </a:cubicBezTo>
                  <a:cubicBezTo>
                    <a:pt x="15375" y="3386"/>
                    <a:pt x="15324" y="3352"/>
                    <a:pt x="15260" y="3329"/>
                  </a:cubicBezTo>
                  <a:cubicBezTo>
                    <a:pt x="15171" y="3297"/>
                    <a:pt x="15140" y="3239"/>
                    <a:pt x="15046" y="3200"/>
                  </a:cubicBezTo>
                  <a:cubicBezTo>
                    <a:pt x="14952" y="3161"/>
                    <a:pt x="14915" y="3125"/>
                    <a:pt x="14865" y="3098"/>
                  </a:cubicBezTo>
                  <a:cubicBezTo>
                    <a:pt x="14814" y="3071"/>
                    <a:pt x="14693" y="3118"/>
                    <a:pt x="14718" y="3064"/>
                  </a:cubicBezTo>
                  <a:cubicBezTo>
                    <a:pt x="14743" y="3009"/>
                    <a:pt x="14873" y="2947"/>
                    <a:pt x="14867" y="2902"/>
                  </a:cubicBezTo>
                  <a:cubicBezTo>
                    <a:pt x="14864" y="2879"/>
                    <a:pt x="14857" y="2839"/>
                    <a:pt x="14849" y="2802"/>
                  </a:cubicBezTo>
                  <a:close/>
                  <a:moveTo>
                    <a:pt x="16134" y="2930"/>
                  </a:moveTo>
                  <a:cubicBezTo>
                    <a:pt x="16882" y="3642"/>
                    <a:pt x="17538" y="4495"/>
                    <a:pt x="18065" y="5477"/>
                  </a:cubicBezTo>
                  <a:cubicBezTo>
                    <a:pt x="18592" y="6459"/>
                    <a:pt x="18949" y="7495"/>
                    <a:pt x="19148" y="8548"/>
                  </a:cubicBezTo>
                  <a:cubicBezTo>
                    <a:pt x="19148" y="8548"/>
                    <a:pt x="16134" y="2930"/>
                    <a:pt x="16134" y="2930"/>
                  </a:cubicBezTo>
                  <a:close/>
                  <a:moveTo>
                    <a:pt x="14241" y="3057"/>
                  </a:moveTo>
                  <a:cubicBezTo>
                    <a:pt x="14260" y="3063"/>
                    <a:pt x="14273" y="3066"/>
                    <a:pt x="14273" y="3066"/>
                  </a:cubicBezTo>
                  <a:cubicBezTo>
                    <a:pt x="14273" y="3066"/>
                    <a:pt x="14266" y="3073"/>
                    <a:pt x="14255" y="3082"/>
                  </a:cubicBezTo>
                  <a:cubicBezTo>
                    <a:pt x="14255" y="3082"/>
                    <a:pt x="14241" y="3057"/>
                    <a:pt x="14241" y="3057"/>
                  </a:cubicBezTo>
                  <a:close/>
                  <a:moveTo>
                    <a:pt x="2746" y="3779"/>
                  </a:moveTo>
                  <a:lnTo>
                    <a:pt x="3635" y="5436"/>
                  </a:lnTo>
                  <a:cubicBezTo>
                    <a:pt x="3327" y="5769"/>
                    <a:pt x="2996" y="6163"/>
                    <a:pt x="2667" y="6618"/>
                  </a:cubicBezTo>
                  <a:cubicBezTo>
                    <a:pt x="2528" y="6811"/>
                    <a:pt x="2388" y="7016"/>
                    <a:pt x="2252" y="7231"/>
                  </a:cubicBezTo>
                  <a:lnTo>
                    <a:pt x="1461" y="5756"/>
                  </a:lnTo>
                  <a:cubicBezTo>
                    <a:pt x="1812" y="5050"/>
                    <a:pt x="2242" y="4386"/>
                    <a:pt x="2746" y="3779"/>
                  </a:cubicBezTo>
                  <a:close/>
                  <a:moveTo>
                    <a:pt x="12636" y="3821"/>
                  </a:moveTo>
                  <a:cubicBezTo>
                    <a:pt x="12564" y="3867"/>
                    <a:pt x="12471" y="3923"/>
                    <a:pt x="12445" y="3975"/>
                  </a:cubicBezTo>
                  <a:cubicBezTo>
                    <a:pt x="12410" y="4046"/>
                    <a:pt x="12435" y="4060"/>
                    <a:pt x="12351" y="4141"/>
                  </a:cubicBezTo>
                  <a:cubicBezTo>
                    <a:pt x="12324" y="4167"/>
                    <a:pt x="12297" y="4188"/>
                    <a:pt x="12269" y="4206"/>
                  </a:cubicBezTo>
                  <a:lnTo>
                    <a:pt x="12111" y="3913"/>
                  </a:lnTo>
                  <a:cubicBezTo>
                    <a:pt x="12291" y="3877"/>
                    <a:pt x="12466" y="3846"/>
                    <a:pt x="12636" y="3821"/>
                  </a:cubicBezTo>
                  <a:close/>
                  <a:moveTo>
                    <a:pt x="15777" y="3906"/>
                  </a:moveTo>
                  <a:cubicBezTo>
                    <a:pt x="16070" y="3972"/>
                    <a:pt x="16266" y="4040"/>
                    <a:pt x="16359" y="4075"/>
                  </a:cubicBezTo>
                  <a:lnTo>
                    <a:pt x="16684" y="4681"/>
                  </a:lnTo>
                  <a:cubicBezTo>
                    <a:pt x="16611" y="4667"/>
                    <a:pt x="16489" y="4660"/>
                    <a:pt x="16399" y="4640"/>
                  </a:cubicBezTo>
                  <a:cubicBezTo>
                    <a:pt x="16296" y="4617"/>
                    <a:pt x="16237" y="4644"/>
                    <a:pt x="16223" y="4584"/>
                  </a:cubicBezTo>
                  <a:cubicBezTo>
                    <a:pt x="16209" y="4524"/>
                    <a:pt x="16229" y="4492"/>
                    <a:pt x="16174" y="4458"/>
                  </a:cubicBezTo>
                  <a:cubicBezTo>
                    <a:pt x="16119" y="4424"/>
                    <a:pt x="16110" y="4372"/>
                    <a:pt x="16046" y="4353"/>
                  </a:cubicBezTo>
                  <a:cubicBezTo>
                    <a:pt x="15981" y="4335"/>
                    <a:pt x="15881" y="4320"/>
                    <a:pt x="15793" y="4325"/>
                  </a:cubicBezTo>
                  <a:cubicBezTo>
                    <a:pt x="15705" y="4331"/>
                    <a:pt x="15651" y="4365"/>
                    <a:pt x="15662" y="4319"/>
                  </a:cubicBezTo>
                  <a:cubicBezTo>
                    <a:pt x="15674" y="4272"/>
                    <a:pt x="15742" y="4230"/>
                    <a:pt x="15767" y="4175"/>
                  </a:cubicBezTo>
                  <a:cubicBezTo>
                    <a:pt x="15792" y="4121"/>
                    <a:pt x="15794" y="4091"/>
                    <a:pt x="15794" y="4023"/>
                  </a:cubicBezTo>
                  <a:cubicBezTo>
                    <a:pt x="15794" y="3989"/>
                    <a:pt x="15790" y="3949"/>
                    <a:pt x="15777" y="3906"/>
                  </a:cubicBezTo>
                  <a:close/>
                  <a:moveTo>
                    <a:pt x="5929" y="3991"/>
                  </a:moveTo>
                  <a:lnTo>
                    <a:pt x="6860" y="5726"/>
                  </a:lnTo>
                  <a:cubicBezTo>
                    <a:pt x="6804" y="5762"/>
                    <a:pt x="6748" y="5796"/>
                    <a:pt x="6692" y="5832"/>
                  </a:cubicBezTo>
                  <a:cubicBezTo>
                    <a:pt x="6676" y="5829"/>
                    <a:pt x="6660" y="5826"/>
                    <a:pt x="6645" y="5826"/>
                  </a:cubicBezTo>
                  <a:cubicBezTo>
                    <a:pt x="6589" y="5824"/>
                    <a:pt x="6526" y="5806"/>
                    <a:pt x="6479" y="5821"/>
                  </a:cubicBezTo>
                  <a:cubicBezTo>
                    <a:pt x="6432" y="5835"/>
                    <a:pt x="6372" y="5798"/>
                    <a:pt x="6323" y="5785"/>
                  </a:cubicBezTo>
                  <a:cubicBezTo>
                    <a:pt x="6275" y="5771"/>
                    <a:pt x="6210" y="5753"/>
                    <a:pt x="6152" y="5797"/>
                  </a:cubicBezTo>
                  <a:cubicBezTo>
                    <a:pt x="6094" y="5840"/>
                    <a:pt x="6116" y="5855"/>
                    <a:pt x="6035" y="5883"/>
                  </a:cubicBezTo>
                  <a:cubicBezTo>
                    <a:pt x="5955" y="5911"/>
                    <a:pt x="5938" y="5907"/>
                    <a:pt x="5833" y="5913"/>
                  </a:cubicBezTo>
                  <a:cubicBezTo>
                    <a:pt x="5728" y="5920"/>
                    <a:pt x="5643" y="5915"/>
                    <a:pt x="5649" y="5977"/>
                  </a:cubicBezTo>
                  <a:cubicBezTo>
                    <a:pt x="5655" y="6039"/>
                    <a:pt x="5731" y="6080"/>
                    <a:pt x="5837" y="6073"/>
                  </a:cubicBezTo>
                  <a:cubicBezTo>
                    <a:pt x="5942" y="6066"/>
                    <a:pt x="6021" y="6060"/>
                    <a:pt x="6070" y="6074"/>
                  </a:cubicBezTo>
                  <a:cubicBezTo>
                    <a:pt x="6118" y="6088"/>
                    <a:pt x="6201" y="6065"/>
                    <a:pt x="6148" y="6120"/>
                  </a:cubicBezTo>
                  <a:cubicBezTo>
                    <a:pt x="6096" y="6175"/>
                    <a:pt x="6019" y="6157"/>
                    <a:pt x="6044" y="6229"/>
                  </a:cubicBezTo>
                  <a:cubicBezTo>
                    <a:pt x="6047" y="6239"/>
                    <a:pt x="6050" y="6248"/>
                    <a:pt x="6055" y="6257"/>
                  </a:cubicBezTo>
                  <a:cubicBezTo>
                    <a:pt x="5996" y="6299"/>
                    <a:pt x="5917" y="6359"/>
                    <a:pt x="5821" y="6433"/>
                  </a:cubicBezTo>
                  <a:cubicBezTo>
                    <a:pt x="5818" y="6433"/>
                    <a:pt x="5815" y="6432"/>
                    <a:pt x="5811" y="6432"/>
                  </a:cubicBezTo>
                  <a:cubicBezTo>
                    <a:pt x="5758" y="6436"/>
                    <a:pt x="5690" y="6435"/>
                    <a:pt x="5595" y="6487"/>
                  </a:cubicBezTo>
                  <a:cubicBezTo>
                    <a:pt x="5500" y="6538"/>
                    <a:pt x="5423" y="6600"/>
                    <a:pt x="5371" y="6603"/>
                  </a:cubicBezTo>
                  <a:cubicBezTo>
                    <a:pt x="5318" y="6607"/>
                    <a:pt x="5296" y="6590"/>
                    <a:pt x="5223" y="6658"/>
                  </a:cubicBezTo>
                  <a:cubicBezTo>
                    <a:pt x="5150" y="6725"/>
                    <a:pt x="5072" y="6759"/>
                    <a:pt x="4971" y="6800"/>
                  </a:cubicBezTo>
                  <a:cubicBezTo>
                    <a:pt x="4895" y="6830"/>
                    <a:pt x="4847" y="6841"/>
                    <a:pt x="4795" y="6861"/>
                  </a:cubicBezTo>
                  <a:cubicBezTo>
                    <a:pt x="4795" y="6861"/>
                    <a:pt x="4064" y="5498"/>
                    <a:pt x="4064" y="5498"/>
                  </a:cubicBezTo>
                  <a:cubicBezTo>
                    <a:pt x="4690" y="4848"/>
                    <a:pt x="5179" y="4483"/>
                    <a:pt x="5241" y="4441"/>
                  </a:cubicBezTo>
                  <a:cubicBezTo>
                    <a:pt x="5444" y="4299"/>
                    <a:pt x="5645" y="4166"/>
                    <a:pt x="5846" y="4041"/>
                  </a:cubicBezTo>
                  <a:cubicBezTo>
                    <a:pt x="5874" y="4024"/>
                    <a:pt x="5901" y="4008"/>
                    <a:pt x="5929" y="3991"/>
                  </a:cubicBezTo>
                  <a:close/>
                  <a:moveTo>
                    <a:pt x="11769" y="3991"/>
                  </a:moveTo>
                  <a:lnTo>
                    <a:pt x="11941" y="4311"/>
                  </a:lnTo>
                  <a:cubicBezTo>
                    <a:pt x="11898" y="4315"/>
                    <a:pt x="11861" y="4316"/>
                    <a:pt x="11840" y="4309"/>
                  </a:cubicBezTo>
                  <a:cubicBezTo>
                    <a:pt x="11797" y="4297"/>
                    <a:pt x="11759" y="4261"/>
                    <a:pt x="11713" y="4309"/>
                  </a:cubicBezTo>
                  <a:cubicBezTo>
                    <a:pt x="11666" y="4358"/>
                    <a:pt x="11565" y="4442"/>
                    <a:pt x="11508" y="4506"/>
                  </a:cubicBezTo>
                  <a:cubicBezTo>
                    <a:pt x="11452" y="4570"/>
                    <a:pt x="11396" y="4634"/>
                    <a:pt x="11466" y="4629"/>
                  </a:cubicBezTo>
                  <a:cubicBezTo>
                    <a:pt x="11536" y="4624"/>
                    <a:pt x="11630" y="4595"/>
                    <a:pt x="11700" y="4591"/>
                  </a:cubicBezTo>
                  <a:cubicBezTo>
                    <a:pt x="11771" y="4586"/>
                    <a:pt x="11788" y="4586"/>
                    <a:pt x="11895" y="4548"/>
                  </a:cubicBezTo>
                  <a:cubicBezTo>
                    <a:pt x="11966" y="4523"/>
                    <a:pt x="12008" y="4504"/>
                    <a:pt x="12044" y="4503"/>
                  </a:cubicBezTo>
                  <a:cubicBezTo>
                    <a:pt x="12044" y="4503"/>
                    <a:pt x="12205" y="4802"/>
                    <a:pt x="12205" y="4802"/>
                  </a:cubicBezTo>
                  <a:cubicBezTo>
                    <a:pt x="12199" y="4806"/>
                    <a:pt x="12193" y="4811"/>
                    <a:pt x="12185" y="4816"/>
                  </a:cubicBezTo>
                  <a:cubicBezTo>
                    <a:pt x="12130" y="4850"/>
                    <a:pt x="12059" y="4855"/>
                    <a:pt x="12063" y="4794"/>
                  </a:cubicBezTo>
                  <a:cubicBezTo>
                    <a:pt x="12067" y="4733"/>
                    <a:pt x="12032" y="4668"/>
                    <a:pt x="11958" y="4665"/>
                  </a:cubicBezTo>
                  <a:cubicBezTo>
                    <a:pt x="11884" y="4662"/>
                    <a:pt x="11796" y="4668"/>
                    <a:pt x="11774" y="4730"/>
                  </a:cubicBezTo>
                  <a:cubicBezTo>
                    <a:pt x="11753" y="4792"/>
                    <a:pt x="11724" y="4839"/>
                    <a:pt x="11724" y="4839"/>
                  </a:cubicBezTo>
                  <a:cubicBezTo>
                    <a:pt x="11724" y="4839"/>
                    <a:pt x="11675" y="4781"/>
                    <a:pt x="11587" y="4787"/>
                  </a:cubicBezTo>
                  <a:cubicBezTo>
                    <a:pt x="11499" y="4793"/>
                    <a:pt x="11440" y="4751"/>
                    <a:pt x="11380" y="4808"/>
                  </a:cubicBezTo>
                  <a:cubicBezTo>
                    <a:pt x="11320" y="4865"/>
                    <a:pt x="11322" y="4904"/>
                    <a:pt x="11255" y="4916"/>
                  </a:cubicBezTo>
                  <a:cubicBezTo>
                    <a:pt x="11189" y="4927"/>
                    <a:pt x="11166" y="4884"/>
                    <a:pt x="11098" y="4926"/>
                  </a:cubicBezTo>
                  <a:cubicBezTo>
                    <a:pt x="11030" y="4969"/>
                    <a:pt x="10810" y="5135"/>
                    <a:pt x="10728" y="5254"/>
                  </a:cubicBezTo>
                  <a:cubicBezTo>
                    <a:pt x="10646" y="5373"/>
                    <a:pt x="10555" y="5507"/>
                    <a:pt x="10545" y="5591"/>
                  </a:cubicBezTo>
                  <a:cubicBezTo>
                    <a:pt x="10536" y="5675"/>
                    <a:pt x="10480" y="5740"/>
                    <a:pt x="10511" y="5798"/>
                  </a:cubicBezTo>
                  <a:cubicBezTo>
                    <a:pt x="10537" y="5846"/>
                    <a:pt x="10573" y="5893"/>
                    <a:pt x="10547" y="5949"/>
                  </a:cubicBezTo>
                  <a:lnTo>
                    <a:pt x="9823" y="4601"/>
                  </a:lnTo>
                  <a:cubicBezTo>
                    <a:pt x="10326" y="4402"/>
                    <a:pt x="10805" y="4244"/>
                    <a:pt x="11258" y="4120"/>
                  </a:cubicBezTo>
                  <a:cubicBezTo>
                    <a:pt x="11194" y="4176"/>
                    <a:pt x="11123" y="4214"/>
                    <a:pt x="11172" y="4225"/>
                  </a:cubicBezTo>
                  <a:cubicBezTo>
                    <a:pt x="11233" y="4238"/>
                    <a:pt x="11317" y="4215"/>
                    <a:pt x="11269" y="4252"/>
                  </a:cubicBezTo>
                  <a:cubicBezTo>
                    <a:pt x="11221" y="4290"/>
                    <a:pt x="11156" y="4323"/>
                    <a:pt x="11174" y="4356"/>
                  </a:cubicBezTo>
                  <a:cubicBezTo>
                    <a:pt x="11192" y="4389"/>
                    <a:pt x="11136" y="4438"/>
                    <a:pt x="11136" y="4438"/>
                  </a:cubicBezTo>
                  <a:cubicBezTo>
                    <a:pt x="11136" y="4438"/>
                    <a:pt x="11011" y="4435"/>
                    <a:pt x="10973" y="4466"/>
                  </a:cubicBezTo>
                  <a:cubicBezTo>
                    <a:pt x="10935" y="4497"/>
                    <a:pt x="10906" y="4544"/>
                    <a:pt x="10934" y="4571"/>
                  </a:cubicBezTo>
                  <a:cubicBezTo>
                    <a:pt x="10962" y="4597"/>
                    <a:pt x="11104" y="4582"/>
                    <a:pt x="11174" y="4560"/>
                  </a:cubicBezTo>
                  <a:cubicBezTo>
                    <a:pt x="11244" y="4538"/>
                    <a:pt x="11327" y="4488"/>
                    <a:pt x="11376" y="4428"/>
                  </a:cubicBezTo>
                  <a:cubicBezTo>
                    <a:pt x="11426" y="4367"/>
                    <a:pt x="11518" y="4185"/>
                    <a:pt x="11557" y="4132"/>
                  </a:cubicBezTo>
                  <a:cubicBezTo>
                    <a:pt x="11577" y="4104"/>
                    <a:pt x="11611" y="4061"/>
                    <a:pt x="11649" y="4019"/>
                  </a:cubicBezTo>
                  <a:cubicBezTo>
                    <a:pt x="11689" y="4009"/>
                    <a:pt x="11729" y="4000"/>
                    <a:pt x="11769" y="3991"/>
                  </a:cubicBezTo>
                  <a:close/>
                  <a:moveTo>
                    <a:pt x="12426" y="4500"/>
                  </a:moveTo>
                  <a:cubicBezTo>
                    <a:pt x="12458" y="4505"/>
                    <a:pt x="12473" y="4521"/>
                    <a:pt x="12450" y="4544"/>
                  </a:cubicBezTo>
                  <a:cubicBezTo>
                    <a:pt x="12450" y="4544"/>
                    <a:pt x="12426" y="4500"/>
                    <a:pt x="12426" y="4500"/>
                  </a:cubicBezTo>
                  <a:close/>
                  <a:moveTo>
                    <a:pt x="9510" y="4713"/>
                  </a:moveTo>
                  <a:lnTo>
                    <a:pt x="10142" y="5891"/>
                  </a:lnTo>
                  <a:cubicBezTo>
                    <a:pt x="10082" y="5949"/>
                    <a:pt x="10029" y="6011"/>
                    <a:pt x="10014" y="6042"/>
                  </a:cubicBezTo>
                  <a:cubicBezTo>
                    <a:pt x="9989" y="6097"/>
                    <a:pt x="9948" y="6122"/>
                    <a:pt x="9948" y="6122"/>
                  </a:cubicBezTo>
                  <a:cubicBezTo>
                    <a:pt x="9948" y="6122"/>
                    <a:pt x="9646" y="6202"/>
                    <a:pt x="9504" y="6310"/>
                  </a:cubicBezTo>
                  <a:cubicBezTo>
                    <a:pt x="9362" y="6418"/>
                    <a:pt x="9221" y="6564"/>
                    <a:pt x="9189" y="6642"/>
                  </a:cubicBezTo>
                  <a:cubicBezTo>
                    <a:pt x="9159" y="6720"/>
                    <a:pt x="9090" y="6761"/>
                    <a:pt x="9038" y="6833"/>
                  </a:cubicBezTo>
                  <a:cubicBezTo>
                    <a:pt x="8985" y="6905"/>
                    <a:pt x="8957" y="6953"/>
                    <a:pt x="9029" y="6918"/>
                  </a:cubicBezTo>
                  <a:cubicBezTo>
                    <a:pt x="9101" y="6883"/>
                    <a:pt x="9211" y="6783"/>
                    <a:pt x="9323" y="6753"/>
                  </a:cubicBezTo>
                  <a:cubicBezTo>
                    <a:pt x="9434" y="6723"/>
                    <a:pt x="9497" y="6704"/>
                    <a:pt x="9540" y="6716"/>
                  </a:cubicBezTo>
                  <a:cubicBezTo>
                    <a:pt x="9554" y="6720"/>
                    <a:pt x="9569" y="6724"/>
                    <a:pt x="9583" y="6728"/>
                  </a:cubicBezTo>
                  <a:cubicBezTo>
                    <a:pt x="9343" y="6862"/>
                    <a:pt x="9099" y="7005"/>
                    <a:pt x="8849" y="7157"/>
                  </a:cubicBezTo>
                  <a:cubicBezTo>
                    <a:pt x="8774" y="7163"/>
                    <a:pt x="8721" y="7136"/>
                    <a:pt x="8637" y="7170"/>
                  </a:cubicBezTo>
                  <a:cubicBezTo>
                    <a:pt x="8548" y="7206"/>
                    <a:pt x="8389" y="7285"/>
                    <a:pt x="8329" y="7342"/>
                  </a:cubicBezTo>
                  <a:cubicBezTo>
                    <a:pt x="8269" y="7399"/>
                    <a:pt x="8269" y="7399"/>
                    <a:pt x="8269" y="7399"/>
                  </a:cubicBezTo>
                  <a:cubicBezTo>
                    <a:pt x="8269" y="7399"/>
                    <a:pt x="8411" y="7383"/>
                    <a:pt x="8477" y="7387"/>
                  </a:cubicBezTo>
                  <a:cubicBezTo>
                    <a:pt x="8391" y="7441"/>
                    <a:pt x="8305" y="7497"/>
                    <a:pt x="8218" y="7553"/>
                  </a:cubicBezTo>
                  <a:cubicBezTo>
                    <a:pt x="8217" y="7553"/>
                    <a:pt x="8217" y="7553"/>
                    <a:pt x="8216" y="7553"/>
                  </a:cubicBezTo>
                  <a:lnTo>
                    <a:pt x="8029" y="7208"/>
                  </a:lnTo>
                  <a:cubicBezTo>
                    <a:pt x="8087" y="7177"/>
                    <a:pt x="8124" y="7147"/>
                    <a:pt x="8124" y="7147"/>
                  </a:cubicBezTo>
                  <a:cubicBezTo>
                    <a:pt x="8124" y="7147"/>
                    <a:pt x="8112" y="7047"/>
                    <a:pt x="8122" y="6989"/>
                  </a:cubicBezTo>
                  <a:cubicBezTo>
                    <a:pt x="8132" y="6932"/>
                    <a:pt x="8177" y="6889"/>
                    <a:pt x="8224" y="6824"/>
                  </a:cubicBezTo>
                  <a:cubicBezTo>
                    <a:pt x="8271" y="6758"/>
                    <a:pt x="8381" y="6608"/>
                    <a:pt x="8428" y="6542"/>
                  </a:cubicBezTo>
                  <a:cubicBezTo>
                    <a:pt x="8474" y="6477"/>
                    <a:pt x="8506" y="6435"/>
                    <a:pt x="8468" y="6415"/>
                  </a:cubicBezTo>
                  <a:cubicBezTo>
                    <a:pt x="8430" y="6395"/>
                    <a:pt x="8370" y="6360"/>
                    <a:pt x="8304" y="6364"/>
                  </a:cubicBezTo>
                  <a:cubicBezTo>
                    <a:pt x="8238" y="6369"/>
                    <a:pt x="8239" y="6368"/>
                    <a:pt x="8239" y="6368"/>
                  </a:cubicBezTo>
                  <a:cubicBezTo>
                    <a:pt x="8239" y="6368"/>
                    <a:pt x="8232" y="6432"/>
                    <a:pt x="8145" y="6500"/>
                  </a:cubicBezTo>
                  <a:cubicBezTo>
                    <a:pt x="8059" y="6568"/>
                    <a:pt x="7970" y="6630"/>
                    <a:pt x="7884" y="6699"/>
                  </a:cubicBezTo>
                  <a:cubicBezTo>
                    <a:pt x="7855" y="6721"/>
                    <a:pt x="7825" y="6746"/>
                    <a:pt x="7794" y="6769"/>
                  </a:cubicBezTo>
                  <a:lnTo>
                    <a:pt x="7750" y="6686"/>
                  </a:lnTo>
                  <a:cubicBezTo>
                    <a:pt x="7766" y="6675"/>
                    <a:pt x="7780" y="6663"/>
                    <a:pt x="7789" y="6648"/>
                  </a:cubicBezTo>
                  <a:cubicBezTo>
                    <a:pt x="7818" y="6601"/>
                    <a:pt x="7802" y="6545"/>
                    <a:pt x="7792" y="6500"/>
                  </a:cubicBezTo>
                  <a:cubicBezTo>
                    <a:pt x="7781" y="6455"/>
                    <a:pt x="7738" y="6402"/>
                    <a:pt x="7703" y="6387"/>
                  </a:cubicBezTo>
                  <a:cubicBezTo>
                    <a:pt x="7668" y="6372"/>
                    <a:pt x="7678" y="6316"/>
                    <a:pt x="7694" y="6269"/>
                  </a:cubicBezTo>
                  <a:cubicBezTo>
                    <a:pt x="7710" y="6222"/>
                    <a:pt x="7690" y="6133"/>
                    <a:pt x="7631" y="6126"/>
                  </a:cubicBezTo>
                  <a:cubicBezTo>
                    <a:pt x="7588" y="6120"/>
                    <a:pt x="7517" y="6131"/>
                    <a:pt x="7464" y="6152"/>
                  </a:cubicBezTo>
                  <a:lnTo>
                    <a:pt x="7299" y="5844"/>
                  </a:lnTo>
                  <a:cubicBezTo>
                    <a:pt x="8077" y="5377"/>
                    <a:pt x="8815" y="5006"/>
                    <a:pt x="9510" y="4713"/>
                  </a:cubicBezTo>
                  <a:close/>
                  <a:moveTo>
                    <a:pt x="16738" y="5095"/>
                  </a:moveTo>
                  <a:cubicBezTo>
                    <a:pt x="16832" y="5105"/>
                    <a:pt x="16902" y="5117"/>
                    <a:pt x="16948" y="5125"/>
                  </a:cubicBezTo>
                  <a:lnTo>
                    <a:pt x="17103" y="5413"/>
                  </a:lnTo>
                  <a:cubicBezTo>
                    <a:pt x="16980" y="5449"/>
                    <a:pt x="16805" y="5503"/>
                    <a:pt x="16583" y="5576"/>
                  </a:cubicBezTo>
                  <a:cubicBezTo>
                    <a:pt x="16545" y="5581"/>
                    <a:pt x="16520" y="5577"/>
                    <a:pt x="16531" y="5553"/>
                  </a:cubicBezTo>
                  <a:cubicBezTo>
                    <a:pt x="16557" y="5498"/>
                    <a:pt x="16593" y="5465"/>
                    <a:pt x="16619" y="5411"/>
                  </a:cubicBezTo>
                  <a:cubicBezTo>
                    <a:pt x="16644" y="5356"/>
                    <a:pt x="16695" y="5314"/>
                    <a:pt x="16695" y="5314"/>
                  </a:cubicBezTo>
                  <a:cubicBezTo>
                    <a:pt x="16695" y="5314"/>
                    <a:pt x="16661" y="5218"/>
                    <a:pt x="16700" y="5155"/>
                  </a:cubicBezTo>
                  <a:cubicBezTo>
                    <a:pt x="16713" y="5134"/>
                    <a:pt x="16727" y="5115"/>
                    <a:pt x="16738" y="5095"/>
                  </a:cubicBezTo>
                  <a:close/>
                  <a:moveTo>
                    <a:pt x="3817" y="5732"/>
                  </a:moveTo>
                  <a:lnTo>
                    <a:pt x="4462" y="6934"/>
                  </a:lnTo>
                  <a:cubicBezTo>
                    <a:pt x="4446" y="6918"/>
                    <a:pt x="4423" y="6916"/>
                    <a:pt x="4377" y="6944"/>
                  </a:cubicBezTo>
                  <a:cubicBezTo>
                    <a:pt x="4305" y="6989"/>
                    <a:pt x="4308" y="7018"/>
                    <a:pt x="4200" y="7070"/>
                  </a:cubicBezTo>
                  <a:cubicBezTo>
                    <a:pt x="4091" y="7123"/>
                    <a:pt x="3921" y="7213"/>
                    <a:pt x="3833" y="7304"/>
                  </a:cubicBezTo>
                  <a:cubicBezTo>
                    <a:pt x="3746" y="7395"/>
                    <a:pt x="3619" y="7540"/>
                    <a:pt x="3552" y="7618"/>
                  </a:cubicBezTo>
                  <a:cubicBezTo>
                    <a:pt x="3485" y="7697"/>
                    <a:pt x="3368" y="7835"/>
                    <a:pt x="3306" y="7998"/>
                  </a:cubicBezTo>
                  <a:cubicBezTo>
                    <a:pt x="3243" y="8160"/>
                    <a:pt x="3205" y="8345"/>
                    <a:pt x="3188" y="8414"/>
                  </a:cubicBezTo>
                  <a:cubicBezTo>
                    <a:pt x="3170" y="8483"/>
                    <a:pt x="3180" y="8579"/>
                    <a:pt x="3139" y="8656"/>
                  </a:cubicBezTo>
                  <a:cubicBezTo>
                    <a:pt x="3099" y="8732"/>
                    <a:pt x="3072" y="8734"/>
                    <a:pt x="3106" y="8771"/>
                  </a:cubicBezTo>
                  <a:cubicBezTo>
                    <a:pt x="3140" y="8809"/>
                    <a:pt x="3260" y="8778"/>
                    <a:pt x="3274" y="8828"/>
                  </a:cubicBezTo>
                  <a:cubicBezTo>
                    <a:pt x="3278" y="8843"/>
                    <a:pt x="3286" y="8851"/>
                    <a:pt x="3297" y="8856"/>
                  </a:cubicBezTo>
                  <a:cubicBezTo>
                    <a:pt x="3267" y="8892"/>
                    <a:pt x="3237" y="8930"/>
                    <a:pt x="3207" y="8967"/>
                  </a:cubicBezTo>
                  <a:cubicBezTo>
                    <a:pt x="3207" y="8967"/>
                    <a:pt x="2447" y="7549"/>
                    <a:pt x="2447" y="7549"/>
                  </a:cubicBezTo>
                  <a:cubicBezTo>
                    <a:pt x="2607" y="7288"/>
                    <a:pt x="2772" y="7043"/>
                    <a:pt x="2939" y="6813"/>
                  </a:cubicBezTo>
                  <a:cubicBezTo>
                    <a:pt x="3235" y="6403"/>
                    <a:pt x="3535" y="6041"/>
                    <a:pt x="3817" y="5732"/>
                  </a:cubicBezTo>
                  <a:close/>
                  <a:moveTo>
                    <a:pt x="17251" y="5732"/>
                  </a:moveTo>
                  <a:lnTo>
                    <a:pt x="17330" y="5878"/>
                  </a:lnTo>
                  <a:lnTo>
                    <a:pt x="16488" y="6400"/>
                  </a:lnTo>
                  <a:cubicBezTo>
                    <a:pt x="16479" y="6393"/>
                    <a:pt x="16472" y="6385"/>
                    <a:pt x="16476" y="6371"/>
                  </a:cubicBezTo>
                  <a:cubicBezTo>
                    <a:pt x="16487" y="6325"/>
                    <a:pt x="16519" y="6246"/>
                    <a:pt x="16519" y="6246"/>
                  </a:cubicBezTo>
                  <a:lnTo>
                    <a:pt x="16450" y="6152"/>
                  </a:lnTo>
                  <a:cubicBezTo>
                    <a:pt x="16450" y="6152"/>
                    <a:pt x="16530" y="6064"/>
                    <a:pt x="16587" y="6000"/>
                  </a:cubicBezTo>
                  <a:cubicBezTo>
                    <a:pt x="16608" y="5976"/>
                    <a:pt x="16632" y="5946"/>
                    <a:pt x="16650" y="5919"/>
                  </a:cubicBezTo>
                  <a:cubicBezTo>
                    <a:pt x="16921" y="5828"/>
                    <a:pt x="17120" y="5769"/>
                    <a:pt x="17239" y="5736"/>
                  </a:cubicBezTo>
                  <a:cubicBezTo>
                    <a:pt x="17243" y="5734"/>
                    <a:pt x="17247" y="5733"/>
                    <a:pt x="17251" y="5732"/>
                  </a:cubicBezTo>
                  <a:close/>
                  <a:moveTo>
                    <a:pt x="7033" y="6029"/>
                  </a:moveTo>
                  <a:lnTo>
                    <a:pt x="7061" y="6079"/>
                  </a:lnTo>
                  <a:cubicBezTo>
                    <a:pt x="7027" y="6082"/>
                    <a:pt x="6999" y="6076"/>
                    <a:pt x="6983" y="6061"/>
                  </a:cubicBezTo>
                  <a:cubicBezTo>
                    <a:pt x="7000" y="6050"/>
                    <a:pt x="7017" y="6039"/>
                    <a:pt x="7033" y="6029"/>
                  </a:cubicBezTo>
                  <a:close/>
                  <a:moveTo>
                    <a:pt x="10221" y="6029"/>
                  </a:moveTo>
                  <a:lnTo>
                    <a:pt x="10274" y="6127"/>
                  </a:lnTo>
                  <a:cubicBezTo>
                    <a:pt x="10257" y="6131"/>
                    <a:pt x="10242" y="6132"/>
                    <a:pt x="10230" y="6128"/>
                  </a:cubicBezTo>
                  <a:cubicBezTo>
                    <a:pt x="10167" y="6111"/>
                    <a:pt x="10158" y="6096"/>
                    <a:pt x="10221" y="6029"/>
                  </a:cubicBezTo>
                  <a:close/>
                  <a:moveTo>
                    <a:pt x="1292" y="6114"/>
                  </a:moveTo>
                  <a:lnTo>
                    <a:pt x="2060" y="7544"/>
                  </a:lnTo>
                  <a:cubicBezTo>
                    <a:pt x="1686" y="8178"/>
                    <a:pt x="1344" y="8896"/>
                    <a:pt x="1083" y="9691"/>
                  </a:cubicBezTo>
                  <a:lnTo>
                    <a:pt x="514" y="8629"/>
                  </a:lnTo>
                  <a:cubicBezTo>
                    <a:pt x="556" y="8395"/>
                    <a:pt x="606" y="8163"/>
                    <a:pt x="663" y="7933"/>
                  </a:cubicBezTo>
                  <a:cubicBezTo>
                    <a:pt x="819" y="7308"/>
                    <a:pt x="1029" y="6698"/>
                    <a:pt x="1292" y="6114"/>
                  </a:cubicBezTo>
                  <a:close/>
                  <a:moveTo>
                    <a:pt x="17498" y="6199"/>
                  </a:moveTo>
                  <a:lnTo>
                    <a:pt x="17531" y="6260"/>
                  </a:lnTo>
                  <a:cubicBezTo>
                    <a:pt x="17526" y="6265"/>
                    <a:pt x="17521" y="6270"/>
                    <a:pt x="17516" y="6276"/>
                  </a:cubicBezTo>
                  <a:cubicBezTo>
                    <a:pt x="17453" y="6345"/>
                    <a:pt x="17357" y="6447"/>
                    <a:pt x="17228" y="6578"/>
                  </a:cubicBezTo>
                  <a:cubicBezTo>
                    <a:pt x="17206" y="6600"/>
                    <a:pt x="17184" y="6622"/>
                    <a:pt x="17161" y="6646"/>
                  </a:cubicBezTo>
                  <a:cubicBezTo>
                    <a:pt x="17153" y="6597"/>
                    <a:pt x="17140" y="6541"/>
                    <a:pt x="17108" y="6508"/>
                  </a:cubicBezTo>
                  <a:cubicBezTo>
                    <a:pt x="17091" y="6490"/>
                    <a:pt x="17067" y="6485"/>
                    <a:pt x="17042" y="6483"/>
                  </a:cubicBezTo>
                  <a:cubicBezTo>
                    <a:pt x="17042" y="6483"/>
                    <a:pt x="17498" y="6199"/>
                    <a:pt x="17498" y="6199"/>
                  </a:cubicBezTo>
                  <a:close/>
                  <a:moveTo>
                    <a:pt x="7114" y="6241"/>
                  </a:moveTo>
                  <a:lnTo>
                    <a:pt x="7364" y="6708"/>
                  </a:lnTo>
                  <a:cubicBezTo>
                    <a:pt x="7356" y="6716"/>
                    <a:pt x="7345" y="6726"/>
                    <a:pt x="7328" y="6736"/>
                  </a:cubicBezTo>
                  <a:cubicBezTo>
                    <a:pt x="7236" y="6793"/>
                    <a:pt x="7224" y="6771"/>
                    <a:pt x="7142" y="6822"/>
                  </a:cubicBezTo>
                  <a:cubicBezTo>
                    <a:pt x="7060" y="6873"/>
                    <a:pt x="7048" y="6873"/>
                    <a:pt x="7003" y="6865"/>
                  </a:cubicBezTo>
                  <a:cubicBezTo>
                    <a:pt x="6957" y="6856"/>
                    <a:pt x="6945" y="6834"/>
                    <a:pt x="6889" y="6883"/>
                  </a:cubicBezTo>
                  <a:cubicBezTo>
                    <a:pt x="6834" y="6932"/>
                    <a:pt x="6725" y="7008"/>
                    <a:pt x="6797" y="7015"/>
                  </a:cubicBezTo>
                  <a:cubicBezTo>
                    <a:pt x="6868" y="7021"/>
                    <a:pt x="6932" y="6989"/>
                    <a:pt x="6973" y="7015"/>
                  </a:cubicBezTo>
                  <a:cubicBezTo>
                    <a:pt x="7014" y="7040"/>
                    <a:pt x="7006" y="7024"/>
                    <a:pt x="7009" y="7081"/>
                  </a:cubicBezTo>
                  <a:cubicBezTo>
                    <a:pt x="7012" y="7137"/>
                    <a:pt x="7017" y="7148"/>
                    <a:pt x="7089" y="7103"/>
                  </a:cubicBezTo>
                  <a:cubicBezTo>
                    <a:pt x="7161" y="7059"/>
                    <a:pt x="7172" y="7030"/>
                    <a:pt x="7238" y="7025"/>
                  </a:cubicBezTo>
                  <a:cubicBezTo>
                    <a:pt x="7304" y="7021"/>
                    <a:pt x="7357" y="7017"/>
                    <a:pt x="7416" y="6973"/>
                  </a:cubicBezTo>
                  <a:cubicBezTo>
                    <a:pt x="7416" y="6973"/>
                    <a:pt x="7439" y="6946"/>
                    <a:pt x="7472" y="6911"/>
                  </a:cubicBezTo>
                  <a:lnTo>
                    <a:pt x="7531" y="7021"/>
                  </a:lnTo>
                  <a:cubicBezTo>
                    <a:pt x="7506" y="7051"/>
                    <a:pt x="7480" y="7081"/>
                    <a:pt x="7456" y="7102"/>
                  </a:cubicBezTo>
                  <a:cubicBezTo>
                    <a:pt x="7401" y="7151"/>
                    <a:pt x="7281" y="7181"/>
                    <a:pt x="7284" y="7237"/>
                  </a:cubicBezTo>
                  <a:cubicBezTo>
                    <a:pt x="7287" y="7294"/>
                    <a:pt x="7403" y="7281"/>
                    <a:pt x="7470" y="7305"/>
                  </a:cubicBezTo>
                  <a:cubicBezTo>
                    <a:pt x="7537" y="7329"/>
                    <a:pt x="7482" y="7377"/>
                    <a:pt x="7584" y="7365"/>
                  </a:cubicBezTo>
                  <a:cubicBezTo>
                    <a:pt x="7624" y="7360"/>
                    <a:pt x="7663" y="7351"/>
                    <a:pt x="7703" y="7340"/>
                  </a:cubicBezTo>
                  <a:lnTo>
                    <a:pt x="7853" y="7620"/>
                  </a:lnTo>
                  <a:cubicBezTo>
                    <a:pt x="7763" y="7658"/>
                    <a:pt x="7674" y="7710"/>
                    <a:pt x="7599" y="7740"/>
                  </a:cubicBezTo>
                  <a:cubicBezTo>
                    <a:pt x="7510" y="7776"/>
                    <a:pt x="7338" y="7865"/>
                    <a:pt x="7388" y="7892"/>
                  </a:cubicBezTo>
                  <a:cubicBezTo>
                    <a:pt x="7439" y="7918"/>
                    <a:pt x="7591" y="7862"/>
                    <a:pt x="7670" y="7872"/>
                  </a:cubicBezTo>
                  <a:cubicBezTo>
                    <a:pt x="7694" y="7875"/>
                    <a:pt x="7720" y="7877"/>
                    <a:pt x="7747" y="7878"/>
                  </a:cubicBezTo>
                  <a:cubicBezTo>
                    <a:pt x="7187" y="8258"/>
                    <a:pt x="6606" y="8681"/>
                    <a:pt x="6003" y="9155"/>
                  </a:cubicBezTo>
                  <a:lnTo>
                    <a:pt x="5484" y="8189"/>
                  </a:lnTo>
                  <a:cubicBezTo>
                    <a:pt x="5522" y="8090"/>
                    <a:pt x="5558" y="8031"/>
                    <a:pt x="5623" y="7955"/>
                  </a:cubicBezTo>
                  <a:cubicBezTo>
                    <a:pt x="5690" y="7877"/>
                    <a:pt x="5724" y="7864"/>
                    <a:pt x="5737" y="7812"/>
                  </a:cubicBezTo>
                  <a:cubicBezTo>
                    <a:pt x="5750" y="7760"/>
                    <a:pt x="5738" y="7687"/>
                    <a:pt x="5738" y="7687"/>
                  </a:cubicBezTo>
                  <a:cubicBezTo>
                    <a:pt x="5738" y="7687"/>
                    <a:pt x="5948" y="7543"/>
                    <a:pt x="5956" y="7508"/>
                  </a:cubicBezTo>
                  <a:cubicBezTo>
                    <a:pt x="5965" y="7473"/>
                    <a:pt x="5976" y="7445"/>
                    <a:pt x="5897" y="7450"/>
                  </a:cubicBezTo>
                  <a:cubicBezTo>
                    <a:pt x="5818" y="7455"/>
                    <a:pt x="5700" y="7463"/>
                    <a:pt x="5715" y="7389"/>
                  </a:cubicBezTo>
                  <a:cubicBezTo>
                    <a:pt x="5715" y="7389"/>
                    <a:pt x="5868" y="7293"/>
                    <a:pt x="5938" y="7220"/>
                  </a:cubicBezTo>
                  <a:cubicBezTo>
                    <a:pt x="6008" y="7147"/>
                    <a:pt x="6083" y="7034"/>
                    <a:pt x="6076" y="6995"/>
                  </a:cubicBezTo>
                  <a:cubicBezTo>
                    <a:pt x="6068" y="6955"/>
                    <a:pt x="5978" y="6939"/>
                    <a:pt x="5944" y="6902"/>
                  </a:cubicBezTo>
                  <a:cubicBezTo>
                    <a:pt x="5912" y="6867"/>
                    <a:pt x="5921" y="6821"/>
                    <a:pt x="5894" y="6802"/>
                  </a:cubicBezTo>
                  <a:cubicBezTo>
                    <a:pt x="6126" y="6619"/>
                    <a:pt x="6278" y="6511"/>
                    <a:pt x="6312" y="6488"/>
                  </a:cubicBezTo>
                  <a:cubicBezTo>
                    <a:pt x="6437" y="6404"/>
                    <a:pt x="6561" y="6322"/>
                    <a:pt x="6683" y="6242"/>
                  </a:cubicBezTo>
                  <a:cubicBezTo>
                    <a:pt x="6732" y="6264"/>
                    <a:pt x="6739" y="6311"/>
                    <a:pt x="6814" y="6310"/>
                  </a:cubicBezTo>
                  <a:cubicBezTo>
                    <a:pt x="6909" y="6309"/>
                    <a:pt x="6956" y="6295"/>
                    <a:pt x="7059" y="6260"/>
                  </a:cubicBezTo>
                  <a:cubicBezTo>
                    <a:pt x="7080" y="6253"/>
                    <a:pt x="7098" y="6247"/>
                    <a:pt x="7114" y="6241"/>
                  </a:cubicBezTo>
                  <a:close/>
                  <a:moveTo>
                    <a:pt x="7535" y="6326"/>
                  </a:moveTo>
                  <a:lnTo>
                    <a:pt x="7549" y="6351"/>
                  </a:lnTo>
                  <a:cubicBezTo>
                    <a:pt x="7547" y="6336"/>
                    <a:pt x="7542" y="6328"/>
                    <a:pt x="7535" y="6326"/>
                  </a:cubicBezTo>
                  <a:close/>
                  <a:moveTo>
                    <a:pt x="17727" y="6581"/>
                  </a:moveTo>
                  <a:lnTo>
                    <a:pt x="17870" y="6849"/>
                  </a:lnTo>
                  <a:cubicBezTo>
                    <a:pt x="17864" y="6866"/>
                    <a:pt x="17858" y="6887"/>
                    <a:pt x="17849" y="6911"/>
                  </a:cubicBezTo>
                  <a:cubicBezTo>
                    <a:pt x="17816" y="7002"/>
                    <a:pt x="17762" y="7137"/>
                    <a:pt x="17680" y="7310"/>
                  </a:cubicBezTo>
                  <a:cubicBezTo>
                    <a:pt x="17556" y="7575"/>
                    <a:pt x="17369" y="7929"/>
                    <a:pt x="17093" y="8349"/>
                  </a:cubicBezTo>
                  <a:lnTo>
                    <a:pt x="16844" y="7886"/>
                  </a:lnTo>
                  <a:cubicBezTo>
                    <a:pt x="16924" y="7814"/>
                    <a:pt x="17012" y="7732"/>
                    <a:pt x="17007" y="7698"/>
                  </a:cubicBezTo>
                  <a:cubicBezTo>
                    <a:pt x="17001" y="7653"/>
                    <a:pt x="16964" y="7618"/>
                    <a:pt x="17018" y="7516"/>
                  </a:cubicBezTo>
                  <a:cubicBezTo>
                    <a:pt x="17073" y="7414"/>
                    <a:pt x="17165" y="7279"/>
                    <a:pt x="17172" y="7226"/>
                  </a:cubicBezTo>
                  <a:cubicBezTo>
                    <a:pt x="17176" y="7198"/>
                    <a:pt x="17175" y="7168"/>
                    <a:pt x="17183" y="7134"/>
                  </a:cubicBezTo>
                  <a:cubicBezTo>
                    <a:pt x="17432" y="6892"/>
                    <a:pt x="17613" y="6704"/>
                    <a:pt x="17727" y="6581"/>
                  </a:cubicBezTo>
                  <a:close/>
                  <a:moveTo>
                    <a:pt x="16806" y="6623"/>
                  </a:moveTo>
                  <a:cubicBezTo>
                    <a:pt x="16807" y="6626"/>
                    <a:pt x="16808" y="6628"/>
                    <a:pt x="16809" y="6631"/>
                  </a:cubicBezTo>
                  <a:cubicBezTo>
                    <a:pt x="16809" y="6631"/>
                    <a:pt x="16790" y="6638"/>
                    <a:pt x="16766" y="6648"/>
                  </a:cubicBezTo>
                  <a:cubicBezTo>
                    <a:pt x="16766" y="6648"/>
                    <a:pt x="16806" y="6623"/>
                    <a:pt x="16806" y="6623"/>
                  </a:cubicBezTo>
                  <a:close/>
                  <a:moveTo>
                    <a:pt x="11010" y="6708"/>
                  </a:moveTo>
                  <a:cubicBezTo>
                    <a:pt x="11010" y="6708"/>
                    <a:pt x="10992" y="6719"/>
                    <a:pt x="10981" y="6737"/>
                  </a:cubicBezTo>
                  <a:lnTo>
                    <a:pt x="10967" y="6713"/>
                  </a:lnTo>
                  <a:cubicBezTo>
                    <a:pt x="10995" y="6709"/>
                    <a:pt x="11010" y="6708"/>
                    <a:pt x="11010" y="6708"/>
                  </a:cubicBezTo>
                  <a:close/>
                  <a:moveTo>
                    <a:pt x="10640" y="6793"/>
                  </a:moveTo>
                  <a:cubicBezTo>
                    <a:pt x="10640" y="6793"/>
                    <a:pt x="10873" y="7228"/>
                    <a:pt x="10873" y="7228"/>
                  </a:cubicBezTo>
                  <a:cubicBezTo>
                    <a:pt x="10834" y="7283"/>
                    <a:pt x="10798" y="7335"/>
                    <a:pt x="10759" y="7370"/>
                  </a:cubicBezTo>
                  <a:cubicBezTo>
                    <a:pt x="10685" y="7436"/>
                    <a:pt x="10577" y="7472"/>
                    <a:pt x="10484" y="7569"/>
                  </a:cubicBezTo>
                  <a:cubicBezTo>
                    <a:pt x="10390" y="7666"/>
                    <a:pt x="10195" y="7778"/>
                    <a:pt x="10121" y="7844"/>
                  </a:cubicBezTo>
                  <a:cubicBezTo>
                    <a:pt x="10047" y="7909"/>
                    <a:pt x="9848" y="8043"/>
                    <a:pt x="9848" y="8043"/>
                  </a:cubicBezTo>
                  <a:cubicBezTo>
                    <a:pt x="9848" y="8043"/>
                    <a:pt x="9746" y="7989"/>
                    <a:pt x="9631" y="8012"/>
                  </a:cubicBezTo>
                  <a:cubicBezTo>
                    <a:pt x="9516" y="8035"/>
                    <a:pt x="9246" y="8144"/>
                    <a:pt x="9205" y="8238"/>
                  </a:cubicBezTo>
                  <a:cubicBezTo>
                    <a:pt x="9165" y="8331"/>
                    <a:pt x="9182" y="8398"/>
                    <a:pt x="9182" y="8398"/>
                  </a:cubicBezTo>
                  <a:cubicBezTo>
                    <a:pt x="9182" y="8398"/>
                    <a:pt x="9373" y="8279"/>
                    <a:pt x="9490" y="8226"/>
                  </a:cubicBezTo>
                  <a:cubicBezTo>
                    <a:pt x="9607" y="8173"/>
                    <a:pt x="9814" y="8084"/>
                    <a:pt x="9798" y="8122"/>
                  </a:cubicBezTo>
                  <a:cubicBezTo>
                    <a:pt x="9783" y="8161"/>
                    <a:pt x="9745" y="8261"/>
                    <a:pt x="9779" y="8290"/>
                  </a:cubicBezTo>
                  <a:cubicBezTo>
                    <a:pt x="9812" y="8318"/>
                    <a:pt x="9961" y="8324"/>
                    <a:pt x="10132" y="8236"/>
                  </a:cubicBezTo>
                  <a:cubicBezTo>
                    <a:pt x="10304" y="8149"/>
                    <a:pt x="10763" y="7952"/>
                    <a:pt x="10889" y="7884"/>
                  </a:cubicBezTo>
                  <a:cubicBezTo>
                    <a:pt x="10973" y="7838"/>
                    <a:pt x="11086" y="7816"/>
                    <a:pt x="11178" y="7795"/>
                  </a:cubicBezTo>
                  <a:lnTo>
                    <a:pt x="11296" y="8015"/>
                  </a:lnTo>
                  <a:cubicBezTo>
                    <a:pt x="10841" y="8273"/>
                    <a:pt x="10366" y="8555"/>
                    <a:pt x="9872" y="8861"/>
                  </a:cubicBezTo>
                  <a:cubicBezTo>
                    <a:pt x="9642" y="9004"/>
                    <a:pt x="9407" y="9153"/>
                    <a:pt x="9170" y="9307"/>
                  </a:cubicBezTo>
                  <a:lnTo>
                    <a:pt x="8403" y="7877"/>
                  </a:lnTo>
                  <a:cubicBezTo>
                    <a:pt x="8493" y="7819"/>
                    <a:pt x="8581" y="7762"/>
                    <a:pt x="8669" y="7706"/>
                  </a:cubicBezTo>
                  <a:cubicBezTo>
                    <a:pt x="8718" y="7696"/>
                    <a:pt x="8769" y="7684"/>
                    <a:pt x="8826" y="7665"/>
                  </a:cubicBezTo>
                  <a:cubicBezTo>
                    <a:pt x="8964" y="7617"/>
                    <a:pt x="9055" y="7551"/>
                    <a:pt x="9005" y="7524"/>
                  </a:cubicBezTo>
                  <a:cubicBezTo>
                    <a:pt x="8998" y="7521"/>
                    <a:pt x="8990" y="7517"/>
                    <a:pt x="8980" y="7513"/>
                  </a:cubicBezTo>
                  <a:cubicBezTo>
                    <a:pt x="9113" y="7432"/>
                    <a:pt x="9245" y="7354"/>
                    <a:pt x="9376" y="7277"/>
                  </a:cubicBezTo>
                  <a:cubicBezTo>
                    <a:pt x="9427" y="7259"/>
                    <a:pt x="9476" y="7241"/>
                    <a:pt x="9517" y="7226"/>
                  </a:cubicBezTo>
                  <a:cubicBezTo>
                    <a:pt x="9670" y="7170"/>
                    <a:pt x="10014" y="7033"/>
                    <a:pt x="10158" y="6963"/>
                  </a:cubicBezTo>
                  <a:cubicBezTo>
                    <a:pt x="10303" y="6893"/>
                    <a:pt x="10514" y="6811"/>
                    <a:pt x="10616" y="6797"/>
                  </a:cubicBezTo>
                  <a:cubicBezTo>
                    <a:pt x="10624" y="6796"/>
                    <a:pt x="10632" y="6794"/>
                    <a:pt x="10640" y="6793"/>
                  </a:cubicBezTo>
                  <a:close/>
                  <a:moveTo>
                    <a:pt x="11046" y="6878"/>
                  </a:moveTo>
                  <a:cubicBezTo>
                    <a:pt x="11076" y="6899"/>
                    <a:pt x="11106" y="6914"/>
                    <a:pt x="11133" y="6922"/>
                  </a:cubicBezTo>
                  <a:cubicBezTo>
                    <a:pt x="11176" y="6934"/>
                    <a:pt x="11175" y="6934"/>
                    <a:pt x="11175" y="6934"/>
                  </a:cubicBezTo>
                  <a:cubicBezTo>
                    <a:pt x="11175" y="6934"/>
                    <a:pt x="11147" y="6955"/>
                    <a:pt x="11105" y="6988"/>
                  </a:cubicBezTo>
                  <a:cubicBezTo>
                    <a:pt x="11105" y="6988"/>
                    <a:pt x="11046" y="6878"/>
                    <a:pt x="11046" y="6878"/>
                  </a:cubicBezTo>
                  <a:close/>
                  <a:moveTo>
                    <a:pt x="4482" y="7005"/>
                  </a:moveTo>
                  <a:lnTo>
                    <a:pt x="4492" y="7025"/>
                  </a:lnTo>
                  <a:cubicBezTo>
                    <a:pt x="4478" y="7038"/>
                    <a:pt x="4467" y="7047"/>
                    <a:pt x="4458" y="7056"/>
                  </a:cubicBezTo>
                  <a:cubicBezTo>
                    <a:pt x="4471" y="7041"/>
                    <a:pt x="4482" y="7023"/>
                    <a:pt x="4482" y="7005"/>
                  </a:cubicBezTo>
                  <a:close/>
                  <a:moveTo>
                    <a:pt x="11737" y="7734"/>
                  </a:moveTo>
                  <a:cubicBezTo>
                    <a:pt x="11683" y="7764"/>
                    <a:pt x="11629" y="7794"/>
                    <a:pt x="11573" y="7825"/>
                  </a:cubicBezTo>
                  <a:lnTo>
                    <a:pt x="11559" y="7799"/>
                  </a:lnTo>
                  <a:cubicBezTo>
                    <a:pt x="11576" y="7796"/>
                    <a:pt x="11594" y="7790"/>
                    <a:pt x="11612" y="7779"/>
                  </a:cubicBezTo>
                  <a:cubicBezTo>
                    <a:pt x="11671" y="7742"/>
                    <a:pt x="11693" y="7712"/>
                    <a:pt x="11737" y="7734"/>
                  </a:cubicBezTo>
                  <a:close/>
                  <a:moveTo>
                    <a:pt x="14774" y="7897"/>
                  </a:moveTo>
                  <a:cubicBezTo>
                    <a:pt x="14826" y="7903"/>
                    <a:pt x="14884" y="7905"/>
                    <a:pt x="14913" y="7917"/>
                  </a:cubicBezTo>
                  <a:cubicBezTo>
                    <a:pt x="14960" y="7936"/>
                    <a:pt x="15013" y="7933"/>
                    <a:pt x="14986" y="8018"/>
                  </a:cubicBezTo>
                  <a:cubicBezTo>
                    <a:pt x="14958" y="8103"/>
                    <a:pt x="14894" y="8153"/>
                    <a:pt x="14793" y="8235"/>
                  </a:cubicBezTo>
                  <a:cubicBezTo>
                    <a:pt x="14692" y="8318"/>
                    <a:pt x="14552" y="8394"/>
                    <a:pt x="14552" y="8394"/>
                  </a:cubicBezTo>
                  <a:cubicBezTo>
                    <a:pt x="14552" y="8394"/>
                    <a:pt x="14560" y="8378"/>
                    <a:pt x="14574" y="8301"/>
                  </a:cubicBezTo>
                  <a:cubicBezTo>
                    <a:pt x="14587" y="8225"/>
                    <a:pt x="14513" y="8223"/>
                    <a:pt x="14517" y="8162"/>
                  </a:cubicBezTo>
                  <a:cubicBezTo>
                    <a:pt x="14520" y="8121"/>
                    <a:pt x="14532" y="8083"/>
                    <a:pt x="14523" y="8052"/>
                  </a:cubicBezTo>
                  <a:cubicBezTo>
                    <a:pt x="14523" y="8052"/>
                    <a:pt x="14774" y="7897"/>
                    <a:pt x="14774" y="7897"/>
                  </a:cubicBezTo>
                  <a:close/>
                  <a:moveTo>
                    <a:pt x="12319" y="8024"/>
                  </a:moveTo>
                  <a:cubicBezTo>
                    <a:pt x="12398" y="8026"/>
                    <a:pt x="12464" y="8068"/>
                    <a:pt x="12461" y="8113"/>
                  </a:cubicBezTo>
                  <a:cubicBezTo>
                    <a:pt x="12457" y="8174"/>
                    <a:pt x="12548" y="8205"/>
                    <a:pt x="12627" y="8185"/>
                  </a:cubicBezTo>
                  <a:cubicBezTo>
                    <a:pt x="12707" y="8164"/>
                    <a:pt x="12698" y="8180"/>
                    <a:pt x="12772" y="8182"/>
                  </a:cubicBezTo>
                  <a:cubicBezTo>
                    <a:pt x="12846" y="8185"/>
                    <a:pt x="12933" y="8111"/>
                    <a:pt x="12984" y="8138"/>
                  </a:cubicBezTo>
                  <a:cubicBezTo>
                    <a:pt x="13035" y="8165"/>
                    <a:pt x="13053" y="8232"/>
                    <a:pt x="13063" y="8284"/>
                  </a:cubicBezTo>
                  <a:cubicBezTo>
                    <a:pt x="13073" y="8337"/>
                    <a:pt x="13055" y="8406"/>
                    <a:pt x="13055" y="8406"/>
                  </a:cubicBezTo>
                  <a:cubicBezTo>
                    <a:pt x="13055" y="8406"/>
                    <a:pt x="12876" y="8343"/>
                    <a:pt x="12774" y="8357"/>
                  </a:cubicBezTo>
                  <a:cubicBezTo>
                    <a:pt x="12673" y="8372"/>
                    <a:pt x="12487" y="8398"/>
                    <a:pt x="12397" y="8434"/>
                  </a:cubicBezTo>
                  <a:cubicBezTo>
                    <a:pt x="12307" y="8470"/>
                    <a:pt x="12228" y="8423"/>
                    <a:pt x="12202" y="8341"/>
                  </a:cubicBezTo>
                  <a:cubicBezTo>
                    <a:pt x="12177" y="8260"/>
                    <a:pt x="12168" y="8178"/>
                    <a:pt x="12080" y="8183"/>
                  </a:cubicBezTo>
                  <a:cubicBezTo>
                    <a:pt x="12014" y="8188"/>
                    <a:pt x="11889" y="8179"/>
                    <a:pt x="11792" y="8203"/>
                  </a:cubicBezTo>
                  <a:lnTo>
                    <a:pt x="11756" y="8137"/>
                  </a:lnTo>
                  <a:cubicBezTo>
                    <a:pt x="11805" y="8109"/>
                    <a:pt x="11853" y="8083"/>
                    <a:pt x="11901" y="8056"/>
                  </a:cubicBezTo>
                  <a:cubicBezTo>
                    <a:pt x="11895" y="8063"/>
                    <a:pt x="11892" y="8068"/>
                    <a:pt x="11892" y="8068"/>
                  </a:cubicBezTo>
                  <a:cubicBezTo>
                    <a:pt x="11892" y="8068"/>
                    <a:pt x="11969" y="8077"/>
                    <a:pt x="12043" y="8080"/>
                  </a:cubicBezTo>
                  <a:cubicBezTo>
                    <a:pt x="12117" y="8083"/>
                    <a:pt x="12131" y="8074"/>
                    <a:pt x="12238" y="8036"/>
                  </a:cubicBezTo>
                  <a:cubicBezTo>
                    <a:pt x="12265" y="8027"/>
                    <a:pt x="12293" y="8024"/>
                    <a:pt x="12319" y="8024"/>
                  </a:cubicBezTo>
                  <a:close/>
                  <a:moveTo>
                    <a:pt x="16555" y="8024"/>
                  </a:moveTo>
                  <a:lnTo>
                    <a:pt x="16751" y="8390"/>
                  </a:lnTo>
                  <a:cubicBezTo>
                    <a:pt x="16717" y="8359"/>
                    <a:pt x="16665" y="8337"/>
                    <a:pt x="16611" y="8385"/>
                  </a:cubicBezTo>
                  <a:cubicBezTo>
                    <a:pt x="16537" y="8451"/>
                    <a:pt x="16429" y="8586"/>
                    <a:pt x="16399" y="8565"/>
                  </a:cubicBezTo>
                  <a:cubicBezTo>
                    <a:pt x="16370" y="8545"/>
                    <a:pt x="16436" y="8465"/>
                    <a:pt x="16366" y="8470"/>
                  </a:cubicBezTo>
                  <a:cubicBezTo>
                    <a:pt x="16296" y="8474"/>
                    <a:pt x="16220" y="8502"/>
                    <a:pt x="16196" y="8458"/>
                  </a:cubicBezTo>
                  <a:cubicBezTo>
                    <a:pt x="16172" y="8414"/>
                    <a:pt x="16149" y="8303"/>
                    <a:pt x="16233" y="8222"/>
                  </a:cubicBezTo>
                  <a:cubicBezTo>
                    <a:pt x="16317" y="8141"/>
                    <a:pt x="16334" y="8071"/>
                    <a:pt x="16449" y="8048"/>
                  </a:cubicBezTo>
                  <a:cubicBezTo>
                    <a:pt x="16483" y="8041"/>
                    <a:pt x="16519" y="8033"/>
                    <a:pt x="16555" y="8024"/>
                  </a:cubicBezTo>
                  <a:close/>
                  <a:moveTo>
                    <a:pt x="2320" y="8067"/>
                  </a:moveTo>
                  <a:lnTo>
                    <a:pt x="2804" y="8970"/>
                  </a:lnTo>
                  <a:cubicBezTo>
                    <a:pt x="2737" y="9002"/>
                    <a:pt x="2689" y="9010"/>
                    <a:pt x="2645" y="9071"/>
                  </a:cubicBezTo>
                  <a:cubicBezTo>
                    <a:pt x="2598" y="9136"/>
                    <a:pt x="2571" y="9212"/>
                    <a:pt x="2550" y="9275"/>
                  </a:cubicBezTo>
                  <a:cubicBezTo>
                    <a:pt x="2530" y="9339"/>
                    <a:pt x="2529" y="9362"/>
                    <a:pt x="2603" y="9323"/>
                  </a:cubicBezTo>
                  <a:cubicBezTo>
                    <a:pt x="2678" y="9284"/>
                    <a:pt x="2793" y="9220"/>
                    <a:pt x="2793" y="9220"/>
                  </a:cubicBezTo>
                  <a:cubicBezTo>
                    <a:pt x="2793" y="9220"/>
                    <a:pt x="2846" y="9156"/>
                    <a:pt x="2873" y="9099"/>
                  </a:cubicBezTo>
                  <a:lnTo>
                    <a:pt x="2980" y="9297"/>
                  </a:lnTo>
                  <a:cubicBezTo>
                    <a:pt x="2562" y="9842"/>
                    <a:pt x="2160" y="10449"/>
                    <a:pt x="1823" y="11107"/>
                  </a:cubicBezTo>
                  <a:lnTo>
                    <a:pt x="1303" y="10136"/>
                  </a:lnTo>
                  <a:cubicBezTo>
                    <a:pt x="1466" y="9584"/>
                    <a:pt x="1670" y="9068"/>
                    <a:pt x="1901" y="8589"/>
                  </a:cubicBezTo>
                  <a:cubicBezTo>
                    <a:pt x="1898" y="8610"/>
                    <a:pt x="1898" y="8629"/>
                    <a:pt x="1901" y="8649"/>
                  </a:cubicBezTo>
                  <a:cubicBezTo>
                    <a:pt x="1910" y="8717"/>
                    <a:pt x="1861" y="8806"/>
                    <a:pt x="1956" y="8754"/>
                  </a:cubicBezTo>
                  <a:cubicBezTo>
                    <a:pt x="2051" y="8702"/>
                    <a:pt x="2124" y="8685"/>
                    <a:pt x="2168" y="8563"/>
                  </a:cubicBezTo>
                  <a:cubicBezTo>
                    <a:pt x="2212" y="8440"/>
                    <a:pt x="2267" y="8239"/>
                    <a:pt x="2312" y="8095"/>
                  </a:cubicBezTo>
                  <a:cubicBezTo>
                    <a:pt x="2315" y="8086"/>
                    <a:pt x="2317" y="8076"/>
                    <a:pt x="2320" y="8067"/>
                  </a:cubicBezTo>
                  <a:close/>
                  <a:moveTo>
                    <a:pt x="8117" y="8067"/>
                  </a:moveTo>
                  <a:lnTo>
                    <a:pt x="8884" y="9496"/>
                  </a:lnTo>
                  <a:cubicBezTo>
                    <a:pt x="8258" y="9907"/>
                    <a:pt x="7608" y="10357"/>
                    <a:pt x="6936" y="10849"/>
                  </a:cubicBezTo>
                  <a:lnTo>
                    <a:pt x="6194" y="9466"/>
                  </a:lnTo>
                  <a:cubicBezTo>
                    <a:pt x="6862" y="8941"/>
                    <a:pt x="7503" y="8476"/>
                    <a:pt x="8117" y="8067"/>
                  </a:cubicBezTo>
                  <a:close/>
                  <a:moveTo>
                    <a:pt x="17715" y="8195"/>
                  </a:moveTo>
                  <a:cubicBezTo>
                    <a:pt x="17735" y="8190"/>
                    <a:pt x="17751" y="8196"/>
                    <a:pt x="17760" y="8214"/>
                  </a:cubicBezTo>
                  <a:cubicBezTo>
                    <a:pt x="17780" y="8250"/>
                    <a:pt x="17761" y="8281"/>
                    <a:pt x="17753" y="8335"/>
                  </a:cubicBezTo>
                  <a:cubicBezTo>
                    <a:pt x="17745" y="8388"/>
                    <a:pt x="17809" y="8407"/>
                    <a:pt x="17763" y="8455"/>
                  </a:cubicBezTo>
                  <a:cubicBezTo>
                    <a:pt x="17716" y="8504"/>
                    <a:pt x="17700" y="8543"/>
                    <a:pt x="17716" y="8572"/>
                  </a:cubicBezTo>
                  <a:cubicBezTo>
                    <a:pt x="17732" y="8601"/>
                    <a:pt x="17626" y="8609"/>
                    <a:pt x="17619" y="8662"/>
                  </a:cubicBezTo>
                  <a:cubicBezTo>
                    <a:pt x="17611" y="8716"/>
                    <a:pt x="17609" y="8746"/>
                    <a:pt x="17642" y="8774"/>
                  </a:cubicBezTo>
                  <a:cubicBezTo>
                    <a:pt x="17675" y="8802"/>
                    <a:pt x="17659" y="8840"/>
                    <a:pt x="17659" y="8840"/>
                  </a:cubicBezTo>
                  <a:cubicBezTo>
                    <a:pt x="17659" y="8840"/>
                    <a:pt x="17688" y="8892"/>
                    <a:pt x="17717" y="8913"/>
                  </a:cubicBezTo>
                  <a:cubicBezTo>
                    <a:pt x="17747" y="8934"/>
                    <a:pt x="17802" y="8938"/>
                    <a:pt x="17755" y="8986"/>
                  </a:cubicBezTo>
                  <a:cubicBezTo>
                    <a:pt x="17709" y="9035"/>
                    <a:pt x="17655" y="9069"/>
                    <a:pt x="17626" y="9116"/>
                  </a:cubicBezTo>
                  <a:cubicBezTo>
                    <a:pt x="17597" y="9163"/>
                    <a:pt x="17563" y="9203"/>
                    <a:pt x="17593" y="9224"/>
                  </a:cubicBezTo>
                  <a:cubicBezTo>
                    <a:pt x="17603" y="9230"/>
                    <a:pt x="17601" y="9238"/>
                    <a:pt x="17595" y="9246"/>
                  </a:cubicBezTo>
                  <a:lnTo>
                    <a:pt x="17278" y="8656"/>
                  </a:lnTo>
                  <a:cubicBezTo>
                    <a:pt x="17350" y="8550"/>
                    <a:pt x="17415" y="8447"/>
                    <a:pt x="17477" y="8349"/>
                  </a:cubicBezTo>
                  <a:cubicBezTo>
                    <a:pt x="17551" y="8295"/>
                    <a:pt x="17595" y="8277"/>
                    <a:pt x="17644" y="8236"/>
                  </a:cubicBezTo>
                  <a:cubicBezTo>
                    <a:pt x="17670" y="8216"/>
                    <a:pt x="17695" y="8200"/>
                    <a:pt x="17715" y="8195"/>
                  </a:cubicBezTo>
                  <a:close/>
                  <a:moveTo>
                    <a:pt x="11437" y="8321"/>
                  </a:moveTo>
                  <a:lnTo>
                    <a:pt x="11506" y="8451"/>
                  </a:lnTo>
                  <a:cubicBezTo>
                    <a:pt x="11451" y="8524"/>
                    <a:pt x="11399" y="8604"/>
                    <a:pt x="11360" y="8673"/>
                  </a:cubicBezTo>
                  <a:cubicBezTo>
                    <a:pt x="11277" y="8822"/>
                    <a:pt x="11139" y="9005"/>
                    <a:pt x="11141" y="9111"/>
                  </a:cubicBezTo>
                  <a:cubicBezTo>
                    <a:pt x="11143" y="9217"/>
                    <a:pt x="11190" y="9236"/>
                    <a:pt x="11207" y="9303"/>
                  </a:cubicBezTo>
                  <a:cubicBezTo>
                    <a:pt x="11225" y="9370"/>
                    <a:pt x="11216" y="9454"/>
                    <a:pt x="11259" y="9466"/>
                  </a:cubicBezTo>
                  <a:cubicBezTo>
                    <a:pt x="11302" y="9479"/>
                    <a:pt x="11422" y="9432"/>
                    <a:pt x="11578" y="9384"/>
                  </a:cubicBezTo>
                  <a:cubicBezTo>
                    <a:pt x="11650" y="9362"/>
                    <a:pt x="11753" y="9321"/>
                    <a:pt x="11856" y="9279"/>
                  </a:cubicBezTo>
                  <a:lnTo>
                    <a:pt x="11348" y="9595"/>
                  </a:lnTo>
                  <a:cubicBezTo>
                    <a:pt x="11255" y="9603"/>
                    <a:pt x="11141" y="9619"/>
                    <a:pt x="11091" y="9628"/>
                  </a:cubicBezTo>
                  <a:cubicBezTo>
                    <a:pt x="11025" y="9640"/>
                    <a:pt x="10976" y="9584"/>
                    <a:pt x="10951" y="9502"/>
                  </a:cubicBezTo>
                  <a:cubicBezTo>
                    <a:pt x="10925" y="9421"/>
                    <a:pt x="10927" y="9322"/>
                    <a:pt x="10908" y="9286"/>
                  </a:cubicBezTo>
                  <a:cubicBezTo>
                    <a:pt x="10888" y="9249"/>
                    <a:pt x="10857" y="9190"/>
                    <a:pt x="10751" y="9197"/>
                  </a:cubicBezTo>
                  <a:cubicBezTo>
                    <a:pt x="10751" y="9197"/>
                    <a:pt x="10642" y="9333"/>
                    <a:pt x="10564" y="9391"/>
                  </a:cubicBezTo>
                  <a:cubicBezTo>
                    <a:pt x="10486" y="9449"/>
                    <a:pt x="10405" y="9568"/>
                    <a:pt x="10348" y="9632"/>
                  </a:cubicBezTo>
                  <a:cubicBezTo>
                    <a:pt x="10292" y="9697"/>
                    <a:pt x="10138" y="9783"/>
                    <a:pt x="10070" y="9894"/>
                  </a:cubicBezTo>
                  <a:cubicBezTo>
                    <a:pt x="10009" y="9992"/>
                    <a:pt x="9808" y="10199"/>
                    <a:pt x="9700" y="10339"/>
                  </a:cubicBezTo>
                  <a:lnTo>
                    <a:pt x="9310" y="9614"/>
                  </a:lnTo>
                  <a:cubicBezTo>
                    <a:pt x="9548" y="9459"/>
                    <a:pt x="9782" y="9311"/>
                    <a:pt x="10012" y="9168"/>
                  </a:cubicBezTo>
                  <a:cubicBezTo>
                    <a:pt x="10506" y="8861"/>
                    <a:pt x="10982" y="8580"/>
                    <a:pt x="11437" y="8321"/>
                  </a:cubicBezTo>
                  <a:close/>
                  <a:moveTo>
                    <a:pt x="18305" y="8406"/>
                  </a:moveTo>
                  <a:cubicBezTo>
                    <a:pt x="18293" y="8450"/>
                    <a:pt x="18280" y="8495"/>
                    <a:pt x="18266" y="8543"/>
                  </a:cubicBezTo>
                  <a:cubicBezTo>
                    <a:pt x="18173" y="8850"/>
                    <a:pt x="18032" y="9246"/>
                    <a:pt x="17816" y="9708"/>
                  </a:cubicBezTo>
                  <a:lnTo>
                    <a:pt x="17673" y="9442"/>
                  </a:lnTo>
                  <a:cubicBezTo>
                    <a:pt x="17730" y="9426"/>
                    <a:pt x="17796" y="9397"/>
                    <a:pt x="17849" y="9346"/>
                  </a:cubicBezTo>
                  <a:cubicBezTo>
                    <a:pt x="17933" y="9264"/>
                    <a:pt x="18018" y="9153"/>
                    <a:pt x="18025" y="9100"/>
                  </a:cubicBezTo>
                  <a:cubicBezTo>
                    <a:pt x="18033" y="9046"/>
                    <a:pt x="18115" y="8926"/>
                    <a:pt x="18115" y="8926"/>
                  </a:cubicBezTo>
                  <a:lnTo>
                    <a:pt x="18046" y="8901"/>
                  </a:lnTo>
                  <a:cubicBezTo>
                    <a:pt x="18046" y="8901"/>
                    <a:pt x="18135" y="8827"/>
                    <a:pt x="18142" y="8774"/>
                  </a:cubicBezTo>
                  <a:cubicBezTo>
                    <a:pt x="18150" y="8720"/>
                    <a:pt x="18115" y="8723"/>
                    <a:pt x="18126" y="8677"/>
                  </a:cubicBezTo>
                  <a:cubicBezTo>
                    <a:pt x="18138" y="8631"/>
                    <a:pt x="18176" y="8568"/>
                    <a:pt x="18188" y="8522"/>
                  </a:cubicBezTo>
                  <a:cubicBezTo>
                    <a:pt x="18200" y="8476"/>
                    <a:pt x="18205" y="8451"/>
                    <a:pt x="18205" y="8451"/>
                  </a:cubicBezTo>
                  <a:lnTo>
                    <a:pt x="18305" y="8406"/>
                  </a:lnTo>
                  <a:close/>
                  <a:moveTo>
                    <a:pt x="16761" y="8449"/>
                  </a:moveTo>
                  <a:cubicBezTo>
                    <a:pt x="16761" y="8449"/>
                    <a:pt x="16857" y="8628"/>
                    <a:pt x="16857" y="8628"/>
                  </a:cubicBezTo>
                  <a:cubicBezTo>
                    <a:pt x="16834" y="8660"/>
                    <a:pt x="16811" y="8692"/>
                    <a:pt x="16788" y="8725"/>
                  </a:cubicBezTo>
                  <a:cubicBezTo>
                    <a:pt x="16462" y="9175"/>
                    <a:pt x="16045" y="9683"/>
                    <a:pt x="15514" y="10228"/>
                  </a:cubicBezTo>
                  <a:lnTo>
                    <a:pt x="15385" y="9986"/>
                  </a:lnTo>
                  <a:cubicBezTo>
                    <a:pt x="15430" y="9943"/>
                    <a:pt x="15470" y="9899"/>
                    <a:pt x="15485" y="9851"/>
                  </a:cubicBezTo>
                  <a:cubicBezTo>
                    <a:pt x="15512" y="9766"/>
                    <a:pt x="15440" y="9665"/>
                    <a:pt x="15471" y="9587"/>
                  </a:cubicBezTo>
                  <a:cubicBezTo>
                    <a:pt x="15502" y="9509"/>
                    <a:pt x="15457" y="9459"/>
                    <a:pt x="15623" y="9395"/>
                  </a:cubicBezTo>
                  <a:cubicBezTo>
                    <a:pt x="15789" y="9331"/>
                    <a:pt x="15889" y="9317"/>
                    <a:pt x="15946" y="9253"/>
                  </a:cubicBezTo>
                  <a:cubicBezTo>
                    <a:pt x="16002" y="9188"/>
                    <a:pt x="15950" y="9192"/>
                    <a:pt x="15908" y="9180"/>
                  </a:cubicBezTo>
                  <a:cubicBezTo>
                    <a:pt x="15865" y="9167"/>
                    <a:pt x="15839" y="9086"/>
                    <a:pt x="15882" y="9030"/>
                  </a:cubicBezTo>
                  <a:cubicBezTo>
                    <a:pt x="15925" y="8974"/>
                    <a:pt x="16035" y="8808"/>
                    <a:pt x="16035" y="8808"/>
                  </a:cubicBezTo>
                  <a:cubicBezTo>
                    <a:pt x="16035" y="8808"/>
                    <a:pt x="16142" y="8770"/>
                    <a:pt x="16121" y="8832"/>
                  </a:cubicBezTo>
                  <a:cubicBezTo>
                    <a:pt x="16100" y="8894"/>
                    <a:pt x="16081" y="8994"/>
                    <a:pt x="16166" y="8950"/>
                  </a:cubicBezTo>
                  <a:cubicBezTo>
                    <a:pt x="16252" y="8907"/>
                    <a:pt x="16349" y="8818"/>
                    <a:pt x="16349" y="8818"/>
                  </a:cubicBezTo>
                  <a:lnTo>
                    <a:pt x="16382" y="8845"/>
                  </a:lnTo>
                  <a:cubicBezTo>
                    <a:pt x="16382" y="8845"/>
                    <a:pt x="16213" y="9039"/>
                    <a:pt x="16223" y="9091"/>
                  </a:cubicBezTo>
                  <a:cubicBezTo>
                    <a:pt x="16233" y="9143"/>
                    <a:pt x="16347" y="9150"/>
                    <a:pt x="16407" y="9094"/>
                  </a:cubicBezTo>
                  <a:cubicBezTo>
                    <a:pt x="16467" y="9036"/>
                    <a:pt x="16447" y="9000"/>
                    <a:pt x="16509" y="8913"/>
                  </a:cubicBezTo>
                  <a:cubicBezTo>
                    <a:pt x="16571" y="8826"/>
                    <a:pt x="16632" y="8768"/>
                    <a:pt x="16697" y="8718"/>
                  </a:cubicBezTo>
                  <a:cubicBezTo>
                    <a:pt x="16761" y="8668"/>
                    <a:pt x="16761" y="8669"/>
                    <a:pt x="16761" y="8669"/>
                  </a:cubicBezTo>
                  <a:cubicBezTo>
                    <a:pt x="16761" y="8669"/>
                    <a:pt x="16740" y="8565"/>
                    <a:pt x="16668" y="8600"/>
                  </a:cubicBezTo>
                  <a:cubicBezTo>
                    <a:pt x="16668" y="8600"/>
                    <a:pt x="16577" y="8598"/>
                    <a:pt x="16641" y="8548"/>
                  </a:cubicBezTo>
                  <a:cubicBezTo>
                    <a:pt x="16694" y="8507"/>
                    <a:pt x="16754" y="8481"/>
                    <a:pt x="16761" y="8449"/>
                  </a:cubicBezTo>
                  <a:close/>
                  <a:moveTo>
                    <a:pt x="14010" y="8491"/>
                  </a:moveTo>
                  <a:cubicBezTo>
                    <a:pt x="14067" y="8495"/>
                    <a:pt x="14111" y="8576"/>
                    <a:pt x="14093" y="8645"/>
                  </a:cubicBezTo>
                  <a:cubicBezTo>
                    <a:pt x="14076" y="8714"/>
                    <a:pt x="14055" y="8708"/>
                    <a:pt x="14105" y="8735"/>
                  </a:cubicBezTo>
                  <a:cubicBezTo>
                    <a:pt x="14156" y="8762"/>
                    <a:pt x="14172" y="8723"/>
                    <a:pt x="14199" y="8774"/>
                  </a:cubicBezTo>
                  <a:cubicBezTo>
                    <a:pt x="14226" y="8825"/>
                    <a:pt x="14198" y="8774"/>
                    <a:pt x="14163" y="8844"/>
                  </a:cubicBezTo>
                  <a:cubicBezTo>
                    <a:pt x="14128" y="8915"/>
                    <a:pt x="14160" y="8905"/>
                    <a:pt x="14170" y="8957"/>
                  </a:cubicBezTo>
                  <a:cubicBezTo>
                    <a:pt x="14179" y="9009"/>
                    <a:pt x="14248" y="8967"/>
                    <a:pt x="14342" y="8938"/>
                  </a:cubicBezTo>
                  <a:cubicBezTo>
                    <a:pt x="14379" y="8927"/>
                    <a:pt x="14406" y="8920"/>
                    <a:pt x="14430" y="8916"/>
                  </a:cubicBezTo>
                  <a:lnTo>
                    <a:pt x="14469" y="8990"/>
                  </a:lnTo>
                  <a:cubicBezTo>
                    <a:pt x="14258" y="9153"/>
                    <a:pt x="14037" y="9320"/>
                    <a:pt x="13803" y="9492"/>
                  </a:cubicBezTo>
                  <a:cubicBezTo>
                    <a:pt x="13805" y="9459"/>
                    <a:pt x="13911" y="9399"/>
                    <a:pt x="13976" y="9342"/>
                  </a:cubicBezTo>
                  <a:cubicBezTo>
                    <a:pt x="14050" y="9276"/>
                    <a:pt x="13971" y="9266"/>
                    <a:pt x="13924" y="9246"/>
                  </a:cubicBezTo>
                  <a:cubicBezTo>
                    <a:pt x="13877" y="9227"/>
                    <a:pt x="13803" y="9224"/>
                    <a:pt x="13727" y="9184"/>
                  </a:cubicBezTo>
                  <a:cubicBezTo>
                    <a:pt x="13651" y="9143"/>
                    <a:pt x="13616" y="9077"/>
                    <a:pt x="13590" y="8995"/>
                  </a:cubicBezTo>
                  <a:cubicBezTo>
                    <a:pt x="13565" y="8914"/>
                    <a:pt x="13576" y="8868"/>
                    <a:pt x="13570" y="8823"/>
                  </a:cubicBezTo>
                  <a:cubicBezTo>
                    <a:pt x="13564" y="8778"/>
                    <a:pt x="13690" y="8739"/>
                    <a:pt x="13758" y="8697"/>
                  </a:cubicBezTo>
                  <a:cubicBezTo>
                    <a:pt x="13826" y="8654"/>
                    <a:pt x="14010" y="8491"/>
                    <a:pt x="14010" y="8491"/>
                  </a:cubicBezTo>
                  <a:close/>
                  <a:moveTo>
                    <a:pt x="18713" y="8576"/>
                  </a:moveTo>
                  <a:cubicBezTo>
                    <a:pt x="18734" y="8577"/>
                    <a:pt x="18745" y="8580"/>
                    <a:pt x="18745" y="8580"/>
                  </a:cubicBezTo>
                  <a:cubicBezTo>
                    <a:pt x="18745" y="8580"/>
                    <a:pt x="18736" y="8732"/>
                    <a:pt x="18714" y="8794"/>
                  </a:cubicBezTo>
                  <a:cubicBezTo>
                    <a:pt x="18693" y="8855"/>
                    <a:pt x="18680" y="8932"/>
                    <a:pt x="18680" y="8932"/>
                  </a:cubicBezTo>
                  <a:cubicBezTo>
                    <a:pt x="18680" y="8932"/>
                    <a:pt x="18613" y="8876"/>
                    <a:pt x="18517" y="8936"/>
                  </a:cubicBezTo>
                  <a:lnTo>
                    <a:pt x="18501" y="8945"/>
                  </a:lnTo>
                  <a:cubicBezTo>
                    <a:pt x="18545" y="8816"/>
                    <a:pt x="18582" y="8697"/>
                    <a:pt x="18613" y="8589"/>
                  </a:cubicBezTo>
                  <a:cubicBezTo>
                    <a:pt x="18616" y="8589"/>
                    <a:pt x="18619" y="8589"/>
                    <a:pt x="18622" y="8588"/>
                  </a:cubicBezTo>
                  <a:cubicBezTo>
                    <a:pt x="18662" y="8578"/>
                    <a:pt x="18692" y="8576"/>
                    <a:pt x="18713" y="8576"/>
                  </a:cubicBezTo>
                  <a:close/>
                  <a:moveTo>
                    <a:pt x="5408" y="8703"/>
                  </a:moveTo>
                  <a:lnTo>
                    <a:pt x="5764" y="9367"/>
                  </a:lnTo>
                  <a:cubicBezTo>
                    <a:pt x="5651" y="9458"/>
                    <a:pt x="5538" y="9550"/>
                    <a:pt x="5424" y="9644"/>
                  </a:cubicBezTo>
                  <a:cubicBezTo>
                    <a:pt x="5333" y="9719"/>
                    <a:pt x="4814" y="10145"/>
                    <a:pt x="4167" y="10765"/>
                  </a:cubicBezTo>
                  <a:lnTo>
                    <a:pt x="3393" y="9322"/>
                  </a:lnTo>
                  <a:cubicBezTo>
                    <a:pt x="3521" y="9161"/>
                    <a:pt x="3650" y="9006"/>
                    <a:pt x="3779" y="8857"/>
                  </a:cubicBezTo>
                  <a:cubicBezTo>
                    <a:pt x="3834" y="8825"/>
                    <a:pt x="4058" y="8696"/>
                    <a:pt x="4074" y="8725"/>
                  </a:cubicBezTo>
                  <a:cubicBezTo>
                    <a:pt x="4091" y="8758"/>
                    <a:pt x="4125" y="8898"/>
                    <a:pt x="4113" y="8978"/>
                  </a:cubicBezTo>
                  <a:cubicBezTo>
                    <a:pt x="4102" y="9058"/>
                    <a:pt x="4043" y="9277"/>
                    <a:pt x="4027" y="9375"/>
                  </a:cubicBezTo>
                  <a:cubicBezTo>
                    <a:pt x="4011" y="9472"/>
                    <a:pt x="3997" y="9576"/>
                    <a:pt x="4036" y="9647"/>
                  </a:cubicBezTo>
                  <a:cubicBezTo>
                    <a:pt x="4074" y="9718"/>
                    <a:pt x="4140" y="9765"/>
                    <a:pt x="4140" y="9765"/>
                  </a:cubicBezTo>
                  <a:cubicBezTo>
                    <a:pt x="4140" y="9765"/>
                    <a:pt x="4182" y="9717"/>
                    <a:pt x="4244" y="9679"/>
                  </a:cubicBezTo>
                  <a:cubicBezTo>
                    <a:pt x="4305" y="9640"/>
                    <a:pt x="4333" y="9666"/>
                    <a:pt x="4380" y="9600"/>
                  </a:cubicBezTo>
                  <a:cubicBezTo>
                    <a:pt x="4426" y="9535"/>
                    <a:pt x="4406" y="9497"/>
                    <a:pt x="4498" y="9440"/>
                  </a:cubicBezTo>
                  <a:cubicBezTo>
                    <a:pt x="4590" y="9383"/>
                    <a:pt x="4703" y="9313"/>
                    <a:pt x="4779" y="9251"/>
                  </a:cubicBezTo>
                  <a:cubicBezTo>
                    <a:pt x="4855" y="9189"/>
                    <a:pt x="4906" y="9157"/>
                    <a:pt x="5017" y="9059"/>
                  </a:cubicBezTo>
                  <a:cubicBezTo>
                    <a:pt x="5128" y="8961"/>
                    <a:pt x="5252" y="8862"/>
                    <a:pt x="5315" y="8802"/>
                  </a:cubicBezTo>
                  <a:cubicBezTo>
                    <a:pt x="5353" y="8765"/>
                    <a:pt x="5387" y="8732"/>
                    <a:pt x="5408" y="8703"/>
                  </a:cubicBezTo>
                  <a:close/>
                  <a:moveTo>
                    <a:pt x="13008" y="8958"/>
                  </a:moveTo>
                  <a:cubicBezTo>
                    <a:pt x="13040" y="8981"/>
                    <a:pt x="13036" y="9048"/>
                    <a:pt x="13117" y="9055"/>
                  </a:cubicBezTo>
                  <a:cubicBezTo>
                    <a:pt x="13117" y="9055"/>
                    <a:pt x="12931" y="9151"/>
                    <a:pt x="12879" y="9155"/>
                  </a:cubicBezTo>
                  <a:cubicBezTo>
                    <a:pt x="12843" y="9157"/>
                    <a:pt x="12753" y="9157"/>
                    <a:pt x="12663" y="9173"/>
                  </a:cubicBezTo>
                  <a:cubicBezTo>
                    <a:pt x="12663" y="9173"/>
                    <a:pt x="13008" y="8958"/>
                    <a:pt x="13008" y="8958"/>
                  </a:cubicBezTo>
                  <a:close/>
                  <a:moveTo>
                    <a:pt x="17052" y="9001"/>
                  </a:moveTo>
                  <a:cubicBezTo>
                    <a:pt x="17052" y="9001"/>
                    <a:pt x="17643" y="10103"/>
                    <a:pt x="17643" y="10103"/>
                  </a:cubicBezTo>
                  <a:cubicBezTo>
                    <a:pt x="17593" y="10200"/>
                    <a:pt x="17540" y="10300"/>
                    <a:pt x="17483" y="10402"/>
                  </a:cubicBezTo>
                  <a:cubicBezTo>
                    <a:pt x="17446" y="10468"/>
                    <a:pt x="17408" y="10535"/>
                    <a:pt x="17368" y="10602"/>
                  </a:cubicBezTo>
                  <a:cubicBezTo>
                    <a:pt x="17355" y="10606"/>
                    <a:pt x="17340" y="10609"/>
                    <a:pt x="17324" y="10610"/>
                  </a:cubicBezTo>
                  <a:cubicBezTo>
                    <a:pt x="17271" y="10613"/>
                    <a:pt x="17124" y="10646"/>
                    <a:pt x="17138" y="10705"/>
                  </a:cubicBezTo>
                  <a:cubicBezTo>
                    <a:pt x="17152" y="10765"/>
                    <a:pt x="17211" y="10738"/>
                    <a:pt x="17229" y="10805"/>
                  </a:cubicBezTo>
                  <a:cubicBezTo>
                    <a:pt x="17231" y="10813"/>
                    <a:pt x="17231" y="10821"/>
                    <a:pt x="17230" y="10830"/>
                  </a:cubicBezTo>
                  <a:cubicBezTo>
                    <a:pt x="17009" y="11188"/>
                    <a:pt x="16746" y="11567"/>
                    <a:pt x="16438" y="11959"/>
                  </a:cubicBezTo>
                  <a:lnTo>
                    <a:pt x="15701" y="10585"/>
                  </a:lnTo>
                  <a:cubicBezTo>
                    <a:pt x="16264" y="10013"/>
                    <a:pt x="16706" y="9477"/>
                    <a:pt x="17052" y="9001"/>
                  </a:cubicBezTo>
                  <a:close/>
                  <a:moveTo>
                    <a:pt x="15111" y="9044"/>
                  </a:moveTo>
                  <a:cubicBezTo>
                    <a:pt x="15147" y="9047"/>
                    <a:pt x="15176" y="9051"/>
                    <a:pt x="15202" y="9050"/>
                  </a:cubicBezTo>
                  <a:cubicBezTo>
                    <a:pt x="15255" y="9046"/>
                    <a:pt x="15211" y="9201"/>
                    <a:pt x="15207" y="9262"/>
                  </a:cubicBezTo>
                  <a:cubicBezTo>
                    <a:pt x="15204" y="9323"/>
                    <a:pt x="15195" y="9444"/>
                    <a:pt x="15174" y="9506"/>
                  </a:cubicBezTo>
                  <a:cubicBezTo>
                    <a:pt x="15170" y="9517"/>
                    <a:pt x="15163" y="9531"/>
                    <a:pt x="15151" y="9546"/>
                  </a:cubicBezTo>
                  <a:lnTo>
                    <a:pt x="14912" y="9100"/>
                  </a:lnTo>
                  <a:cubicBezTo>
                    <a:pt x="14927" y="9088"/>
                    <a:pt x="14941" y="9077"/>
                    <a:pt x="14956" y="9066"/>
                  </a:cubicBezTo>
                  <a:cubicBezTo>
                    <a:pt x="14967" y="9063"/>
                    <a:pt x="14977" y="9061"/>
                    <a:pt x="14988" y="9058"/>
                  </a:cubicBezTo>
                  <a:cubicBezTo>
                    <a:pt x="15035" y="9043"/>
                    <a:pt x="15076" y="9042"/>
                    <a:pt x="15111" y="9044"/>
                  </a:cubicBezTo>
                  <a:close/>
                  <a:moveTo>
                    <a:pt x="446" y="9213"/>
                  </a:moveTo>
                  <a:lnTo>
                    <a:pt x="964" y="10176"/>
                  </a:lnTo>
                  <a:cubicBezTo>
                    <a:pt x="798" y="10773"/>
                    <a:pt x="678" y="11411"/>
                    <a:pt x="626" y="12087"/>
                  </a:cubicBezTo>
                  <a:cubicBezTo>
                    <a:pt x="582" y="12044"/>
                    <a:pt x="522" y="11966"/>
                    <a:pt x="508" y="11939"/>
                  </a:cubicBezTo>
                  <a:cubicBezTo>
                    <a:pt x="496" y="11918"/>
                    <a:pt x="472" y="12023"/>
                    <a:pt x="456" y="12099"/>
                  </a:cubicBezTo>
                  <a:cubicBezTo>
                    <a:pt x="325" y="11135"/>
                    <a:pt x="324" y="10163"/>
                    <a:pt x="446" y="9213"/>
                  </a:cubicBezTo>
                  <a:close/>
                  <a:moveTo>
                    <a:pt x="14637" y="9298"/>
                  </a:moveTo>
                  <a:cubicBezTo>
                    <a:pt x="14637" y="9298"/>
                    <a:pt x="14886" y="9762"/>
                    <a:pt x="14886" y="9762"/>
                  </a:cubicBezTo>
                  <a:cubicBezTo>
                    <a:pt x="14842" y="9811"/>
                    <a:pt x="14807" y="9876"/>
                    <a:pt x="14782" y="9959"/>
                  </a:cubicBezTo>
                  <a:cubicBezTo>
                    <a:pt x="14749" y="10067"/>
                    <a:pt x="14722" y="10220"/>
                    <a:pt x="14722" y="10220"/>
                  </a:cubicBezTo>
                  <a:cubicBezTo>
                    <a:pt x="14722" y="10220"/>
                    <a:pt x="14646" y="10112"/>
                    <a:pt x="14605" y="10001"/>
                  </a:cubicBezTo>
                  <a:cubicBezTo>
                    <a:pt x="14563" y="9890"/>
                    <a:pt x="14604" y="9729"/>
                    <a:pt x="14602" y="9623"/>
                  </a:cubicBezTo>
                  <a:cubicBezTo>
                    <a:pt x="14600" y="9517"/>
                    <a:pt x="14586" y="9457"/>
                    <a:pt x="14553" y="9429"/>
                  </a:cubicBezTo>
                  <a:cubicBezTo>
                    <a:pt x="14520" y="9401"/>
                    <a:pt x="14387" y="9561"/>
                    <a:pt x="14338" y="9640"/>
                  </a:cubicBezTo>
                  <a:cubicBezTo>
                    <a:pt x="14290" y="9719"/>
                    <a:pt x="14270" y="9819"/>
                    <a:pt x="14235" y="9890"/>
                  </a:cubicBezTo>
                  <a:cubicBezTo>
                    <a:pt x="14200" y="9960"/>
                    <a:pt x="14176" y="10015"/>
                    <a:pt x="14139" y="10047"/>
                  </a:cubicBezTo>
                  <a:cubicBezTo>
                    <a:pt x="14102" y="10080"/>
                    <a:pt x="14009" y="10010"/>
                    <a:pt x="13976" y="9982"/>
                  </a:cubicBezTo>
                  <a:cubicBezTo>
                    <a:pt x="13943" y="9954"/>
                    <a:pt x="13988" y="9936"/>
                    <a:pt x="14060" y="9901"/>
                  </a:cubicBezTo>
                  <a:cubicBezTo>
                    <a:pt x="14132" y="9866"/>
                    <a:pt x="14136" y="9874"/>
                    <a:pt x="14187" y="9832"/>
                  </a:cubicBezTo>
                  <a:cubicBezTo>
                    <a:pt x="14237" y="9791"/>
                    <a:pt x="14165" y="9758"/>
                    <a:pt x="14120" y="9708"/>
                  </a:cubicBezTo>
                  <a:cubicBezTo>
                    <a:pt x="14116" y="9704"/>
                    <a:pt x="14112" y="9700"/>
                    <a:pt x="14109" y="9696"/>
                  </a:cubicBezTo>
                  <a:cubicBezTo>
                    <a:pt x="14292" y="9560"/>
                    <a:pt x="14468" y="9428"/>
                    <a:pt x="14637" y="9298"/>
                  </a:cubicBezTo>
                  <a:close/>
                  <a:moveTo>
                    <a:pt x="3152" y="9595"/>
                  </a:moveTo>
                  <a:lnTo>
                    <a:pt x="3900" y="10991"/>
                  </a:lnTo>
                  <a:cubicBezTo>
                    <a:pt x="3805" y="11085"/>
                    <a:pt x="3708" y="11183"/>
                    <a:pt x="3610" y="11284"/>
                  </a:cubicBezTo>
                  <a:cubicBezTo>
                    <a:pt x="3260" y="11644"/>
                    <a:pt x="2897" y="12042"/>
                    <a:pt x="2560" y="12459"/>
                  </a:cubicBezTo>
                  <a:lnTo>
                    <a:pt x="2013" y="11439"/>
                  </a:lnTo>
                  <a:cubicBezTo>
                    <a:pt x="2337" y="10772"/>
                    <a:pt x="2733" y="10154"/>
                    <a:pt x="3152" y="9595"/>
                  </a:cubicBezTo>
                  <a:close/>
                  <a:moveTo>
                    <a:pt x="5934" y="9680"/>
                  </a:moveTo>
                  <a:lnTo>
                    <a:pt x="6670" y="11052"/>
                  </a:lnTo>
                  <a:cubicBezTo>
                    <a:pt x="6130" y="11452"/>
                    <a:pt x="5577" y="11879"/>
                    <a:pt x="5012" y="12335"/>
                  </a:cubicBezTo>
                  <a:lnTo>
                    <a:pt x="4340" y="11082"/>
                  </a:lnTo>
                  <a:cubicBezTo>
                    <a:pt x="5001" y="10444"/>
                    <a:pt x="5537" y="10003"/>
                    <a:pt x="5627" y="9929"/>
                  </a:cubicBezTo>
                  <a:cubicBezTo>
                    <a:pt x="5730" y="9845"/>
                    <a:pt x="5832" y="9762"/>
                    <a:pt x="5934" y="9680"/>
                  </a:cubicBezTo>
                  <a:close/>
                  <a:moveTo>
                    <a:pt x="9049" y="9807"/>
                  </a:moveTo>
                  <a:lnTo>
                    <a:pt x="9499" y="10647"/>
                  </a:lnTo>
                  <a:cubicBezTo>
                    <a:pt x="9439" y="10726"/>
                    <a:pt x="9382" y="10804"/>
                    <a:pt x="9344" y="10862"/>
                  </a:cubicBezTo>
                  <a:lnTo>
                    <a:pt x="8119" y="11624"/>
                  </a:lnTo>
                  <a:cubicBezTo>
                    <a:pt x="8039" y="11636"/>
                    <a:pt x="8038" y="11635"/>
                    <a:pt x="8038" y="11635"/>
                  </a:cubicBezTo>
                  <a:cubicBezTo>
                    <a:pt x="8038" y="11635"/>
                    <a:pt x="7916" y="11703"/>
                    <a:pt x="7885" y="11768"/>
                  </a:cubicBezTo>
                  <a:lnTo>
                    <a:pt x="7541" y="11982"/>
                  </a:lnTo>
                  <a:lnTo>
                    <a:pt x="7435" y="11784"/>
                  </a:lnTo>
                  <a:cubicBezTo>
                    <a:pt x="7476" y="11769"/>
                    <a:pt x="7511" y="11752"/>
                    <a:pt x="7562" y="11707"/>
                  </a:cubicBezTo>
                  <a:cubicBezTo>
                    <a:pt x="7646" y="11634"/>
                    <a:pt x="7736" y="11498"/>
                    <a:pt x="7736" y="11498"/>
                  </a:cubicBezTo>
                  <a:cubicBezTo>
                    <a:pt x="7736" y="11498"/>
                    <a:pt x="7827" y="11360"/>
                    <a:pt x="7884" y="11288"/>
                  </a:cubicBezTo>
                  <a:cubicBezTo>
                    <a:pt x="7941" y="11216"/>
                    <a:pt x="8009" y="11116"/>
                    <a:pt x="7981" y="11089"/>
                  </a:cubicBezTo>
                  <a:cubicBezTo>
                    <a:pt x="7954" y="11062"/>
                    <a:pt x="7920" y="11025"/>
                    <a:pt x="7831" y="11088"/>
                  </a:cubicBezTo>
                  <a:cubicBezTo>
                    <a:pt x="7742" y="11150"/>
                    <a:pt x="7738" y="11196"/>
                    <a:pt x="7661" y="11230"/>
                  </a:cubicBezTo>
                  <a:cubicBezTo>
                    <a:pt x="7583" y="11263"/>
                    <a:pt x="7603" y="11223"/>
                    <a:pt x="7573" y="11219"/>
                  </a:cubicBezTo>
                  <a:cubicBezTo>
                    <a:pt x="7544" y="11215"/>
                    <a:pt x="7613" y="11267"/>
                    <a:pt x="7509" y="11353"/>
                  </a:cubicBezTo>
                  <a:cubicBezTo>
                    <a:pt x="7425" y="11423"/>
                    <a:pt x="7379" y="11431"/>
                    <a:pt x="7292" y="11516"/>
                  </a:cubicBezTo>
                  <a:cubicBezTo>
                    <a:pt x="7292" y="11516"/>
                    <a:pt x="7101" y="11161"/>
                    <a:pt x="7101" y="11161"/>
                  </a:cubicBezTo>
                  <a:cubicBezTo>
                    <a:pt x="7773" y="10668"/>
                    <a:pt x="8424" y="10219"/>
                    <a:pt x="9049" y="9807"/>
                  </a:cubicBezTo>
                  <a:close/>
                  <a:moveTo>
                    <a:pt x="18086" y="9977"/>
                  </a:moveTo>
                  <a:cubicBezTo>
                    <a:pt x="18091" y="9999"/>
                    <a:pt x="18084" y="10023"/>
                    <a:pt x="18093" y="10063"/>
                  </a:cubicBezTo>
                  <a:cubicBezTo>
                    <a:pt x="18107" y="10123"/>
                    <a:pt x="18177" y="10119"/>
                    <a:pt x="18187" y="10171"/>
                  </a:cubicBezTo>
                  <a:cubicBezTo>
                    <a:pt x="18197" y="10223"/>
                    <a:pt x="18263" y="10279"/>
                    <a:pt x="18191" y="10314"/>
                  </a:cubicBezTo>
                  <a:cubicBezTo>
                    <a:pt x="18178" y="10320"/>
                    <a:pt x="18166" y="10324"/>
                    <a:pt x="18154" y="10329"/>
                  </a:cubicBezTo>
                  <a:lnTo>
                    <a:pt x="18028" y="10095"/>
                  </a:lnTo>
                  <a:cubicBezTo>
                    <a:pt x="18048" y="10056"/>
                    <a:pt x="18067" y="10016"/>
                    <a:pt x="18086" y="9977"/>
                  </a:cubicBezTo>
                  <a:close/>
                  <a:moveTo>
                    <a:pt x="15135" y="10232"/>
                  </a:moveTo>
                  <a:lnTo>
                    <a:pt x="15285" y="10510"/>
                  </a:lnTo>
                  <a:cubicBezTo>
                    <a:pt x="14844" y="10943"/>
                    <a:pt x="14330" y="11398"/>
                    <a:pt x="13734" y="11861"/>
                  </a:cubicBezTo>
                  <a:cubicBezTo>
                    <a:pt x="13734" y="11861"/>
                    <a:pt x="13728" y="11848"/>
                    <a:pt x="13728" y="11848"/>
                  </a:cubicBezTo>
                  <a:cubicBezTo>
                    <a:pt x="13739" y="11837"/>
                    <a:pt x="13750" y="11827"/>
                    <a:pt x="13758" y="11819"/>
                  </a:cubicBezTo>
                  <a:cubicBezTo>
                    <a:pt x="13838" y="11730"/>
                    <a:pt x="14114" y="11500"/>
                    <a:pt x="14162" y="11353"/>
                  </a:cubicBezTo>
                  <a:cubicBezTo>
                    <a:pt x="14211" y="11206"/>
                    <a:pt x="14223" y="11091"/>
                    <a:pt x="14299" y="10995"/>
                  </a:cubicBezTo>
                  <a:cubicBezTo>
                    <a:pt x="14375" y="10899"/>
                    <a:pt x="14540" y="10768"/>
                    <a:pt x="14585" y="10682"/>
                  </a:cubicBezTo>
                  <a:cubicBezTo>
                    <a:pt x="14629" y="10595"/>
                    <a:pt x="14740" y="10293"/>
                    <a:pt x="14740" y="10293"/>
                  </a:cubicBezTo>
                  <a:cubicBezTo>
                    <a:pt x="14740" y="10293"/>
                    <a:pt x="14814" y="10295"/>
                    <a:pt x="14909" y="10303"/>
                  </a:cubicBezTo>
                  <a:cubicBezTo>
                    <a:pt x="14961" y="10308"/>
                    <a:pt x="15052" y="10275"/>
                    <a:pt x="15135" y="10232"/>
                  </a:cubicBezTo>
                  <a:close/>
                  <a:moveTo>
                    <a:pt x="18192" y="10402"/>
                  </a:moveTo>
                  <a:cubicBezTo>
                    <a:pt x="18192" y="10402"/>
                    <a:pt x="18234" y="10405"/>
                    <a:pt x="18278" y="10436"/>
                  </a:cubicBezTo>
                  <a:cubicBezTo>
                    <a:pt x="18322" y="10467"/>
                    <a:pt x="18383" y="10452"/>
                    <a:pt x="18431" y="10465"/>
                  </a:cubicBezTo>
                  <a:cubicBezTo>
                    <a:pt x="18479" y="10479"/>
                    <a:pt x="18423" y="10653"/>
                    <a:pt x="18382" y="10729"/>
                  </a:cubicBezTo>
                  <a:cubicBezTo>
                    <a:pt x="18378" y="10736"/>
                    <a:pt x="18373" y="10744"/>
                    <a:pt x="18369" y="10751"/>
                  </a:cubicBezTo>
                  <a:lnTo>
                    <a:pt x="18186" y="10407"/>
                  </a:lnTo>
                  <a:cubicBezTo>
                    <a:pt x="18189" y="10403"/>
                    <a:pt x="18192" y="10402"/>
                    <a:pt x="18192" y="10402"/>
                  </a:cubicBezTo>
                  <a:close/>
                  <a:moveTo>
                    <a:pt x="1168" y="10571"/>
                  </a:moveTo>
                  <a:lnTo>
                    <a:pt x="1633" y="11439"/>
                  </a:lnTo>
                  <a:cubicBezTo>
                    <a:pt x="1538" y="11646"/>
                    <a:pt x="1449" y="11858"/>
                    <a:pt x="1368" y="12075"/>
                  </a:cubicBezTo>
                  <a:cubicBezTo>
                    <a:pt x="1301" y="12041"/>
                    <a:pt x="1232" y="12012"/>
                    <a:pt x="1192" y="11980"/>
                  </a:cubicBezTo>
                  <a:cubicBezTo>
                    <a:pt x="1145" y="11944"/>
                    <a:pt x="1067" y="11875"/>
                    <a:pt x="1022" y="11866"/>
                  </a:cubicBezTo>
                  <a:cubicBezTo>
                    <a:pt x="1006" y="11863"/>
                    <a:pt x="979" y="11865"/>
                    <a:pt x="948" y="11868"/>
                  </a:cubicBezTo>
                  <a:cubicBezTo>
                    <a:pt x="993" y="11417"/>
                    <a:pt x="1069" y="10985"/>
                    <a:pt x="1168" y="10571"/>
                  </a:cubicBezTo>
                  <a:close/>
                  <a:moveTo>
                    <a:pt x="17938" y="10699"/>
                  </a:moveTo>
                  <a:lnTo>
                    <a:pt x="18271" y="11321"/>
                  </a:lnTo>
                  <a:cubicBezTo>
                    <a:pt x="18249" y="11350"/>
                    <a:pt x="18222" y="11372"/>
                    <a:pt x="18191" y="11382"/>
                  </a:cubicBezTo>
                  <a:cubicBezTo>
                    <a:pt x="18120" y="11404"/>
                    <a:pt x="18015" y="11462"/>
                    <a:pt x="17900" y="11527"/>
                  </a:cubicBezTo>
                  <a:cubicBezTo>
                    <a:pt x="17784" y="11591"/>
                    <a:pt x="17676" y="11695"/>
                    <a:pt x="17606" y="11716"/>
                  </a:cubicBezTo>
                  <a:cubicBezTo>
                    <a:pt x="17536" y="11738"/>
                    <a:pt x="17476" y="11703"/>
                    <a:pt x="17476" y="11703"/>
                  </a:cubicBezTo>
                  <a:cubicBezTo>
                    <a:pt x="17476" y="11703"/>
                    <a:pt x="17590" y="11610"/>
                    <a:pt x="17656" y="11555"/>
                  </a:cubicBezTo>
                  <a:cubicBezTo>
                    <a:pt x="17721" y="11499"/>
                    <a:pt x="17699" y="11483"/>
                    <a:pt x="17728" y="11385"/>
                  </a:cubicBezTo>
                  <a:cubicBezTo>
                    <a:pt x="17757" y="11286"/>
                    <a:pt x="17714" y="11205"/>
                    <a:pt x="17730" y="11107"/>
                  </a:cubicBezTo>
                  <a:cubicBezTo>
                    <a:pt x="17745" y="11010"/>
                    <a:pt x="17772" y="11036"/>
                    <a:pt x="17854" y="10934"/>
                  </a:cubicBezTo>
                  <a:cubicBezTo>
                    <a:pt x="17936" y="10832"/>
                    <a:pt x="17929" y="10844"/>
                    <a:pt x="17940" y="10764"/>
                  </a:cubicBezTo>
                  <a:cubicBezTo>
                    <a:pt x="17944" y="10736"/>
                    <a:pt x="17942" y="10716"/>
                    <a:pt x="17938" y="10699"/>
                  </a:cubicBezTo>
                  <a:close/>
                  <a:moveTo>
                    <a:pt x="15439" y="10826"/>
                  </a:moveTo>
                  <a:lnTo>
                    <a:pt x="16195" y="12236"/>
                  </a:lnTo>
                  <a:cubicBezTo>
                    <a:pt x="15786" y="12727"/>
                    <a:pt x="15303" y="13235"/>
                    <a:pt x="14733" y="13748"/>
                  </a:cubicBezTo>
                  <a:lnTo>
                    <a:pt x="13886" y="12170"/>
                  </a:lnTo>
                  <a:cubicBezTo>
                    <a:pt x="14479" y="11711"/>
                    <a:pt x="14994" y="11259"/>
                    <a:pt x="15439" y="10826"/>
                  </a:cubicBezTo>
                  <a:close/>
                  <a:moveTo>
                    <a:pt x="17317" y="11293"/>
                  </a:moveTo>
                  <a:cubicBezTo>
                    <a:pt x="17338" y="11342"/>
                    <a:pt x="17352" y="11396"/>
                    <a:pt x="17352" y="11436"/>
                  </a:cubicBezTo>
                  <a:cubicBezTo>
                    <a:pt x="17352" y="11505"/>
                    <a:pt x="17286" y="11722"/>
                    <a:pt x="17286" y="11722"/>
                  </a:cubicBezTo>
                  <a:cubicBezTo>
                    <a:pt x="17286" y="11722"/>
                    <a:pt x="17271" y="11692"/>
                    <a:pt x="17261" y="11639"/>
                  </a:cubicBezTo>
                  <a:cubicBezTo>
                    <a:pt x="17251" y="11587"/>
                    <a:pt x="17231" y="11551"/>
                    <a:pt x="17169" y="11570"/>
                  </a:cubicBezTo>
                  <a:cubicBezTo>
                    <a:pt x="17153" y="11575"/>
                    <a:pt x="17137" y="11578"/>
                    <a:pt x="17121" y="11581"/>
                  </a:cubicBezTo>
                  <a:cubicBezTo>
                    <a:pt x="17189" y="11484"/>
                    <a:pt x="17254" y="11388"/>
                    <a:pt x="17317" y="11293"/>
                  </a:cubicBezTo>
                  <a:close/>
                  <a:moveTo>
                    <a:pt x="4057" y="11336"/>
                  </a:moveTo>
                  <a:lnTo>
                    <a:pt x="4712" y="12558"/>
                  </a:lnTo>
                  <a:cubicBezTo>
                    <a:pt x="4232" y="12949"/>
                    <a:pt x="3745" y="13362"/>
                    <a:pt x="3249" y="13795"/>
                  </a:cubicBezTo>
                  <a:cubicBezTo>
                    <a:pt x="3249" y="13795"/>
                    <a:pt x="2723" y="12815"/>
                    <a:pt x="2723" y="12815"/>
                  </a:cubicBezTo>
                  <a:cubicBezTo>
                    <a:pt x="3072" y="12374"/>
                    <a:pt x="3454" y="11949"/>
                    <a:pt x="3825" y="11569"/>
                  </a:cubicBezTo>
                  <a:cubicBezTo>
                    <a:pt x="3903" y="11489"/>
                    <a:pt x="3980" y="11412"/>
                    <a:pt x="4057" y="11336"/>
                  </a:cubicBezTo>
                  <a:close/>
                  <a:moveTo>
                    <a:pt x="6826" y="11336"/>
                  </a:moveTo>
                  <a:lnTo>
                    <a:pt x="7048" y="11750"/>
                  </a:lnTo>
                  <a:cubicBezTo>
                    <a:pt x="6994" y="11804"/>
                    <a:pt x="6949" y="11846"/>
                    <a:pt x="6916" y="11877"/>
                  </a:cubicBezTo>
                  <a:cubicBezTo>
                    <a:pt x="6854" y="11938"/>
                    <a:pt x="6762" y="12023"/>
                    <a:pt x="6701" y="12112"/>
                  </a:cubicBezTo>
                  <a:cubicBezTo>
                    <a:pt x="6640" y="12201"/>
                    <a:pt x="6616" y="12232"/>
                    <a:pt x="6685" y="12233"/>
                  </a:cubicBezTo>
                  <a:cubicBezTo>
                    <a:pt x="6753" y="12234"/>
                    <a:pt x="6811" y="12241"/>
                    <a:pt x="6910" y="12171"/>
                  </a:cubicBezTo>
                  <a:cubicBezTo>
                    <a:pt x="7010" y="12102"/>
                    <a:pt x="7107" y="12079"/>
                    <a:pt x="7165" y="11984"/>
                  </a:cubicBezTo>
                  <a:cubicBezTo>
                    <a:pt x="7167" y="11982"/>
                    <a:pt x="7169" y="11979"/>
                    <a:pt x="7170" y="11976"/>
                  </a:cubicBezTo>
                  <a:lnTo>
                    <a:pt x="7254" y="12133"/>
                  </a:lnTo>
                  <a:lnTo>
                    <a:pt x="5494" y="13226"/>
                  </a:lnTo>
                  <a:lnTo>
                    <a:pt x="5168" y="12620"/>
                  </a:lnTo>
                  <a:cubicBezTo>
                    <a:pt x="5733" y="12164"/>
                    <a:pt x="6287" y="11736"/>
                    <a:pt x="6826" y="11336"/>
                  </a:cubicBezTo>
                  <a:close/>
                  <a:moveTo>
                    <a:pt x="1851" y="11845"/>
                  </a:moveTo>
                  <a:lnTo>
                    <a:pt x="2348" y="12771"/>
                  </a:lnTo>
                  <a:cubicBezTo>
                    <a:pt x="2269" y="12875"/>
                    <a:pt x="2192" y="12981"/>
                    <a:pt x="2118" y="13087"/>
                  </a:cubicBezTo>
                  <a:cubicBezTo>
                    <a:pt x="2116" y="13070"/>
                    <a:pt x="2114" y="13054"/>
                    <a:pt x="2115" y="13040"/>
                  </a:cubicBezTo>
                  <a:cubicBezTo>
                    <a:pt x="2119" y="12972"/>
                    <a:pt x="2164" y="12850"/>
                    <a:pt x="2178" y="12775"/>
                  </a:cubicBezTo>
                  <a:cubicBezTo>
                    <a:pt x="2192" y="12700"/>
                    <a:pt x="2144" y="12687"/>
                    <a:pt x="2111" y="12627"/>
                  </a:cubicBezTo>
                  <a:cubicBezTo>
                    <a:pt x="2079" y="12566"/>
                    <a:pt x="2033" y="12507"/>
                    <a:pt x="2005" y="12481"/>
                  </a:cubicBezTo>
                  <a:cubicBezTo>
                    <a:pt x="1978" y="12454"/>
                    <a:pt x="1935" y="12452"/>
                    <a:pt x="1872" y="12410"/>
                  </a:cubicBezTo>
                  <a:cubicBezTo>
                    <a:pt x="1809" y="12369"/>
                    <a:pt x="1844" y="12333"/>
                    <a:pt x="1827" y="12300"/>
                  </a:cubicBezTo>
                  <a:cubicBezTo>
                    <a:pt x="1815" y="12279"/>
                    <a:pt x="1754" y="12251"/>
                    <a:pt x="1697" y="12227"/>
                  </a:cubicBezTo>
                  <a:cubicBezTo>
                    <a:pt x="1746" y="12099"/>
                    <a:pt x="1797" y="11971"/>
                    <a:pt x="1851" y="11845"/>
                  </a:cubicBezTo>
                  <a:close/>
                  <a:moveTo>
                    <a:pt x="16965" y="11889"/>
                  </a:moveTo>
                  <a:cubicBezTo>
                    <a:pt x="16972" y="11891"/>
                    <a:pt x="16976" y="11895"/>
                    <a:pt x="16978" y="11905"/>
                  </a:cubicBezTo>
                  <a:cubicBezTo>
                    <a:pt x="16983" y="11950"/>
                    <a:pt x="16998" y="12009"/>
                    <a:pt x="16953" y="12096"/>
                  </a:cubicBezTo>
                  <a:cubicBezTo>
                    <a:pt x="16908" y="12182"/>
                    <a:pt x="16924" y="12211"/>
                    <a:pt x="16916" y="12264"/>
                  </a:cubicBezTo>
                  <a:cubicBezTo>
                    <a:pt x="16908" y="12318"/>
                    <a:pt x="16838" y="12391"/>
                    <a:pt x="16791" y="12439"/>
                  </a:cubicBezTo>
                  <a:cubicBezTo>
                    <a:pt x="16748" y="12485"/>
                    <a:pt x="16785" y="12505"/>
                    <a:pt x="16773" y="12558"/>
                  </a:cubicBezTo>
                  <a:lnTo>
                    <a:pt x="16608" y="12250"/>
                  </a:lnTo>
                  <a:cubicBezTo>
                    <a:pt x="16698" y="12138"/>
                    <a:pt x="16784" y="12027"/>
                    <a:pt x="16867" y="11917"/>
                  </a:cubicBezTo>
                  <a:cubicBezTo>
                    <a:pt x="16904" y="11906"/>
                    <a:pt x="16945" y="11884"/>
                    <a:pt x="16965" y="11889"/>
                  </a:cubicBezTo>
                  <a:close/>
                  <a:moveTo>
                    <a:pt x="11094" y="11972"/>
                  </a:moveTo>
                  <a:cubicBezTo>
                    <a:pt x="11221" y="11972"/>
                    <a:pt x="11356" y="12053"/>
                    <a:pt x="11395" y="12126"/>
                  </a:cubicBezTo>
                  <a:cubicBezTo>
                    <a:pt x="11434" y="12199"/>
                    <a:pt x="11394" y="12293"/>
                    <a:pt x="11345" y="12372"/>
                  </a:cubicBezTo>
                  <a:cubicBezTo>
                    <a:pt x="11297" y="12451"/>
                    <a:pt x="11310" y="12443"/>
                    <a:pt x="11406" y="12451"/>
                  </a:cubicBezTo>
                  <a:cubicBezTo>
                    <a:pt x="11501" y="12460"/>
                    <a:pt x="11622" y="12482"/>
                    <a:pt x="11613" y="12566"/>
                  </a:cubicBezTo>
                  <a:cubicBezTo>
                    <a:pt x="11603" y="12649"/>
                    <a:pt x="11583" y="12749"/>
                    <a:pt x="11724" y="12739"/>
                  </a:cubicBezTo>
                  <a:cubicBezTo>
                    <a:pt x="11864" y="12730"/>
                    <a:pt x="12038" y="12682"/>
                    <a:pt x="12192" y="12664"/>
                  </a:cubicBezTo>
                  <a:cubicBezTo>
                    <a:pt x="12346" y="12646"/>
                    <a:pt x="12522" y="12566"/>
                    <a:pt x="12618" y="12575"/>
                  </a:cubicBezTo>
                  <a:cubicBezTo>
                    <a:pt x="12654" y="12578"/>
                    <a:pt x="12682" y="12584"/>
                    <a:pt x="12709" y="12588"/>
                  </a:cubicBezTo>
                  <a:cubicBezTo>
                    <a:pt x="12416" y="12790"/>
                    <a:pt x="12107" y="12993"/>
                    <a:pt x="11781" y="13196"/>
                  </a:cubicBezTo>
                  <a:cubicBezTo>
                    <a:pt x="11646" y="13279"/>
                    <a:pt x="11507" y="13363"/>
                    <a:pt x="11366" y="13446"/>
                  </a:cubicBezTo>
                  <a:lnTo>
                    <a:pt x="10691" y="12186"/>
                  </a:lnTo>
                  <a:cubicBezTo>
                    <a:pt x="10693" y="12184"/>
                    <a:pt x="10695" y="12183"/>
                    <a:pt x="10697" y="12181"/>
                  </a:cubicBezTo>
                  <a:cubicBezTo>
                    <a:pt x="10763" y="12101"/>
                    <a:pt x="10802" y="12037"/>
                    <a:pt x="10802" y="12037"/>
                  </a:cubicBezTo>
                  <a:cubicBezTo>
                    <a:pt x="10802" y="12037"/>
                    <a:pt x="10967" y="11973"/>
                    <a:pt x="11094" y="11972"/>
                  </a:cubicBezTo>
                  <a:close/>
                  <a:moveTo>
                    <a:pt x="13443" y="12057"/>
                  </a:moveTo>
                  <a:lnTo>
                    <a:pt x="13447" y="12065"/>
                  </a:lnTo>
                  <a:cubicBezTo>
                    <a:pt x="13384" y="12113"/>
                    <a:pt x="13320" y="12160"/>
                    <a:pt x="13255" y="12207"/>
                  </a:cubicBezTo>
                  <a:cubicBezTo>
                    <a:pt x="13296" y="12171"/>
                    <a:pt x="13330" y="12143"/>
                    <a:pt x="13346" y="12130"/>
                  </a:cubicBezTo>
                  <a:cubicBezTo>
                    <a:pt x="13365" y="12116"/>
                    <a:pt x="13401" y="12089"/>
                    <a:pt x="13443" y="12057"/>
                  </a:cubicBezTo>
                  <a:close/>
                  <a:moveTo>
                    <a:pt x="10390" y="12355"/>
                  </a:moveTo>
                  <a:lnTo>
                    <a:pt x="11074" y="13630"/>
                  </a:lnTo>
                  <a:cubicBezTo>
                    <a:pt x="10438" y="13997"/>
                    <a:pt x="9744" y="14363"/>
                    <a:pt x="8987" y="14723"/>
                  </a:cubicBezTo>
                  <a:cubicBezTo>
                    <a:pt x="8987" y="14723"/>
                    <a:pt x="8245" y="13340"/>
                    <a:pt x="8245" y="13340"/>
                  </a:cubicBezTo>
                  <a:cubicBezTo>
                    <a:pt x="8313" y="13305"/>
                    <a:pt x="8380" y="13271"/>
                    <a:pt x="8447" y="13235"/>
                  </a:cubicBezTo>
                  <a:cubicBezTo>
                    <a:pt x="8574" y="13218"/>
                    <a:pt x="8632" y="13182"/>
                    <a:pt x="8817" y="13039"/>
                  </a:cubicBezTo>
                  <a:cubicBezTo>
                    <a:pt x="9088" y="12894"/>
                    <a:pt x="9352" y="12748"/>
                    <a:pt x="9610" y="12603"/>
                  </a:cubicBezTo>
                  <a:cubicBezTo>
                    <a:pt x="9624" y="12605"/>
                    <a:pt x="9623" y="12605"/>
                    <a:pt x="9623" y="12605"/>
                  </a:cubicBezTo>
                  <a:lnTo>
                    <a:pt x="9702" y="12551"/>
                  </a:lnTo>
                  <a:cubicBezTo>
                    <a:pt x="9727" y="12537"/>
                    <a:pt x="9751" y="12524"/>
                    <a:pt x="9775" y="12510"/>
                  </a:cubicBezTo>
                  <a:cubicBezTo>
                    <a:pt x="9787" y="12520"/>
                    <a:pt x="9827" y="12542"/>
                    <a:pt x="9940" y="12516"/>
                  </a:cubicBezTo>
                  <a:cubicBezTo>
                    <a:pt x="10086" y="12484"/>
                    <a:pt x="10235" y="12420"/>
                    <a:pt x="10383" y="12357"/>
                  </a:cubicBezTo>
                  <a:cubicBezTo>
                    <a:pt x="10385" y="12356"/>
                    <a:pt x="10387" y="12356"/>
                    <a:pt x="10390" y="12355"/>
                  </a:cubicBezTo>
                  <a:close/>
                  <a:moveTo>
                    <a:pt x="13635" y="12355"/>
                  </a:moveTo>
                  <a:cubicBezTo>
                    <a:pt x="13635" y="12355"/>
                    <a:pt x="14492" y="13953"/>
                    <a:pt x="14492" y="13953"/>
                  </a:cubicBezTo>
                  <a:cubicBezTo>
                    <a:pt x="14091" y="14299"/>
                    <a:pt x="13648" y="14646"/>
                    <a:pt x="13161" y="14989"/>
                  </a:cubicBezTo>
                  <a:cubicBezTo>
                    <a:pt x="13091" y="14964"/>
                    <a:pt x="12947" y="14922"/>
                    <a:pt x="12870" y="14912"/>
                  </a:cubicBezTo>
                  <a:cubicBezTo>
                    <a:pt x="12792" y="14902"/>
                    <a:pt x="12589" y="14931"/>
                    <a:pt x="12482" y="14968"/>
                  </a:cubicBezTo>
                  <a:cubicBezTo>
                    <a:pt x="12415" y="14992"/>
                    <a:pt x="12338" y="15039"/>
                    <a:pt x="12275" y="15074"/>
                  </a:cubicBezTo>
                  <a:lnTo>
                    <a:pt x="11559" y="13740"/>
                  </a:lnTo>
                  <a:cubicBezTo>
                    <a:pt x="11699" y="13656"/>
                    <a:pt x="11838" y="13571"/>
                    <a:pt x="11973" y="13488"/>
                  </a:cubicBezTo>
                  <a:cubicBezTo>
                    <a:pt x="12584" y="13109"/>
                    <a:pt x="13134" y="12729"/>
                    <a:pt x="13635" y="12355"/>
                  </a:cubicBezTo>
                  <a:close/>
                  <a:moveTo>
                    <a:pt x="16380" y="12567"/>
                  </a:moveTo>
                  <a:lnTo>
                    <a:pt x="16629" y="13031"/>
                  </a:lnTo>
                  <a:cubicBezTo>
                    <a:pt x="16617" y="13046"/>
                    <a:pt x="16605" y="13063"/>
                    <a:pt x="16592" y="13080"/>
                  </a:cubicBezTo>
                  <a:cubicBezTo>
                    <a:pt x="16530" y="13168"/>
                    <a:pt x="16492" y="13200"/>
                    <a:pt x="16492" y="13200"/>
                  </a:cubicBezTo>
                  <a:lnTo>
                    <a:pt x="16611" y="13253"/>
                  </a:lnTo>
                  <a:cubicBezTo>
                    <a:pt x="16611" y="13253"/>
                    <a:pt x="16537" y="13319"/>
                    <a:pt x="16487" y="13428"/>
                  </a:cubicBezTo>
                  <a:cubicBezTo>
                    <a:pt x="16436" y="13537"/>
                    <a:pt x="16349" y="13746"/>
                    <a:pt x="16349" y="13746"/>
                  </a:cubicBezTo>
                  <a:lnTo>
                    <a:pt x="16271" y="13941"/>
                  </a:lnTo>
                  <a:cubicBezTo>
                    <a:pt x="16271" y="13941"/>
                    <a:pt x="15991" y="14300"/>
                    <a:pt x="15919" y="14335"/>
                  </a:cubicBezTo>
                  <a:cubicBezTo>
                    <a:pt x="15847" y="14371"/>
                    <a:pt x="15820" y="14388"/>
                    <a:pt x="15746" y="14453"/>
                  </a:cubicBezTo>
                  <a:cubicBezTo>
                    <a:pt x="15672" y="14519"/>
                    <a:pt x="15556" y="14708"/>
                    <a:pt x="15554" y="14739"/>
                  </a:cubicBezTo>
                  <a:cubicBezTo>
                    <a:pt x="15552" y="14769"/>
                    <a:pt x="15742" y="14581"/>
                    <a:pt x="15900" y="14502"/>
                  </a:cubicBezTo>
                  <a:cubicBezTo>
                    <a:pt x="16058" y="14424"/>
                    <a:pt x="16257" y="14320"/>
                    <a:pt x="16308" y="14347"/>
                  </a:cubicBezTo>
                  <a:cubicBezTo>
                    <a:pt x="16359" y="14374"/>
                    <a:pt x="16456" y="14353"/>
                    <a:pt x="16396" y="14410"/>
                  </a:cubicBezTo>
                  <a:cubicBezTo>
                    <a:pt x="16335" y="14467"/>
                    <a:pt x="16175" y="14507"/>
                    <a:pt x="16195" y="14544"/>
                  </a:cubicBezTo>
                  <a:cubicBezTo>
                    <a:pt x="16215" y="14580"/>
                    <a:pt x="16302" y="14575"/>
                    <a:pt x="16272" y="14622"/>
                  </a:cubicBezTo>
                  <a:cubicBezTo>
                    <a:pt x="16243" y="14669"/>
                    <a:pt x="16244" y="14670"/>
                    <a:pt x="16244" y="14670"/>
                  </a:cubicBezTo>
                  <a:lnTo>
                    <a:pt x="16822" y="14309"/>
                  </a:lnTo>
                  <a:cubicBezTo>
                    <a:pt x="16516" y="14757"/>
                    <a:pt x="16164" y="15206"/>
                    <a:pt x="15758" y="15646"/>
                  </a:cubicBezTo>
                  <a:lnTo>
                    <a:pt x="15433" y="15040"/>
                  </a:lnTo>
                  <a:cubicBezTo>
                    <a:pt x="15495" y="14997"/>
                    <a:pt x="15528" y="14936"/>
                    <a:pt x="15503" y="14915"/>
                  </a:cubicBezTo>
                  <a:cubicBezTo>
                    <a:pt x="15470" y="14887"/>
                    <a:pt x="15389" y="14840"/>
                    <a:pt x="15327" y="14792"/>
                  </a:cubicBezTo>
                  <a:cubicBezTo>
                    <a:pt x="15313" y="14781"/>
                    <a:pt x="15298" y="14770"/>
                    <a:pt x="15283" y="14760"/>
                  </a:cubicBezTo>
                  <a:lnTo>
                    <a:pt x="15228" y="14658"/>
                  </a:lnTo>
                  <a:cubicBezTo>
                    <a:pt x="15285" y="14623"/>
                    <a:pt x="15390" y="14565"/>
                    <a:pt x="15418" y="14520"/>
                  </a:cubicBezTo>
                  <a:cubicBezTo>
                    <a:pt x="15447" y="14472"/>
                    <a:pt x="15455" y="14419"/>
                    <a:pt x="15352" y="14464"/>
                  </a:cubicBezTo>
                  <a:cubicBezTo>
                    <a:pt x="15279" y="14496"/>
                    <a:pt x="15222" y="14522"/>
                    <a:pt x="15172" y="14553"/>
                  </a:cubicBezTo>
                  <a:lnTo>
                    <a:pt x="14912" y="14067"/>
                  </a:lnTo>
                  <a:cubicBezTo>
                    <a:pt x="15480" y="13561"/>
                    <a:pt x="15965" y="13056"/>
                    <a:pt x="16380" y="12567"/>
                  </a:cubicBezTo>
                  <a:close/>
                  <a:moveTo>
                    <a:pt x="19060" y="12737"/>
                  </a:moveTo>
                  <a:lnTo>
                    <a:pt x="19116" y="12843"/>
                  </a:lnTo>
                  <a:lnTo>
                    <a:pt x="19119" y="12840"/>
                  </a:lnTo>
                  <a:cubicBezTo>
                    <a:pt x="19090" y="12975"/>
                    <a:pt x="19061" y="13111"/>
                    <a:pt x="19028" y="13245"/>
                  </a:cubicBezTo>
                  <a:cubicBezTo>
                    <a:pt x="18846" y="13974"/>
                    <a:pt x="18589" y="14681"/>
                    <a:pt x="18262" y="15353"/>
                  </a:cubicBezTo>
                  <a:lnTo>
                    <a:pt x="17476" y="13886"/>
                  </a:lnTo>
                  <a:cubicBezTo>
                    <a:pt x="17479" y="13880"/>
                    <a:pt x="17481" y="13876"/>
                    <a:pt x="17484" y="13871"/>
                  </a:cubicBezTo>
                  <a:lnTo>
                    <a:pt x="18799" y="13048"/>
                  </a:lnTo>
                  <a:cubicBezTo>
                    <a:pt x="18799" y="13048"/>
                    <a:pt x="18921" y="12867"/>
                    <a:pt x="19004" y="12786"/>
                  </a:cubicBezTo>
                  <a:cubicBezTo>
                    <a:pt x="19018" y="12772"/>
                    <a:pt x="19037" y="12755"/>
                    <a:pt x="19060" y="12737"/>
                  </a:cubicBezTo>
                  <a:close/>
                  <a:moveTo>
                    <a:pt x="4896" y="12864"/>
                  </a:moveTo>
                  <a:lnTo>
                    <a:pt x="5200" y="13433"/>
                  </a:lnTo>
                  <a:lnTo>
                    <a:pt x="3605" y="14424"/>
                  </a:lnTo>
                  <a:cubicBezTo>
                    <a:pt x="3605" y="14424"/>
                    <a:pt x="3433" y="14103"/>
                    <a:pt x="3433" y="14103"/>
                  </a:cubicBezTo>
                  <a:cubicBezTo>
                    <a:pt x="3928" y="13669"/>
                    <a:pt x="4416" y="13256"/>
                    <a:pt x="4896" y="12864"/>
                  </a:cubicBezTo>
                  <a:close/>
                  <a:moveTo>
                    <a:pt x="6741" y="12864"/>
                  </a:moveTo>
                  <a:cubicBezTo>
                    <a:pt x="6673" y="12934"/>
                    <a:pt x="6613" y="13000"/>
                    <a:pt x="6580" y="13042"/>
                  </a:cubicBezTo>
                  <a:cubicBezTo>
                    <a:pt x="6504" y="13138"/>
                    <a:pt x="6436" y="13248"/>
                    <a:pt x="6405" y="13326"/>
                  </a:cubicBezTo>
                  <a:cubicBezTo>
                    <a:pt x="6374" y="13403"/>
                    <a:pt x="6287" y="13447"/>
                    <a:pt x="6325" y="13482"/>
                  </a:cubicBezTo>
                  <a:cubicBezTo>
                    <a:pt x="6362" y="13518"/>
                    <a:pt x="6438" y="13558"/>
                    <a:pt x="6401" y="13659"/>
                  </a:cubicBezTo>
                  <a:cubicBezTo>
                    <a:pt x="6367" y="13752"/>
                    <a:pt x="6327" y="13832"/>
                    <a:pt x="6359" y="13859"/>
                  </a:cubicBezTo>
                  <a:cubicBezTo>
                    <a:pt x="6214" y="13927"/>
                    <a:pt x="6068" y="13997"/>
                    <a:pt x="5919" y="14065"/>
                  </a:cubicBezTo>
                  <a:lnTo>
                    <a:pt x="5642" y="13547"/>
                  </a:lnTo>
                  <a:cubicBezTo>
                    <a:pt x="5642" y="13547"/>
                    <a:pt x="6741" y="12864"/>
                    <a:pt x="6741" y="12864"/>
                  </a:cubicBezTo>
                  <a:close/>
                  <a:moveTo>
                    <a:pt x="2533" y="13076"/>
                  </a:moveTo>
                  <a:lnTo>
                    <a:pt x="3024" y="13992"/>
                  </a:lnTo>
                  <a:cubicBezTo>
                    <a:pt x="2870" y="14128"/>
                    <a:pt x="2715" y="14266"/>
                    <a:pt x="2560" y="14407"/>
                  </a:cubicBezTo>
                  <a:cubicBezTo>
                    <a:pt x="2540" y="14348"/>
                    <a:pt x="2502" y="14253"/>
                    <a:pt x="2480" y="14188"/>
                  </a:cubicBezTo>
                  <a:cubicBezTo>
                    <a:pt x="2455" y="14116"/>
                    <a:pt x="2418" y="14073"/>
                    <a:pt x="2397" y="13984"/>
                  </a:cubicBezTo>
                  <a:cubicBezTo>
                    <a:pt x="2377" y="13894"/>
                    <a:pt x="2283" y="13646"/>
                    <a:pt x="2265" y="13562"/>
                  </a:cubicBezTo>
                  <a:cubicBezTo>
                    <a:pt x="2259" y="13533"/>
                    <a:pt x="2255" y="13505"/>
                    <a:pt x="2249" y="13478"/>
                  </a:cubicBezTo>
                  <a:cubicBezTo>
                    <a:pt x="2339" y="13344"/>
                    <a:pt x="2434" y="13210"/>
                    <a:pt x="2533" y="13076"/>
                  </a:cubicBezTo>
                  <a:close/>
                  <a:moveTo>
                    <a:pt x="7976" y="13458"/>
                  </a:moveTo>
                  <a:cubicBezTo>
                    <a:pt x="7976" y="13458"/>
                    <a:pt x="8712" y="14830"/>
                    <a:pt x="8712" y="14830"/>
                  </a:cubicBezTo>
                  <a:cubicBezTo>
                    <a:pt x="8596" y="14884"/>
                    <a:pt x="8478" y="14937"/>
                    <a:pt x="8359" y="14991"/>
                  </a:cubicBezTo>
                  <a:cubicBezTo>
                    <a:pt x="8254" y="15037"/>
                    <a:pt x="7631" y="15317"/>
                    <a:pt x="6787" y="15614"/>
                  </a:cubicBezTo>
                  <a:lnTo>
                    <a:pt x="6115" y="14362"/>
                  </a:lnTo>
                  <a:cubicBezTo>
                    <a:pt x="6764" y="14063"/>
                    <a:pt x="7384" y="13761"/>
                    <a:pt x="7976" y="13458"/>
                  </a:cubicBezTo>
                  <a:close/>
                  <a:moveTo>
                    <a:pt x="5384" y="13713"/>
                  </a:moveTo>
                  <a:lnTo>
                    <a:pt x="5641" y="14192"/>
                  </a:lnTo>
                  <a:cubicBezTo>
                    <a:pt x="5085" y="14443"/>
                    <a:pt x="4509" y="14692"/>
                    <a:pt x="3912" y="14936"/>
                  </a:cubicBezTo>
                  <a:lnTo>
                    <a:pt x="3788" y="14704"/>
                  </a:lnTo>
                  <a:cubicBezTo>
                    <a:pt x="3788" y="14704"/>
                    <a:pt x="5384" y="13713"/>
                    <a:pt x="5384" y="13713"/>
                  </a:cubicBezTo>
                  <a:close/>
                  <a:moveTo>
                    <a:pt x="11238" y="13925"/>
                  </a:moveTo>
                  <a:lnTo>
                    <a:pt x="11853" y="15072"/>
                  </a:lnTo>
                  <a:cubicBezTo>
                    <a:pt x="11819" y="15076"/>
                    <a:pt x="11789" y="15079"/>
                    <a:pt x="11773" y="15074"/>
                  </a:cubicBezTo>
                  <a:cubicBezTo>
                    <a:pt x="11730" y="15062"/>
                    <a:pt x="11656" y="14991"/>
                    <a:pt x="11619" y="14956"/>
                  </a:cubicBezTo>
                  <a:cubicBezTo>
                    <a:pt x="11582" y="14921"/>
                    <a:pt x="11556" y="14839"/>
                    <a:pt x="11482" y="14837"/>
                  </a:cubicBezTo>
                  <a:cubicBezTo>
                    <a:pt x="11408" y="14834"/>
                    <a:pt x="11189" y="14834"/>
                    <a:pt x="11074" y="14857"/>
                  </a:cubicBezTo>
                  <a:cubicBezTo>
                    <a:pt x="10959" y="14879"/>
                    <a:pt x="10801" y="14890"/>
                    <a:pt x="10739" y="14977"/>
                  </a:cubicBezTo>
                  <a:cubicBezTo>
                    <a:pt x="10677" y="15065"/>
                    <a:pt x="10535" y="15240"/>
                    <a:pt x="10393" y="15348"/>
                  </a:cubicBezTo>
                  <a:cubicBezTo>
                    <a:pt x="10250" y="15455"/>
                    <a:pt x="9755" y="15754"/>
                    <a:pt x="9659" y="15813"/>
                  </a:cubicBezTo>
                  <a:cubicBezTo>
                    <a:pt x="9642" y="15824"/>
                    <a:pt x="9622" y="15837"/>
                    <a:pt x="9599" y="15852"/>
                  </a:cubicBezTo>
                  <a:lnTo>
                    <a:pt x="9152" y="15021"/>
                  </a:lnTo>
                  <a:cubicBezTo>
                    <a:pt x="9908" y="14661"/>
                    <a:pt x="10601" y="14294"/>
                    <a:pt x="11238" y="13925"/>
                  </a:cubicBezTo>
                  <a:close/>
                  <a:moveTo>
                    <a:pt x="17283" y="14223"/>
                  </a:moveTo>
                  <a:lnTo>
                    <a:pt x="18089" y="15724"/>
                  </a:lnTo>
                  <a:cubicBezTo>
                    <a:pt x="17734" y="16388"/>
                    <a:pt x="17307" y="17012"/>
                    <a:pt x="16812" y="17582"/>
                  </a:cubicBezTo>
                  <a:lnTo>
                    <a:pt x="15937" y="15951"/>
                  </a:lnTo>
                  <a:cubicBezTo>
                    <a:pt x="16467" y="15385"/>
                    <a:pt x="16911" y="14801"/>
                    <a:pt x="17283" y="14223"/>
                  </a:cubicBezTo>
                  <a:close/>
                  <a:moveTo>
                    <a:pt x="14642" y="14265"/>
                  </a:moveTo>
                  <a:lnTo>
                    <a:pt x="14766" y="14496"/>
                  </a:lnTo>
                  <a:cubicBezTo>
                    <a:pt x="14705" y="14502"/>
                    <a:pt x="14541" y="14537"/>
                    <a:pt x="14533" y="14587"/>
                  </a:cubicBezTo>
                  <a:cubicBezTo>
                    <a:pt x="14526" y="14641"/>
                    <a:pt x="14589" y="14659"/>
                    <a:pt x="14531" y="14686"/>
                  </a:cubicBezTo>
                  <a:cubicBezTo>
                    <a:pt x="14472" y="14712"/>
                    <a:pt x="14368" y="14720"/>
                    <a:pt x="14325" y="14776"/>
                  </a:cubicBezTo>
                  <a:cubicBezTo>
                    <a:pt x="14282" y="14832"/>
                    <a:pt x="14245" y="14864"/>
                    <a:pt x="14315" y="14859"/>
                  </a:cubicBezTo>
                  <a:cubicBezTo>
                    <a:pt x="14385" y="14855"/>
                    <a:pt x="14465" y="14834"/>
                    <a:pt x="14536" y="14829"/>
                  </a:cubicBezTo>
                  <a:cubicBezTo>
                    <a:pt x="14606" y="14824"/>
                    <a:pt x="14629" y="14868"/>
                    <a:pt x="14723" y="14839"/>
                  </a:cubicBezTo>
                  <a:cubicBezTo>
                    <a:pt x="14817" y="14811"/>
                    <a:pt x="14833" y="14809"/>
                    <a:pt x="14888" y="14843"/>
                  </a:cubicBezTo>
                  <a:cubicBezTo>
                    <a:pt x="14915" y="14861"/>
                    <a:pt x="14951" y="14875"/>
                    <a:pt x="14979" y="14895"/>
                  </a:cubicBezTo>
                  <a:lnTo>
                    <a:pt x="15035" y="14999"/>
                  </a:lnTo>
                  <a:cubicBezTo>
                    <a:pt x="15042" y="15056"/>
                    <a:pt x="15066" y="15074"/>
                    <a:pt x="15098" y="15133"/>
                  </a:cubicBezTo>
                  <a:cubicBezTo>
                    <a:pt x="15124" y="15183"/>
                    <a:pt x="15121" y="15233"/>
                    <a:pt x="15172" y="15252"/>
                  </a:cubicBezTo>
                  <a:lnTo>
                    <a:pt x="15505" y="15873"/>
                  </a:lnTo>
                  <a:cubicBezTo>
                    <a:pt x="14951" y="16439"/>
                    <a:pt x="14304" y="16986"/>
                    <a:pt x="13552" y="17489"/>
                  </a:cubicBezTo>
                  <a:lnTo>
                    <a:pt x="13058" y="16567"/>
                  </a:lnTo>
                  <a:cubicBezTo>
                    <a:pt x="13071" y="16555"/>
                    <a:pt x="13085" y="16542"/>
                    <a:pt x="13101" y="16528"/>
                  </a:cubicBezTo>
                  <a:cubicBezTo>
                    <a:pt x="13263" y="16389"/>
                    <a:pt x="13300" y="16288"/>
                    <a:pt x="13436" y="16203"/>
                  </a:cubicBezTo>
                  <a:cubicBezTo>
                    <a:pt x="13572" y="16119"/>
                    <a:pt x="13695" y="16043"/>
                    <a:pt x="13755" y="16053"/>
                  </a:cubicBezTo>
                  <a:cubicBezTo>
                    <a:pt x="13816" y="16065"/>
                    <a:pt x="13874" y="16106"/>
                    <a:pt x="13782" y="16173"/>
                  </a:cubicBezTo>
                  <a:lnTo>
                    <a:pt x="14198" y="15896"/>
                  </a:lnTo>
                  <a:cubicBezTo>
                    <a:pt x="14198" y="15896"/>
                    <a:pt x="14067" y="15821"/>
                    <a:pt x="14034" y="15793"/>
                  </a:cubicBezTo>
                  <a:cubicBezTo>
                    <a:pt x="14001" y="15765"/>
                    <a:pt x="13973" y="15783"/>
                    <a:pt x="14025" y="15711"/>
                  </a:cubicBezTo>
                  <a:cubicBezTo>
                    <a:pt x="14078" y="15639"/>
                    <a:pt x="14199" y="15525"/>
                    <a:pt x="14230" y="15447"/>
                  </a:cubicBezTo>
                  <a:cubicBezTo>
                    <a:pt x="14261" y="15369"/>
                    <a:pt x="14353" y="15235"/>
                    <a:pt x="14259" y="15264"/>
                  </a:cubicBezTo>
                  <a:cubicBezTo>
                    <a:pt x="14166" y="15293"/>
                    <a:pt x="13962" y="15390"/>
                    <a:pt x="13962" y="15390"/>
                  </a:cubicBezTo>
                  <a:cubicBezTo>
                    <a:pt x="13962" y="15390"/>
                    <a:pt x="14085" y="15246"/>
                    <a:pt x="14137" y="15174"/>
                  </a:cubicBezTo>
                  <a:cubicBezTo>
                    <a:pt x="14190" y="15102"/>
                    <a:pt x="14192" y="15071"/>
                    <a:pt x="14084" y="15109"/>
                  </a:cubicBezTo>
                  <a:cubicBezTo>
                    <a:pt x="13977" y="15146"/>
                    <a:pt x="13873" y="15153"/>
                    <a:pt x="13822" y="15126"/>
                  </a:cubicBezTo>
                  <a:cubicBezTo>
                    <a:pt x="13771" y="15099"/>
                    <a:pt x="13844" y="15034"/>
                    <a:pt x="13831" y="14975"/>
                  </a:cubicBezTo>
                  <a:cubicBezTo>
                    <a:pt x="13827" y="14961"/>
                    <a:pt x="13820" y="14947"/>
                    <a:pt x="13811" y="14932"/>
                  </a:cubicBezTo>
                  <a:cubicBezTo>
                    <a:pt x="14105" y="14711"/>
                    <a:pt x="14381" y="14488"/>
                    <a:pt x="14642" y="14265"/>
                  </a:cubicBezTo>
                  <a:close/>
                  <a:moveTo>
                    <a:pt x="3192" y="14307"/>
                  </a:moveTo>
                  <a:lnTo>
                    <a:pt x="3337" y="14578"/>
                  </a:lnTo>
                  <a:lnTo>
                    <a:pt x="2604" y="15033"/>
                  </a:lnTo>
                  <a:cubicBezTo>
                    <a:pt x="2605" y="15022"/>
                    <a:pt x="2610" y="15007"/>
                    <a:pt x="2620" y="14988"/>
                  </a:cubicBezTo>
                  <a:cubicBezTo>
                    <a:pt x="2656" y="14922"/>
                    <a:pt x="2724" y="14803"/>
                    <a:pt x="2714" y="14737"/>
                  </a:cubicBezTo>
                  <a:cubicBezTo>
                    <a:pt x="2874" y="14592"/>
                    <a:pt x="3034" y="14448"/>
                    <a:pt x="3192" y="14307"/>
                  </a:cubicBezTo>
                  <a:close/>
                  <a:moveTo>
                    <a:pt x="5792" y="14520"/>
                  </a:moveTo>
                  <a:lnTo>
                    <a:pt x="6448" y="15742"/>
                  </a:lnTo>
                  <a:cubicBezTo>
                    <a:pt x="6349" y="15775"/>
                    <a:pt x="6247" y="15809"/>
                    <a:pt x="6143" y="15841"/>
                  </a:cubicBezTo>
                  <a:cubicBezTo>
                    <a:pt x="5653" y="15997"/>
                    <a:pt x="5119" y="16141"/>
                    <a:pt x="4590" y="16246"/>
                  </a:cubicBezTo>
                  <a:lnTo>
                    <a:pt x="4064" y="15265"/>
                  </a:lnTo>
                  <a:cubicBezTo>
                    <a:pt x="4661" y="15021"/>
                    <a:pt x="5237" y="14771"/>
                    <a:pt x="5792" y="14520"/>
                  </a:cubicBezTo>
                  <a:close/>
                  <a:moveTo>
                    <a:pt x="3475" y="14902"/>
                  </a:moveTo>
                  <a:lnTo>
                    <a:pt x="3572" y="15082"/>
                  </a:lnTo>
                  <a:cubicBezTo>
                    <a:pt x="3315" y="15186"/>
                    <a:pt x="3053" y="15288"/>
                    <a:pt x="2788" y="15390"/>
                  </a:cubicBezTo>
                  <a:cubicBezTo>
                    <a:pt x="2775" y="15382"/>
                    <a:pt x="2766" y="15370"/>
                    <a:pt x="2762" y="15345"/>
                  </a:cubicBezTo>
                  <a:cubicBezTo>
                    <a:pt x="2762" y="15345"/>
                    <a:pt x="3475" y="14902"/>
                    <a:pt x="3475" y="14902"/>
                  </a:cubicBezTo>
                  <a:close/>
                  <a:moveTo>
                    <a:pt x="8866" y="15157"/>
                  </a:moveTo>
                  <a:lnTo>
                    <a:pt x="9347" y="16053"/>
                  </a:lnTo>
                  <a:cubicBezTo>
                    <a:pt x="9336" y="16068"/>
                    <a:pt x="9328" y="16082"/>
                    <a:pt x="9324" y="16095"/>
                  </a:cubicBezTo>
                  <a:cubicBezTo>
                    <a:pt x="9297" y="16179"/>
                    <a:pt x="9227" y="16388"/>
                    <a:pt x="9139" y="16462"/>
                  </a:cubicBezTo>
                  <a:cubicBezTo>
                    <a:pt x="9051" y="16536"/>
                    <a:pt x="8845" y="16626"/>
                    <a:pt x="8749" y="16685"/>
                  </a:cubicBezTo>
                  <a:cubicBezTo>
                    <a:pt x="8654" y="16744"/>
                    <a:pt x="8481" y="16794"/>
                    <a:pt x="8477" y="16855"/>
                  </a:cubicBezTo>
                  <a:cubicBezTo>
                    <a:pt x="8473" y="16916"/>
                    <a:pt x="8477" y="16990"/>
                    <a:pt x="8401" y="17018"/>
                  </a:cubicBezTo>
                  <a:cubicBezTo>
                    <a:pt x="8325" y="17046"/>
                    <a:pt x="8165" y="17087"/>
                    <a:pt x="8105" y="17144"/>
                  </a:cubicBezTo>
                  <a:cubicBezTo>
                    <a:pt x="8044" y="17201"/>
                    <a:pt x="8036" y="17255"/>
                    <a:pt x="7964" y="17290"/>
                  </a:cubicBezTo>
                  <a:cubicBezTo>
                    <a:pt x="7908" y="17317"/>
                    <a:pt x="7866" y="17329"/>
                    <a:pt x="7826" y="17367"/>
                  </a:cubicBezTo>
                  <a:cubicBezTo>
                    <a:pt x="7790" y="17374"/>
                    <a:pt x="7754" y="17382"/>
                    <a:pt x="7718" y="17389"/>
                  </a:cubicBezTo>
                  <a:cubicBezTo>
                    <a:pt x="7718" y="17389"/>
                    <a:pt x="6943" y="15946"/>
                    <a:pt x="6943" y="15946"/>
                  </a:cubicBezTo>
                  <a:cubicBezTo>
                    <a:pt x="7766" y="15653"/>
                    <a:pt x="8368" y="15383"/>
                    <a:pt x="8473" y="15336"/>
                  </a:cubicBezTo>
                  <a:cubicBezTo>
                    <a:pt x="8606" y="15276"/>
                    <a:pt x="8737" y="15217"/>
                    <a:pt x="8866" y="15157"/>
                  </a:cubicBezTo>
                  <a:close/>
                  <a:moveTo>
                    <a:pt x="3736" y="15411"/>
                  </a:moveTo>
                  <a:lnTo>
                    <a:pt x="4228" y="16328"/>
                  </a:lnTo>
                  <a:cubicBezTo>
                    <a:pt x="3836" y="16391"/>
                    <a:pt x="3453" y="16428"/>
                    <a:pt x="3098" y="16426"/>
                  </a:cubicBezTo>
                  <a:cubicBezTo>
                    <a:pt x="3100" y="16421"/>
                    <a:pt x="3102" y="16416"/>
                    <a:pt x="3104" y="16410"/>
                  </a:cubicBezTo>
                  <a:cubicBezTo>
                    <a:pt x="3147" y="16288"/>
                    <a:pt x="3107" y="16189"/>
                    <a:pt x="3078" y="16134"/>
                  </a:cubicBezTo>
                  <a:cubicBezTo>
                    <a:pt x="3048" y="16080"/>
                    <a:pt x="3022" y="15927"/>
                    <a:pt x="3024" y="15853"/>
                  </a:cubicBezTo>
                  <a:cubicBezTo>
                    <a:pt x="3024" y="15803"/>
                    <a:pt x="2988" y="15753"/>
                    <a:pt x="2959" y="15718"/>
                  </a:cubicBezTo>
                  <a:cubicBezTo>
                    <a:pt x="3222" y="15616"/>
                    <a:pt x="3481" y="15514"/>
                    <a:pt x="3736" y="15411"/>
                  </a:cubicBezTo>
                  <a:close/>
                  <a:moveTo>
                    <a:pt x="6625" y="16048"/>
                  </a:moveTo>
                  <a:lnTo>
                    <a:pt x="7375" y="17445"/>
                  </a:lnTo>
                  <a:cubicBezTo>
                    <a:pt x="6716" y="17557"/>
                    <a:pt x="6020" y="17616"/>
                    <a:pt x="5321" y="17584"/>
                  </a:cubicBezTo>
                  <a:lnTo>
                    <a:pt x="4774" y="16563"/>
                  </a:lnTo>
                  <a:cubicBezTo>
                    <a:pt x="5279" y="16457"/>
                    <a:pt x="5780" y="16319"/>
                    <a:pt x="6245" y="16173"/>
                  </a:cubicBezTo>
                  <a:cubicBezTo>
                    <a:pt x="6375" y="16132"/>
                    <a:pt x="6502" y="16090"/>
                    <a:pt x="6625" y="16048"/>
                  </a:cubicBezTo>
                  <a:close/>
                  <a:moveTo>
                    <a:pt x="15684" y="16218"/>
                  </a:moveTo>
                  <a:lnTo>
                    <a:pt x="16566" y="17860"/>
                  </a:lnTo>
                  <a:cubicBezTo>
                    <a:pt x="15995" y="18473"/>
                    <a:pt x="15342" y="19016"/>
                    <a:pt x="14611" y="19471"/>
                  </a:cubicBezTo>
                  <a:lnTo>
                    <a:pt x="13728" y="17826"/>
                  </a:lnTo>
                  <a:cubicBezTo>
                    <a:pt x="14478" y="17325"/>
                    <a:pt x="15125" y="16782"/>
                    <a:pt x="15684" y="16218"/>
                  </a:cubicBezTo>
                  <a:close/>
                  <a:moveTo>
                    <a:pt x="4430" y="16642"/>
                  </a:moveTo>
                  <a:lnTo>
                    <a:pt x="4927" y="17569"/>
                  </a:lnTo>
                  <a:cubicBezTo>
                    <a:pt x="4562" y="17533"/>
                    <a:pt x="4198" y="17472"/>
                    <a:pt x="3840" y="17377"/>
                  </a:cubicBezTo>
                  <a:cubicBezTo>
                    <a:pt x="3788" y="17335"/>
                    <a:pt x="3738" y="17292"/>
                    <a:pt x="3702" y="17258"/>
                  </a:cubicBezTo>
                  <a:cubicBezTo>
                    <a:pt x="3621" y="17184"/>
                    <a:pt x="3561" y="17047"/>
                    <a:pt x="3454" y="17026"/>
                  </a:cubicBezTo>
                  <a:cubicBezTo>
                    <a:pt x="3347" y="17004"/>
                    <a:pt x="3193" y="16997"/>
                    <a:pt x="3121" y="16940"/>
                  </a:cubicBezTo>
                  <a:cubicBezTo>
                    <a:pt x="3049" y="16882"/>
                    <a:pt x="2952" y="16855"/>
                    <a:pt x="2959" y="16792"/>
                  </a:cubicBezTo>
                  <a:cubicBezTo>
                    <a:pt x="2960" y="16785"/>
                    <a:pt x="2963" y="16774"/>
                    <a:pt x="2967" y="16763"/>
                  </a:cubicBezTo>
                  <a:cubicBezTo>
                    <a:pt x="3429" y="16780"/>
                    <a:pt x="3927" y="16731"/>
                    <a:pt x="4430" y="16642"/>
                  </a:cubicBezTo>
                  <a:close/>
                  <a:moveTo>
                    <a:pt x="12804" y="16812"/>
                  </a:moveTo>
                  <a:cubicBezTo>
                    <a:pt x="12804" y="16812"/>
                    <a:pt x="13277" y="17697"/>
                    <a:pt x="13277" y="17697"/>
                  </a:cubicBezTo>
                  <a:cubicBezTo>
                    <a:pt x="13250" y="17715"/>
                    <a:pt x="13223" y="17732"/>
                    <a:pt x="13196" y="17749"/>
                  </a:cubicBezTo>
                  <a:cubicBezTo>
                    <a:pt x="12995" y="17874"/>
                    <a:pt x="12788" y="17995"/>
                    <a:pt x="12572" y="18114"/>
                  </a:cubicBezTo>
                  <a:cubicBezTo>
                    <a:pt x="12507" y="18150"/>
                    <a:pt x="11968" y="18423"/>
                    <a:pt x="11132" y="18682"/>
                  </a:cubicBezTo>
                  <a:lnTo>
                    <a:pt x="10415" y="17344"/>
                  </a:lnTo>
                  <a:cubicBezTo>
                    <a:pt x="10418" y="17345"/>
                    <a:pt x="10422" y="17344"/>
                    <a:pt x="10425" y="17344"/>
                  </a:cubicBezTo>
                  <a:cubicBezTo>
                    <a:pt x="10507" y="17362"/>
                    <a:pt x="10610" y="17453"/>
                    <a:pt x="10692" y="17470"/>
                  </a:cubicBezTo>
                  <a:cubicBezTo>
                    <a:pt x="10774" y="17487"/>
                    <a:pt x="10995" y="17458"/>
                    <a:pt x="11137" y="17419"/>
                  </a:cubicBezTo>
                  <a:cubicBezTo>
                    <a:pt x="11279" y="17379"/>
                    <a:pt x="11454" y="17299"/>
                    <a:pt x="11564" y="17299"/>
                  </a:cubicBezTo>
                  <a:cubicBezTo>
                    <a:pt x="11673" y="17300"/>
                    <a:pt x="11813" y="17221"/>
                    <a:pt x="11919" y="17214"/>
                  </a:cubicBezTo>
                  <a:cubicBezTo>
                    <a:pt x="12024" y="17207"/>
                    <a:pt x="12196" y="17189"/>
                    <a:pt x="12196" y="17189"/>
                  </a:cubicBezTo>
                  <a:cubicBezTo>
                    <a:pt x="12196" y="17189"/>
                    <a:pt x="12656" y="16893"/>
                    <a:pt x="12783" y="16824"/>
                  </a:cubicBezTo>
                  <a:cubicBezTo>
                    <a:pt x="12790" y="16820"/>
                    <a:pt x="12797" y="16816"/>
                    <a:pt x="12804" y="16812"/>
                  </a:cubicBezTo>
                  <a:close/>
                  <a:moveTo>
                    <a:pt x="10095" y="17449"/>
                  </a:moveTo>
                  <a:cubicBezTo>
                    <a:pt x="10095" y="17449"/>
                    <a:pt x="10804" y="18768"/>
                    <a:pt x="10804" y="18768"/>
                  </a:cubicBezTo>
                  <a:cubicBezTo>
                    <a:pt x="10414" y="18876"/>
                    <a:pt x="9972" y="18975"/>
                    <a:pt x="9494" y="19046"/>
                  </a:cubicBezTo>
                  <a:cubicBezTo>
                    <a:pt x="9225" y="19086"/>
                    <a:pt x="8946" y="19118"/>
                    <a:pt x="8656" y="19137"/>
                  </a:cubicBezTo>
                  <a:lnTo>
                    <a:pt x="8127" y="18152"/>
                  </a:lnTo>
                  <a:cubicBezTo>
                    <a:pt x="8135" y="18150"/>
                    <a:pt x="8143" y="18147"/>
                    <a:pt x="8150" y="18144"/>
                  </a:cubicBezTo>
                  <a:cubicBezTo>
                    <a:pt x="8299" y="18082"/>
                    <a:pt x="8758" y="17853"/>
                    <a:pt x="8926" y="17827"/>
                  </a:cubicBezTo>
                  <a:cubicBezTo>
                    <a:pt x="9093" y="17801"/>
                    <a:pt x="9776" y="17582"/>
                    <a:pt x="9883" y="17545"/>
                  </a:cubicBezTo>
                  <a:cubicBezTo>
                    <a:pt x="9926" y="17530"/>
                    <a:pt x="10007" y="17490"/>
                    <a:pt x="10095" y="17449"/>
                  </a:cubicBezTo>
                  <a:close/>
                  <a:moveTo>
                    <a:pt x="4487" y="17874"/>
                  </a:moveTo>
                  <a:cubicBezTo>
                    <a:pt x="4693" y="17904"/>
                    <a:pt x="4897" y="17926"/>
                    <a:pt x="5103" y="17940"/>
                  </a:cubicBezTo>
                  <a:lnTo>
                    <a:pt x="5569" y="18809"/>
                  </a:lnTo>
                  <a:cubicBezTo>
                    <a:pt x="5123" y="18676"/>
                    <a:pt x="4674" y="18500"/>
                    <a:pt x="4227" y="18272"/>
                  </a:cubicBezTo>
                  <a:cubicBezTo>
                    <a:pt x="4227" y="18209"/>
                    <a:pt x="4207" y="18133"/>
                    <a:pt x="4244" y="18110"/>
                  </a:cubicBezTo>
                  <a:cubicBezTo>
                    <a:pt x="4295" y="18078"/>
                    <a:pt x="4377" y="18151"/>
                    <a:pt x="4450" y="18135"/>
                  </a:cubicBezTo>
                  <a:cubicBezTo>
                    <a:pt x="4523" y="18119"/>
                    <a:pt x="4490" y="17957"/>
                    <a:pt x="4479" y="17912"/>
                  </a:cubicBezTo>
                  <a:cubicBezTo>
                    <a:pt x="4475" y="17894"/>
                    <a:pt x="4477" y="17883"/>
                    <a:pt x="4487" y="17874"/>
                  </a:cubicBezTo>
                  <a:close/>
                  <a:moveTo>
                    <a:pt x="7016" y="17874"/>
                  </a:moveTo>
                  <a:cubicBezTo>
                    <a:pt x="7003" y="17877"/>
                    <a:pt x="6989" y="17881"/>
                    <a:pt x="6977" y="17884"/>
                  </a:cubicBezTo>
                  <a:cubicBezTo>
                    <a:pt x="6934" y="17895"/>
                    <a:pt x="6880" y="17894"/>
                    <a:pt x="6825" y="17898"/>
                  </a:cubicBezTo>
                  <a:cubicBezTo>
                    <a:pt x="6889" y="17890"/>
                    <a:pt x="6953" y="17882"/>
                    <a:pt x="7016" y="17874"/>
                  </a:cubicBezTo>
                  <a:close/>
                  <a:moveTo>
                    <a:pt x="6277" y="17916"/>
                  </a:moveTo>
                  <a:cubicBezTo>
                    <a:pt x="6197" y="17937"/>
                    <a:pt x="6169" y="17954"/>
                    <a:pt x="6095" y="18020"/>
                  </a:cubicBezTo>
                  <a:cubicBezTo>
                    <a:pt x="6021" y="18085"/>
                    <a:pt x="6019" y="18116"/>
                    <a:pt x="6009" y="18063"/>
                  </a:cubicBezTo>
                  <a:cubicBezTo>
                    <a:pt x="5999" y="18012"/>
                    <a:pt x="5986" y="17953"/>
                    <a:pt x="5957" y="17932"/>
                  </a:cubicBezTo>
                  <a:cubicBezTo>
                    <a:pt x="6064" y="17929"/>
                    <a:pt x="6171" y="17923"/>
                    <a:pt x="6277" y="17916"/>
                  </a:cubicBezTo>
                  <a:close/>
                  <a:moveTo>
                    <a:pt x="6728" y="17916"/>
                  </a:moveTo>
                  <a:cubicBezTo>
                    <a:pt x="6705" y="17921"/>
                    <a:pt x="6683" y="17927"/>
                    <a:pt x="6664" y="17937"/>
                  </a:cubicBezTo>
                  <a:cubicBezTo>
                    <a:pt x="6578" y="17981"/>
                    <a:pt x="6537" y="18006"/>
                    <a:pt x="6463" y="18004"/>
                  </a:cubicBezTo>
                  <a:cubicBezTo>
                    <a:pt x="6402" y="18002"/>
                    <a:pt x="6367" y="17957"/>
                    <a:pt x="6312" y="17952"/>
                  </a:cubicBezTo>
                  <a:cubicBezTo>
                    <a:pt x="6452" y="17942"/>
                    <a:pt x="6591" y="17931"/>
                    <a:pt x="6728" y="17916"/>
                  </a:cubicBezTo>
                  <a:close/>
                  <a:moveTo>
                    <a:pt x="5523" y="17959"/>
                  </a:moveTo>
                  <a:cubicBezTo>
                    <a:pt x="5634" y="17961"/>
                    <a:pt x="5745" y="17962"/>
                    <a:pt x="5855" y="17960"/>
                  </a:cubicBezTo>
                  <a:cubicBezTo>
                    <a:pt x="5839" y="17977"/>
                    <a:pt x="5771" y="18059"/>
                    <a:pt x="5811" y="18103"/>
                  </a:cubicBezTo>
                  <a:cubicBezTo>
                    <a:pt x="5856" y="18153"/>
                    <a:pt x="5902" y="18172"/>
                    <a:pt x="5945" y="18184"/>
                  </a:cubicBezTo>
                  <a:cubicBezTo>
                    <a:pt x="5988" y="18197"/>
                    <a:pt x="5933" y="18231"/>
                    <a:pt x="6002" y="18257"/>
                  </a:cubicBezTo>
                  <a:cubicBezTo>
                    <a:pt x="6070" y="18283"/>
                    <a:pt x="6202" y="18259"/>
                    <a:pt x="6277" y="18261"/>
                  </a:cubicBezTo>
                  <a:cubicBezTo>
                    <a:pt x="6351" y="18264"/>
                    <a:pt x="6626" y="18268"/>
                    <a:pt x="6739" y="18276"/>
                  </a:cubicBezTo>
                  <a:cubicBezTo>
                    <a:pt x="6852" y="18283"/>
                    <a:pt x="7084" y="18343"/>
                    <a:pt x="7160" y="18315"/>
                  </a:cubicBezTo>
                  <a:cubicBezTo>
                    <a:pt x="7236" y="18288"/>
                    <a:pt x="7568" y="18159"/>
                    <a:pt x="7689" y="18181"/>
                  </a:cubicBezTo>
                  <a:cubicBezTo>
                    <a:pt x="7715" y="18186"/>
                    <a:pt x="7745" y="18190"/>
                    <a:pt x="7777" y="18192"/>
                  </a:cubicBezTo>
                  <a:cubicBezTo>
                    <a:pt x="7777" y="18192"/>
                    <a:pt x="8292" y="19153"/>
                    <a:pt x="8292" y="19153"/>
                  </a:cubicBezTo>
                  <a:cubicBezTo>
                    <a:pt x="7581" y="19172"/>
                    <a:pt x="6821" y="19114"/>
                    <a:pt x="6044" y="18930"/>
                  </a:cubicBezTo>
                  <a:lnTo>
                    <a:pt x="5523" y="17959"/>
                  </a:lnTo>
                  <a:close/>
                  <a:moveTo>
                    <a:pt x="13422" y="18001"/>
                  </a:moveTo>
                  <a:lnTo>
                    <a:pt x="14299" y="19636"/>
                  </a:lnTo>
                  <a:cubicBezTo>
                    <a:pt x="13592" y="20042"/>
                    <a:pt x="12857" y="20341"/>
                    <a:pt x="12111" y="20540"/>
                  </a:cubicBezTo>
                  <a:lnTo>
                    <a:pt x="11283" y="18996"/>
                  </a:lnTo>
                  <a:cubicBezTo>
                    <a:pt x="12096" y="18738"/>
                    <a:pt x="12618" y="18472"/>
                    <a:pt x="12701" y="18427"/>
                  </a:cubicBezTo>
                  <a:cubicBezTo>
                    <a:pt x="12922" y="18306"/>
                    <a:pt x="13135" y="18181"/>
                    <a:pt x="13341" y="18053"/>
                  </a:cubicBezTo>
                  <a:cubicBezTo>
                    <a:pt x="13369" y="18036"/>
                    <a:pt x="13395" y="18018"/>
                    <a:pt x="13422" y="18001"/>
                  </a:cubicBezTo>
                  <a:close/>
                  <a:moveTo>
                    <a:pt x="4204" y="18638"/>
                  </a:moveTo>
                  <a:cubicBezTo>
                    <a:pt x="4739" y="18900"/>
                    <a:pt x="5276" y="19092"/>
                    <a:pt x="5804" y="19227"/>
                  </a:cubicBezTo>
                  <a:lnTo>
                    <a:pt x="6252" y="20060"/>
                  </a:lnTo>
                  <a:cubicBezTo>
                    <a:pt x="5506" y="19734"/>
                    <a:pt x="4796" y="19307"/>
                    <a:pt x="4143" y="18781"/>
                  </a:cubicBezTo>
                  <a:cubicBezTo>
                    <a:pt x="4171" y="18731"/>
                    <a:pt x="4197" y="18676"/>
                    <a:pt x="4204" y="18638"/>
                  </a:cubicBezTo>
                  <a:close/>
                  <a:moveTo>
                    <a:pt x="10973" y="19062"/>
                  </a:moveTo>
                  <a:lnTo>
                    <a:pt x="11793" y="20591"/>
                  </a:lnTo>
                  <a:cubicBezTo>
                    <a:pt x="11052" y="20758"/>
                    <a:pt x="10302" y="20827"/>
                    <a:pt x="9559" y="20802"/>
                  </a:cubicBezTo>
                  <a:lnTo>
                    <a:pt x="8837" y="19455"/>
                  </a:lnTo>
                  <a:cubicBezTo>
                    <a:pt x="9078" y="19435"/>
                    <a:pt x="9312" y="19408"/>
                    <a:pt x="9537" y="19374"/>
                  </a:cubicBezTo>
                  <a:cubicBezTo>
                    <a:pt x="10067" y="19295"/>
                    <a:pt x="10551" y="19183"/>
                    <a:pt x="10973" y="19062"/>
                  </a:cubicBezTo>
                  <a:close/>
                  <a:moveTo>
                    <a:pt x="6233" y="19317"/>
                  </a:moveTo>
                  <a:cubicBezTo>
                    <a:pt x="7003" y="19471"/>
                    <a:pt x="7751" y="19511"/>
                    <a:pt x="8449" y="19480"/>
                  </a:cubicBezTo>
                  <a:lnTo>
                    <a:pt x="9148" y="20782"/>
                  </a:lnTo>
                  <a:cubicBezTo>
                    <a:pt x="8546" y="20735"/>
                    <a:pt x="7950" y="20625"/>
                    <a:pt x="7369" y="20458"/>
                  </a:cubicBezTo>
                  <a:cubicBezTo>
                    <a:pt x="7155" y="20396"/>
                    <a:pt x="6943" y="20327"/>
                    <a:pt x="6734" y="20250"/>
                  </a:cubicBezTo>
                  <a:lnTo>
                    <a:pt x="6233" y="19317"/>
                  </a:ln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6"/>
            <p:cNvSpPr/>
            <p:nvPr/>
          </p:nvSpPr>
          <p:spPr>
            <a:xfrm>
              <a:off x="1549996" y="1595462"/>
              <a:ext cx="4770906" cy="4770905"/>
            </a:xfrm>
            <a:custGeom>
              <a:avLst/>
              <a:gdLst/>
              <a:ahLst/>
              <a:cxnLst>
                <a:cxn ang="0">
                  <a:pos x="wd2" y="hd2"/>
                </a:cxn>
                <a:cxn ang="5400000">
                  <a:pos x="wd2" y="hd2"/>
                </a:cxn>
                <a:cxn ang="10800000">
                  <a:pos x="wd2" y="hd2"/>
                </a:cxn>
                <a:cxn ang="16200000">
                  <a:pos x="wd2" y="hd2"/>
                </a:cxn>
              </a:cxnLst>
              <a:rect l="0" t="0" r="r" b="b"/>
              <a:pathLst>
                <a:path w="18915" h="18915" extrusionOk="0">
                  <a:moveTo>
                    <a:pt x="17646" y="4729"/>
                  </a:moveTo>
                  <a:cubicBezTo>
                    <a:pt x="20257" y="9252"/>
                    <a:pt x="18707" y="15035"/>
                    <a:pt x="14185" y="17646"/>
                  </a:cubicBezTo>
                  <a:cubicBezTo>
                    <a:pt x="9662" y="20257"/>
                    <a:pt x="3879" y="18707"/>
                    <a:pt x="1268" y="14185"/>
                  </a:cubicBezTo>
                  <a:cubicBezTo>
                    <a:pt x="-1343" y="9662"/>
                    <a:pt x="207" y="3879"/>
                    <a:pt x="4729" y="1268"/>
                  </a:cubicBezTo>
                  <a:cubicBezTo>
                    <a:pt x="9252" y="-1343"/>
                    <a:pt x="15035" y="207"/>
                    <a:pt x="17646" y="4729"/>
                  </a:cubicBezTo>
                  <a:close/>
                </a:path>
              </a:pathLst>
            </a:custGeom>
            <a:gradFill>
              <a:gsLst>
                <a:gs pos="40000">
                  <a:srgbClr val="010101">
                    <a:alpha val="30000"/>
                  </a:srgbClr>
                </a:gs>
                <a:gs pos="86000">
                  <a:srgbClr val="FEFEFE">
                    <a:alpha val="0"/>
                  </a:srgb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8"/>
            <p:cNvSpPr/>
            <p:nvPr/>
          </p:nvSpPr>
          <p:spPr>
            <a:xfrm>
              <a:off x="2860375" y="1460181"/>
              <a:ext cx="2201237" cy="5029645"/>
            </a:xfrm>
            <a:custGeom>
              <a:avLst/>
              <a:gdLst/>
              <a:ahLst/>
              <a:cxnLst>
                <a:cxn ang="0">
                  <a:pos x="wd2" y="hd2"/>
                </a:cxn>
                <a:cxn ang="5400000">
                  <a:pos x="wd2" y="hd2"/>
                </a:cxn>
                <a:cxn ang="10800000">
                  <a:pos x="wd2" y="hd2"/>
                </a:cxn>
                <a:cxn ang="16200000">
                  <a:pos x="wd2" y="hd2"/>
                </a:cxn>
              </a:cxnLst>
              <a:rect l="0" t="0" r="r" b="b"/>
              <a:pathLst>
                <a:path w="21317" h="21457" extrusionOk="0">
                  <a:moveTo>
                    <a:pt x="15750" y="414"/>
                  </a:moveTo>
                  <a:cubicBezTo>
                    <a:pt x="11518" y="-143"/>
                    <a:pt x="9130" y="-80"/>
                    <a:pt x="7618" y="259"/>
                  </a:cubicBezTo>
                  <a:cubicBezTo>
                    <a:pt x="6106" y="599"/>
                    <a:pt x="-283" y="3465"/>
                    <a:pt x="9" y="9736"/>
                  </a:cubicBezTo>
                  <a:cubicBezTo>
                    <a:pt x="274" y="15419"/>
                    <a:pt x="8129" y="21314"/>
                    <a:pt x="14701" y="21457"/>
                  </a:cubicBezTo>
                  <a:cubicBezTo>
                    <a:pt x="16017" y="21440"/>
                    <a:pt x="21317" y="20455"/>
                    <a:pt x="21317" y="20455"/>
                  </a:cubicBezTo>
                  <a:cubicBezTo>
                    <a:pt x="13268" y="19735"/>
                    <a:pt x="9025" y="14690"/>
                    <a:pt x="7724" y="11891"/>
                  </a:cubicBezTo>
                  <a:cubicBezTo>
                    <a:pt x="5981" y="8137"/>
                    <a:pt x="7186" y="2365"/>
                    <a:pt x="15750" y="4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9"/>
            <p:cNvSpPr/>
            <p:nvPr/>
          </p:nvSpPr>
          <p:spPr>
            <a:xfrm>
              <a:off x="1981100" y="1546952"/>
              <a:ext cx="2072938" cy="4970527"/>
            </a:xfrm>
            <a:custGeom>
              <a:avLst/>
              <a:gdLst/>
              <a:ahLst/>
              <a:cxnLst>
                <a:cxn ang="0">
                  <a:pos x="wd2" y="hd2"/>
                </a:cxn>
                <a:cxn ang="5400000">
                  <a:pos x="wd2" y="hd2"/>
                </a:cxn>
                <a:cxn ang="10800000">
                  <a:pos x="wd2" y="hd2"/>
                </a:cxn>
                <a:cxn ang="16200000">
                  <a:pos x="wd2" y="hd2"/>
                </a:cxn>
              </a:cxnLst>
              <a:rect l="0" t="0" r="r" b="b"/>
              <a:pathLst>
                <a:path w="21316" h="21583" extrusionOk="0">
                  <a:moveTo>
                    <a:pt x="21316" y="21576"/>
                  </a:moveTo>
                  <a:cubicBezTo>
                    <a:pt x="14338" y="21430"/>
                    <a:pt x="5997" y="15430"/>
                    <a:pt x="5716" y="9646"/>
                  </a:cubicBezTo>
                  <a:cubicBezTo>
                    <a:pt x="5406" y="3263"/>
                    <a:pt x="12189" y="345"/>
                    <a:pt x="13795" y="0"/>
                  </a:cubicBezTo>
                  <a:cubicBezTo>
                    <a:pt x="11886" y="113"/>
                    <a:pt x="9553" y="486"/>
                    <a:pt x="7670" y="981"/>
                  </a:cubicBezTo>
                  <a:cubicBezTo>
                    <a:pt x="6148" y="1308"/>
                    <a:pt x="-284" y="4075"/>
                    <a:pt x="10" y="10127"/>
                  </a:cubicBezTo>
                  <a:cubicBezTo>
                    <a:pt x="277" y="15611"/>
                    <a:pt x="8113" y="21026"/>
                    <a:pt x="14802" y="21438"/>
                  </a:cubicBezTo>
                  <a:cubicBezTo>
                    <a:pt x="16399" y="21568"/>
                    <a:pt x="19204" y="21600"/>
                    <a:pt x="21316" y="2157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10"/>
            <p:cNvSpPr/>
            <p:nvPr/>
          </p:nvSpPr>
          <p:spPr>
            <a:xfrm>
              <a:off x="1138710" y="2054573"/>
              <a:ext cx="1601457" cy="4185577"/>
            </a:xfrm>
            <a:custGeom>
              <a:avLst/>
              <a:gdLst/>
              <a:ahLst/>
              <a:cxnLst>
                <a:cxn ang="0">
                  <a:pos x="wd2" y="hd2"/>
                </a:cxn>
                <a:cxn ang="5400000">
                  <a:pos x="wd2" y="hd2"/>
                </a:cxn>
                <a:cxn ang="10800000">
                  <a:pos x="wd2" y="hd2"/>
                </a:cxn>
                <a:cxn ang="16200000">
                  <a:pos x="wd2" y="hd2"/>
                </a:cxn>
              </a:cxnLst>
              <a:rect l="0" t="0" r="r" b="b"/>
              <a:pathLst>
                <a:path w="17948" h="21600" extrusionOk="0">
                  <a:moveTo>
                    <a:pt x="7358" y="9542"/>
                  </a:moveTo>
                  <a:cubicBezTo>
                    <a:pt x="7141" y="4679"/>
                    <a:pt x="10273" y="1604"/>
                    <a:pt x="12839" y="0"/>
                  </a:cubicBezTo>
                  <a:cubicBezTo>
                    <a:pt x="548" y="3294"/>
                    <a:pt x="-3652" y="10546"/>
                    <a:pt x="3464" y="16222"/>
                  </a:cubicBezTo>
                  <a:cubicBezTo>
                    <a:pt x="6805" y="18886"/>
                    <a:pt x="12048" y="20730"/>
                    <a:pt x="17948" y="21600"/>
                  </a:cubicBezTo>
                  <a:cubicBezTo>
                    <a:pt x="12448" y="19282"/>
                    <a:pt x="7576" y="14436"/>
                    <a:pt x="7358" y="9542"/>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11"/>
            <p:cNvSpPr/>
            <p:nvPr/>
          </p:nvSpPr>
          <p:spPr>
            <a:xfrm>
              <a:off x="1435220" y="1796323"/>
              <a:ext cx="4165356" cy="2997294"/>
            </a:xfrm>
            <a:custGeom>
              <a:avLst/>
              <a:gdLst/>
              <a:ahLst/>
              <a:cxnLst>
                <a:cxn ang="0">
                  <a:pos x="wd2" y="hd2"/>
                </a:cxn>
                <a:cxn ang="5400000">
                  <a:pos x="wd2" y="hd2"/>
                </a:cxn>
                <a:cxn ang="10800000">
                  <a:pos x="wd2" y="hd2"/>
                </a:cxn>
                <a:cxn ang="16200000">
                  <a:pos x="wd2" y="hd2"/>
                </a:cxn>
              </a:cxnLst>
              <a:rect l="0" t="0" r="r" b="b"/>
              <a:pathLst>
                <a:path w="20635" h="19940" extrusionOk="0">
                  <a:moveTo>
                    <a:pt x="20591" y="8166"/>
                  </a:moveTo>
                  <a:cubicBezTo>
                    <a:pt x="21118" y="13580"/>
                    <a:pt x="16946" y="18777"/>
                    <a:pt x="11273" y="19774"/>
                  </a:cubicBezTo>
                  <a:cubicBezTo>
                    <a:pt x="5599" y="20770"/>
                    <a:pt x="573" y="17189"/>
                    <a:pt x="45" y="11774"/>
                  </a:cubicBezTo>
                  <a:cubicBezTo>
                    <a:pt x="-482" y="6360"/>
                    <a:pt x="3690" y="1163"/>
                    <a:pt x="9363" y="166"/>
                  </a:cubicBezTo>
                  <a:cubicBezTo>
                    <a:pt x="15037" y="-830"/>
                    <a:pt x="20063" y="2751"/>
                    <a:pt x="20591" y="8166"/>
                  </a:cubicBezTo>
                  <a:close/>
                </a:path>
              </a:pathLst>
            </a:custGeom>
            <a:solidFill>
              <a:srgbClr val="FFFFFF">
                <a:alpha val="4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 name="Shape 12"/>
            <p:cNvSpPr/>
            <p:nvPr/>
          </p:nvSpPr>
          <p:spPr>
            <a:xfrm>
              <a:off x="1368266" y="4158829"/>
              <a:ext cx="4487389" cy="1887929"/>
            </a:xfrm>
            <a:custGeom>
              <a:avLst/>
              <a:gdLst/>
              <a:ahLst/>
              <a:cxnLst>
                <a:cxn ang="0">
                  <a:pos x="wd2" y="hd2"/>
                </a:cxn>
                <a:cxn ang="5400000">
                  <a:pos x="wd2" y="hd2"/>
                </a:cxn>
                <a:cxn ang="10800000">
                  <a:pos x="wd2" y="hd2"/>
                </a:cxn>
                <a:cxn ang="16200000">
                  <a:pos x="wd2" y="hd2"/>
                </a:cxn>
              </a:cxnLst>
              <a:rect l="0" t="0" r="r" b="b"/>
              <a:pathLst>
                <a:path w="21600" h="21073" extrusionOk="0">
                  <a:moveTo>
                    <a:pt x="10710" y="20745"/>
                  </a:moveTo>
                  <a:cubicBezTo>
                    <a:pt x="16710" y="18925"/>
                    <a:pt x="21262" y="9980"/>
                    <a:pt x="21600" y="0"/>
                  </a:cubicBezTo>
                  <a:cubicBezTo>
                    <a:pt x="20521" y="8069"/>
                    <a:pt x="16338" y="14954"/>
                    <a:pt x="11028" y="16565"/>
                  </a:cubicBezTo>
                  <a:cubicBezTo>
                    <a:pt x="6493" y="17940"/>
                    <a:pt x="2327" y="15108"/>
                    <a:pt x="0" y="9796"/>
                  </a:cubicBezTo>
                  <a:cubicBezTo>
                    <a:pt x="119" y="10370"/>
                    <a:pt x="245" y="10939"/>
                    <a:pt x="385" y="11499"/>
                  </a:cubicBezTo>
                  <a:cubicBezTo>
                    <a:pt x="1084" y="14307"/>
                    <a:pt x="1978" y="16690"/>
                    <a:pt x="3003" y="18616"/>
                  </a:cubicBezTo>
                  <a:cubicBezTo>
                    <a:pt x="5206" y="20744"/>
                    <a:pt x="7890" y="21600"/>
                    <a:pt x="10710" y="20745"/>
                  </a:cubicBezTo>
                  <a:close/>
                </a:path>
              </a:pathLst>
            </a:custGeom>
            <a:solidFill>
              <a:srgbClr val="FFFFFF">
                <a:alpha val="64999"/>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13"/>
            <p:cNvSpPr/>
            <p:nvPr/>
          </p:nvSpPr>
          <p:spPr>
            <a:xfrm>
              <a:off x="3578422" y="1556517"/>
              <a:ext cx="1620885" cy="4697637"/>
            </a:xfrm>
            <a:custGeom>
              <a:avLst/>
              <a:gdLst/>
              <a:ahLst/>
              <a:cxnLst>
                <a:cxn ang="0">
                  <a:pos x="wd2" y="hd2"/>
                </a:cxn>
                <a:cxn ang="5400000">
                  <a:pos x="wd2" y="hd2"/>
                </a:cxn>
                <a:cxn ang="10800000">
                  <a:pos x="wd2" y="hd2"/>
                </a:cxn>
                <a:cxn ang="16200000">
                  <a:pos x="wd2" y="hd2"/>
                </a:cxn>
              </a:cxnLst>
              <a:rect l="0" t="0" r="r" b="b"/>
              <a:pathLst>
                <a:path w="19863" h="21600" extrusionOk="0">
                  <a:moveTo>
                    <a:pt x="19742" y="20512"/>
                  </a:moveTo>
                  <a:cubicBezTo>
                    <a:pt x="11212" y="19353"/>
                    <a:pt x="6644" y="14658"/>
                    <a:pt x="5184" y="11982"/>
                  </a:cubicBezTo>
                  <a:cubicBezTo>
                    <a:pt x="3232" y="8402"/>
                    <a:pt x="4376" y="3018"/>
                    <a:pt x="12961" y="726"/>
                  </a:cubicBezTo>
                  <a:cubicBezTo>
                    <a:pt x="12733" y="412"/>
                    <a:pt x="11878" y="47"/>
                    <a:pt x="11024" y="0"/>
                  </a:cubicBezTo>
                  <a:cubicBezTo>
                    <a:pt x="187" y="2103"/>
                    <a:pt x="-1338" y="8324"/>
                    <a:pt x="869" y="12370"/>
                  </a:cubicBezTo>
                  <a:cubicBezTo>
                    <a:pt x="2514" y="15387"/>
                    <a:pt x="7884" y="20824"/>
                    <a:pt x="18069" y="21600"/>
                  </a:cubicBezTo>
                  <a:cubicBezTo>
                    <a:pt x="19008" y="21384"/>
                    <a:pt x="20262" y="20929"/>
                    <a:pt x="19742" y="20512"/>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14"/>
            <p:cNvSpPr/>
            <p:nvPr/>
          </p:nvSpPr>
          <p:spPr>
            <a:xfrm>
              <a:off x="2526980" y="1546265"/>
              <a:ext cx="1597592" cy="4969175"/>
            </a:xfrm>
            <a:custGeom>
              <a:avLst/>
              <a:gdLst/>
              <a:ahLst/>
              <a:cxnLst>
                <a:cxn ang="0">
                  <a:pos x="wd2" y="hd2"/>
                </a:cxn>
                <a:cxn ang="5400000">
                  <a:pos x="wd2" y="hd2"/>
                </a:cxn>
                <a:cxn ang="10800000">
                  <a:pos x="wd2" y="hd2"/>
                </a:cxn>
                <a:cxn ang="16200000">
                  <a:pos x="wd2" y="hd2"/>
                </a:cxn>
              </a:cxnLst>
              <a:rect l="0" t="0" r="r" b="b"/>
              <a:pathLst>
                <a:path w="21213" h="21590" extrusionOk="0">
                  <a:moveTo>
                    <a:pt x="13548" y="146"/>
                  </a:moveTo>
                  <a:cubicBezTo>
                    <a:pt x="10476" y="1033"/>
                    <a:pt x="3854" y="3965"/>
                    <a:pt x="4204" y="9537"/>
                  </a:cubicBezTo>
                  <a:cubicBezTo>
                    <a:pt x="4525" y="14664"/>
                    <a:pt x="13015" y="19961"/>
                    <a:pt x="21213" y="21204"/>
                  </a:cubicBezTo>
                  <a:cubicBezTo>
                    <a:pt x="20949" y="21388"/>
                    <a:pt x="20545" y="21499"/>
                    <a:pt x="20158" y="21590"/>
                  </a:cubicBezTo>
                  <a:cubicBezTo>
                    <a:pt x="11147" y="21444"/>
                    <a:pt x="377" y="15440"/>
                    <a:pt x="14" y="9653"/>
                  </a:cubicBezTo>
                  <a:cubicBezTo>
                    <a:pt x="-387" y="3267"/>
                    <a:pt x="8373" y="347"/>
                    <a:pt x="10446" y="2"/>
                  </a:cubicBezTo>
                  <a:cubicBezTo>
                    <a:pt x="11149" y="-10"/>
                    <a:pt x="12363" y="38"/>
                    <a:pt x="13548" y="146"/>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15"/>
            <p:cNvSpPr/>
            <p:nvPr/>
          </p:nvSpPr>
          <p:spPr>
            <a:xfrm>
              <a:off x="1789804" y="1919979"/>
              <a:ext cx="1296205" cy="4412048"/>
            </a:xfrm>
            <a:custGeom>
              <a:avLst/>
              <a:gdLst/>
              <a:ahLst/>
              <a:cxnLst>
                <a:cxn ang="0">
                  <a:pos x="wd2" y="hd2"/>
                </a:cxn>
                <a:cxn ang="5400000">
                  <a:pos x="wd2" y="hd2"/>
                </a:cxn>
                <a:cxn ang="10800000">
                  <a:pos x="wd2" y="hd2"/>
                </a:cxn>
                <a:cxn ang="16200000">
                  <a:pos x="wd2" y="hd2"/>
                </a:cxn>
              </a:cxnLst>
              <a:rect l="0" t="0" r="r" b="b"/>
              <a:pathLst>
                <a:path w="21298" h="21600" extrusionOk="0">
                  <a:moveTo>
                    <a:pt x="21298" y="21600"/>
                  </a:moveTo>
                  <a:cubicBezTo>
                    <a:pt x="12256" y="19750"/>
                    <a:pt x="3590" y="14681"/>
                    <a:pt x="3237" y="9556"/>
                  </a:cubicBezTo>
                  <a:cubicBezTo>
                    <a:pt x="2879" y="4370"/>
                    <a:pt x="8728" y="1326"/>
                    <a:pt x="12624" y="0"/>
                  </a:cubicBezTo>
                  <a:cubicBezTo>
                    <a:pt x="11444" y="100"/>
                    <a:pt x="9521" y="362"/>
                    <a:pt x="8051" y="668"/>
                  </a:cubicBezTo>
                  <a:cubicBezTo>
                    <a:pt x="4290" y="2189"/>
                    <a:pt x="-302" y="5106"/>
                    <a:pt x="16" y="9719"/>
                  </a:cubicBezTo>
                  <a:cubicBezTo>
                    <a:pt x="336" y="14363"/>
                    <a:pt x="7478" y="18960"/>
                    <a:pt x="15542" y="21159"/>
                  </a:cubicBezTo>
                  <a:cubicBezTo>
                    <a:pt x="17196" y="21382"/>
                    <a:pt x="19257" y="21516"/>
                    <a:pt x="21298" y="2160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Shape 16"/>
            <p:cNvSpPr/>
            <p:nvPr/>
          </p:nvSpPr>
          <p:spPr>
            <a:xfrm>
              <a:off x="3932319" y="1709553"/>
              <a:ext cx="1278263" cy="2447932"/>
            </a:xfrm>
            <a:custGeom>
              <a:avLst/>
              <a:gdLst/>
              <a:ahLst/>
              <a:cxnLst>
                <a:cxn ang="0">
                  <a:pos x="wd2" y="hd2"/>
                </a:cxn>
                <a:cxn ang="5400000">
                  <a:pos x="wd2" y="hd2"/>
                </a:cxn>
                <a:cxn ang="10800000">
                  <a:pos x="wd2" y="hd2"/>
                </a:cxn>
                <a:cxn ang="16200000">
                  <a:pos x="wd2" y="hd2"/>
                </a:cxn>
              </a:cxnLst>
              <a:rect l="0" t="0" r="r" b="b"/>
              <a:pathLst>
                <a:path w="20142" h="21600" extrusionOk="0">
                  <a:moveTo>
                    <a:pt x="1052" y="21600"/>
                  </a:moveTo>
                  <a:cubicBezTo>
                    <a:pt x="1205" y="11535"/>
                    <a:pt x="12591" y="4783"/>
                    <a:pt x="20142" y="2364"/>
                  </a:cubicBezTo>
                  <a:cubicBezTo>
                    <a:pt x="18010" y="1601"/>
                    <a:pt x="15756" y="962"/>
                    <a:pt x="13414" y="457"/>
                  </a:cubicBezTo>
                  <a:lnTo>
                    <a:pt x="11053" y="0"/>
                  </a:lnTo>
                  <a:cubicBezTo>
                    <a:pt x="14" y="4397"/>
                    <a:pt x="-1458" y="14730"/>
                    <a:pt x="1052" y="21600"/>
                  </a:cubicBezTo>
                  <a:close/>
                </a:path>
              </a:pathLst>
            </a:custGeom>
            <a:solidFill>
              <a:srgbClr val="010101">
                <a:alpha val="1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17"/>
            <p:cNvSpPr/>
            <p:nvPr/>
          </p:nvSpPr>
          <p:spPr>
            <a:xfrm>
              <a:off x="4200134" y="4818114"/>
              <a:ext cx="1269938" cy="11905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334" y="9046"/>
                    <a:pt x="8802" y="18482"/>
                    <a:pt x="16768" y="21600"/>
                  </a:cubicBezTo>
                  <a:cubicBezTo>
                    <a:pt x="18487" y="20462"/>
                    <a:pt x="20098" y="19208"/>
                    <a:pt x="21600" y="17852"/>
                  </a:cubicBezTo>
                  <a:cubicBezTo>
                    <a:pt x="14326" y="15317"/>
                    <a:pt x="5328" y="9464"/>
                    <a:pt x="0" y="0"/>
                  </a:cubicBezTo>
                  <a:close/>
                </a:path>
              </a:pathLst>
            </a:custGeom>
            <a:solidFill>
              <a:srgbClr val="010101">
                <a:alpha val="4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7" name="Arc 16"/>
          <p:cNvSpPr/>
          <p:nvPr/>
        </p:nvSpPr>
        <p:spPr>
          <a:xfrm>
            <a:off x="3207147" y="-3599660"/>
            <a:ext cx="5605534" cy="5605534"/>
          </a:xfrm>
          <a:prstGeom prst="arc">
            <a:avLst>
              <a:gd name="adj1" fmla="val 953453"/>
              <a:gd name="adj2" fmla="val 7580808"/>
            </a:avLst>
          </a:prstGeom>
          <a:ln w="19050">
            <a:solidFill>
              <a:schemeClr val="tx1">
                <a:alpha val="2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Oval 44"/>
          <p:cNvSpPr/>
          <p:nvPr/>
        </p:nvSpPr>
        <p:spPr>
          <a:xfrm>
            <a:off x="4270864" y="1378351"/>
            <a:ext cx="164592" cy="164592"/>
          </a:xfrm>
          <a:prstGeom prst="ellipse">
            <a:avLst/>
          </a:prstGeom>
          <a:solidFill>
            <a:schemeClr val="bg2">
              <a:lumMod val="5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764384" y="1903258"/>
            <a:ext cx="164592" cy="164592"/>
          </a:xfrm>
          <a:prstGeom prst="ellipse">
            <a:avLst/>
          </a:prstGeom>
          <a:solidFill>
            <a:schemeClr val="tx2"/>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928464" y="1069937"/>
            <a:ext cx="164592" cy="164592"/>
          </a:xfrm>
          <a:prstGeom prst="ellipse">
            <a:avLst/>
          </a:prstGeom>
          <a:solidFill>
            <a:schemeClr val="accent6"/>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565786" y="906709"/>
            <a:ext cx="665120" cy="904118"/>
            <a:chOff x="1266032" y="2092322"/>
            <a:chExt cx="926878" cy="1259936"/>
          </a:xfrm>
        </p:grpSpPr>
        <p:sp>
          <p:nvSpPr>
            <p:cNvPr id="72" name="Shape 12"/>
            <p:cNvSpPr/>
            <p:nvPr/>
          </p:nvSpPr>
          <p:spPr>
            <a:xfrm>
              <a:off x="1266032" y="2099666"/>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3" name="Shape 13"/>
            <p:cNvSpPr/>
            <p:nvPr/>
          </p:nvSpPr>
          <p:spPr>
            <a:xfrm>
              <a:off x="1323533" y="2092322"/>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gradFill flip="none" rotWithShape="1">
              <a:gsLst>
                <a:gs pos="100000">
                  <a:schemeClr val="accent1">
                    <a:lumMod val="20000"/>
                    <a:lumOff val="80000"/>
                  </a:schemeClr>
                </a:gs>
                <a:gs pos="0">
                  <a:schemeClr val="accent1"/>
                </a:gs>
              </a:gsLst>
              <a:path path="circle">
                <a:fillToRect l="100000" t="100000"/>
              </a:path>
              <a:tileRect r="-100000" b="-100000"/>
            </a:gradFill>
            <a:ln w="12700">
              <a:miter lim="400000"/>
            </a:ln>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14"/>
            <p:cNvSpPr/>
            <p:nvPr/>
          </p:nvSpPr>
          <p:spPr>
            <a:xfrm>
              <a:off x="2012167" y="2596924"/>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15"/>
            <p:cNvSpPr/>
            <p:nvPr/>
          </p:nvSpPr>
          <p:spPr>
            <a:xfrm>
              <a:off x="1368056" y="2181369"/>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Shape 16"/>
            <p:cNvSpPr/>
            <p:nvPr/>
          </p:nvSpPr>
          <p:spPr>
            <a:xfrm>
              <a:off x="1466009" y="2309004"/>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7" name="Shape 17"/>
            <p:cNvSpPr/>
            <p:nvPr/>
          </p:nvSpPr>
          <p:spPr>
            <a:xfrm>
              <a:off x="1525374" y="2439607"/>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8" name="Shape 18"/>
            <p:cNvSpPr/>
            <p:nvPr/>
          </p:nvSpPr>
          <p:spPr>
            <a:xfrm>
              <a:off x="1721278" y="2997638"/>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4" name="Group 83"/>
          <p:cNvGrpSpPr/>
          <p:nvPr/>
        </p:nvGrpSpPr>
        <p:grpSpPr>
          <a:xfrm rot="11581982">
            <a:off x="8047725" y="1414485"/>
            <a:ext cx="1086511" cy="721881"/>
            <a:chOff x="3451665" y="1892763"/>
            <a:chExt cx="1086511" cy="721881"/>
          </a:xfrm>
        </p:grpSpPr>
        <p:cxnSp>
          <p:nvCxnSpPr>
            <p:cNvPr id="85" name="Straight Connector 84"/>
            <p:cNvCxnSpPr/>
            <p:nvPr/>
          </p:nvCxnSpPr>
          <p:spPr>
            <a:xfrm flipH="1" flipV="1">
              <a:off x="4268094" y="2447934"/>
              <a:ext cx="270082" cy="16671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3451665" y="1892763"/>
              <a:ext cx="270082" cy="166710"/>
            </a:xfrm>
            <a:prstGeom prst="line">
              <a:avLst/>
            </a:prstGeom>
            <a:ln w="15875">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3733647" y="1998845"/>
              <a:ext cx="560588" cy="560588"/>
            </a:xfrm>
            <a:prstGeom prst="ellipse">
              <a:avLst/>
            </a:prstGeom>
            <a:solidFill>
              <a:schemeClr val="accent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4520594">
            <a:off x="5227815" y="2459621"/>
            <a:ext cx="1086511" cy="721881"/>
            <a:chOff x="3451665" y="1892763"/>
            <a:chExt cx="1086511" cy="721881"/>
          </a:xfrm>
        </p:grpSpPr>
        <p:cxnSp>
          <p:nvCxnSpPr>
            <p:cNvPr id="89" name="Straight Connector 88"/>
            <p:cNvCxnSpPr/>
            <p:nvPr/>
          </p:nvCxnSpPr>
          <p:spPr>
            <a:xfrm flipH="1" flipV="1">
              <a:off x="4268094" y="2447934"/>
              <a:ext cx="270082" cy="166710"/>
            </a:xfrm>
            <a:prstGeom prst="line">
              <a:avLst/>
            </a:prstGeom>
            <a:ln w="1587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451665" y="1892763"/>
              <a:ext cx="270082" cy="166710"/>
            </a:xfrm>
            <a:prstGeom prst="line">
              <a:avLst/>
            </a:prstGeom>
            <a:ln w="15875">
              <a:solidFill>
                <a:schemeClr val="bg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3733647" y="1998845"/>
              <a:ext cx="560588" cy="560588"/>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1863815" y="1262075"/>
            <a:ext cx="1515414"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97" name="TextBox 96"/>
          <p:cNvSpPr txBox="1"/>
          <p:nvPr/>
        </p:nvSpPr>
        <p:spPr>
          <a:xfrm>
            <a:off x="1863815" y="873090"/>
            <a:ext cx="1515414" cy="477054"/>
          </a:xfrm>
          <a:prstGeom prst="rect">
            <a:avLst/>
          </a:prstGeom>
          <a:noFill/>
        </p:spPr>
        <p:txBody>
          <a:bodyPr wrap="square" rtlCol="0">
            <a:spAutoFit/>
          </a:bodyPr>
          <a:lstStyle/>
          <a:p>
            <a:pPr algn="r"/>
            <a:r>
              <a:rPr lang="en-US" sz="2500" b="1" dirty="0" smtClean="0">
                <a:solidFill>
                  <a:schemeClr val="accent1"/>
                </a:solidFill>
                <a:latin typeface="Montserrat" charset="0"/>
                <a:ea typeface="Montserrat" charset="0"/>
                <a:cs typeface="Montserrat" charset="0"/>
              </a:rPr>
              <a:t>99%</a:t>
            </a:r>
            <a:endParaRPr lang="en-US" sz="2500" b="1" dirty="0">
              <a:solidFill>
                <a:schemeClr val="accent1"/>
              </a:solidFill>
              <a:latin typeface="Montserrat" charset="0"/>
              <a:ea typeface="Montserrat" charset="0"/>
              <a:cs typeface="Montserrat" charset="0"/>
            </a:endParaRPr>
          </a:p>
        </p:txBody>
      </p:sp>
      <p:sp>
        <p:nvSpPr>
          <p:cNvPr id="98" name="Rectangle 97"/>
          <p:cNvSpPr/>
          <p:nvPr/>
        </p:nvSpPr>
        <p:spPr>
          <a:xfrm>
            <a:off x="5511750" y="2518730"/>
            <a:ext cx="505267"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99" name="Rectangle 98"/>
          <p:cNvSpPr/>
          <p:nvPr/>
        </p:nvSpPr>
        <p:spPr>
          <a:xfrm>
            <a:off x="8369970" y="1468490"/>
            <a:ext cx="482824"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100" name="TextBox 99"/>
          <p:cNvSpPr txBox="1"/>
          <p:nvPr/>
        </p:nvSpPr>
        <p:spPr>
          <a:xfrm>
            <a:off x="9145553" y="1957176"/>
            <a:ext cx="1515414"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101" name="TextBox 100"/>
          <p:cNvSpPr txBox="1"/>
          <p:nvPr/>
        </p:nvSpPr>
        <p:spPr>
          <a:xfrm>
            <a:off x="9145553" y="1568191"/>
            <a:ext cx="1515414" cy="477054"/>
          </a:xfrm>
          <a:prstGeom prst="rect">
            <a:avLst/>
          </a:prstGeom>
          <a:noFill/>
        </p:spPr>
        <p:txBody>
          <a:bodyPr wrap="square" rtlCol="0">
            <a:spAutoFit/>
          </a:bodyPr>
          <a:lstStyle/>
          <a:p>
            <a:r>
              <a:rPr lang="en-US" sz="2500" b="1" smtClean="0">
                <a:solidFill>
                  <a:schemeClr val="accent6"/>
                </a:solidFill>
                <a:latin typeface="Montserrat" charset="0"/>
                <a:ea typeface="Montserrat" charset="0"/>
                <a:cs typeface="Montserrat" charset="0"/>
              </a:rPr>
              <a:t>78%</a:t>
            </a:r>
            <a:endParaRPr lang="en-US" sz="2500" b="1" dirty="0">
              <a:solidFill>
                <a:schemeClr val="accent6"/>
              </a:solidFill>
              <a:latin typeface="Montserrat" charset="0"/>
              <a:ea typeface="Montserrat" charset="0"/>
              <a:cs typeface="Montserrat" charset="0"/>
            </a:endParaRPr>
          </a:p>
        </p:txBody>
      </p:sp>
      <p:sp>
        <p:nvSpPr>
          <p:cNvPr id="102" name="TextBox 101"/>
          <p:cNvSpPr txBox="1"/>
          <p:nvPr/>
        </p:nvSpPr>
        <p:spPr>
          <a:xfrm>
            <a:off x="5835504" y="3460550"/>
            <a:ext cx="1515414"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103" name="TextBox 102"/>
          <p:cNvSpPr txBox="1"/>
          <p:nvPr/>
        </p:nvSpPr>
        <p:spPr>
          <a:xfrm>
            <a:off x="5835504" y="3071565"/>
            <a:ext cx="1515414" cy="477054"/>
          </a:xfrm>
          <a:prstGeom prst="rect">
            <a:avLst/>
          </a:prstGeom>
          <a:noFill/>
        </p:spPr>
        <p:txBody>
          <a:bodyPr wrap="square" rtlCol="0">
            <a:spAutoFit/>
          </a:bodyPr>
          <a:lstStyle/>
          <a:p>
            <a:r>
              <a:rPr lang="en-US" sz="2500" b="1" dirty="0" smtClean="0">
                <a:solidFill>
                  <a:schemeClr val="tx2"/>
                </a:solidFill>
                <a:latin typeface="Montserrat" charset="0"/>
                <a:ea typeface="Montserrat" charset="0"/>
                <a:cs typeface="Montserrat" charset="0"/>
              </a:rPr>
              <a:t>85%</a:t>
            </a:r>
            <a:endParaRPr lang="en-US" sz="2500" b="1" dirty="0">
              <a:solidFill>
                <a:schemeClr val="tx2"/>
              </a:solidFill>
              <a:latin typeface="Montserrat" charset="0"/>
              <a:ea typeface="Montserrat" charset="0"/>
              <a:cs typeface="Montserrat" charset="0"/>
            </a:endParaRPr>
          </a:p>
        </p:txBody>
      </p:sp>
      <p:sp>
        <p:nvSpPr>
          <p:cNvPr id="136" name="TextBox 135"/>
          <p:cNvSpPr txBox="1"/>
          <p:nvPr/>
        </p:nvSpPr>
        <p:spPr>
          <a:xfrm>
            <a:off x="2626618" y="5568649"/>
            <a:ext cx="2925693"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137" name="TextBox 136"/>
          <p:cNvSpPr txBox="1"/>
          <p:nvPr/>
        </p:nvSpPr>
        <p:spPr>
          <a:xfrm>
            <a:off x="3969763" y="4938731"/>
            <a:ext cx="1587757" cy="477054"/>
          </a:xfrm>
          <a:prstGeom prst="rect">
            <a:avLst/>
          </a:prstGeom>
          <a:noFill/>
        </p:spPr>
        <p:txBody>
          <a:bodyPr wrap="square" numCol="1" spcCol="457200" rtlCol="0">
            <a:spAutoFit/>
          </a:bodyPr>
          <a:lstStyle/>
          <a:p>
            <a:pPr>
              <a:lnSpc>
                <a:spcPts val="1500"/>
              </a:lnSpc>
            </a:pPr>
            <a:r>
              <a:rPr lang="en-US" sz="1000" b="1" dirty="0" smtClean="0">
                <a:latin typeface="Montserrat" charset="0"/>
                <a:ea typeface="Montserrat" charset="0"/>
                <a:cs typeface="Montserrat" charset="0"/>
              </a:rPr>
              <a:t>Saying </a:t>
            </a:r>
            <a:r>
              <a:rPr lang="en-US" sz="1000" b="1" dirty="0">
                <a:latin typeface="Montserrat" charset="0"/>
                <a:ea typeface="Montserrat" charset="0"/>
                <a:cs typeface="Montserrat" charset="0"/>
              </a:rPr>
              <a:t>fruitful were hath waters </a:t>
            </a:r>
            <a:r>
              <a:rPr lang="en-US" sz="1000" b="1" dirty="0" smtClean="0">
                <a:latin typeface="Montserrat" charset="0"/>
                <a:ea typeface="Montserrat" charset="0"/>
                <a:cs typeface="Montserrat" charset="0"/>
              </a:rPr>
              <a:t>divided.</a:t>
            </a:r>
            <a:endParaRPr lang="en-US" sz="1000" dirty="0">
              <a:latin typeface="Montserrat" charset="0"/>
              <a:ea typeface="Montserrat" charset="0"/>
              <a:cs typeface="Montserrat" charset="0"/>
            </a:endParaRPr>
          </a:p>
        </p:txBody>
      </p:sp>
      <p:sp>
        <p:nvSpPr>
          <p:cNvPr id="138" name="TextBox 137"/>
          <p:cNvSpPr txBox="1"/>
          <p:nvPr/>
        </p:nvSpPr>
        <p:spPr>
          <a:xfrm>
            <a:off x="2556970" y="4815023"/>
            <a:ext cx="1388420" cy="707886"/>
          </a:xfrm>
          <a:prstGeom prst="rect">
            <a:avLst/>
          </a:prstGeom>
          <a:noFill/>
        </p:spPr>
        <p:txBody>
          <a:bodyPr wrap="square" rtlCol="0">
            <a:spAutoFit/>
          </a:bodyPr>
          <a:lstStyle/>
          <a:p>
            <a:pPr algn="ctr"/>
            <a:r>
              <a:rPr lang="en-US" sz="4000" b="1" dirty="0" smtClean="0">
                <a:solidFill>
                  <a:schemeClr val="accent1"/>
                </a:solidFill>
                <a:latin typeface="Montserrat" charset="0"/>
                <a:ea typeface="Montserrat" charset="0"/>
                <a:cs typeface="Montserrat" charset="0"/>
              </a:rPr>
              <a:t>18%</a:t>
            </a:r>
            <a:endParaRPr lang="en-US" sz="4000" b="1" dirty="0">
              <a:solidFill>
                <a:schemeClr val="accent1"/>
              </a:solidFill>
              <a:latin typeface="Montserrat" charset="0"/>
              <a:ea typeface="Montserrat" charset="0"/>
              <a:cs typeface="Montserrat" charset="0"/>
            </a:endParaRPr>
          </a:p>
        </p:txBody>
      </p:sp>
      <p:grpSp>
        <p:nvGrpSpPr>
          <p:cNvPr id="20" name="Group 19"/>
          <p:cNvGrpSpPr/>
          <p:nvPr/>
        </p:nvGrpSpPr>
        <p:grpSpPr>
          <a:xfrm>
            <a:off x="1359048" y="5007282"/>
            <a:ext cx="989286" cy="990358"/>
            <a:chOff x="9076440" y="4218070"/>
            <a:chExt cx="1388373" cy="1389880"/>
          </a:xfrm>
        </p:grpSpPr>
        <p:sp>
          <p:nvSpPr>
            <p:cNvPr id="140" name="Shape 6"/>
            <p:cNvSpPr/>
            <p:nvPr/>
          </p:nvSpPr>
          <p:spPr>
            <a:xfrm>
              <a:off x="9769880" y="4218070"/>
              <a:ext cx="694933" cy="13898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1" name="Shape 7"/>
            <p:cNvSpPr/>
            <p:nvPr/>
          </p:nvSpPr>
          <p:spPr>
            <a:xfrm>
              <a:off x="9076440" y="4218070"/>
              <a:ext cx="695033" cy="13898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2" name="Freeform 141"/>
            <p:cNvSpPr/>
            <p:nvPr/>
          </p:nvSpPr>
          <p:spPr>
            <a:xfrm>
              <a:off x="9078816" y="4293012"/>
              <a:ext cx="1376191" cy="1147088"/>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rgbClr val="FEFEFE">
                <a:alpha val="6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59" name="Freeform 158"/>
          <p:cNvSpPr/>
          <p:nvPr/>
        </p:nvSpPr>
        <p:spPr>
          <a:xfrm>
            <a:off x="8419900" y="5684436"/>
            <a:ext cx="301205" cy="315583"/>
          </a:xfrm>
          <a:custGeom>
            <a:avLst/>
            <a:gdLst>
              <a:gd name="connsiteX0" fmla="*/ 296591 w 301205"/>
              <a:gd name="connsiteY0" fmla="*/ 223875 h 315583"/>
              <a:gd name="connsiteX1" fmla="*/ 301205 w 301205"/>
              <a:gd name="connsiteY1" fmla="*/ 236438 h 315583"/>
              <a:gd name="connsiteX2" fmla="*/ 85800 w 301205"/>
              <a:gd name="connsiteY2" fmla="*/ 315583 h 315583"/>
              <a:gd name="connsiteX3" fmla="*/ 81185 w 301205"/>
              <a:gd name="connsiteY3" fmla="*/ 303020 h 315583"/>
              <a:gd name="connsiteX4" fmla="*/ 90999 w 301205"/>
              <a:gd name="connsiteY4" fmla="*/ 192603 h 315583"/>
              <a:gd name="connsiteX5" fmla="*/ 103578 w 301205"/>
              <a:gd name="connsiteY5" fmla="*/ 203876 h 315583"/>
              <a:gd name="connsiteX6" fmla="*/ 93095 w 301205"/>
              <a:gd name="connsiteY6" fmla="*/ 229798 h 315583"/>
              <a:gd name="connsiteX7" fmla="*/ 93060 w 301205"/>
              <a:gd name="connsiteY7" fmla="*/ 230091 h 315583"/>
              <a:gd name="connsiteX8" fmla="*/ 113141 w 301205"/>
              <a:gd name="connsiteY8" fmla="*/ 242297 h 315583"/>
              <a:gd name="connsiteX9" fmla="*/ 88589 w 301205"/>
              <a:gd name="connsiteY9" fmla="*/ 280988 h 315583"/>
              <a:gd name="connsiteX10" fmla="*/ 64255 w 301205"/>
              <a:gd name="connsiteY10" fmla="*/ 283858 h 315583"/>
              <a:gd name="connsiteX11" fmla="*/ 64555 w 301205"/>
              <a:gd name="connsiteY11" fmla="*/ 268160 h 315583"/>
              <a:gd name="connsiteX12" fmla="*/ 83547 w 301205"/>
              <a:gd name="connsiteY12" fmla="*/ 266143 h 315583"/>
              <a:gd name="connsiteX13" fmla="*/ 94951 w 301205"/>
              <a:gd name="connsiteY13" fmla="*/ 249130 h 315583"/>
              <a:gd name="connsiteX14" fmla="*/ 74941 w 301205"/>
              <a:gd name="connsiteY14" fmla="*/ 244607 h 315583"/>
              <a:gd name="connsiteX15" fmla="*/ 71906 w 301205"/>
              <a:gd name="connsiteY15" fmla="*/ 245727 h 315583"/>
              <a:gd name="connsiteX16" fmla="*/ 69534 w 301205"/>
              <a:gd name="connsiteY16" fmla="*/ 231420 h 315583"/>
              <a:gd name="connsiteX17" fmla="*/ 72335 w 301205"/>
              <a:gd name="connsiteY17" fmla="*/ 230389 h 315583"/>
              <a:gd name="connsiteX18" fmla="*/ 86051 w 301205"/>
              <a:gd name="connsiteY18" fmla="*/ 213620 h 315583"/>
              <a:gd name="connsiteX19" fmla="*/ 73771 w 301205"/>
              <a:gd name="connsiteY19" fmla="*/ 210265 h 315583"/>
              <a:gd name="connsiteX20" fmla="*/ 58920 w 301205"/>
              <a:gd name="connsiteY20" fmla="*/ 220142 h 315583"/>
              <a:gd name="connsiteX21" fmla="*/ 51663 w 301205"/>
              <a:gd name="connsiteY21" fmla="*/ 207910 h 315583"/>
              <a:gd name="connsiteX22" fmla="*/ 71940 w 301205"/>
              <a:gd name="connsiteY22" fmla="*/ 194385 h 315583"/>
              <a:gd name="connsiteX23" fmla="*/ 90999 w 301205"/>
              <a:gd name="connsiteY23" fmla="*/ 192603 h 315583"/>
              <a:gd name="connsiteX24" fmla="*/ 146063 w 301205"/>
              <a:gd name="connsiteY24" fmla="*/ 181215 h 315583"/>
              <a:gd name="connsiteX25" fmla="*/ 142881 w 301205"/>
              <a:gd name="connsiteY25" fmla="*/ 227778 h 315583"/>
              <a:gd name="connsiteX26" fmla="*/ 155922 w 301205"/>
              <a:gd name="connsiteY26" fmla="*/ 238855 h 315583"/>
              <a:gd name="connsiteX27" fmla="*/ 158392 w 301205"/>
              <a:gd name="connsiteY27" fmla="*/ 191860 h 315583"/>
              <a:gd name="connsiteX28" fmla="*/ 146063 w 301205"/>
              <a:gd name="connsiteY28" fmla="*/ 181215 h 315583"/>
              <a:gd name="connsiteX29" fmla="*/ 266208 w 301205"/>
              <a:gd name="connsiteY29" fmla="*/ 170678 h 315583"/>
              <a:gd name="connsiteX30" fmla="*/ 262843 w 301205"/>
              <a:gd name="connsiteY30" fmla="*/ 194951 h 315583"/>
              <a:gd name="connsiteX31" fmla="*/ 271841 w 301205"/>
              <a:gd name="connsiteY31" fmla="*/ 201032 h 315583"/>
              <a:gd name="connsiteX32" fmla="*/ 274942 w 301205"/>
              <a:gd name="connsiteY32" fmla="*/ 176438 h 315583"/>
              <a:gd name="connsiteX33" fmla="*/ 266208 w 301205"/>
              <a:gd name="connsiteY33" fmla="*/ 170678 h 315583"/>
              <a:gd name="connsiteX34" fmla="*/ 142916 w 301205"/>
              <a:gd name="connsiteY34" fmla="*/ 166635 h 315583"/>
              <a:gd name="connsiteX35" fmla="*/ 175598 w 301205"/>
              <a:gd name="connsiteY35" fmla="*/ 185397 h 315583"/>
              <a:gd name="connsiteX36" fmla="*/ 158825 w 301205"/>
              <a:gd name="connsiteY36" fmla="*/ 253518 h 315583"/>
              <a:gd name="connsiteX37" fmla="*/ 125523 w 301205"/>
              <a:gd name="connsiteY37" fmla="*/ 233466 h 315583"/>
              <a:gd name="connsiteX38" fmla="*/ 142916 w 301205"/>
              <a:gd name="connsiteY38" fmla="*/ 166635 h 315583"/>
              <a:gd name="connsiteX39" fmla="*/ 264202 w 301205"/>
              <a:gd name="connsiteY39" fmla="*/ 159962 h 315583"/>
              <a:gd name="connsiteX40" fmla="*/ 288362 w 301205"/>
              <a:gd name="connsiteY40" fmla="*/ 171640 h 315583"/>
              <a:gd name="connsiteX41" fmla="*/ 274084 w 301205"/>
              <a:gd name="connsiteY41" fmla="*/ 211659 h 315583"/>
              <a:gd name="connsiteX42" fmla="*/ 249339 w 301205"/>
              <a:gd name="connsiteY42" fmla="*/ 199501 h 315583"/>
              <a:gd name="connsiteX43" fmla="*/ 264202 w 301205"/>
              <a:gd name="connsiteY43" fmla="*/ 159962 h 315583"/>
              <a:gd name="connsiteX44" fmla="*/ 203740 w 301205"/>
              <a:gd name="connsiteY44" fmla="*/ 156502 h 315583"/>
              <a:gd name="connsiteX45" fmla="*/ 200339 w 301205"/>
              <a:gd name="connsiteY45" fmla="*/ 180671 h 315583"/>
              <a:gd name="connsiteX46" fmla="*/ 209331 w 301205"/>
              <a:gd name="connsiteY46" fmla="*/ 186747 h 315583"/>
              <a:gd name="connsiteX47" fmla="*/ 212474 w 301205"/>
              <a:gd name="connsiteY47" fmla="*/ 162272 h 315583"/>
              <a:gd name="connsiteX48" fmla="*/ 203740 w 301205"/>
              <a:gd name="connsiteY48" fmla="*/ 156502 h 315583"/>
              <a:gd name="connsiteX49" fmla="*/ 201734 w 301205"/>
              <a:gd name="connsiteY49" fmla="*/ 145791 h 315583"/>
              <a:gd name="connsiteX50" fmla="*/ 225894 w 301205"/>
              <a:gd name="connsiteY50" fmla="*/ 157479 h 315583"/>
              <a:gd name="connsiteX51" fmla="*/ 211700 w 301205"/>
              <a:gd name="connsiteY51" fmla="*/ 197325 h 315583"/>
              <a:gd name="connsiteX52" fmla="*/ 186824 w 301205"/>
              <a:gd name="connsiteY52" fmla="*/ 185221 h 315583"/>
              <a:gd name="connsiteX53" fmla="*/ 201734 w 301205"/>
              <a:gd name="connsiteY53" fmla="*/ 145791 h 315583"/>
              <a:gd name="connsiteX54" fmla="*/ 257047 w 301205"/>
              <a:gd name="connsiteY54" fmla="*/ 125469 h 315583"/>
              <a:gd name="connsiteX55" fmla="*/ 228469 w 301205"/>
              <a:gd name="connsiteY55" fmla="*/ 228696 h 315583"/>
              <a:gd name="connsiteX56" fmla="*/ 218018 w 301205"/>
              <a:gd name="connsiteY56" fmla="*/ 232532 h 315583"/>
              <a:gd name="connsiteX57" fmla="*/ 246717 w 301205"/>
              <a:gd name="connsiteY57" fmla="*/ 129266 h 315583"/>
              <a:gd name="connsiteX58" fmla="*/ 65368 w 301205"/>
              <a:gd name="connsiteY58" fmla="*/ 103616 h 315583"/>
              <a:gd name="connsiteX59" fmla="*/ 65271 w 301205"/>
              <a:gd name="connsiteY59" fmla="*/ 117702 h 315583"/>
              <a:gd name="connsiteX60" fmla="*/ 51125 w 301205"/>
              <a:gd name="connsiteY60" fmla="*/ 119386 h 315583"/>
              <a:gd name="connsiteX61" fmla="*/ 43286 w 301205"/>
              <a:gd name="connsiteY61" fmla="*/ 130585 h 315583"/>
              <a:gd name="connsiteX62" fmla="*/ 57010 w 301205"/>
              <a:gd name="connsiteY62" fmla="*/ 136673 h 315583"/>
              <a:gd name="connsiteX63" fmla="*/ 77597 w 301205"/>
              <a:gd name="connsiteY63" fmla="*/ 149962 h 315583"/>
              <a:gd name="connsiteX64" fmla="*/ 57923 w 301205"/>
              <a:gd name="connsiteY64" fmla="*/ 183797 h 315583"/>
              <a:gd name="connsiteX65" fmla="*/ 36169 w 301205"/>
              <a:gd name="connsiteY65" fmla="*/ 186164 h 315583"/>
              <a:gd name="connsiteX66" fmla="*/ 36657 w 301205"/>
              <a:gd name="connsiteY66" fmla="*/ 172164 h 315583"/>
              <a:gd name="connsiteX67" fmla="*/ 54699 w 301205"/>
              <a:gd name="connsiteY67" fmla="*/ 170574 h 315583"/>
              <a:gd name="connsiteX68" fmla="*/ 62754 w 301205"/>
              <a:gd name="connsiteY68" fmla="*/ 158359 h 315583"/>
              <a:gd name="connsiteX69" fmla="*/ 49760 w 301205"/>
              <a:gd name="connsiteY69" fmla="*/ 151994 h 315583"/>
              <a:gd name="connsiteX70" fmla="*/ 28507 w 301205"/>
              <a:gd name="connsiteY70" fmla="*/ 138834 h 315583"/>
              <a:gd name="connsiteX71" fmla="*/ 47662 w 301205"/>
              <a:gd name="connsiteY71" fmla="*/ 106132 h 315583"/>
              <a:gd name="connsiteX72" fmla="*/ 65368 w 301205"/>
              <a:gd name="connsiteY72" fmla="*/ 103616 h 315583"/>
              <a:gd name="connsiteX73" fmla="*/ 105881 w 301205"/>
              <a:gd name="connsiteY73" fmla="*/ 99571 h 315583"/>
              <a:gd name="connsiteX74" fmla="*/ 105675 w 301205"/>
              <a:gd name="connsiteY74" fmla="*/ 99649 h 315583"/>
              <a:gd name="connsiteX75" fmla="*/ 105106 w 301205"/>
              <a:gd name="connsiteY75" fmla="*/ 115328 h 315583"/>
              <a:gd name="connsiteX76" fmla="*/ 103688 w 301205"/>
              <a:gd name="connsiteY76" fmla="*/ 132832 h 315583"/>
              <a:gd name="connsiteX77" fmla="*/ 118760 w 301205"/>
              <a:gd name="connsiteY77" fmla="*/ 127295 h 315583"/>
              <a:gd name="connsiteX78" fmla="*/ 111917 w 301205"/>
              <a:gd name="connsiteY78" fmla="*/ 112825 h 315583"/>
              <a:gd name="connsiteX79" fmla="*/ 105881 w 301205"/>
              <a:gd name="connsiteY79" fmla="*/ 99571 h 315583"/>
              <a:gd name="connsiteX80" fmla="*/ 113505 w 301205"/>
              <a:gd name="connsiteY80" fmla="*/ 83646 h 315583"/>
              <a:gd name="connsiteX81" fmla="*/ 147231 w 301205"/>
              <a:gd name="connsiteY81" fmla="*/ 150229 h 315583"/>
              <a:gd name="connsiteX82" fmla="*/ 131636 w 301205"/>
              <a:gd name="connsiteY82" fmla="*/ 155968 h 315583"/>
              <a:gd name="connsiteX83" fmla="*/ 123551 w 301205"/>
              <a:gd name="connsiteY83" fmla="*/ 138422 h 315583"/>
              <a:gd name="connsiteX84" fmla="*/ 103524 w 301205"/>
              <a:gd name="connsiteY84" fmla="*/ 145785 h 315583"/>
              <a:gd name="connsiteX85" fmla="*/ 101905 w 301205"/>
              <a:gd name="connsiteY85" fmla="*/ 166892 h 315583"/>
              <a:gd name="connsiteX86" fmla="*/ 86106 w 301205"/>
              <a:gd name="connsiteY86" fmla="*/ 172693 h 315583"/>
              <a:gd name="connsiteX87" fmla="*/ 94406 w 301205"/>
              <a:gd name="connsiteY87" fmla="*/ 90662 h 315583"/>
              <a:gd name="connsiteX88" fmla="*/ 157547 w 301205"/>
              <a:gd name="connsiteY88" fmla="*/ 66425 h 315583"/>
              <a:gd name="connsiteX89" fmla="*/ 167603 w 301205"/>
              <a:gd name="connsiteY89" fmla="*/ 126944 h 315583"/>
              <a:gd name="connsiteX90" fmla="*/ 194334 w 301205"/>
              <a:gd name="connsiteY90" fmla="*/ 117112 h 315583"/>
              <a:gd name="connsiteX91" fmla="*/ 196637 w 301205"/>
              <a:gd name="connsiteY91" fmla="*/ 131035 h 315583"/>
              <a:gd name="connsiteX92" fmla="*/ 155035 w 301205"/>
              <a:gd name="connsiteY92" fmla="*/ 146323 h 315583"/>
              <a:gd name="connsiteX93" fmla="*/ 142689 w 301205"/>
              <a:gd name="connsiteY93" fmla="*/ 71884 h 315583"/>
              <a:gd name="connsiteX94" fmla="*/ 233088 w 301205"/>
              <a:gd name="connsiteY94" fmla="*/ 39363 h 315583"/>
              <a:gd name="connsiteX95" fmla="*/ 235277 w 301205"/>
              <a:gd name="connsiteY95" fmla="*/ 52972 h 315583"/>
              <a:gd name="connsiteX96" fmla="*/ 209052 w 301205"/>
              <a:gd name="connsiteY96" fmla="*/ 62609 h 315583"/>
              <a:gd name="connsiteX97" fmla="*/ 211620 w 301205"/>
              <a:gd name="connsiteY97" fmla="*/ 78532 h 315583"/>
              <a:gd name="connsiteX98" fmla="*/ 236397 w 301205"/>
              <a:gd name="connsiteY98" fmla="*/ 69434 h 315583"/>
              <a:gd name="connsiteX99" fmla="*/ 238611 w 301205"/>
              <a:gd name="connsiteY99" fmla="*/ 82795 h 315583"/>
              <a:gd name="connsiteX100" fmla="*/ 213829 w 301205"/>
              <a:gd name="connsiteY100" fmla="*/ 91897 h 315583"/>
              <a:gd name="connsiteX101" fmla="*/ 216818 w 301205"/>
              <a:gd name="connsiteY101" fmla="*/ 109902 h 315583"/>
              <a:gd name="connsiteX102" fmla="*/ 244593 w 301205"/>
              <a:gd name="connsiteY102" fmla="*/ 99701 h 315583"/>
              <a:gd name="connsiteX103" fmla="*/ 246873 w 301205"/>
              <a:gd name="connsiteY103" fmla="*/ 113273 h 315583"/>
              <a:gd name="connsiteX104" fmla="*/ 204238 w 301205"/>
              <a:gd name="connsiteY104" fmla="*/ 128931 h 315583"/>
              <a:gd name="connsiteX105" fmla="*/ 191893 w 301205"/>
              <a:gd name="connsiteY105" fmla="*/ 54498 h 315583"/>
              <a:gd name="connsiteX106" fmla="*/ 215406 w 301205"/>
              <a:gd name="connsiteY106" fmla="*/ 0 h 315583"/>
              <a:gd name="connsiteX107" fmla="*/ 220020 w 301205"/>
              <a:gd name="connsiteY107" fmla="*/ 12562 h 315583"/>
              <a:gd name="connsiteX108" fmla="*/ 4614 w 301205"/>
              <a:gd name="connsiteY108" fmla="*/ 91700 h 315583"/>
              <a:gd name="connsiteX109" fmla="*/ 0 w 301205"/>
              <a:gd name="connsiteY109" fmla="*/ 79142 h 3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01205" h="315583">
                <a:moveTo>
                  <a:pt x="296591" y="223875"/>
                </a:moveTo>
                <a:cubicBezTo>
                  <a:pt x="296591" y="223875"/>
                  <a:pt x="301205" y="236438"/>
                  <a:pt x="301205" y="236438"/>
                </a:cubicBezTo>
                <a:lnTo>
                  <a:pt x="85800" y="315583"/>
                </a:lnTo>
                <a:lnTo>
                  <a:pt x="81185" y="303020"/>
                </a:lnTo>
                <a:close/>
                <a:moveTo>
                  <a:pt x="90999" y="192603"/>
                </a:moveTo>
                <a:cubicBezTo>
                  <a:pt x="96676" y="194018"/>
                  <a:pt x="101273" y="197609"/>
                  <a:pt x="103578" y="203876"/>
                </a:cubicBezTo>
                <a:cubicBezTo>
                  <a:pt x="107148" y="213598"/>
                  <a:pt x="102004" y="223630"/>
                  <a:pt x="93095" y="229798"/>
                </a:cubicBezTo>
                <a:lnTo>
                  <a:pt x="93060" y="230091"/>
                </a:lnTo>
                <a:cubicBezTo>
                  <a:pt x="101957" y="228754"/>
                  <a:pt x="109843" y="233308"/>
                  <a:pt x="113141" y="242297"/>
                </a:cubicBezTo>
                <a:cubicBezTo>
                  <a:pt x="119256" y="258954"/>
                  <a:pt x="105856" y="274647"/>
                  <a:pt x="88589" y="280988"/>
                </a:cubicBezTo>
                <a:cubicBezTo>
                  <a:pt x="78493" y="284702"/>
                  <a:pt x="68846" y="285484"/>
                  <a:pt x="64255" y="283858"/>
                </a:cubicBezTo>
                <a:cubicBezTo>
                  <a:pt x="64255" y="283858"/>
                  <a:pt x="64555" y="268160"/>
                  <a:pt x="64555" y="268160"/>
                </a:cubicBezTo>
                <a:cubicBezTo>
                  <a:pt x="68342" y="268698"/>
                  <a:pt x="75649" y="269053"/>
                  <a:pt x="83547" y="266143"/>
                </a:cubicBezTo>
                <a:cubicBezTo>
                  <a:pt x="93276" y="262580"/>
                  <a:pt x="97269" y="255448"/>
                  <a:pt x="94951" y="249130"/>
                </a:cubicBezTo>
                <a:cubicBezTo>
                  <a:pt x="92356" y="242074"/>
                  <a:pt x="85228" y="240688"/>
                  <a:pt x="74941" y="244607"/>
                </a:cubicBezTo>
                <a:lnTo>
                  <a:pt x="71906" y="245727"/>
                </a:lnTo>
                <a:lnTo>
                  <a:pt x="69534" y="231420"/>
                </a:lnTo>
                <a:lnTo>
                  <a:pt x="72335" y="230389"/>
                </a:lnTo>
                <a:cubicBezTo>
                  <a:pt x="80483" y="227399"/>
                  <a:pt x="88642" y="220671"/>
                  <a:pt x="86051" y="213620"/>
                </a:cubicBezTo>
                <a:cubicBezTo>
                  <a:pt x="84577" y="209612"/>
                  <a:pt x="80590" y="207764"/>
                  <a:pt x="73771" y="210265"/>
                </a:cubicBezTo>
                <a:cubicBezTo>
                  <a:pt x="67084" y="212722"/>
                  <a:pt x="61802" y="216735"/>
                  <a:pt x="58920" y="220142"/>
                </a:cubicBezTo>
                <a:lnTo>
                  <a:pt x="51663" y="207910"/>
                </a:lnTo>
                <a:cubicBezTo>
                  <a:pt x="56335" y="202605"/>
                  <a:pt x="63920" y="197331"/>
                  <a:pt x="71940" y="194385"/>
                </a:cubicBezTo>
                <a:cubicBezTo>
                  <a:pt x="78565" y="191948"/>
                  <a:pt x="85323" y="191187"/>
                  <a:pt x="90999" y="192603"/>
                </a:cubicBezTo>
                <a:close/>
                <a:moveTo>
                  <a:pt x="146063" y="181215"/>
                </a:moveTo>
                <a:cubicBezTo>
                  <a:pt x="134269" y="185544"/>
                  <a:pt x="138637" y="216228"/>
                  <a:pt x="142881" y="227778"/>
                </a:cubicBezTo>
                <a:cubicBezTo>
                  <a:pt x="145029" y="233613"/>
                  <a:pt x="148998" y="241399"/>
                  <a:pt x="155922" y="238855"/>
                </a:cubicBezTo>
                <a:cubicBezTo>
                  <a:pt x="167960" y="234439"/>
                  <a:pt x="162232" y="202318"/>
                  <a:pt x="158392" y="191860"/>
                </a:cubicBezTo>
                <a:cubicBezTo>
                  <a:pt x="156463" y="186636"/>
                  <a:pt x="152743" y="178759"/>
                  <a:pt x="146063" y="181215"/>
                </a:cubicBezTo>
                <a:close/>
                <a:moveTo>
                  <a:pt x="266208" y="170678"/>
                </a:moveTo>
                <a:cubicBezTo>
                  <a:pt x="259147" y="173275"/>
                  <a:pt x="260116" y="187541"/>
                  <a:pt x="262843" y="194951"/>
                </a:cubicBezTo>
                <a:cubicBezTo>
                  <a:pt x="264586" y="199699"/>
                  <a:pt x="267708" y="202559"/>
                  <a:pt x="271841" y="201032"/>
                </a:cubicBezTo>
                <a:cubicBezTo>
                  <a:pt x="279012" y="198400"/>
                  <a:pt x="277485" y="183367"/>
                  <a:pt x="274942" y="176438"/>
                </a:cubicBezTo>
                <a:cubicBezTo>
                  <a:pt x="273420" y="172294"/>
                  <a:pt x="270467" y="169117"/>
                  <a:pt x="266208" y="170678"/>
                </a:cubicBezTo>
                <a:close/>
                <a:moveTo>
                  <a:pt x="142916" y="166635"/>
                </a:moveTo>
                <a:cubicBezTo>
                  <a:pt x="159923" y="160387"/>
                  <a:pt x="170427" y="171299"/>
                  <a:pt x="175598" y="185397"/>
                </a:cubicBezTo>
                <a:cubicBezTo>
                  <a:pt x="184679" y="210076"/>
                  <a:pt x="183752" y="244364"/>
                  <a:pt x="158825" y="253518"/>
                </a:cubicBezTo>
                <a:cubicBezTo>
                  <a:pt x="142413" y="259545"/>
                  <a:pt x="131327" y="249271"/>
                  <a:pt x="125523" y="233466"/>
                </a:cubicBezTo>
                <a:cubicBezTo>
                  <a:pt x="116361" y="208547"/>
                  <a:pt x="118594" y="175573"/>
                  <a:pt x="142916" y="166635"/>
                </a:cubicBezTo>
                <a:close/>
                <a:moveTo>
                  <a:pt x="264202" y="159962"/>
                </a:moveTo>
                <a:cubicBezTo>
                  <a:pt x="275263" y="155902"/>
                  <a:pt x="284519" y="161191"/>
                  <a:pt x="288362" y="171640"/>
                </a:cubicBezTo>
                <a:cubicBezTo>
                  <a:pt x="294743" y="189032"/>
                  <a:pt x="288557" y="206346"/>
                  <a:pt x="274084" y="211659"/>
                </a:cubicBezTo>
                <a:cubicBezTo>
                  <a:pt x="263749" y="215451"/>
                  <a:pt x="253672" y="211298"/>
                  <a:pt x="249339" y="199501"/>
                </a:cubicBezTo>
                <a:cubicBezTo>
                  <a:pt x="243574" y="183818"/>
                  <a:pt x="248644" y="165672"/>
                  <a:pt x="264202" y="159962"/>
                </a:cubicBezTo>
                <a:close/>
                <a:moveTo>
                  <a:pt x="203740" y="156502"/>
                </a:moveTo>
                <a:cubicBezTo>
                  <a:pt x="196690" y="159109"/>
                  <a:pt x="197611" y="173251"/>
                  <a:pt x="200339" y="180671"/>
                </a:cubicBezTo>
                <a:cubicBezTo>
                  <a:pt x="202034" y="185290"/>
                  <a:pt x="205203" y="188264"/>
                  <a:pt x="209331" y="186747"/>
                </a:cubicBezTo>
                <a:cubicBezTo>
                  <a:pt x="216496" y="184115"/>
                  <a:pt x="215022" y="169201"/>
                  <a:pt x="212474" y="162272"/>
                </a:cubicBezTo>
                <a:cubicBezTo>
                  <a:pt x="210958" y="158133"/>
                  <a:pt x="208004" y="154946"/>
                  <a:pt x="203740" y="156502"/>
                </a:cubicBezTo>
                <a:close/>
                <a:moveTo>
                  <a:pt x="201734" y="145791"/>
                </a:moveTo>
                <a:cubicBezTo>
                  <a:pt x="212806" y="141731"/>
                  <a:pt x="222051" y="147020"/>
                  <a:pt x="225894" y="157479"/>
                </a:cubicBezTo>
                <a:cubicBezTo>
                  <a:pt x="232281" y="174857"/>
                  <a:pt x="226042" y="192061"/>
                  <a:pt x="211700" y="197325"/>
                </a:cubicBezTo>
                <a:cubicBezTo>
                  <a:pt x="201244" y="201161"/>
                  <a:pt x="191162" y="197003"/>
                  <a:pt x="186824" y="185221"/>
                </a:cubicBezTo>
                <a:cubicBezTo>
                  <a:pt x="181022" y="169409"/>
                  <a:pt x="186181" y="151511"/>
                  <a:pt x="201734" y="145791"/>
                </a:cubicBezTo>
                <a:close/>
                <a:moveTo>
                  <a:pt x="257047" y="125469"/>
                </a:moveTo>
                <a:lnTo>
                  <a:pt x="228469" y="228696"/>
                </a:lnTo>
                <a:cubicBezTo>
                  <a:pt x="228469" y="228696"/>
                  <a:pt x="218018" y="232532"/>
                  <a:pt x="218018" y="232532"/>
                </a:cubicBezTo>
                <a:lnTo>
                  <a:pt x="246717" y="129266"/>
                </a:lnTo>
                <a:close/>
                <a:moveTo>
                  <a:pt x="65368" y="103616"/>
                </a:moveTo>
                <a:lnTo>
                  <a:pt x="65271" y="117702"/>
                </a:lnTo>
                <a:cubicBezTo>
                  <a:pt x="62543" y="117296"/>
                  <a:pt x="56872" y="117159"/>
                  <a:pt x="51125" y="119386"/>
                </a:cubicBezTo>
                <a:cubicBezTo>
                  <a:pt x="44207" y="121930"/>
                  <a:pt x="41885" y="126764"/>
                  <a:pt x="43286" y="130585"/>
                </a:cubicBezTo>
                <a:cubicBezTo>
                  <a:pt x="44768" y="134618"/>
                  <a:pt x="49907" y="135532"/>
                  <a:pt x="57010" y="136673"/>
                </a:cubicBezTo>
                <a:cubicBezTo>
                  <a:pt x="67111" y="138009"/>
                  <a:pt x="74567" y="141710"/>
                  <a:pt x="77597" y="149962"/>
                </a:cubicBezTo>
                <a:cubicBezTo>
                  <a:pt x="83291" y="165459"/>
                  <a:pt x="73401" y="178103"/>
                  <a:pt x="57923" y="183797"/>
                </a:cubicBezTo>
                <a:cubicBezTo>
                  <a:pt x="48223" y="187368"/>
                  <a:pt x="40386" y="187423"/>
                  <a:pt x="36169" y="186164"/>
                </a:cubicBezTo>
                <a:cubicBezTo>
                  <a:pt x="36169" y="186164"/>
                  <a:pt x="36657" y="172164"/>
                  <a:pt x="36657" y="172164"/>
                </a:cubicBezTo>
                <a:cubicBezTo>
                  <a:pt x="41696" y="173117"/>
                  <a:pt x="48306" y="172930"/>
                  <a:pt x="54699" y="170574"/>
                </a:cubicBezTo>
                <a:cubicBezTo>
                  <a:pt x="60482" y="168448"/>
                  <a:pt x="64761" y="163830"/>
                  <a:pt x="62754" y="158359"/>
                </a:cubicBezTo>
                <a:cubicBezTo>
                  <a:pt x="61309" y="154440"/>
                  <a:pt x="57363" y="152951"/>
                  <a:pt x="49760" y="151994"/>
                </a:cubicBezTo>
                <a:cubicBezTo>
                  <a:pt x="40842" y="150708"/>
                  <a:pt x="31848" y="147915"/>
                  <a:pt x="28507" y="138834"/>
                </a:cubicBezTo>
                <a:cubicBezTo>
                  <a:pt x="23355" y="124794"/>
                  <a:pt x="32487" y="111712"/>
                  <a:pt x="47662" y="106132"/>
                </a:cubicBezTo>
                <a:cubicBezTo>
                  <a:pt x="56134" y="103022"/>
                  <a:pt x="61764" y="103057"/>
                  <a:pt x="65368" y="103616"/>
                </a:cubicBezTo>
                <a:close/>
                <a:moveTo>
                  <a:pt x="105881" y="99571"/>
                </a:moveTo>
                <a:lnTo>
                  <a:pt x="105675" y="99649"/>
                </a:lnTo>
                <a:cubicBezTo>
                  <a:pt x="105465" y="104526"/>
                  <a:pt x="105477" y="110615"/>
                  <a:pt x="105106" y="115328"/>
                </a:cubicBezTo>
                <a:lnTo>
                  <a:pt x="103688" y="132832"/>
                </a:lnTo>
                <a:cubicBezTo>
                  <a:pt x="103688" y="132832"/>
                  <a:pt x="118760" y="127295"/>
                  <a:pt x="118760" y="127295"/>
                </a:cubicBezTo>
                <a:lnTo>
                  <a:pt x="111917" y="112825"/>
                </a:lnTo>
                <a:cubicBezTo>
                  <a:pt x="110205" y="109115"/>
                  <a:pt x="107746" y="103690"/>
                  <a:pt x="105881" y="99571"/>
                </a:cubicBezTo>
                <a:close/>
                <a:moveTo>
                  <a:pt x="113505" y="83646"/>
                </a:moveTo>
                <a:lnTo>
                  <a:pt x="147231" y="150229"/>
                </a:lnTo>
                <a:lnTo>
                  <a:pt x="131636" y="155968"/>
                </a:lnTo>
                <a:lnTo>
                  <a:pt x="123551" y="138422"/>
                </a:lnTo>
                <a:cubicBezTo>
                  <a:pt x="123551" y="138422"/>
                  <a:pt x="103524" y="145785"/>
                  <a:pt x="103524" y="145785"/>
                </a:cubicBezTo>
                <a:lnTo>
                  <a:pt x="101905" y="166892"/>
                </a:lnTo>
                <a:lnTo>
                  <a:pt x="86106" y="172693"/>
                </a:lnTo>
                <a:lnTo>
                  <a:pt x="94406" y="90662"/>
                </a:lnTo>
                <a:close/>
                <a:moveTo>
                  <a:pt x="157547" y="66425"/>
                </a:moveTo>
                <a:lnTo>
                  <a:pt x="167603" y="126944"/>
                </a:lnTo>
                <a:lnTo>
                  <a:pt x="194334" y="117112"/>
                </a:lnTo>
                <a:lnTo>
                  <a:pt x="196637" y="131035"/>
                </a:lnTo>
                <a:lnTo>
                  <a:pt x="155035" y="146323"/>
                </a:lnTo>
                <a:cubicBezTo>
                  <a:pt x="155035" y="146323"/>
                  <a:pt x="142689" y="71884"/>
                  <a:pt x="142689" y="71884"/>
                </a:cubicBezTo>
                <a:close/>
                <a:moveTo>
                  <a:pt x="233088" y="39363"/>
                </a:moveTo>
                <a:lnTo>
                  <a:pt x="235277" y="52972"/>
                </a:lnTo>
                <a:lnTo>
                  <a:pt x="209052" y="62609"/>
                </a:lnTo>
                <a:lnTo>
                  <a:pt x="211620" y="78532"/>
                </a:lnTo>
                <a:lnTo>
                  <a:pt x="236397" y="69434"/>
                </a:lnTo>
                <a:cubicBezTo>
                  <a:pt x="236397" y="69434"/>
                  <a:pt x="238611" y="82795"/>
                  <a:pt x="238611" y="82795"/>
                </a:cubicBezTo>
                <a:lnTo>
                  <a:pt x="213829" y="91897"/>
                </a:lnTo>
                <a:lnTo>
                  <a:pt x="216818" y="109902"/>
                </a:lnTo>
                <a:lnTo>
                  <a:pt x="244593" y="99701"/>
                </a:lnTo>
                <a:lnTo>
                  <a:pt x="246873" y="113273"/>
                </a:lnTo>
                <a:lnTo>
                  <a:pt x="204238" y="128931"/>
                </a:lnTo>
                <a:lnTo>
                  <a:pt x="191893" y="54498"/>
                </a:lnTo>
                <a:close/>
                <a:moveTo>
                  <a:pt x="215406" y="0"/>
                </a:moveTo>
                <a:cubicBezTo>
                  <a:pt x="215406" y="0"/>
                  <a:pt x="220020" y="12562"/>
                  <a:pt x="220020" y="12562"/>
                </a:cubicBezTo>
                <a:lnTo>
                  <a:pt x="4614" y="91700"/>
                </a:lnTo>
                <a:lnTo>
                  <a:pt x="0" y="79142"/>
                </a:lnTo>
                <a:close/>
              </a:path>
            </a:pathLst>
          </a:custGeom>
          <a:solidFill>
            <a:srgbClr val="FFFF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6" name="TextBox 185"/>
          <p:cNvSpPr txBox="1"/>
          <p:nvPr/>
        </p:nvSpPr>
        <p:spPr>
          <a:xfrm>
            <a:off x="7921450" y="4815023"/>
            <a:ext cx="1388420" cy="707886"/>
          </a:xfrm>
          <a:prstGeom prst="rect">
            <a:avLst/>
          </a:prstGeom>
          <a:noFill/>
        </p:spPr>
        <p:txBody>
          <a:bodyPr wrap="square" rtlCol="0">
            <a:spAutoFit/>
          </a:bodyPr>
          <a:lstStyle/>
          <a:p>
            <a:pPr algn="ctr"/>
            <a:r>
              <a:rPr lang="en-US" sz="4000" b="1" dirty="0" smtClean="0">
                <a:solidFill>
                  <a:schemeClr val="accent4"/>
                </a:solidFill>
                <a:latin typeface="Montserrat" charset="0"/>
                <a:ea typeface="Montserrat" charset="0"/>
                <a:cs typeface="Montserrat" charset="0"/>
              </a:rPr>
              <a:t>82%</a:t>
            </a:r>
            <a:endParaRPr lang="en-US" sz="4000" b="1" dirty="0">
              <a:solidFill>
                <a:schemeClr val="accent4"/>
              </a:solidFill>
              <a:latin typeface="Montserrat" charset="0"/>
              <a:ea typeface="Montserrat" charset="0"/>
              <a:cs typeface="Montserrat" charset="0"/>
            </a:endParaRPr>
          </a:p>
        </p:txBody>
      </p:sp>
      <p:grpSp>
        <p:nvGrpSpPr>
          <p:cNvPr id="21" name="Group 20"/>
          <p:cNvGrpSpPr/>
          <p:nvPr/>
        </p:nvGrpSpPr>
        <p:grpSpPr>
          <a:xfrm>
            <a:off x="6744906" y="5100160"/>
            <a:ext cx="934403" cy="855698"/>
            <a:chOff x="7405034" y="5223971"/>
            <a:chExt cx="934403" cy="855698"/>
          </a:xfrm>
        </p:grpSpPr>
        <p:sp>
          <p:nvSpPr>
            <p:cNvPr id="161" name="Shape 29"/>
            <p:cNvSpPr/>
            <p:nvPr/>
          </p:nvSpPr>
          <p:spPr>
            <a:xfrm>
              <a:off x="7783900" y="5346980"/>
              <a:ext cx="555537" cy="724959"/>
            </a:xfrm>
            <a:custGeom>
              <a:avLst/>
              <a:gdLst/>
              <a:ahLst/>
              <a:cxnLst>
                <a:cxn ang="0">
                  <a:pos x="wd2" y="hd2"/>
                </a:cxn>
                <a:cxn ang="5400000">
                  <a:pos x="wd2" y="hd2"/>
                </a:cxn>
                <a:cxn ang="10800000">
                  <a:pos x="wd2" y="hd2"/>
                </a:cxn>
                <a:cxn ang="16200000">
                  <a:pos x="wd2" y="hd2"/>
                </a:cxn>
              </a:cxnLst>
              <a:rect l="0" t="0" r="r" b="b"/>
              <a:pathLst>
                <a:path w="21600" h="21600" extrusionOk="0">
                  <a:moveTo>
                    <a:pt x="21597" y="17789"/>
                  </a:moveTo>
                  <a:lnTo>
                    <a:pt x="21600" y="42"/>
                  </a:lnTo>
                  <a:lnTo>
                    <a:pt x="0" y="0"/>
                  </a:lnTo>
                  <a:lnTo>
                    <a:pt x="8" y="18125"/>
                  </a:lnTo>
                  <a:lnTo>
                    <a:pt x="48" y="18124"/>
                  </a:lnTo>
                  <a:cubicBezTo>
                    <a:pt x="483" y="20065"/>
                    <a:pt x="5127" y="21594"/>
                    <a:pt x="10804" y="21600"/>
                  </a:cubicBezTo>
                  <a:cubicBezTo>
                    <a:pt x="16768" y="21593"/>
                    <a:pt x="21598" y="19907"/>
                    <a:pt x="21598" y="17827"/>
                  </a:cubicBezTo>
                  <a:cubicBezTo>
                    <a:pt x="21598" y="17814"/>
                    <a:pt x="21595" y="17802"/>
                    <a:pt x="21595" y="17789"/>
                  </a:cubicBezTo>
                  <a:cubicBezTo>
                    <a:pt x="21595" y="17789"/>
                    <a:pt x="21597" y="17789"/>
                    <a:pt x="21597" y="17789"/>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2" name="Freeform 161"/>
            <p:cNvSpPr/>
            <p:nvPr/>
          </p:nvSpPr>
          <p:spPr>
            <a:xfrm>
              <a:off x="7783900" y="5435546"/>
              <a:ext cx="555461" cy="569274"/>
            </a:xfrm>
            <a:custGeom>
              <a:avLst/>
              <a:gdLst>
                <a:gd name="connsiteX0" fmla="*/ 0 w 555461"/>
                <a:gd name="connsiteY0" fmla="*/ 457590 h 569274"/>
                <a:gd name="connsiteX1" fmla="*/ 46494 w 555461"/>
                <a:gd name="connsiteY1" fmla="*/ 502010 h 569274"/>
                <a:gd name="connsiteX2" fmla="*/ 97746 w 555461"/>
                <a:gd name="connsiteY2" fmla="*/ 526783 h 569274"/>
                <a:gd name="connsiteX3" fmla="*/ 149023 w 555461"/>
                <a:gd name="connsiteY3" fmla="*/ 542263 h 569274"/>
                <a:gd name="connsiteX4" fmla="*/ 200301 w 555461"/>
                <a:gd name="connsiteY4" fmla="*/ 551725 h 569274"/>
                <a:gd name="connsiteX5" fmla="*/ 251578 w 555461"/>
                <a:gd name="connsiteY5" fmla="*/ 556281 h 569274"/>
                <a:gd name="connsiteX6" fmla="*/ 277808 w 555461"/>
                <a:gd name="connsiteY6" fmla="*/ 556901 h 569274"/>
                <a:gd name="connsiteX7" fmla="*/ 302855 w 555461"/>
                <a:gd name="connsiteY7" fmla="*/ 556322 h 569274"/>
                <a:gd name="connsiteX8" fmla="*/ 354132 w 555461"/>
                <a:gd name="connsiteY8" fmla="*/ 551865 h 569274"/>
                <a:gd name="connsiteX9" fmla="*/ 405384 w 555461"/>
                <a:gd name="connsiteY9" fmla="*/ 542573 h 569274"/>
                <a:gd name="connsiteX10" fmla="*/ 456661 w 555461"/>
                <a:gd name="connsiteY10" fmla="*/ 527227 h 569274"/>
                <a:gd name="connsiteX11" fmla="*/ 507938 w 555461"/>
                <a:gd name="connsiteY11" fmla="*/ 502740 h 569274"/>
                <a:gd name="connsiteX12" fmla="*/ 555461 w 555461"/>
                <a:gd name="connsiteY12" fmla="*/ 457895 h 569274"/>
                <a:gd name="connsiteX13" fmla="*/ 555461 w 555461"/>
                <a:gd name="connsiteY13" fmla="*/ 470796 h 569274"/>
                <a:gd name="connsiteX14" fmla="*/ 555410 w 555461"/>
                <a:gd name="connsiteY14" fmla="*/ 470863 h 569274"/>
                <a:gd name="connsiteX15" fmla="*/ 555410 w 555461"/>
                <a:gd name="connsiteY15" fmla="*/ 462947 h 569274"/>
                <a:gd name="connsiteX16" fmla="*/ 504827 w 555461"/>
                <a:gd name="connsiteY16" fmla="*/ 517238 h 569274"/>
                <a:gd name="connsiteX17" fmla="*/ 454244 w 555461"/>
                <a:gd name="connsiteY17" fmla="*/ 541115 h 569274"/>
                <a:gd name="connsiteX18" fmla="*/ 403661 w 555461"/>
                <a:gd name="connsiteY18" fmla="*/ 555774 h 569274"/>
                <a:gd name="connsiteX19" fmla="*/ 353078 w 555461"/>
                <a:gd name="connsiteY19" fmla="*/ 564600 h 569274"/>
                <a:gd name="connsiteX20" fmla="*/ 302521 w 555461"/>
                <a:gd name="connsiteY20" fmla="*/ 568757 h 569274"/>
                <a:gd name="connsiteX21" fmla="*/ 277808 w 555461"/>
                <a:gd name="connsiteY21" fmla="*/ 569274 h 569274"/>
                <a:gd name="connsiteX22" fmla="*/ 251938 w 555461"/>
                <a:gd name="connsiteY22" fmla="*/ 568716 h 569274"/>
                <a:gd name="connsiteX23" fmla="*/ 201355 w 555461"/>
                <a:gd name="connsiteY23" fmla="*/ 564440 h 569274"/>
                <a:gd name="connsiteX24" fmla="*/ 150772 w 555461"/>
                <a:gd name="connsiteY24" fmla="*/ 555500 h 569274"/>
                <a:gd name="connsiteX25" fmla="*/ 100189 w 555461"/>
                <a:gd name="connsiteY25" fmla="*/ 540655 h 569274"/>
                <a:gd name="connsiteX26" fmla="*/ 49632 w 555461"/>
                <a:gd name="connsiteY26" fmla="*/ 516498 h 569274"/>
                <a:gd name="connsiteX27" fmla="*/ 232 w 555461"/>
                <a:gd name="connsiteY27" fmla="*/ 462947 h 569274"/>
                <a:gd name="connsiteX28" fmla="*/ 232 w 555461"/>
                <a:gd name="connsiteY28" fmla="*/ 470873 h 569274"/>
                <a:gd name="connsiteX29" fmla="*/ 0 w 555461"/>
                <a:gd name="connsiteY29" fmla="*/ 470465 h 569274"/>
                <a:gd name="connsiteX30" fmla="*/ 0 w 555461"/>
                <a:gd name="connsiteY30" fmla="*/ 381325 h 569274"/>
                <a:gd name="connsiteX31" fmla="*/ 46494 w 555461"/>
                <a:gd name="connsiteY31" fmla="*/ 425745 h 569274"/>
                <a:gd name="connsiteX32" fmla="*/ 97746 w 555461"/>
                <a:gd name="connsiteY32" fmla="*/ 450518 h 569274"/>
                <a:gd name="connsiteX33" fmla="*/ 149023 w 555461"/>
                <a:gd name="connsiteY33" fmla="*/ 465998 h 569274"/>
                <a:gd name="connsiteX34" fmla="*/ 200301 w 555461"/>
                <a:gd name="connsiteY34" fmla="*/ 475460 h 569274"/>
                <a:gd name="connsiteX35" fmla="*/ 251578 w 555461"/>
                <a:gd name="connsiteY35" fmla="*/ 480016 h 569274"/>
                <a:gd name="connsiteX36" fmla="*/ 277808 w 555461"/>
                <a:gd name="connsiteY36" fmla="*/ 480636 h 569274"/>
                <a:gd name="connsiteX37" fmla="*/ 302855 w 555461"/>
                <a:gd name="connsiteY37" fmla="*/ 480057 h 569274"/>
                <a:gd name="connsiteX38" fmla="*/ 354132 w 555461"/>
                <a:gd name="connsiteY38" fmla="*/ 475600 h 569274"/>
                <a:gd name="connsiteX39" fmla="*/ 405384 w 555461"/>
                <a:gd name="connsiteY39" fmla="*/ 466308 h 569274"/>
                <a:gd name="connsiteX40" fmla="*/ 456661 w 555461"/>
                <a:gd name="connsiteY40" fmla="*/ 450967 h 569274"/>
                <a:gd name="connsiteX41" fmla="*/ 507938 w 555461"/>
                <a:gd name="connsiteY41" fmla="*/ 426475 h 569274"/>
                <a:gd name="connsiteX42" fmla="*/ 555461 w 555461"/>
                <a:gd name="connsiteY42" fmla="*/ 381630 h 569274"/>
                <a:gd name="connsiteX43" fmla="*/ 555461 w 555461"/>
                <a:gd name="connsiteY43" fmla="*/ 394531 h 569274"/>
                <a:gd name="connsiteX44" fmla="*/ 555410 w 555461"/>
                <a:gd name="connsiteY44" fmla="*/ 394598 h 569274"/>
                <a:gd name="connsiteX45" fmla="*/ 555410 w 555461"/>
                <a:gd name="connsiteY45" fmla="*/ 386682 h 569274"/>
                <a:gd name="connsiteX46" fmla="*/ 504827 w 555461"/>
                <a:gd name="connsiteY46" fmla="*/ 440973 h 569274"/>
                <a:gd name="connsiteX47" fmla="*/ 454244 w 555461"/>
                <a:gd name="connsiteY47" fmla="*/ 464850 h 569274"/>
                <a:gd name="connsiteX48" fmla="*/ 403661 w 555461"/>
                <a:gd name="connsiteY48" fmla="*/ 479509 h 569274"/>
                <a:gd name="connsiteX49" fmla="*/ 353078 w 555461"/>
                <a:gd name="connsiteY49" fmla="*/ 488335 h 569274"/>
                <a:gd name="connsiteX50" fmla="*/ 302521 w 555461"/>
                <a:gd name="connsiteY50" fmla="*/ 492492 h 569274"/>
                <a:gd name="connsiteX51" fmla="*/ 277808 w 555461"/>
                <a:gd name="connsiteY51" fmla="*/ 493009 h 569274"/>
                <a:gd name="connsiteX52" fmla="*/ 251938 w 555461"/>
                <a:gd name="connsiteY52" fmla="*/ 492451 h 569274"/>
                <a:gd name="connsiteX53" fmla="*/ 201355 w 555461"/>
                <a:gd name="connsiteY53" fmla="*/ 488175 h 569274"/>
                <a:gd name="connsiteX54" fmla="*/ 150772 w 555461"/>
                <a:gd name="connsiteY54" fmla="*/ 479235 h 569274"/>
                <a:gd name="connsiteX55" fmla="*/ 100189 w 555461"/>
                <a:gd name="connsiteY55" fmla="*/ 464390 h 569274"/>
                <a:gd name="connsiteX56" fmla="*/ 49632 w 555461"/>
                <a:gd name="connsiteY56" fmla="*/ 440233 h 569274"/>
                <a:gd name="connsiteX57" fmla="*/ 232 w 555461"/>
                <a:gd name="connsiteY57" fmla="*/ 386682 h 569274"/>
                <a:gd name="connsiteX58" fmla="*/ 232 w 555461"/>
                <a:gd name="connsiteY58" fmla="*/ 394608 h 569274"/>
                <a:gd name="connsiteX59" fmla="*/ 0 w 555461"/>
                <a:gd name="connsiteY59" fmla="*/ 394200 h 569274"/>
                <a:gd name="connsiteX60" fmla="*/ 0 w 555461"/>
                <a:gd name="connsiteY60" fmla="*/ 305060 h 569274"/>
                <a:gd name="connsiteX61" fmla="*/ 46494 w 555461"/>
                <a:gd name="connsiteY61" fmla="*/ 349480 h 569274"/>
                <a:gd name="connsiteX62" fmla="*/ 97746 w 555461"/>
                <a:gd name="connsiteY62" fmla="*/ 374253 h 569274"/>
                <a:gd name="connsiteX63" fmla="*/ 149023 w 555461"/>
                <a:gd name="connsiteY63" fmla="*/ 389733 h 569274"/>
                <a:gd name="connsiteX64" fmla="*/ 200301 w 555461"/>
                <a:gd name="connsiteY64" fmla="*/ 399195 h 569274"/>
                <a:gd name="connsiteX65" fmla="*/ 251578 w 555461"/>
                <a:gd name="connsiteY65" fmla="*/ 403751 h 569274"/>
                <a:gd name="connsiteX66" fmla="*/ 277808 w 555461"/>
                <a:gd name="connsiteY66" fmla="*/ 404371 h 569274"/>
                <a:gd name="connsiteX67" fmla="*/ 302855 w 555461"/>
                <a:gd name="connsiteY67" fmla="*/ 403792 h 569274"/>
                <a:gd name="connsiteX68" fmla="*/ 354132 w 555461"/>
                <a:gd name="connsiteY68" fmla="*/ 399335 h 569274"/>
                <a:gd name="connsiteX69" fmla="*/ 405384 w 555461"/>
                <a:gd name="connsiteY69" fmla="*/ 390043 h 569274"/>
                <a:gd name="connsiteX70" fmla="*/ 456661 w 555461"/>
                <a:gd name="connsiteY70" fmla="*/ 374697 h 569274"/>
                <a:gd name="connsiteX71" fmla="*/ 507938 w 555461"/>
                <a:gd name="connsiteY71" fmla="*/ 350210 h 569274"/>
                <a:gd name="connsiteX72" fmla="*/ 555461 w 555461"/>
                <a:gd name="connsiteY72" fmla="*/ 305365 h 569274"/>
                <a:gd name="connsiteX73" fmla="*/ 555461 w 555461"/>
                <a:gd name="connsiteY73" fmla="*/ 318266 h 569274"/>
                <a:gd name="connsiteX74" fmla="*/ 555410 w 555461"/>
                <a:gd name="connsiteY74" fmla="*/ 318333 h 569274"/>
                <a:gd name="connsiteX75" fmla="*/ 555410 w 555461"/>
                <a:gd name="connsiteY75" fmla="*/ 310417 h 569274"/>
                <a:gd name="connsiteX76" fmla="*/ 504827 w 555461"/>
                <a:gd name="connsiteY76" fmla="*/ 364708 h 569274"/>
                <a:gd name="connsiteX77" fmla="*/ 454244 w 555461"/>
                <a:gd name="connsiteY77" fmla="*/ 388585 h 569274"/>
                <a:gd name="connsiteX78" fmla="*/ 403661 w 555461"/>
                <a:gd name="connsiteY78" fmla="*/ 403244 h 569274"/>
                <a:gd name="connsiteX79" fmla="*/ 353078 w 555461"/>
                <a:gd name="connsiteY79" fmla="*/ 412070 h 569274"/>
                <a:gd name="connsiteX80" fmla="*/ 302521 w 555461"/>
                <a:gd name="connsiteY80" fmla="*/ 416227 h 569274"/>
                <a:gd name="connsiteX81" fmla="*/ 277808 w 555461"/>
                <a:gd name="connsiteY81" fmla="*/ 416744 h 569274"/>
                <a:gd name="connsiteX82" fmla="*/ 251938 w 555461"/>
                <a:gd name="connsiteY82" fmla="*/ 416186 h 569274"/>
                <a:gd name="connsiteX83" fmla="*/ 201355 w 555461"/>
                <a:gd name="connsiteY83" fmla="*/ 411910 h 569274"/>
                <a:gd name="connsiteX84" fmla="*/ 150772 w 555461"/>
                <a:gd name="connsiteY84" fmla="*/ 402970 h 569274"/>
                <a:gd name="connsiteX85" fmla="*/ 100189 w 555461"/>
                <a:gd name="connsiteY85" fmla="*/ 388125 h 569274"/>
                <a:gd name="connsiteX86" fmla="*/ 49632 w 555461"/>
                <a:gd name="connsiteY86" fmla="*/ 363968 h 569274"/>
                <a:gd name="connsiteX87" fmla="*/ 232 w 555461"/>
                <a:gd name="connsiteY87" fmla="*/ 310417 h 569274"/>
                <a:gd name="connsiteX88" fmla="*/ 232 w 555461"/>
                <a:gd name="connsiteY88" fmla="*/ 318343 h 569274"/>
                <a:gd name="connsiteX89" fmla="*/ 0 w 555461"/>
                <a:gd name="connsiteY89" fmla="*/ 317935 h 569274"/>
                <a:gd name="connsiteX90" fmla="*/ 0 w 555461"/>
                <a:gd name="connsiteY90" fmla="*/ 228795 h 569274"/>
                <a:gd name="connsiteX91" fmla="*/ 46494 w 555461"/>
                <a:gd name="connsiteY91" fmla="*/ 273215 h 569274"/>
                <a:gd name="connsiteX92" fmla="*/ 97746 w 555461"/>
                <a:gd name="connsiteY92" fmla="*/ 297988 h 569274"/>
                <a:gd name="connsiteX93" fmla="*/ 149023 w 555461"/>
                <a:gd name="connsiteY93" fmla="*/ 313468 h 569274"/>
                <a:gd name="connsiteX94" fmla="*/ 200301 w 555461"/>
                <a:gd name="connsiteY94" fmla="*/ 322930 h 569274"/>
                <a:gd name="connsiteX95" fmla="*/ 251578 w 555461"/>
                <a:gd name="connsiteY95" fmla="*/ 327486 h 569274"/>
                <a:gd name="connsiteX96" fmla="*/ 277808 w 555461"/>
                <a:gd name="connsiteY96" fmla="*/ 328106 h 569274"/>
                <a:gd name="connsiteX97" fmla="*/ 302855 w 555461"/>
                <a:gd name="connsiteY97" fmla="*/ 327527 h 569274"/>
                <a:gd name="connsiteX98" fmla="*/ 354132 w 555461"/>
                <a:gd name="connsiteY98" fmla="*/ 323070 h 569274"/>
                <a:gd name="connsiteX99" fmla="*/ 405384 w 555461"/>
                <a:gd name="connsiteY99" fmla="*/ 313778 h 569274"/>
                <a:gd name="connsiteX100" fmla="*/ 456661 w 555461"/>
                <a:gd name="connsiteY100" fmla="*/ 298437 h 569274"/>
                <a:gd name="connsiteX101" fmla="*/ 507938 w 555461"/>
                <a:gd name="connsiteY101" fmla="*/ 273945 h 569274"/>
                <a:gd name="connsiteX102" fmla="*/ 555461 w 555461"/>
                <a:gd name="connsiteY102" fmla="*/ 229100 h 569274"/>
                <a:gd name="connsiteX103" fmla="*/ 555461 w 555461"/>
                <a:gd name="connsiteY103" fmla="*/ 242001 h 569274"/>
                <a:gd name="connsiteX104" fmla="*/ 555410 w 555461"/>
                <a:gd name="connsiteY104" fmla="*/ 242068 h 569274"/>
                <a:gd name="connsiteX105" fmla="*/ 555410 w 555461"/>
                <a:gd name="connsiteY105" fmla="*/ 234152 h 569274"/>
                <a:gd name="connsiteX106" fmla="*/ 504827 w 555461"/>
                <a:gd name="connsiteY106" fmla="*/ 288443 h 569274"/>
                <a:gd name="connsiteX107" fmla="*/ 454244 w 555461"/>
                <a:gd name="connsiteY107" fmla="*/ 312320 h 569274"/>
                <a:gd name="connsiteX108" fmla="*/ 403661 w 555461"/>
                <a:gd name="connsiteY108" fmla="*/ 326979 h 569274"/>
                <a:gd name="connsiteX109" fmla="*/ 353078 w 555461"/>
                <a:gd name="connsiteY109" fmla="*/ 335805 h 569274"/>
                <a:gd name="connsiteX110" fmla="*/ 302521 w 555461"/>
                <a:gd name="connsiteY110" fmla="*/ 339962 h 569274"/>
                <a:gd name="connsiteX111" fmla="*/ 277808 w 555461"/>
                <a:gd name="connsiteY111" fmla="*/ 340479 h 569274"/>
                <a:gd name="connsiteX112" fmla="*/ 251938 w 555461"/>
                <a:gd name="connsiteY112" fmla="*/ 339921 h 569274"/>
                <a:gd name="connsiteX113" fmla="*/ 201355 w 555461"/>
                <a:gd name="connsiteY113" fmla="*/ 335645 h 569274"/>
                <a:gd name="connsiteX114" fmla="*/ 150772 w 555461"/>
                <a:gd name="connsiteY114" fmla="*/ 326705 h 569274"/>
                <a:gd name="connsiteX115" fmla="*/ 100189 w 555461"/>
                <a:gd name="connsiteY115" fmla="*/ 311860 h 569274"/>
                <a:gd name="connsiteX116" fmla="*/ 49632 w 555461"/>
                <a:gd name="connsiteY116" fmla="*/ 287703 h 569274"/>
                <a:gd name="connsiteX117" fmla="*/ 232 w 555461"/>
                <a:gd name="connsiteY117" fmla="*/ 234152 h 569274"/>
                <a:gd name="connsiteX118" fmla="*/ 232 w 555461"/>
                <a:gd name="connsiteY118" fmla="*/ 242078 h 569274"/>
                <a:gd name="connsiteX119" fmla="*/ 0 w 555461"/>
                <a:gd name="connsiteY119" fmla="*/ 241670 h 569274"/>
                <a:gd name="connsiteX120" fmla="*/ 0 w 555461"/>
                <a:gd name="connsiteY120" fmla="*/ 152530 h 569274"/>
                <a:gd name="connsiteX121" fmla="*/ 46494 w 555461"/>
                <a:gd name="connsiteY121" fmla="*/ 196950 h 569274"/>
                <a:gd name="connsiteX122" fmla="*/ 97746 w 555461"/>
                <a:gd name="connsiteY122" fmla="*/ 221723 h 569274"/>
                <a:gd name="connsiteX123" fmla="*/ 149023 w 555461"/>
                <a:gd name="connsiteY123" fmla="*/ 237203 h 569274"/>
                <a:gd name="connsiteX124" fmla="*/ 200301 w 555461"/>
                <a:gd name="connsiteY124" fmla="*/ 246665 h 569274"/>
                <a:gd name="connsiteX125" fmla="*/ 251578 w 555461"/>
                <a:gd name="connsiteY125" fmla="*/ 251221 h 569274"/>
                <a:gd name="connsiteX126" fmla="*/ 277808 w 555461"/>
                <a:gd name="connsiteY126" fmla="*/ 251841 h 569274"/>
                <a:gd name="connsiteX127" fmla="*/ 302855 w 555461"/>
                <a:gd name="connsiteY127" fmla="*/ 251262 h 569274"/>
                <a:gd name="connsiteX128" fmla="*/ 354132 w 555461"/>
                <a:gd name="connsiteY128" fmla="*/ 246805 h 569274"/>
                <a:gd name="connsiteX129" fmla="*/ 405384 w 555461"/>
                <a:gd name="connsiteY129" fmla="*/ 237513 h 569274"/>
                <a:gd name="connsiteX130" fmla="*/ 456661 w 555461"/>
                <a:gd name="connsiteY130" fmla="*/ 222167 h 569274"/>
                <a:gd name="connsiteX131" fmla="*/ 507938 w 555461"/>
                <a:gd name="connsiteY131" fmla="*/ 197680 h 569274"/>
                <a:gd name="connsiteX132" fmla="*/ 555461 w 555461"/>
                <a:gd name="connsiteY132" fmla="*/ 152835 h 569274"/>
                <a:gd name="connsiteX133" fmla="*/ 555461 w 555461"/>
                <a:gd name="connsiteY133" fmla="*/ 165736 h 569274"/>
                <a:gd name="connsiteX134" fmla="*/ 555410 w 555461"/>
                <a:gd name="connsiteY134" fmla="*/ 165803 h 569274"/>
                <a:gd name="connsiteX135" fmla="*/ 555410 w 555461"/>
                <a:gd name="connsiteY135" fmla="*/ 157887 h 569274"/>
                <a:gd name="connsiteX136" fmla="*/ 504827 w 555461"/>
                <a:gd name="connsiteY136" fmla="*/ 212178 h 569274"/>
                <a:gd name="connsiteX137" fmla="*/ 454244 w 555461"/>
                <a:gd name="connsiteY137" fmla="*/ 236055 h 569274"/>
                <a:gd name="connsiteX138" fmla="*/ 403661 w 555461"/>
                <a:gd name="connsiteY138" fmla="*/ 250714 h 569274"/>
                <a:gd name="connsiteX139" fmla="*/ 353078 w 555461"/>
                <a:gd name="connsiteY139" fmla="*/ 259540 h 569274"/>
                <a:gd name="connsiteX140" fmla="*/ 302521 w 555461"/>
                <a:gd name="connsiteY140" fmla="*/ 263697 h 569274"/>
                <a:gd name="connsiteX141" fmla="*/ 277808 w 555461"/>
                <a:gd name="connsiteY141" fmla="*/ 264214 h 569274"/>
                <a:gd name="connsiteX142" fmla="*/ 251938 w 555461"/>
                <a:gd name="connsiteY142" fmla="*/ 263656 h 569274"/>
                <a:gd name="connsiteX143" fmla="*/ 201355 w 555461"/>
                <a:gd name="connsiteY143" fmla="*/ 259380 h 569274"/>
                <a:gd name="connsiteX144" fmla="*/ 150772 w 555461"/>
                <a:gd name="connsiteY144" fmla="*/ 250440 h 569274"/>
                <a:gd name="connsiteX145" fmla="*/ 100189 w 555461"/>
                <a:gd name="connsiteY145" fmla="*/ 235595 h 569274"/>
                <a:gd name="connsiteX146" fmla="*/ 49632 w 555461"/>
                <a:gd name="connsiteY146" fmla="*/ 211438 h 569274"/>
                <a:gd name="connsiteX147" fmla="*/ 232 w 555461"/>
                <a:gd name="connsiteY147" fmla="*/ 157887 h 569274"/>
                <a:gd name="connsiteX148" fmla="*/ 232 w 555461"/>
                <a:gd name="connsiteY148" fmla="*/ 165813 h 569274"/>
                <a:gd name="connsiteX149" fmla="*/ 0 w 555461"/>
                <a:gd name="connsiteY149" fmla="*/ 165405 h 569274"/>
                <a:gd name="connsiteX150" fmla="*/ 0 w 555461"/>
                <a:gd name="connsiteY150" fmla="*/ 76265 h 569274"/>
                <a:gd name="connsiteX151" fmla="*/ 46494 w 555461"/>
                <a:gd name="connsiteY151" fmla="*/ 120685 h 569274"/>
                <a:gd name="connsiteX152" fmla="*/ 97746 w 555461"/>
                <a:gd name="connsiteY152" fmla="*/ 145458 h 569274"/>
                <a:gd name="connsiteX153" fmla="*/ 149023 w 555461"/>
                <a:gd name="connsiteY153" fmla="*/ 160938 h 569274"/>
                <a:gd name="connsiteX154" fmla="*/ 200301 w 555461"/>
                <a:gd name="connsiteY154" fmla="*/ 170400 h 569274"/>
                <a:gd name="connsiteX155" fmla="*/ 251578 w 555461"/>
                <a:gd name="connsiteY155" fmla="*/ 174956 h 569274"/>
                <a:gd name="connsiteX156" fmla="*/ 277808 w 555461"/>
                <a:gd name="connsiteY156" fmla="*/ 175576 h 569274"/>
                <a:gd name="connsiteX157" fmla="*/ 302855 w 555461"/>
                <a:gd name="connsiteY157" fmla="*/ 174997 h 569274"/>
                <a:gd name="connsiteX158" fmla="*/ 354132 w 555461"/>
                <a:gd name="connsiteY158" fmla="*/ 170540 h 569274"/>
                <a:gd name="connsiteX159" fmla="*/ 405384 w 555461"/>
                <a:gd name="connsiteY159" fmla="*/ 161248 h 569274"/>
                <a:gd name="connsiteX160" fmla="*/ 456661 w 555461"/>
                <a:gd name="connsiteY160" fmla="*/ 145902 h 569274"/>
                <a:gd name="connsiteX161" fmla="*/ 507938 w 555461"/>
                <a:gd name="connsiteY161" fmla="*/ 121415 h 569274"/>
                <a:gd name="connsiteX162" fmla="*/ 555461 w 555461"/>
                <a:gd name="connsiteY162" fmla="*/ 76570 h 569274"/>
                <a:gd name="connsiteX163" fmla="*/ 555461 w 555461"/>
                <a:gd name="connsiteY163" fmla="*/ 89471 h 569274"/>
                <a:gd name="connsiteX164" fmla="*/ 555410 w 555461"/>
                <a:gd name="connsiteY164" fmla="*/ 89538 h 569274"/>
                <a:gd name="connsiteX165" fmla="*/ 555410 w 555461"/>
                <a:gd name="connsiteY165" fmla="*/ 81622 h 569274"/>
                <a:gd name="connsiteX166" fmla="*/ 504827 w 555461"/>
                <a:gd name="connsiteY166" fmla="*/ 135913 h 569274"/>
                <a:gd name="connsiteX167" fmla="*/ 454244 w 555461"/>
                <a:gd name="connsiteY167" fmla="*/ 159790 h 569274"/>
                <a:gd name="connsiteX168" fmla="*/ 403661 w 555461"/>
                <a:gd name="connsiteY168" fmla="*/ 174449 h 569274"/>
                <a:gd name="connsiteX169" fmla="*/ 353078 w 555461"/>
                <a:gd name="connsiteY169" fmla="*/ 183275 h 569274"/>
                <a:gd name="connsiteX170" fmla="*/ 302521 w 555461"/>
                <a:gd name="connsiteY170" fmla="*/ 187432 h 569274"/>
                <a:gd name="connsiteX171" fmla="*/ 277808 w 555461"/>
                <a:gd name="connsiteY171" fmla="*/ 187949 h 569274"/>
                <a:gd name="connsiteX172" fmla="*/ 251938 w 555461"/>
                <a:gd name="connsiteY172" fmla="*/ 187391 h 569274"/>
                <a:gd name="connsiteX173" fmla="*/ 201355 w 555461"/>
                <a:gd name="connsiteY173" fmla="*/ 183115 h 569274"/>
                <a:gd name="connsiteX174" fmla="*/ 150772 w 555461"/>
                <a:gd name="connsiteY174" fmla="*/ 174175 h 569274"/>
                <a:gd name="connsiteX175" fmla="*/ 100189 w 555461"/>
                <a:gd name="connsiteY175" fmla="*/ 159330 h 569274"/>
                <a:gd name="connsiteX176" fmla="*/ 49632 w 555461"/>
                <a:gd name="connsiteY176" fmla="*/ 135173 h 569274"/>
                <a:gd name="connsiteX177" fmla="*/ 232 w 555461"/>
                <a:gd name="connsiteY177" fmla="*/ 81622 h 569274"/>
                <a:gd name="connsiteX178" fmla="*/ 232 w 555461"/>
                <a:gd name="connsiteY178" fmla="*/ 89548 h 569274"/>
                <a:gd name="connsiteX179" fmla="*/ 0 w 555461"/>
                <a:gd name="connsiteY179" fmla="*/ 89140 h 569274"/>
                <a:gd name="connsiteX180" fmla="*/ 0 w 555461"/>
                <a:gd name="connsiteY180" fmla="*/ 0 h 569274"/>
                <a:gd name="connsiteX181" fmla="*/ 46494 w 555461"/>
                <a:gd name="connsiteY181" fmla="*/ 44420 h 569274"/>
                <a:gd name="connsiteX182" fmla="*/ 97746 w 555461"/>
                <a:gd name="connsiteY182" fmla="*/ 69193 h 569274"/>
                <a:gd name="connsiteX183" fmla="*/ 149023 w 555461"/>
                <a:gd name="connsiteY183" fmla="*/ 84673 h 569274"/>
                <a:gd name="connsiteX184" fmla="*/ 200301 w 555461"/>
                <a:gd name="connsiteY184" fmla="*/ 94135 h 569274"/>
                <a:gd name="connsiteX185" fmla="*/ 251578 w 555461"/>
                <a:gd name="connsiteY185" fmla="*/ 98691 h 569274"/>
                <a:gd name="connsiteX186" fmla="*/ 277808 w 555461"/>
                <a:gd name="connsiteY186" fmla="*/ 99311 h 569274"/>
                <a:gd name="connsiteX187" fmla="*/ 302855 w 555461"/>
                <a:gd name="connsiteY187" fmla="*/ 98732 h 569274"/>
                <a:gd name="connsiteX188" fmla="*/ 354132 w 555461"/>
                <a:gd name="connsiteY188" fmla="*/ 94275 h 569274"/>
                <a:gd name="connsiteX189" fmla="*/ 405384 w 555461"/>
                <a:gd name="connsiteY189" fmla="*/ 84983 h 569274"/>
                <a:gd name="connsiteX190" fmla="*/ 456661 w 555461"/>
                <a:gd name="connsiteY190" fmla="*/ 69637 h 569274"/>
                <a:gd name="connsiteX191" fmla="*/ 507938 w 555461"/>
                <a:gd name="connsiteY191" fmla="*/ 45150 h 569274"/>
                <a:gd name="connsiteX192" fmla="*/ 555461 w 555461"/>
                <a:gd name="connsiteY192" fmla="*/ 305 h 569274"/>
                <a:gd name="connsiteX193" fmla="*/ 555461 w 555461"/>
                <a:gd name="connsiteY193" fmla="*/ 13206 h 569274"/>
                <a:gd name="connsiteX194" fmla="*/ 555410 w 555461"/>
                <a:gd name="connsiteY194" fmla="*/ 13273 h 569274"/>
                <a:gd name="connsiteX195" fmla="*/ 555410 w 555461"/>
                <a:gd name="connsiteY195" fmla="*/ 5357 h 569274"/>
                <a:gd name="connsiteX196" fmla="*/ 504827 w 555461"/>
                <a:gd name="connsiteY196" fmla="*/ 59648 h 569274"/>
                <a:gd name="connsiteX197" fmla="*/ 454244 w 555461"/>
                <a:gd name="connsiteY197" fmla="*/ 83525 h 569274"/>
                <a:gd name="connsiteX198" fmla="*/ 403661 w 555461"/>
                <a:gd name="connsiteY198" fmla="*/ 98184 h 569274"/>
                <a:gd name="connsiteX199" fmla="*/ 353078 w 555461"/>
                <a:gd name="connsiteY199" fmla="*/ 107010 h 569274"/>
                <a:gd name="connsiteX200" fmla="*/ 302521 w 555461"/>
                <a:gd name="connsiteY200" fmla="*/ 111167 h 569274"/>
                <a:gd name="connsiteX201" fmla="*/ 277808 w 555461"/>
                <a:gd name="connsiteY201" fmla="*/ 111684 h 569274"/>
                <a:gd name="connsiteX202" fmla="*/ 251938 w 555461"/>
                <a:gd name="connsiteY202" fmla="*/ 111126 h 569274"/>
                <a:gd name="connsiteX203" fmla="*/ 201355 w 555461"/>
                <a:gd name="connsiteY203" fmla="*/ 106850 h 569274"/>
                <a:gd name="connsiteX204" fmla="*/ 150772 w 555461"/>
                <a:gd name="connsiteY204" fmla="*/ 97910 h 569274"/>
                <a:gd name="connsiteX205" fmla="*/ 100189 w 555461"/>
                <a:gd name="connsiteY205" fmla="*/ 83065 h 569274"/>
                <a:gd name="connsiteX206" fmla="*/ 49632 w 555461"/>
                <a:gd name="connsiteY206" fmla="*/ 58908 h 569274"/>
                <a:gd name="connsiteX207" fmla="*/ 232 w 555461"/>
                <a:gd name="connsiteY207" fmla="*/ 5357 h 569274"/>
                <a:gd name="connsiteX208" fmla="*/ 232 w 555461"/>
                <a:gd name="connsiteY208" fmla="*/ 13283 h 569274"/>
                <a:gd name="connsiteX209" fmla="*/ 0 w 555461"/>
                <a:gd name="connsiteY209" fmla="*/ 12875 h 56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555461" h="569274">
                  <a:moveTo>
                    <a:pt x="0" y="457590"/>
                  </a:moveTo>
                  <a:cubicBezTo>
                    <a:pt x="9155" y="473655"/>
                    <a:pt x="25176" y="488717"/>
                    <a:pt x="46494" y="502010"/>
                  </a:cubicBezTo>
                  <a:cubicBezTo>
                    <a:pt x="61204" y="511209"/>
                    <a:pt x="78459" y="519534"/>
                    <a:pt x="97746" y="526783"/>
                  </a:cubicBezTo>
                  <a:cubicBezTo>
                    <a:pt x="113561" y="532724"/>
                    <a:pt x="130765" y="537941"/>
                    <a:pt x="149023" y="542263"/>
                  </a:cubicBezTo>
                  <a:cubicBezTo>
                    <a:pt x="165327" y="546136"/>
                    <a:pt x="182454" y="549326"/>
                    <a:pt x="200301" y="551725"/>
                  </a:cubicBezTo>
                  <a:cubicBezTo>
                    <a:pt x="216861" y="553933"/>
                    <a:pt x="233988" y="555479"/>
                    <a:pt x="251578" y="556281"/>
                  </a:cubicBezTo>
                  <a:cubicBezTo>
                    <a:pt x="260244" y="556663"/>
                    <a:pt x="268987" y="556865"/>
                    <a:pt x="277808" y="556901"/>
                  </a:cubicBezTo>
                  <a:cubicBezTo>
                    <a:pt x="286243" y="556865"/>
                    <a:pt x="294600" y="556684"/>
                    <a:pt x="302855" y="556322"/>
                  </a:cubicBezTo>
                  <a:cubicBezTo>
                    <a:pt x="320419" y="555572"/>
                    <a:pt x="337571" y="554078"/>
                    <a:pt x="354132" y="551865"/>
                  </a:cubicBezTo>
                  <a:cubicBezTo>
                    <a:pt x="371953" y="549538"/>
                    <a:pt x="389106" y="546384"/>
                    <a:pt x="405384" y="542573"/>
                  </a:cubicBezTo>
                  <a:cubicBezTo>
                    <a:pt x="423668" y="538266"/>
                    <a:pt x="440846" y="533122"/>
                    <a:pt x="456661" y="527227"/>
                  </a:cubicBezTo>
                  <a:cubicBezTo>
                    <a:pt x="475948" y="520076"/>
                    <a:pt x="493178" y="511829"/>
                    <a:pt x="507938" y="502740"/>
                  </a:cubicBezTo>
                  <a:cubicBezTo>
                    <a:pt x="529720" y="489348"/>
                    <a:pt x="546075" y="474152"/>
                    <a:pt x="555461" y="457895"/>
                  </a:cubicBezTo>
                  <a:lnTo>
                    <a:pt x="555461" y="470796"/>
                  </a:lnTo>
                  <a:cubicBezTo>
                    <a:pt x="555436" y="470822"/>
                    <a:pt x="555436" y="470842"/>
                    <a:pt x="555410" y="470863"/>
                  </a:cubicBezTo>
                  <a:cubicBezTo>
                    <a:pt x="555410" y="467973"/>
                    <a:pt x="555410" y="465274"/>
                    <a:pt x="555410" y="462947"/>
                  </a:cubicBezTo>
                  <a:cubicBezTo>
                    <a:pt x="548209" y="483019"/>
                    <a:pt x="530440" y="501499"/>
                    <a:pt x="504827" y="517238"/>
                  </a:cubicBezTo>
                  <a:cubicBezTo>
                    <a:pt x="490349" y="526152"/>
                    <a:pt x="473325" y="534177"/>
                    <a:pt x="454244" y="541115"/>
                  </a:cubicBezTo>
                  <a:cubicBezTo>
                    <a:pt x="438660" y="546751"/>
                    <a:pt x="421739" y="551679"/>
                    <a:pt x="403661" y="555774"/>
                  </a:cubicBezTo>
                  <a:cubicBezTo>
                    <a:pt x="387614" y="559398"/>
                    <a:pt x="370719" y="562387"/>
                    <a:pt x="353078" y="564600"/>
                  </a:cubicBezTo>
                  <a:cubicBezTo>
                    <a:pt x="336774" y="566642"/>
                    <a:pt x="319879" y="568044"/>
                    <a:pt x="302521" y="568757"/>
                  </a:cubicBezTo>
                  <a:cubicBezTo>
                    <a:pt x="294369" y="569083"/>
                    <a:pt x="286140" y="569274"/>
                    <a:pt x="277808" y="569274"/>
                  </a:cubicBezTo>
                  <a:cubicBezTo>
                    <a:pt x="269090" y="569248"/>
                    <a:pt x="260450" y="569067"/>
                    <a:pt x="251938" y="568716"/>
                  </a:cubicBezTo>
                  <a:cubicBezTo>
                    <a:pt x="234580" y="567971"/>
                    <a:pt x="217659" y="566534"/>
                    <a:pt x="201355" y="564440"/>
                  </a:cubicBezTo>
                  <a:cubicBezTo>
                    <a:pt x="183714" y="562196"/>
                    <a:pt x="166819" y="559171"/>
                    <a:pt x="150772" y="555500"/>
                  </a:cubicBezTo>
                  <a:cubicBezTo>
                    <a:pt x="132694" y="551374"/>
                    <a:pt x="115773" y="546374"/>
                    <a:pt x="100189" y="540655"/>
                  </a:cubicBezTo>
                  <a:cubicBezTo>
                    <a:pt x="81082" y="533634"/>
                    <a:pt x="64058" y="525500"/>
                    <a:pt x="49632" y="516498"/>
                  </a:cubicBezTo>
                  <a:cubicBezTo>
                    <a:pt x="24636" y="500909"/>
                    <a:pt x="7304" y="482709"/>
                    <a:pt x="232" y="462947"/>
                  </a:cubicBezTo>
                  <a:cubicBezTo>
                    <a:pt x="232" y="465274"/>
                    <a:pt x="232" y="467978"/>
                    <a:pt x="232" y="470873"/>
                  </a:cubicBezTo>
                  <a:cubicBezTo>
                    <a:pt x="155" y="470739"/>
                    <a:pt x="77" y="470605"/>
                    <a:pt x="0" y="470465"/>
                  </a:cubicBezTo>
                  <a:close/>
                  <a:moveTo>
                    <a:pt x="0" y="381325"/>
                  </a:moveTo>
                  <a:cubicBezTo>
                    <a:pt x="9155" y="397390"/>
                    <a:pt x="25176" y="412452"/>
                    <a:pt x="46494" y="425745"/>
                  </a:cubicBezTo>
                  <a:cubicBezTo>
                    <a:pt x="61204" y="434944"/>
                    <a:pt x="78459" y="443269"/>
                    <a:pt x="97746" y="450518"/>
                  </a:cubicBezTo>
                  <a:cubicBezTo>
                    <a:pt x="113561" y="456459"/>
                    <a:pt x="130765" y="461676"/>
                    <a:pt x="149023" y="465998"/>
                  </a:cubicBezTo>
                  <a:cubicBezTo>
                    <a:pt x="165327" y="469871"/>
                    <a:pt x="182454" y="473061"/>
                    <a:pt x="200301" y="475460"/>
                  </a:cubicBezTo>
                  <a:cubicBezTo>
                    <a:pt x="216861" y="477668"/>
                    <a:pt x="233988" y="479219"/>
                    <a:pt x="251578" y="480016"/>
                  </a:cubicBezTo>
                  <a:cubicBezTo>
                    <a:pt x="260244" y="480398"/>
                    <a:pt x="268987" y="480600"/>
                    <a:pt x="277808" y="480636"/>
                  </a:cubicBezTo>
                  <a:cubicBezTo>
                    <a:pt x="286243" y="480600"/>
                    <a:pt x="294600" y="480419"/>
                    <a:pt x="302855" y="480057"/>
                  </a:cubicBezTo>
                  <a:cubicBezTo>
                    <a:pt x="320419" y="479307"/>
                    <a:pt x="337571" y="477813"/>
                    <a:pt x="354132" y="475600"/>
                  </a:cubicBezTo>
                  <a:cubicBezTo>
                    <a:pt x="371953" y="473273"/>
                    <a:pt x="389106" y="470119"/>
                    <a:pt x="405384" y="466308"/>
                  </a:cubicBezTo>
                  <a:cubicBezTo>
                    <a:pt x="423668" y="462001"/>
                    <a:pt x="440846" y="456857"/>
                    <a:pt x="456661" y="450967"/>
                  </a:cubicBezTo>
                  <a:cubicBezTo>
                    <a:pt x="475948" y="443811"/>
                    <a:pt x="493178" y="435564"/>
                    <a:pt x="507938" y="426475"/>
                  </a:cubicBezTo>
                  <a:cubicBezTo>
                    <a:pt x="529720" y="413083"/>
                    <a:pt x="546075" y="397887"/>
                    <a:pt x="555461" y="381630"/>
                  </a:cubicBezTo>
                  <a:lnTo>
                    <a:pt x="555461" y="394531"/>
                  </a:lnTo>
                  <a:cubicBezTo>
                    <a:pt x="555436" y="394557"/>
                    <a:pt x="555436" y="394577"/>
                    <a:pt x="555410" y="394598"/>
                  </a:cubicBezTo>
                  <a:cubicBezTo>
                    <a:pt x="555410" y="391708"/>
                    <a:pt x="555410" y="389009"/>
                    <a:pt x="555410" y="386682"/>
                  </a:cubicBezTo>
                  <a:cubicBezTo>
                    <a:pt x="548209" y="406754"/>
                    <a:pt x="530440" y="425234"/>
                    <a:pt x="504827" y="440973"/>
                  </a:cubicBezTo>
                  <a:cubicBezTo>
                    <a:pt x="490349" y="449887"/>
                    <a:pt x="473325" y="457912"/>
                    <a:pt x="454244" y="464850"/>
                  </a:cubicBezTo>
                  <a:cubicBezTo>
                    <a:pt x="438660" y="470491"/>
                    <a:pt x="421739" y="475414"/>
                    <a:pt x="403661" y="479509"/>
                  </a:cubicBezTo>
                  <a:cubicBezTo>
                    <a:pt x="387614" y="483133"/>
                    <a:pt x="370719" y="486122"/>
                    <a:pt x="353078" y="488335"/>
                  </a:cubicBezTo>
                  <a:cubicBezTo>
                    <a:pt x="336774" y="490377"/>
                    <a:pt x="319879" y="491779"/>
                    <a:pt x="302521" y="492492"/>
                  </a:cubicBezTo>
                  <a:cubicBezTo>
                    <a:pt x="294369" y="492818"/>
                    <a:pt x="286140" y="493009"/>
                    <a:pt x="277808" y="493009"/>
                  </a:cubicBezTo>
                  <a:cubicBezTo>
                    <a:pt x="269090" y="492983"/>
                    <a:pt x="260450" y="492802"/>
                    <a:pt x="251938" y="492451"/>
                  </a:cubicBezTo>
                  <a:cubicBezTo>
                    <a:pt x="234580" y="491706"/>
                    <a:pt x="217659" y="490269"/>
                    <a:pt x="201355" y="488175"/>
                  </a:cubicBezTo>
                  <a:cubicBezTo>
                    <a:pt x="183714" y="485931"/>
                    <a:pt x="166819" y="482906"/>
                    <a:pt x="150772" y="479235"/>
                  </a:cubicBezTo>
                  <a:cubicBezTo>
                    <a:pt x="132694" y="475109"/>
                    <a:pt x="115773" y="470109"/>
                    <a:pt x="100189" y="464390"/>
                  </a:cubicBezTo>
                  <a:cubicBezTo>
                    <a:pt x="81082" y="457369"/>
                    <a:pt x="64058" y="449235"/>
                    <a:pt x="49632" y="440233"/>
                  </a:cubicBezTo>
                  <a:cubicBezTo>
                    <a:pt x="24636" y="424644"/>
                    <a:pt x="7304" y="406444"/>
                    <a:pt x="232" y="386682"/>
                  </a:cubicBezTo>
                  <a:cubicBezTo>
                    <a:pt x="232" y="389009"/>
                    <a:pt x="232" y="391713"/>
                    <a:pt x="232" y="394608"/>
                  </a:cubicBezTo>
                  <a:cubicBezTo>
                    <a:pt x="155" y="394474"/>
                    <a:pt x="77" y="394340"/>
                    <a:pt x="0" y="394200"/>
                  </a:cubicBezTo>
                  <a:close/>
                  <a:moveTo>
                    <a:pt x="0" y="305060"/>
                  </a:moveTo>
                  <a:cubicBezTo>
                    <a:pt x="9155" y="321125"/>
                    <a:pt x="25176" y="336187"/>
                    <a:pt x="46494" y="349480"/>
                  </a:cubicBezTo>
                  <a:cubicBezTo>
                    <a:pt x="61204" y="358679"/>
                    <a:pt x="78459" y="367004"/>
                    <a:pt x="97746" y="374253"/>
                  </a:cubicBezTo>
                  <a:cubicBezTo>
                    <a:pt x="113561" y="380194"/>
                    <a:pt x="130765" y="385411"/>
                    <a:pt x="149023" y="389733"/>
                  </a:cubicBezTo>
                  <a:cubicBezTo>
                    <a:pt x="165327" y="393606"/>
                    <a:pt x="182454" y="396796"/>
                    <a:pt x="200301" y="399195"/>
                  </a:cubicBezTo>
                  <a:cubicBezTo>
                    <a:pt x="216861" y="401403"/>
                    <a:pt x="233988" y="402949"/>
                    <a:pt x="251578" y="403751"/>
                  </a:cubicBezTo>
                  <a:cubicBezTo>
                    <a:pt x="260244" y="404133"/>
                    <a:pt x="268987" y="404335"/>
                    <a:pt x="277808" y="404371"/>
                  </a:cubicBezTo>
                  <a:cubicBezTo>
                    <a:pt x="286243" y="404335"/>
                    <a:pt x="294600" y="404154"/>
                    <a:pt x="302855" y="403792"/>
                  </a:cubicBezTo>
                  <a:cubicBezTo>
                    <a:pt x="320419" y="403042"/>
                    <a:pt x="337571" y="401548"/>
                    <a:pt x="354132" y="399335"/>
                  </a:cubicBezTo>
                  <a:cubicBezTo>
                    <a:pt x="371953" y="397008"/>
                    <a:pt x="389106" y="393854"/>
                    <a:pt x="405384" y="390043"/>
                  </a:cubicBezTo>
                  <a:cubicBezTo>
                    <a:pt x="423668" y="385736"/>
                    <a:pt x="440846" y="380592"/>
                    <a:pt x="456661" y="374697"/>
                  </a:cubicBezTo>
                  <a:cubicBezTo>
                    <a:pt x="475948" y="367546"/>
                    <a:pt x="493178" y="359299"/>
                    <a:pt x="507938" y="350210"/>
                  </a:cubicBezTo>
                  <a:cubicBezTo>
                    <a:pt x="529720" y="336818"/>
                    <a:pt x="546075" y="321622"/>
                    <a:pt x="555461" y="305365"/>
                  </a:cubicBezTo>
                  <a:lnTo>
                    <a:pt x="555461" y="318266"/>
                  </a:lnTo>
                  <a:cubicBezTo>
                    <a:pt x="555436" y="318292"/>
                    <a:pt x="555436" y="318312"/>
                    <a:pt x="555410" y="318333"/>
                  </a:cubicBezTo>
                  <a:cubicBezTo>
                    <a:pt x="555410" y="315443"/>
                    <a:pt x="555410" y="312744"/>
                    <a:pt x="555410" y="310417"/>
                  </a:cubicBezTo>
                  <a:cubicBezTo>
                    <a:pt x="548209" y="330489"/>
                    <a:pt x="530440" y="348969"/>
                    <a:pt x="504827" y="364708"/>
                  </a:cubicBezTo>
                  <a:cubicBezTo>
                    <a:pt x="490349" y="373622"/>
                    <a:pt x="473325" y="381647"/>
                    <a:pt x="454244" y="388585"/>
                  </a:cubicBezTo>
                  <a:cubicBezTo>
                    <a:pt x="438660" y="394221"/>
                    <a:pt x="421739" y="399149"/>
                    <a:pt x="403661" y="403244"/>
                  </a:cubicBezTo>
                  <a:cubicBezTo>
                    <a:pt x="387614" y="406868"/>
                    <a:pt x="370719" y="409857"/>
                    <a:pt x="353078" y="412070"/>
                  </a:cubicBezTo>
                  <a:cubicBezTo>
                    <a:pt x="336774" y="414112"/>
                    <a:pt x="319879" y="415514"/>
                    <a:pt x="302521" y="416227"/>
                  </a:cubicBezTo>
                  <a:cubicBezTo>
                    <a:pt x="294369" y="416553"/>
                    <a:pt x="286140" y="416744"/>
                    <a:pt x="277808" y="416744"/>
                  </a:cubicBezTo>
                  <a:cubicBezTo>
                    <a:pt x="269090" y="416718"/>
                    <a:pt x="260450" y="416537"/>
                    <a:pt x="251938" y="416186"/>
                  </a:cubicBezTo>
                  <a:cubicBezTo>
                    <a:pt x="234580" y="415441"/>
                    <a:pt x="217659" y="414004"/>
                    <a:pt x="201355" y="411910"/>
                  </a:cubicBezTo>
                  <a:cubicBezTo>
                    <a:pt x="183714" y="409666"/>
                    <a:pt x="166819" y="406641"/>
                    <a:pt x="150772" y="402970"/>
                  </a:cubicBezTo>
                  <a:cubicBezTo>
                    <a:pt x="132694" y="398844"/>
                    <a:pt x="115773" y="393844"/>
                    <a:pt x="100189" y="388125"/>
                  </a:cubicBezTo>
                  <a:cubicBezTo>
                    <a:pt x="81082" y="381104"/>
                    <a:pt x="64058" y="372970"/>
                    <a:pt x="49632" y="363968"/>
                  </a:cubicBezTo>
                  <a:cubicBezTo>
                    <a:pt x="24636" y="348379"/>
                    <a:pt x="7304" y="330179"/>
                    <a:pt x="232" y="310417"/>
                  </a:cubicBezTo>
                  <a:cubicBezTo>
                    <a:pt x="232" y="312744"/>
                    <a:pt x="232" y="315448"/>
                    <a:pt x="232" y="318343"/>
                  </a:cubicBezTo>
                  <a:cubicBezTo>
                    <a:pt x="155" y="318209"/>
                    <a:pt x="77" y="318075"/>
                    <a:pt x="0" y="317935"/>
                  </a:cubicBezTo>
                  <a:close/>
                  <a:moveTo>
                    <a:pt x="0" y="228795"/>
                  </a:moveTo>
                  <a:cubicBezTo>
                    <a:pt x="9155" y="244860"/>
                    <a:pt x="25176" y="259922"/>
                    <a:pt x="46494" y="273215"/>
                  </a:cubicBezTo>
                  <a:cubicBezTo>
                    <a:pt x="61204" y="282414"/>
                    <a:pt x="78459" y="290739"/>
                    <a:pt x="97746" y="297988"/>
                  </a:cubicBezTo>
                  <a:cubicBezTo>
                    <a:pt x="113561" y="303929"/>
                    <a:pt x="130765" y="309146"/>
                    <a:pt x="149023" y="313468"/>
                  </a:cubicBezTo>
                  <a:cubicBezTo>
                    <a:pt x="165327" y="317341"/>
                    <a:pt x="182454" y="320531"/>
                    <a:pt x="200301" y="322930"/>
                  </a:cubicBezTo>
                  <a:cubicBezTo>
                    <a:pt x="216861" y="325138"/>
                    <a:pt x="233988" y="326689"/>
                    <a:pt x="251578" y="327486"/>
                  </a:cubicBezTo>
                  <a:cubicBezTo>
                    <a:pt x="260244" y="327868"/>
                    <a:pt x="268987" y="328070"/>
                    <a:pt x="277808" y="328106"/>
                  </a:cubicBezTo>
                  <a:cubicBezTo>
                    <a:pt x="286243" y="328070"/>
                    <a:pt x="294600" y="327889"/>
                    <a:pt x="302855" y="327527"/>
                  </a:cubicBezTo>
                  <a:cubicBezTo>
                    <a:pt x="320419" y="326777"/>
                    <a:pt x="337571" y="325283"/>
                    <a:pt x="354132" y="323070"/>
                  </a:cubicBezTo>
                  <a:cubicBezTo>
                    <a:pt x="371953" y="320743"/>
                    <a:pt x="389106" y="317589"/>
                    <a:pt x="405384" y="313778"/>
                  </a:cubicBezTo>
                  <a:cubicBezTo>
                    <a:pt x="423668" y="309471"/>
                    <a:pt x="440846" y="304327"/>
                    <a:pt x="456661" y="298437"/>
                  </a:cubicBezTo>
                  <a:cubicBezTo>
                    <a:pt x="475948" y="291281"/>
                    <a:pt x="493178" y="283034"/>
                    <a:pt x="507938" y="273945"/>
                  </a:cubicBezTo>
                  <a:cubicBezTo>
                    <a:pt x="529720" y="260553"/>
                    <a:pt x="546075" y="245357"/>
                    <a:pt x="555461" y="229100"/>
                  </a:cubicBezTo>
                  <a:lnTo>
                    <a:pt x="555461" y="242001"/>
                  </a:lnTo>
                  <a:cubicBezTo>
                    <a:pt x="555436" y="242027"/>
                    <a:pt x="555436" y="242047"/>
                    <a:pt x="555410" y="242068"/>
                  </a:cubicBezTo>
                  <a:cubicBezTo>
                    <a:pt x="555410" y="239178"/>
                    <a:pt x="555410" y="236479"/>
                    <a:pt x="555410" y="234152"/>
                  </a:cubicBezTo>
                  <a:cubicBezTo>
                    <a:pt x="548209" y="254224"/>
                    <a:pt x="530440" y="272704"/>
                    <a:pt x="504827" y="288443"/>
                  </a:cubicBezTo>
                  <a:cubicBezTo>
                    <a:pt x="490349" y="297357"/>
                    <a:pt x="473325" y="305382"/>
                    <a:pt x="454244" y="312320"/>
                  </a:cubicBezTo>
                  <a:cubicBezTo>
                    <a:pt x="438660" y="317961"/>
                    <a:pt x="421739" y="322884"/>
                    <a:pt x="403661" y="326979"/>
                  </a:cubicBezTo>
                  <a:cubicBezTo>
                    <a:pt x="387614" y="330603"/>
                    <a:pt x="370719" y="333592"/>
                    <a:pt x="353078" y="335805"/>
                  </a:cubicBezTo>
                  <a:cubicBezTo>
                    <a:pt x="336774" y="337847"/>
                    <a:pt x="319879" y="339249"/>
                    <a:pt x="302521" y="339962"/>
                  </a:cubicBezTo>
                  <a:cubicBezTo>
                    <a:pt x="294369" y="340288"/>
                    <a:pt x="286140" y="340479"/>
                    <a:pt x="277808" y="340479"/>
                  </a:cubicBezTo>
                  <a:cubicBezTo>
                    <a:pt x="269090" y="340453"/>
                    <a:pt x="260450" y="340272"/>
                    <a:pt x="251938" y="339921"/>
                  </a:cubicBezTo>
                  <a:cubicBezTo>
                    <a:pt x="234580" y="339176"/>
                    <a:pt x="217659" y="337739"/>
                    <a:pt x="201355" y="335645"/>
                  </a:cubicBezTo>
                  <a:cubicBezTo>
                    <a:pt x="183714" y="333401"/>
                    <a:pt x="166819" y="330376"/>
                    <a:pt x="150772" y="326705"/>
                  </a:cubicBezTo>
                  <a:cubicBezTo>
                    <a:pt x="132694" y="322579"/>
                    <a:pt x="115773" y="317579"/>
                    <a:pt x="100189" y="311860"/>
                  </a:cubicBezTo>
                  <a:cubicBezTo>
                    <a:pt x="81082" y="304839"/>
                    <a:pt x="64058" y="296705"/>
                    <a:pt x="49632" y="287703"/>
                  </a:cubicBezTo>
                  <a:cubicBezTo>
                    <a:pt x="24636" y="272114"/>
                    <a:pt x="7304" y="253914"/>
                    <a:pt x="232" y="234152"/>
                  </a:cubicBezTo>
                  <a:cubicBezTo>
                    <a:pt x="232" y="236479"/>
                    <a:pt x="232" y="239183"/>
                    <a:pt x="232" y="242078"/>
                  </a:cubicBezTo>
                  <a:cubicBezTo>
                    <a:pt x="155" y="241944"/>
                    <a:pt x="77" y="241810"/>
                    <a:pt x="0" y="241670"/>
                  </a:cubicBezTo>
                  <a:close/>
                  <a:moveTo>
                    <a:pt x="0" y="152530"/>
                  </a:moveTo>
                  <a:cubicBezTo>
                    <a:pt x="9155" y="168595"/>
                    <a:pt x="25176" y="183657"/>
                    <a:pt x="46494" y="196950"/>
                  </a:cubicBezTo>
                  <a:cubicBezTo>
                    <a:pt x="61204" y="206149"/>
                    <a:pt x="78459" y="214474"/>
                    <a:pt x="97746" y="221723"/>
                  </a:cubicBezTo>
                  <a:cubicBezTo>
                    <a:pt x="113561" y="227664"/>
                    <a:pt x="130765" y="232881"/>
                    <a:pt x="149023" y="237203"/>
                  </a:cubicBezTo>
                  <a:cubicBezTo>
                    <a:pt x="165327" y="241076"/>
                    <a:pt x="182454" y="244266"/>
                    <a:pt x="200301" y="246665"/>
                  </a:cubicBezTo>
                  <a:cubicBezTo>
                    <a:pt x="216861" y="248873"/>
                    <a:pt x="233988" y="250419"/>
                    <a:pt x="251578" y="251221"/>
                  </a:cubicBezTo>
                  <a:cubicBezTo>
                    <a:pt x="260244" y="251603"/>
                    <a:pt x="268987" y="251805"/>
                    <a:pt x="277808" y="251841"/>
                  </a:cubicBezTo>
                  <a:cubicBezTo>
                    <a:pt x="286243" y="251805"/>
                    <a:pt x="294600" y="251619"/>
                    <a:pt x="302855" y="251262"/>
                  </a:cubicBezTo>
                  <a:cubicBezTo>
                    <a:pt x="320419" y="250512"/>
                    <a:pt x="337571" y="249018"/>
                    <a:pt x="354132" y="246805"/>
                  </a:cubicBezTo>
                  <a:cubicBezTo>
                    <a:pt x="371953" y="244478"/>
                    <a:pt x="389106" y="241324"/>
                    <a:pt x="405384" y="237513"/>
                  </a:cubicBezTo>
                  <a:cubicBezTo>
                    <a:pt x="423668" y="233206"/>
                    <a:pt x="440846" y="228062"/>
                    <a:pt x="456661" y="222167"/>
                  </a:cubicBezTo>
                  <a:cubicBezTo>
                    <a:pt x="475948" y="215016"/>
                    <a:pt x="493178" y="206769"/>
                    <a:pt x="507938" y="197680"/>
                  </a:cubicBezTo>
                  <a:cubicBezTo>
                    <a:pt x="529720" y="184288"/>
                    <a:pt x="546075" y="169092"/>
                    <a:pt x="555461" y="152835"/>
                  </a:cubicBezTo>
                  <a:lnTo>
                    <a:pt x="555461" y="165736"/>
                  </a:lnTo>
                  <a:cubicBezTo>
                    <a:pt x="555436" y="165762"/>
                    <a:pt x="555436" y="165782"/>
                    <a:pt x="555410" y="165803"/>
                  </a:cubicBezTo>
                  <a:cubicBezTo>
                    <a:pt x="555410" y="162913"/>
                    <a:pt x="555410" y="160214"/>
                    <a:pt x="555410" y="157887"/>
                  </a:cubicBezTo>
                  <a:cubicBezTo>
                    <a:pt x="548209" y="177959"/>
                    <a:pt x="530440" y="196439"/>
                    <a:pt x="504827" y="212178"/>
                  </a:cubicBezTo>
                  <a:cubicBezTo>
                    <a:pt x="490349" y="221092"/>
                    <a:pt x="473325" y="229117"/>
                    <a:pt x="454244" y="236055"/>
                  </a:cubicBezTo>
                  <a:cubicBezTo>
                    <a:pt x="438660" y="241691"/>
                    <a:pt x="421739" y="246619"/>
                    <a:pt x="403661" y="250714"/>
                  </a:cubicBezTo>
                  <a:cubicBezTo>
                    <a:pt x="387614" y="254338"/>
                    <a:pt x="370719" y="257327"/>
                    <a:pt x="353078" y="259540"/>
                  </a:cubicBezTo>
                  <a:cubicBezTo>
                    <a:pt x="336774" y="261582"/>
                    <a:pt x="319879" y="262984"/>
                    <a:pt x="302521" y="263697"/>
                  </a:cubicBezTo>
                  <a:cubicBezTo>
                    <a:pt x="294369" y="264023"/>
                    <a:pt x="286140" y="264214"/>
                    <a:pt x="277808" y="264214"/>
                  </a:cubicBezTo>
                  <a:cubicBezTo>
                    <a:pt x="269090" y="264188"/>
                    <a:pt x="260450" y="264007"/>
                    <a:pt x="251938" y="263656"/>
                  </a:cubicBezTo>
                  <a:cubicBezTo>
                    <a:pt x="234580" y="262911"/>
                    <a:pt x="217659" y="261474"/>
                    <a:pt x="201355" y="259380"/>
                  </a:cubicBezTo>
                  <a:cubicBezTo>
                    <a:pt x="183714" y="257136"/>
                    <a:pt x="166819" y="254111"/>
                    <a:pt x="150772" y="250440"/>
                  </a:cubicBezTo>
                  <a:cubicBezTo>
                    <a:pt x="132694" y="246314"/>
                    <a:pt x="115773" y="241314"/>
                    <a:pt x="100189" y="235595"/>
                  </a:cubicBezTo>
                  <a:cubicBezTo>
                    <a:pt x="81082" y="228574"/>
                    <a:pt x="64058" y="220440"/>
                    <a:pt x="49632" y="211438"/>
                  </a:cubicBezTo>
                  <a:cubicBezTo>
                    <a:pt x="24636" y="195849"/>
                    <a:pt x="7304" y="177649"/>
                    <a:pt x="232" y="157887"/>
                  </a:cubicBezTo>
                  <a:cubicBezTo>
                    <a:pt x="232" y="160214"/>
                    <a:pt x="232" y="162918"/>
                    <a:pt x="232" y="165813"/>
                  </a:cubicBezTo>
                  <a:cubicBezTo>
                    <a:pt x="155" y="165679"/>
                    <a:pt x="77" y="165545"/>
                    <a:pt x="0" y="165405"/>
                  </a:cubicBezTo>
                  <a:close/>
                  <a:moveTo>
                    <a:pt x="0" y="76265"/>
                  </a:moveTo>
                  <a:cubicBezTo>
                    <a:pt x="9155" y="92330"/>
                    <a:pt x="25176" y="107392"/>
                    <a:pt x="46494" y="120685"/>
                  </a:cubicBezTo>
                  <a:cubicBezTo>
                    <a:pt x="61204" y="129884"/>
                    <a:pt x="78459" y="138209"/>
                    <a:pt x="97746" y="145458"/>
                  </a:cubicBezTo>
                  <a:cubicBezTo>
                    <a:pt x="113561" y="151399"/>
                    <a:pt x="130765" y="156616"/>
                    <a:pt x="149023" y="160938"/>
                  </a:cubicBezTo>
                  <a:cubicBezTo>
                    <a:pt x="165327" y="164811"/>
                    <a:pt x="182454" y="168001"/>
                    <a:pt x="200301" y="170400"/>
                  </a:cubicBezTo>
                  <a:cubicBezTo>
                    <a:pt x="216861" y="172608"/>
                    <a:pt x="233988" y="174159"/>
                    <a:pt x="251578" y="174956"/>
                  </a:cubicBezTo>
                  <a:cubicBezTo>
                    <a:pt x="260244" y="175338"/>
                    <a:pt x="268987" y="175540"/>
                    <a:pt x="277808" y="175576"/>
                  </a:cubicBezTo>
                  <a:cubicBezTo>
                    <a:pt x="286243" y="175540"/>
                    <a:pt x="294600" y="175359"/>
                    <a:pt x="302855" y="174997"/>
                  </a:cubicBezTo>
                  <a:cubicBezTo>
                    <a:pt x="320419" y="174247"/>
                    <a:pt x="337571" y="172753"/>
                    <a:pt x="354132" y="170540"/>
                  </a:cubicBezTo>
                  <a:cubicBezTo>
                    <a:pt x="371953" y="168213"/>
                    <a:pt x="389106" y="165059"/>
                    <a:pt x="405384" y="161248"/>
                  </a:cubicBezTo>
                  <a:cubicBezTo>
                    <a:pt x="423668" y="156941"/>
                    <a:pt x="440846" y="151797"/>
                    <a:pt x="456661" y="145902"/>
                  </a:cubicBezTo>
                  <a:cubicBezTo>
                    <a:pt x="475948" y="138751"/>
                    <a:pt x="493178" y="130504"/>
                    <a:pt x="507938" y="121415"/>
                  </a:cubicBezTo>
                  <a:cubicBezTo>
                    <a:pt x="529720" y="108023"/>
                    <a:pt x="546075" y="92827"/>
                    <a:pt x="555461" y="76570"/>
                  </a:cubicBezTo>
                  <a:lnTo>
                    <a:pt x="555461" y="89471"/>
                  </a:lnTo>
                  <a:cubicBezTo>
                    <a:pt x="555436" y="89497"/>
                    <a:pt x="555436" y="89517"/>
                    <a:pt x="555410" y="89538"/>
                  </a:cubicBezTo>
                  <a:cubicBezTo>
                    <a:pt x="555410" y="86648"/>
                    <a:pt x="555410" y="83949"/>
                    <a:pt x="555410" y="81622"/>
                  </a:cubicBezTo>
                  <a:cubicBezTo>
                    <a:pt x="548209" y="101694"/>
                    <a:pt x="530440" y="120174"/>
                    <a:pt x="504827" y="135913"/>
                  </a:cubicBezTo>
                  <a:cubicBezTo>
                    <a:pt x="490349" y="144827"/>
                    <a:pt x="473325" y="152852"/>
                    <a:pt x="454244" y="159790"/>
                  </a:cubicBezTo>
                  <a:cubicBezTo>
                    <a:pt x="438660" y="165431"/>
                    <a:pt x="421739" y="170354"/>
                    <a:pt x="403661" y="174449"/>
                  </a:cubicBezTo>
                  <a:cubicBezTo>
                    <a:pt x="387614" y="178073"/>
                    <a:pt x="370719" y="181062"/>
                    <a:pt x="353078" y="183275"/>
                  </a:cubicBezTo>
                  <a:cubicBezTo>
                    <a:pt x="336774" y="185317"/>
                    <a:pt x="319879" y="186719"/>
                    <a:pt x="302521" y="187432"/>
                  </a:cubicBezTo>
                  <a:cubicBezTo>
                    <a:pt x="294369" y="187758"/>
                    <a:pt x="286140" y="187949"/>
                    <a:pt x="277808" y="187949"/>
                  </a:cubicBezTo>
                  <a:cubicBezTo>
                    <a:pt x="269090" y="187923"/>
                    <a:pt x="260450" y="187742"/>
                    <a:pt x="251938" y="187391"/>
                  </a:cubicBezTo>
                  <a:cubicBezTo>
                    <a:pt x="234580" y="186646"/>
                    <a:pt x="217659" y="185209"/>
                    <a:pt x="201355" y="183115"/>
                  </a:cubicBezTo>
                  <a:cubicBezTo>
                    <a:pt x="183714" y="180871"/>
                    <a:pt x="166819" y="177846"/>
                    <a:pt x="150772" y="174175"/>
                  </a:cubicBezTo>
                  <a:cubicBezTo>
                    <a:pt x="132694" y="170049"/>
                    <a:pt x="115773" y="165049"/>
                    <a:pt x="100189" y="159330"/>
                  </a:cubicBezTo>
                  <a:cubicBezTo>
                    <a:pt x="81082" y="152309"/>
                    <a:pt x="64058" y="144175"/>
                    <a:pt x="49632" y="135173"/>
                  </a:cubicBezTo>
                  <a:cubicBezTo>
                    <a:pt x="24636" y="119584"/>
                    <a:pt x="7304" y="101384"/>
                    <a:pt x="232" y="81622"/>
                  </a:cubicBezTo>
                  <a:cubicBezTo>
                    <a:pt x="232" y="83949"/>
                    <a:pt x="232" y="86653"/>
                    <a:pt x="232" y="89548"/>
                  </a:cubicBezTo>
                  <a:cubicBezTo>
                    <a:pt x="155" y="89414"/>
                    <a:pt x="77" y="89280"/>
                    <a:pt x="0" y="89140"/>
                  </a:cubicBezTo>
                  <a:close/>
                  <a:moveTo>
                    <a:pt x="0" y="0"/>
                  </a:moveTo>
                  <a:cubicBezTo>
                    <a:pt x="9155" y="16065"/>
                    <a:pt x="25176" y="31127"/>
                    <a:pt x="46494" y="44420"/>
                  </a:cubicBezTo>
                  <a:cubicBezTo>
                    <a:pt x="61204" y="53619"/>
                    <a:pt x="78459" y="61944"/>
                    <a:pt x="97746" y="69193"/>
                  </a:cubicBezTo>
                  <a:cubicBezTo>
                    <a:pt x="113561" y="75134"/>
                    <a:pt x="130765" y="80351"/>
                    <a:pt x="149023" y="84673"/>
                  </a:cubicBezTo>
                  <a:cubicBezTo>
                    <a:pt x="165327" y="88546"/>
                    <a:pt x="182454" y="91736"/>
                    <a:pt x="200301" y="94135"/>
                  </a:cubicBezTo>
                  <a:cubicBezTo>
                    <a:pt x="216861" y="96343"/>
                    <a:pt x="233988" y="97889"/>
                    <a:pt x="251578" y="98691"/>
                  </a:cubicBezTo>
                  <a:cubicBezTo>
                    <a:pt x="260244" y="99073"/>
                    <a:pt x="268987" y="99275"/>
                    <a:pt x="277808" y="99311"/>
                  </a:cubicBezTo>
                  <a:cubicBezTo>
                    <a:pt x="286243" y="99275"/>
                    <a:pt x="294600" y="99089"/>
                    <a:pt x="302855" y="98732"/>
                  </a:cubicBezTo>
                  <a:cubicBezTo>
                    <a:pt x="320419" y="97982"/>
                    <a:pt x="337571" y="96488"/>
                    <a:pt x="354132" y="94275"/>
                  </a:cubicBezTo>
                  <a:cubicBezTo>
                    <a:pt x="371953" y="91948"/>
                    <a:pt x="389106" y="88794"/>
                    <a:pt x="405384" y="84983"/>
                  </a:cubicBezTo>
                  <a:cubicBezTo>
                    <a:pt x="423668" y="80676"/>
                    <a:pt x="440846" y="75532"/>
                    <a:pt x="456661" y="69637"/>
                  </a:cubicBezTo>
                  <a:cubicBezTo>
                    <a:pt x="475948" y="62486"/>
                    <a:pt x="493178" y="54239"/>
                    <a:pt x="507938" y="45150"/>
                  </a:cubicBezTo>
                  <a:cubicBezTo>
                    <a:pt x="529720" y="31758"/>
                    <a:pt x="546075" y="16562"/>
                    <a:pt x="555461" y="305"/>
                  </a:cubicBezTo>
                  <a:lnTo>
                    <a:pt x="555461" y="13206"/>
                  </a:lnTo>
                  <a:cubicBezTo>
                    <a:pt x="555436" y="13232"/>
                    <a:pt x="555436" y="13252"/>
                    <a:pt x="555410" y="13273"/>
                  </a:cubicBezTo>
                  <a:cubicBezTo>
                    <a:pt x="555410" y="10383"/>
                    <a:pt x="555410" y="7684"/>
                    <a:pt x="555410" y="5357"/>
                  </a:cubicBezTo>
                  <a:cubicBezTo>
                    <a:pt x="548209" y="25429"/>
                    <a:pt x="530440" y="43909"/>
                    <a:pt x="504827" y="59648"/>
                  </a:cubicBezTo>
                  <a:cubicBezTo>
                    <a:pt x="490349" y="68562"/>
                    <a:pt x="473325" y="76587"/>
                    <a:pt x="454244" y="83525"/>
                  </a:cubicBezTo>
                  <a:cubicBezTo>
                    <a:pt x="438660" y="89161"/>
                    <a:pt x="421739" y="94089"/>
                    <a:pt x="403661" y="98184"/>
                  </a:cubicBezTo>
                  <a:cubicBezTo>
                    <a:pt x="387614" y="101808"/>
                    <a:pt x="370719" y="104797"/>
                    <a:pt x="353078" y="107010"/>
                  </a:cubicBezTo>
                  <a:cubicBezTo>
                    <a:pt x="336774" y="109052"/>
                    <a:pt x="319879" y="110454"/>
                    <a:pt x="302521" y="111167"/>
                  </a:cubicBezTo>
                  <a:cubicBezTo>
                    <a:pt x="294369" y="111493"/>
                    <a:pt x="286140" y="111684"/>
                    <a:pt x="277808" y="111684"/>
                  </a:cubicBezTo>
                  <a:cubicBezTo>
                    <a:pt x="269090" y="111658"/>
                    <a:pt x="260450" y="111477"/>
                    <a:pt x="251938" y="111126"/>
                  </a:cubicBezTo>
                  <a:cubicBezTo>
                    <a:pt x="234580" y="110381"/>
                    <a:pt x="217659" y="108944"/>
                    <a:pt x="201355" y="106850"/>
                  </a:cubicBezTo>
                  <a:cubicBezTo>
                    <a:pt x="183714" y="104606"/>
                    <a:pt x="166819" y="101581"/>
                    <a:pt x="150772" y="97910"/>
                  </a:cubicBezTo>
                  <a:cubicBezTo>
                    <a:pt x="132694" y="93784"/>
                    <a:pt x="115773" y="88784"/>
                    <a:pt x="100189" y="83065"/>
                  </a:cubicBezTo>
                  <a:cubicBezTo>
                    <a:pt x="81082" y="76044"/>
                    <a:pt x="64058" y="67910"/>
                    <a:pt x="49632" y="58908"/>
                  </a:cubicBezTo>
                  <a:cubicBezTo>
                    <a:pt x="24636" y="43319"/>
                    <a:pt x="7304" y="25119"/>
                    <a:pt x="232" y="5357"/>
                  </a:cubicBezTo>
                  <a:cubicBezTo>
                    <a:pt x="232" y="7684"/>
                    <a:pt x="232" y="10388"/>
                    <a:pt x="232" y="13283"/>
                  </a:cubicBezTo>
                  <a:cubicBezTo>
                    <a:pt x="155" y="13149"/>
                    <a:pt x="77" y="13015"/>
                    <a:pt x="0" y="12875"/>
                  </a:cubicBezTo>
                  <a:close/>
                </a:path>
              </a:pathLst>
            </a:custGeom>
            <a:solidFill>
              <a:schemeClr val="accent4">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3" name="Shape 37"/>
            <p:cNvSpPr/>
            <p:nvPr/>
          </p:nvSpPr>
          <p:spPr>
            <a:xfrm>
              <a:off x="7783900" y="5223971"/>
              <a:ext cx="555185" cy="2532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1" y="17"/>
                    <a:pt x="0" y="4845"/>
                    <a:pt x="0" y="10799"/>
                  </a:cubicBezTo>
                  <a:cubicBezTo>
                    <a:pt x="0" y="16753"/>
                    <a:pt x="4831" y="21581"/>
                    <a:pt x="10800" y="21600"/>
                  </a:cubicBezTo>
                  <a:cubicBezTo>
                    <a:pt x="16767" y="21581"/>
                    <a:pt x="21600" y="16753"/>
                    <a:pt x="21600" y="10799"/>
                  </a:cubicBezTo>
                  <a:cubicBezTo>
                    <a:pt x="21600" y="4845"/>
                    <a:pt x="16767" y="17"/>
                    <a:pt x="10800" y="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4" name="Shape 38"/>
            <p:cNvSpPr/>
            <p:nvPr/>
          </p:nvSpPr>
          <p:spPr>
            <a:xfrm>
              <a:off x="7830643" y="5243653"/>
              <a:ext cx="462557" cy="1883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2" y="17"/>
                    <a:pt x="0" y="4846"/>
                    <a:pt x="0" y="10800"/>
                  </a:cubicBezTo>
                  <a:cubicBezTo>
                    <a:pt x="0" y="16753"/>
                    <a:pt x="4832" y="21582"/>
                    <a:pt x="10800" y="21600"/>
                  </a:cubicBezTo>
                  <a:cubicBezTo>
                    <a:pt x="16768" y="21582"/>
                    <a:pt x="21600" y="16753"/>
                    <a:pt x="21600" y="10800"/>
                  </a:cubicBezTo>
                  <a:cubicBezTo>
                    <a:pt x="21600" y="4846"/>
                    <a:pt x="16768" y="17"/>
                    <a:pt x="10800" y="0"/>
                  </a:cubicBezTo>
                  <a:close/>
                </a:path>
              </a:pathLst>
            </a:custGeom>
            <a:solidFill>
              <a:schemeClr val="accent4">
                <a:lumMod val="40000"/>
                <a:lumOff val="6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5" name="Shape 39"/>
            <p:cNvSpPr/>
            <p:nvPr/>
          </p:nvSpPr>
          <p:spPr>
            <a:xfrm>
              <a:off x="7830643" y="5243653"/>
              <a:ext cx="463632" cy="197219"/>
            </a:xfrm>
            <a:custGeom>
              <a:avLst/>
              <a:gdLst/>
              <a:ahLst/>
              <a:cxnLst>
                <a:cxn ang="0">
                  <a:pos x="wd2" y="hd2"/>
                </a:cxn>
                <a:cxn ang="5400000">
                  <a:pos x="wd2" y="hd2"/>
                </a:cxn>
                <a:cxn ang="10800000">
                  <a:pos x="wd2" y="hd2"/>
                </a:cxn>
                <a:cxn ang="16200000">
                  <a:pos x="wd2" y="hd2"/>
                </a:cxn>
              </a:cxnLst>
              <a:rect l="0" t="0" r="r" b="b"/>
              <a:pathLst>
                <a:path w="21600" h="21600" extrusionOk="0">
                  <a:moveTo>
                    <a:pt x="10800" y="18599"/>
                  </a:moveTo>
                  <a:cubicBezTo>
                    <a:pt x="5188" y="18583"/>
                    <a:pt x="1277" y="14476"/>
                    <a:pt x="1277" y="10800"/>
                  </a:cubicBezTo>
                  <a:cubicBezTo>
                    <a:pt x="1277" y="7123"/>
                    <a:pt x="5188" y="3017"/>
                    <a:pt x="10799" y="3001"/>
                  </a:cubicBezTo>
                  <a:cubicBezTo>
                    <a:pt x="16412" y="3017"/>
                    <a:pt x="20324" y="7123"/>
                    <a:pt x="20324" y="10800"/>
                  </a:cubicBezTo>
                  <a:cubicBezTo>
                    <a:pt x="20324" y="14476"/>
                    <a:pt x="16412" y="18583"/>
                    <a:pt x="10800" y="18599"/>
                  </a:cubicBezTo>
                  <a:close/>
                  <a:moveTo>
                    <a:pt x="10799" y="0"/>
                  </a:moveTo>
                  <a:cubicBezTo>
                    <a:pt x="5564" y="14"/>
                    <a:pt x="0" y="3805"/>
                    <a:pt x="0" y="10800"/>
                  </a:cubicBezTo>
                  <a:cubicBezTo>
                    <a:pt x="0" y="17795"/>
                    <a:pt x="5564" y="21585"/>
                    <a:pt x="10799" y="21600"/>
                  </a:cubicBezTo>
                  <a:lnTo>
                    <a:pt x="10801" y="21600"/>
                  </a:lnTo>
                  <a:cubicBezTo>
                    <a:pt x="16036" y="21585"/>
                    <a:pt x="21600" y="17795"/>
                    <a:pt x="21600" y="10800"/>
                  </a:cubicBezTo>
                  <a:cubicBezTo>
                    <a:pt x="21600" y="3805"/>
                    <a:pt x="16036" y="14"/>
                    <a:pt x="10799"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6" name="Shape 40"/>
            <p:cNvSpPr/>
            <p:nvPr/>
          </p:nvSpPr>
          <p:spPr>
            <a:xfrm>
              <a:off x="7983173" y="5295316"/>
              <a:ext cx="186857" cy="86641"/>
            </a:xfrm>
            <a:custGeom>
              <a:avLst/>
              <a:gdLst/>
              <a:ahLst/>
              <a:cxnLst>
                <a:cxn ang="0">
                  <a:pos x="wd2" y="hd2"/>
                </a:cxn>
                <a:cxn ang="5400000">
                  <a:pos x="wd2" y="hd2"/>
                </a:cxn>
                <a:cxn ang="10800000">
                  <a:pos x="wd2" y="hd2"/>
                </a:cxn>
                <a:cxn ang="16200000">
                  <a:pos x="wd2" y="hd2"/>
                </a:cxn>
              </a:cxnLst>
              <a:rect l="0" t="0" r="r" b="b"/>
              <a:pathLst>
                <a:path w="21546" h="21478" extrusionOk="0">
                  <a:moveTo>
                    <a:pt x="19731" y="3278"/>
                  </a:moveTo>
                  <a:lnTo>
                    <a:pt x="20854" y="2149"/>
                  </a:lnTo>
                  <a:lnTo>
                    <a:pt x="18978" y="507"/>
                  </a:lnTo>
                  <a:lnTo>
                    <a:pt x="17855" y="1609"/>
                  </a:lnTo>
                  <a:cubicBezTo>
                    <a:pt x="16365" y="545"/>
                    <a:pt x="14996" y="14"/>
                    <a:pt x="13727" y="1"/>
                  </a:cubicBezTo>
                  <a:cubicBezTo>
                    <a:pt x="12459" y="-15"/>
                    <a:pt x="11276" y="489"/>
                    <a:pt x="10163" y="1520"/>
                  </a:cubicBezTo>
                  <a:cubicBezTo>
                    <a:pt x="9383" y="2241"/>
                    <a:pt x="8831" y="3039"/>
                    <a:pt x="8506" y="3921"/>
                  </a:cubicBezTo>
                  <a:cubicBezTo>
                    <a:pt x="8179" y="4813"/>
                    <a:pt x="8048" y="5637"/>
                    <a:pt x="8119" y="6392"/>
                  </a:cubicBezTo>
                  <a:cubicBezTo>
                    <a:pt x="8191" y="7156"/>
                    <a:pt x="8447" y="8509"/>
                    <a:pt x="8896" y="10492"/>
                  </a:cubicBezTo>
                  <a:cubicBezTo>
                    <a:pt x="9176" y="11703"/>
                    <a:pt x="9183" y="12582"/>
                    <a:pt x="8915" y="13113"/>
                  </a:cubicBezTo>
                  <a:cubicBezTo>
                    <a:pt x="8644" y="13646"/>
                    <a:pt x="8038" y="14385"/>
                    <a:pt x="7091" y="15337"/>
                  </a:cubicBezTo>
                  <a:cubicBezTo>
                    <a:pt x="6710" y="15716"/>
                    <a:pt x="6355" y="15933"/>
                    <a:pt x="6024" y="15982"/>
                  </a:cubicBezTo>
                  <a:cubicBezTo>
                    <a:pt x="5693" y="16029"/>
                    <a:pt x="5388" y="15906"/>
                    <a:pt x="5113" y="15608"/>
                  </a:cubicBezTo>
                  <a:cubicBezTo>
                    <a:pt x="4792" y="15261"/>
                    <a:pt x="4730" y="14905"/>
                    <a:pt x="4928" y="14537"/>
                  </a:cubicBezTo>
                  <a:cubicBezTo>
                    <a:pt x="5124" y="14175"/>
                    <a:pt x="5793" y="13433"/>
                    <a:pt x="6923" y="12326"/>
                  </a:cubicBezTo>
                  <a:lnTo>
                    <a:pt x="7937" y="11332"/>
                  </a:lnTo>
                  <a:lnTo>
                    <a:pt x="4022" y="7313"/>
                  </a:lnTo>
                  <a:lnTo>
                    <a:pt x="3217" y="8059"/>
                  </a:lnTo>
                  <a:cubicBezTo>
                    <a:pt x="1345" y="9790"/>
                    <a:pt x="385" y="11446"/>
                    <a:pt x="370" y="13012"/>
                  </a:cubicBezTo>
                  <a:cubicBezTo>
                    <a:pt x="353" y="14616"/>
                    <a:pt x="814" y="16079"/>
                    <a:pt x="1760" y="17387"/>
                  </a:cubicBezTo>
                  <a:lnTo>
                    <a:pt x="0" y="19114"/>
                  </a:lnTo>
                  <a:lnTo>
                    <a:pt x="1873" y="21271"/>
                  </a:lnTo>
                  <a:lnTo>
                    <a:pt x="3579" y="19551"/>
                  </a:lnTo>
                  <a:cubicBezTo>
                    <a:pt x="5228" y="20942"/>
                    <a:pt x="6885" y="21585"/>
                    <a:pt x="8523" y="21464"/>
                  </a:cubicBezTo>
                  <a:cubicBezTo>
                    <a:pt x="10159" y="21341"/>
                    <a:pt x="11738" y="20458"/>
                    <a:pt x="13241" y="18845"/>
                  </a:cubicBezTo>
                  <a:cubicBezTo>
                    <a:pt x="14163" y="17855"/>
                    <a:pt x="14783" y="16896"/>
                    <a:pt x="15108" y="15967"/>
                  </a:cubicBezTo>
                  <a:cubicBezTo>
                    <a:pt x="15429" y="15050"/>
                    <a:pt x="15550" y="14224"/>
                    <a:pt x="15473" y="13487"/>
                  </a:cubicBezTo>
                  <a:cubicBezTo>
                    <a:pt x="15396" y="12754"/>
                    <a:pt x="15115" y="11551"/>
                    <a:pt x="14640" y="9896"/>
                  </a:cubicBezTo>
                  <a:cubicBezTo>
                    <a:pt x="14100" y="7996"/>
                    <a:pt x="13831" y="6829"/>
                    <a:pt x="13820" y="6356"/>
                  </a:cubicBezTo>
                  <a:cubicBezTo>
                    <a:pt x="13805" y="5881"/>
                    <a:pt x="14091" y="5357"/>
                    <a:pt x="14679" y="4781"/>
                  </a:cubicBezTo>
                  <a:cubicBezTo>
                    <a:pt x="15029" y="4439"/>
                    <a:pt x="15350" y="4239"/>
                    <a:pt x="15647" y="4181"/>
                  </a:cubicBezTo>
                  <a:cubicBezTo>
                    <a:pt x="15944" y="4125"/>
                    <a:pt x="16216" y="4210"/>
                    <a:pt x="16465" y="4439"/>
                  </a:cubicBezTo>
                  <a:cubicBezTo>
                    <a:pt x="16774" y="4723"/>
                    <a:pt x="16876" y="5010"/>
                    <a:pt x="16771" y="5297"/>
                  </a:cubicBezTo>
                  <a:cubicBezTo>
                    <a:pt x="16665" y="5586"/>
                    <a:pt x="16285" y="6058"/>
                    <a:pt x="15625" y="6719"/>
                  </a:cubicBezTo>
                  <a:lnTo>
                    <a:pt x="15000" y="7346"/>
                  </a:lnTo>
                  <a:lnTo>
                    <a:pt x="19243" y="11370"/>
                  </a:lnTo>
                  <a:cubicBezTo>
                    <a:pt x="19589" y="11058"/>
                    <a:pt x="19839" y="10821"/>
                    <a:pt x="19993" y="10655"/>
                  </a:cubicBezTo>
                  <a:cubicBezTo>
                    <a:pt x="21089" y="9488"/>
                    <a:pt x="21600" y="8283"/>
                    <a:pt x="21542" y="7039"/>
                  </a:cubicBezTo>
                  <a:cubicBezTo>
                    <a:pt x="21485" y="5821"/>
                    <a:pt x="20877" y="4566"/>
                    <a:pt x="19731" y="3278"/>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7" name="Shape 41"/>
            <p:cNvSpPr/>
            <p:nvPr/>
          </p:nvSpPr>
          <p:spPr>
            <a:xfrm>
              <a:off x="7444396" y="5556094"/>
              <a:ext cx="523576" cy="523575"/>
            </a:xfrm>
            <a:custGeom>
              <a:avLst/>
              <a:gdLst/>
              <a:ahLst/>
              <a:cxnLst>
                <a:cxn ang="0">
                  <a:pos x="wd2" y="hd2"/>
                </a:cxn>
                <a:cxn ang="5400000">
                  <a:pos x="wd2" y="hd2"/>
                </a:cxn>
                <a:cxn ang="10800000">
                  <a:pos x="wd2" y="hd2"/>
                </a:cxn>
                <a:cxn ang="16200000">
                  <a:pos x="wd2" y="hd2"/>
                </a:cxn>
              </a:cxnLst>
              <a:rect l="0" t="0" r="r" b="b"/>
              <a:pathLst>
                <a:path w="19029" h="19029" extrusionOk="0">
                  <a:moveTo>
                    <a:pt x="4012" y="17275"/>
                  </a:moveTo>
                  <a:cubicBezTo>
                    <a:pt x="-275" y="14236"/>
                    <a:pt x="-1286" y="8298"/>
                    <a:pt x="1753" y="4011"/>
                  </a:cubicBezTo>
                  <a:cubicBezTo>
                    <a:pt x="4793" y="-275"/>
                    <a:pt x="10731" y="-1286"/>
                    <a:pt x="15017" y="1753"/>
                  </a:cubicBezTo>
                  <a:cubicBezTo>
                    <a:pt x="19303" y="4792"/>
                    <a:pt x="20314" y="10731"/>
                    <a:pt x="17275" y="15017"/>
                  </a:cubicBezTo>
                  <a:cubicBezTo>
                    <a:pt x="14236" y="19303"/>
                    <a:pt x="8298" y="20314"/>
                    <a:pt x="4012" y="17275"/>
                  </a:cubicBezTo>
                  <a:close/>
                </a:path>
              </a:pathLst>
            </a:custGeom>
            <a:solidFill>
              <a:srgbClr val="010101">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8" name="Shape 42"/>
            <p:cNvSpPr/>
            <p:nvPr/>
          </p:nvSpPr>
          <p:spPr>
            <a:xfrm>
              <a:off x="7405034" y="5548713"/>
              <a:ext cx="523576" cy="523575"/>
            </a:xfrm>
            <a:custGeom>
              <a:avLst/>
              <a:gdLst/>
              <a:ahLst/>
              <a:cxnLst>
                <a:cxn ang="0">
                  <a:pos x="wd2" y="hd2"/>
                </a:cxn>
                <a:cxn ang="5400000">
                  <a:pos x="wd2" y="hd2"/>
                </a:cxn>
                <a:cxn ang="10800000">
                  <a:pos x="wd2" y="hd2"/>
                </a:cxn>
                <a:cxn ang="16200000">
                  <a:pos x="wd2" y="hd2"/>
                </a:cxn>
              </a:cxnLst>
              <a:rect l="0" t="0" r="r" b="b"/>
              <a:pathLst>
                <a:path w="19029" h="19029" extrusionOk="0">
                  <a:moveTo>
                    <a:pt x="4012" y="17275"/>
                  </a:moveTo>
                  <a:cubicBezTo>
                    <a:pt x="-275" y="14236"/>
                    <a:pt x="-1286" y="8298"/>
                    <a:pt x="1753" y="4011"/>
                  </a:cubicBezTo>
                  <a:cubicBezTo>
                    <a:pt x="4793" y="-275"/>
                    <a:pt x="10731" y="-1286"/>
                    <a:pt x="15017" y="1753"/>
                  </a:cubicBezTo>
                  <a:cubicBezTo>
                    <a:pt x="19303" y="4792"/>
                    <a:pt x="20314" y="10731"/>
                    <a:pt x="17275" y="15017"/>
                  </a:cubicBezTo>
                  <a:cubicBezTo>
                    <a:pt x="14236" y="19303"/>
                    <a:pt x="8298" y="20314"/>
                    <a:pt x="4012" y="17275"/>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9" name="Shape 43"/>
            <p:cNvSpPr/>
            <p:nvPr/>
          </p:nvSpPr>
          <p:spPr>
            <a:xfrm>
              <a:off x="7488680" y="5632359"/>
              <a:ext cx="356472" cy="356477"/>
            </a:xfrm>
            <a:custGeom>
              <a:avLst/>
              <a:gdLst/>
              <a:ahLst/>
              <a:cxnLst>
                <a:cxn ang="0">
                  <a:pos x="wd2" y="hd2"/>
                </a:cxn>
                <a:cxn ang="5400000">
                  <a:pos x="wd2" y="hd2"/>
                </a:cxn>
                <a:cxn ang="10800000">
                  <a:pos x="wd2" y="hd2"/>
                </a:cxn>
                <a:cxn ang="16200000">
                  <a:pos x="wd2" y="hd2"/>
                </a:cxn>
              </a:cxnLst>
              <a:rect l="0" t="0" r="r" b="b"/>
              <a:pathLst>
                <a:path w="19029" h="19029" extrusionOk="0">
                  <a:moveTo>
                    <a:pt x="4012" y="17275"/>
                  </a:moveTo>
                  <a:cubicBezTo>
                    <a:pt x="-274" y="14236"/>
                    <a:pt x="-1285" y="8298"/>
                    <a:pt x="1754" y="4012"/>
                  </a:cubicBezTo>
                  <a:cubicBezTo>
                    <a:pt x="4793" y="-274"/>
                    <a:pt x="10732" y="-1285"/>
                    <a:pt x="15018" y="1754"/>
                  </a:cubicBezTo>
                  <a:cubicBezTo>
                    <a:pt x="19304" y="4793"/>
                    <a:pt x="20315" y="10731"/>
                    <a:pt x="17276" y="15018"/>
                  </a:cubicBezTo>
                  <a:cubicBezTo>
                    <a:pt x="14237" y="19304"/>
                    <a:pt x="8298" y="20315"/>
                    <a:pt x="4012" y="17275"/>
                  </a:cubicBezTo>
                  <a:close/>
                </a:path>
              </a:pathLst>
            </a:custGeom>
            <a:solidFill>
              <a:schemeClr val="accent4">
                <a:lumMod val="40000"/>
                <a:lumOff val="60000"/>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0" name="Shape 44"/>
            <p:cNvSpPr/>
            <p:nvPr/>
          </p:nvSpPr>
          <p:spPr>
            <a:xfrm>
              <a:off x="7454237" y="5597917"/>
              <a:ext cx="423136" cy="423136"/>
            </a:xfrm>
            <a:custGeom>
              <a:avLst/>
              <a:gdLst/>
              <a:ahLst/>
              <a:cxnLst>
                <a:cxn ang="0">
                  <a:pos x="wd2" y="hd2"/>
                </a:cxn>
                <a:cxn ang="5400000">
                  <a:pos x="wd2" y="hd2"/>
                </a:cxn>
                <a:cxn ang="10800000">
                  <a:pos x="wd2" y="hd2"/>
                </a:cxn>
                <a:cxn ang="16200000">
                  <a:pos x="wd2" y="hd2"/>
                </a:cxn>
              </a:cxnLst>
              <a:rect l="0" t="0" r="r" b="b"/>
              <a:pathLst>
                <a:path w="19030" h="19030" extrusionOk="0">
                  <a:moveTo>
                    <a:pt x="16053" y="14151"/>
                  </a:moveTo>
                  <a:cubicBezTo>
                    <a:pt x="13497" y="17756"/>
                    <a:pt x="8484" y="18610"/>
                    <a:pt x="4879" y="16053"/>
                  </a:cubicBezTo>
                  <a:cubicBezTo>
                    <a:pt x="1274" y="13497"/>
                    <a:pt x="420" y="8484"/>
                    <a:pt x="2977" y="4879"/>
                  </a:cubicBezTo>
                  <a:cubicBezTo>
                    <a:pt x="5533" y="1274"/>
                    <a:pt x="10546" y="420"/>
                    <a:pt x="14151" y="2977"/>
                  </a:cubicBezTo>
                  <a:cubicBezTo>
                    <a:pt x="17756" y="5533"/>
                    <a:pt x="18609" y="10546"/>
                    <a:pt x="16053" y="14151"/>
                  </a:cubicBezTo>
                  <a:close/>
                  <a:moveTo>
                    <a:pt x="15020" y="1750"/>
                  </a:moveTo>
                  <a:cubicBezTo>
                    <a:pt x="10739" y="-1285"/>
                    <a:pt x="4786" y="-271"/>
                    <a:pt x="1750" y="4010"/>
                  </a:cubicBezTo>
                  <a:cubicBezTo>
                    <a:pt x="-1285" y="8291"/>
                    <a:pt x="-272" y="14244"/>
                    <a:pt x="4010" y="17280"/>
                  </a:cubicBezTo>
                  <a:cubicBezTo>
                    <a:pt x="8291" y="20315"/>
                    <a:pt x="14244" y="19302"/>
                    <a:pt x="17279" y="15020"/>
                  </a:cubicBezTo>
                  <a:cubicBezTo>
                    <a:pt x="20315" y="10739"/>
                    <a:pt x="19301" y="4786"/>
                    <a:pt x="15020" y="175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1" name="Shape 45"/>
            <p:cNvSpPr/>
            <p:nvPr/>
          </p:nvSpPr>
          <p:spPr>
            <a:xfrm>
              <a:off x="7552644" y="5713544"/>
              <a:ext cx="226344" cy="192154"/>
            </a:xfrm>
            <a:custGeom>
              <a:avLst/>
              <a:gdLst/>
              <a:ahLst/>
              <a:cxnLst>
                <a:cxn ang="0">
                  <a:pos x="wd2" y="hd2"/>
                </a:cxn>
                <a:cxn ang="5400000">
                  <a:pos x="wd2" y="hd2"/>
                </a:cxn>
                <a:cxn ang="10800000">
                  <a:pos x="wd2" y="hd2"/>
                </a:cxn>
                <a:cxn ang="16200000">
                  <a:pos x="wd2" y="hd2"/>
                </a:cxn>
              </a:cxnLst>
              <a:rect l="0" t="0" r="r" b="b"/>
              <a:pathLst>
                <a:path w="21600" h="21208" extrusionOk="0">
                  <a:moveTo>
                    <a:pt x="21200" y="11726"/>
                  </a:moveTo>
                  <a:cubicBezTo>
                    <a:pt x="20987" y="10300"/>
                    <a:pt x="20244" y="9065"/>
                    <a:pt x="18972" y="8022"/>
                  </a:cubicBezTo>
                  <a:cubicBezTo>
                    <a:pt x="18094" y="7302"/>
                    <a:pt x="17185" y="6853"/>
                    <a:pt x="16247" y="6677"/>
                  </a:cubicBezTo>
                  <a:cubicBezTo>
                    <a:pt x="15311" y="6501"/>
                    <a:pt x="14484" y="6525"/>
                    <a:pt x="13770" y="6752"/>
                  </a:cubicBezTo>
                  <a:cubicBezTo>
                    <a:pt x="13056" y="6979"/>
                    <a:pt x="11830" y="7509"/>
                    <a:pt x="10093" y="8344"/>
                  </a:cubicBezTo>
                  <a:cubicBezTo>
                    <a:pt x="9054" y="8849"/>
                    <a:pt x="8282" y="9011"/>
                    <a:pt x="7777" y="8827"/>
                  </a:cubicBezTo>
                  <a:cubicBezTo>
                    <a:pt x="7272" y="8645"/>
                    <a:pt x="6540" y="8161"/>
                    <a:pt x="5585" y="7378"/>
                  </a:cubicBezTo>
                  <a:cubicBezTo>
                    <a:pt x="5205" y="7066"/>
                    <a:pt x="4969" y="6751"/>
                    <a:pt x="4874" y="6429"/>
                  </a:cubicBezTo>
                  <a:cubicBezTo>
                    <a:pt x="4781" y="6108"/>
                    <a:pt x="4836" y="5781"/>
                    <a:pt x="5041" y="5448"/>
                  </a:cubicBezTo>
                  <a:cubicBezTo>
                    <a:pt x="5279" y="5058"/>
                    <a:pt x="5569" y="4925"/>
                    <a:pt x="5909" y="5052"/>
                  </a:cubicBezTo>
                  <a:cubicBezTo>
                    <a:pt x="6250" y="5178"/>
                    <a:pt x="6992" y="5710"/>
                    <a:pt x="8137" y="6650"/>
                  </a:cubicBezTo>
                  <a:lnTo>
                    <a:pt x="9181" y="7505"/>
                  </a:lnTo>
                  <a:lnTo>
                    <a:pt x="12201" y="2580"/>
                  </a:lnTo>
                  <a:lnTo>
                    <a:pt x="11368" y="1897"/>
                  </a:lnTo>
                  <a:cubicBezTo>
                    <a:pt x="9471" y="340"/>
                    <a:pt x="7839" y="-258"/>
                    <a:pt x="6474" y="100"/>
                  </a:cubicBezTo>
                  <a:cubicBezTo>
                    <a:pt x="5108" y="458"/>
                    <a:pt x="3965" y="1250"/>
                    <a:pt x="3046" y="2475"/>
                  </a:cubicBezTo>
                  <a:lnTo>
                    <a:pt x="1390" y="1116"/>
                  </a:lnTo>
                  <a:lnTo>
                    <a:pt x="0" y="3384"/>
                  </a:lnTo>
                  <a:lnTo>
                    <a:pt x="1602" y="4699"/>
                  </a:lnTo>
                  <a:cubicBezTo>
                    <a:pt x="770" y="6556"/>
                    <a:pt x="527" y="8262"/>
                    <a:pt x="873" y="9817"/>
                  </a:cubicBezTo>
                  <a:cubicBezTo>
                    <a:pt x="1219" y="11371"/>
                    <a:pt x="2151" y="12771"/>
                    <a:pt x="3669" y="14016"/>
                  </a:cubicBezTo>
                  <a:cubicBezTo>
                    <a:pt x="4618" y="14793"/>
                    <a:pt x="5507" y="15287"/>
                    <a:pt x="6335" y="15496"/>
                  </a:cubicBezTo>
                  <a:cubicBezTo>
                    <a:pt x="7163" y="15704"/>
                    <a:pt x="7889" y="15724"/>
                    <a:pt x="8517" y="15554"/>
                  </a:cubicBezTo>
                  <a:cubicBezTo>
                    <a:pt x="9144" y="15384"/>
                    <a:pt x="10168" y="14941"/>
                    <a:pt x="11589" y="14225"/>
                  </a:cubicBezTo>
                  <a:cubicBezTo>
                    <a:pt x="13264" y="13388"/>
                    <a:pt x="14328" y="12928"/>
                    <a:pt x="14778" y="12847"/>
                  </a:cubicBezTo>
                  <a:cubicBezTo>
                    <a:pt x="15235" y="12757"/>
                    <a:pt x="15797" y="12986"/>
                    <a:pt x="16465" y="13534"/>
                  </a:cubicBezTo>
                  <a:cubicBezTo>
                    <a:pt x="16865" y="13862"/>
                    <a:pt x="17120" y="14183"/>
                    <a:pt x="17229" y="14498"/>
                  </a:cubicBezTo>
                  <a:cubicBezTo>
                    <a:pt x="17336" y="14812"/>
                    <a:pt x="17298" y="15119"/>
                    <a:pt x="17113" y="15421"/>
                  </a:cubicBezTo>
                  <a:cubicBezTo>
                    <a:pt x="16884" y="15795"/>
                    <a:pt x="16619" y="15943"/>
                    <a:pt x="16317" y="15867"/>
                  </a:cubicBezTo>
                  <a:cubicBezTo>
                    <a:pt x="16016" y="15790"/>
                    <a:pt x="15488" y="15445"/>
                    <a:pt x="14736" y="14827"/>
                  </a:cubicBezTo>
                  <a:lnTo>
                    <a:pt x="14030" y="14248"/>
                  </a:lnTo>
                  <a:lnTo>
                    <a:pt x="11010" y="19175"/>
                  </a:lnTo>
                  <a:cubicBezTo>
                    <a:pt x="11349" y="19501"/>
                    <a:pt x="11606" y="19736"/>
                    <a:pt x="11782" y="19880"/>
                  </a:cubicBezTo>
                  <a:cubicBezTo>
                    <a:pt x="13039" y="20911"/>
                    <a:pt x="14257" y="21342"/>
                    <a:pt x="15434" y="21170"/>
                  </a:cubicBezTo>
                  <a:cubicBezTo>
                    <a:pt x="16611" y="21000"/>
                    <a:pt x="17750" y="20224"/>
                    <a:pt x="18850" y="18843"/>
                  </a:cubicBezTo>
                  <a:lnTo>
                    <a:pt x="20210" y="19958"/>
                  </a:lnTo>
                  <a:lnTo>
                    <a:pt x="21600" y="17690"/>
                  </a:lnTo>
                  <a:lnTo>
                    <a:pt x="20240" y="16575"/>
                  </a:lnTo>
                  <a:cubicBezTo>
                    <a:pt x="21094" y="14769"/>
                    <a:pt x="21413" y="13154"/>
                    <a:pt x="21200" y="11726"/>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cxnSp>
        <p:nvCxnSpPr>
          <p:cNvPr id="23" name="Straight Connector 22"/>
          <p:cNvCxnSpPr/>
          <p:nvPr/>
        </p:nvCxnSpPr>
        <p:spPr>
          <a:xfrm>
            <a:off x="6096000" y="4947920"/>
            <a:ext cx="0" cy="11176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8041898" y="5568649"/>
            <a:ext cx="2925693"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192" name="TextBox 191"/>
          <p:cNvSpPr txBox="1"/>
          <p:nvPr/>
        </p:nvSpPr>
        <p:spPr>
          <a:xfrm>
            <a:off x="9385043" y="4938731"/>
            <a:ext cx="1587757" cy="477054"/>
          </a:xfrm>
          <a:prstGeom prst="rect">
            <a:avLst/>
          </a:prstGeom>
          <a:noFill/>
        </p:spPr>
        <p:txBody>
          <a:bodyPr wrap="square" numCol="1" spcCol="457200" rtlCol="0">
            <a:spAutoFit/>
          </a:bodyPr>
          <a:lstStyle/>
          <a:p>
            <a:pPr>
              <a:lnSpc>
                <a:spcPts val="1500"/>
              </a:lnSpc>
            </a:pPr>
            <a:r>
              <a:rPr lang="en-US" sz="1000" b="1" dirty="0" smtClean="0">
                <a:latin typeface="Montserrat" charset="0"/>
                <a:ea typeface="Montserrat" charset="0"/>
                <a:cs typeface="Montserrat" charset="0"/>
              </a:rPr>
              <a:t>Saying </a:t>
            </a:r>
            <a:r>
              <a:rPr lang="en-US" sz="1000" b="1" dirty="0">
                <a:latin typeface="Montserrat" charset="0"/>
                <a:ea typeface="Montserrat" charset="0"/>
                <a:cs typeface="Montserrat" charset="0"/>
              </a:rPr>
              <a:t>fruitful were hath waters </a:t>
            </a:r>
            <a:r>
              <a:rPr lang="en-US" sz="1000" b="1" dirty="0" smtClean="0">
                <a:latin typeface="Montserrat" charset="0"/>
                <a:ea typeface="Montserrat" charset="0"/>
                <a:cs typeface="Montserrat" charset="0"/>
              </a:rPr>
              <a:t>divided.</a:t>
            </a:r>
            <a:endParaRPr lang="en-US" sz="1000" dirty="0">
              <a:latin typeface="Montserrat" charset="0"/>
              <a:ea typeface="Montserrat" charset="0"/>
              <a:cs typeface="Montserrat" charset="0"/>
            </a:endParaRPr>
          </a:p>
        </p:txBody>
      </p:sp>
    </p:spTree>
    <p:extLst>
      <p:ext uri="{BB962C8B-B14F-4D97-AF65-F5344CB8AC3E}">
        <p14:creationId xmlns:p14="http://schemas.microsoft.com/office/powerpoint/2010/main" val="2111521777"/>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par>
                                <p:cTn id="26" presetID="53" presetClass="entr" presetSubtype="16"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p:cTn id="28" dur="500" fill="hold"/>
                                        <p:tgtEl>
                                          <p:spTgt spid="88"/>
                                        </p:tgtEl>
                                        <p:attrNameLst>
                                          <p:attrName>ppt_w</p:attrName>
                                        </p:attrNameLst>
                                      </p:cBhvr>
                                      <p:tavLst>
                                        <p:tav tm="0">
                                          <p:val>
                                            <p:fltVal val="0"/>
                                          </p:val>
                                        </p:tav>
                                        <p:tav tm="100000">
                                          <p:val>
                                            <p:strVal val="#ppt_w"/>
                                          </p:val>
                                        </p:tav>
                                      </p:tavLst>
                                    </p:anim>
                                    <p:anim calcmode="lin" valueType="num">
                                      <p:cBhvr>
                                        <p:cTn id="29" dur="500" fill="hold"/>
                                        <p:tgtEl>
                                          <p:spTgt spid="88"/>
                                        </p:tgtEl>
                                        <p:attrNameLst>
                                          <p:attrName>ppt_h</p:attrName>
                                        </p:attrNameLst>
                                      </p:cBhvr>
                                      <p:tavLst>
                                        <p:tav tm="0">
                                          <p:val>
                                            <p:fltVal val="0"/>
                                          </p:val>
                                        </p:tav>
                                        <p:tav tm="100000">
                                          <p:val>
                                            <p:strVal val="#ppt_h"/>
                                          </p:val>
                                        </p:tav>
                                      </p:tavLst>
                                    </p:anim>
                                    <p:animEffect transition="in" filter="fade">
                                      <p:cBhvr>
                                        <p:cTn id="30" dur="500"/>
                                        <p:tgtEl>
                                          <p:spTgt spid="88"/>
                                        </p:tgtEl>
                                      </p:cBhvr>
                                    </p:animEffect>
                                  </p:childTnLst>
                                </p:cTn>
                              </p:par>
                              <p:par>
                                <p:cTn id="31" presetID="53" presetClass="entr" presetSubtype="16"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anim calcmode="lin" valueType="num">
                                      <p:cBhvr>
                                        <p:cTn id="33" dur="500" fill="hold"/>
                                        <p:tgtEl>
                                          <p:spTgt spid="84"/>
                                        </p:tgtEl>
                                        <p:attrNameLst>
                                          <p:attrName>ppt_w</p:attrName>
                                        </p:attrNameLst>
                                      </p:cBhvr>
                                      <p:tavLst>
                                        <p:tav tm="0">
                                          <p:val>
                                            <p:fltVal val="0"/>
                                          </p:val>
                                        </p:tav>
                                        <p:tav tm="100000">
                                          <p:val>
                                            <p:strVal val="#ppt_w"/>
                                          </p:val>
                                        </p:tav>
                                      </p:tavLst>
                                    </p:anim>
                                    <p:anim calcmode="lin" valueType="num">
                                      <p:cBhvr>
                                        <p:cTn id="34" dur="500" fill="hold"/>
                                        <p:tgtEl>
                                          <p:spTgt spid="84"/>
                                        </p:tgtEl>
                                        <p:attrNameLst>
                                          <p:attrName>ppt_h</p:attrName>
                                        </p:attrNameLst>
                                      </p:cBhvr>
                                      <p:tavLst>
                                        <p:tav tm="0">
                                          <p:val>
                                            <p:fltVal val="0"/>
                                          </p:val>
                                        </p:tav>
                                        <p:tav tm="100000">
                                          <p:val>
                                            <p:strVal val="#ppt_h"/>
                                          </p:val>
                                        </p:tav>
                                      </p:tavLst>
                                    </p:anim>
                                    <p:animEffect transition="in" filter="fade">
                                      <p:cBhvr>
                                        <p:cTn id="35" dur="500"/>
                                        <p:tgtEl>
                                          <p:spTgt spid="8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fade">
                                      <p:cBhvr>
                                        <p:cTn id="48" dur="500"/>
                                        <p:tgtEl>
                                          <p:spTgt spid="9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500"/>
                                        <p:tgtEl>
                                          <p:spTgt spid="9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Effect transition="in" filter="fade">
                                      <p:cBhvr>
                                        <p:cTn id="54" dur="500"/>
                                        <p:tgtEl>
                                          <p:spTgt spid="10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136"/>
                                        </p:tgtEl>
                                        <p:attrNameLst>
                                          <p:attrName>style.visibility</p:attrName>
                                        </p:attrNameLst>
                                      </p:cBhvr>
                                      <p:to>
                                        <p:strVal val="visible"/>
                                      </p:to>
                                    </p:set>
                                    <p:anim calcmode="lin" valueType="num">
                                      <p:cBhvr additive="base">
                                        <p:cTn id="74" dur="500"/>
                                        <p:tgtEl>
                                          <p:spTgt spid="136"/>
                                        </p:tgtEl>
                                        <p:attrNameLst>
                                          <p:attrName>ppt_y</p:attrName>
                                        </p:attrNameLst>
                                      </p:cBhvr>
                                      <p:tavLst>
                                        <p:tav tm="0">
                                          <p:val>
                                            <p:strVal val="#ppt_y+#ppt_h*1.125000"/>
                                          </p:val>
                                        </p:tav>
                                        <p:tav tm="100000">
                                          <p:val>
                                            <p:strVal val="#ppt_y"/>
                                          </p:val>
                                        </p:tav>
                                      </p:tavLst>
                                    </p:anim>
                                    <p:animEffect transition="in" filter="wipe(up)">
                                      <p:cBhvr>
                                        <p:cTn id="75" dur="500"/>
                                        <p:tgtEl>
                                          <p:spTgt spid="136"/>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37"/>
                                        </p:tgtEl>
                                        <p:attrNameLst>
                                          <p:attrName>style.visibility</p:attrName>
                                        </p:attrNameLst>
                                      </p:cBhvr>
                                      <p:to>
                                        <p:strVal val="visible"/>
                                      </p:to>
                                    </p:set>
                                    <p:anim calcmode="lin" valueType="num">
                                      <p:cBhvr additive="base">
                                        <p:cTn id="78" dur="500"/>
                                        <p:tgtEl>
                                          <p:spTgt spid="137"/>
                                        </p:tgtEl>
                                        <p:attrNameLst>
                                          <p:attrName>ppt_y</p:attrName>
                                        </p:attrNameLst>
                                      </p:cBhvr>
                                      <p:tavLst>
                                        <p:tav tm="0">
                                          <p:val>
                                            <p:strVal val="#ppt_y+#ppt_h*1.125000"/>
                                          </p:val>
                                        </p:tav>
                                        <p:tav tm="100000">
                                          <p:val>
                                            <p:strVal val="#ppt_y"/>
                                          </p:val>
                                        </p:tav>
                                      </p:tavLst>
                                    </p:anim>
                                    <p:animEffect transition="in" filter="wipe(up)">
                                      <p:cBhvr>
                                        <p:cTn id="79" dur="500"/>
                                        <p:tgtEl>
                                          <p:spTgt spid="137"/>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138"/>
                                        </p:tgtEl>
                                        <p:attrNameLst>
                                          <p:attrName>style.visibility</p:attrName>
                                        </p:attrNameLst>
                                      </p:cBhvr>
                                      <p:to>
                                        <p:strVal val="visible"/>
                                      </p:to>
                                    </p:set>
                                    <p:anim calcmode="lin" valueType="num">
                                      <p:cBhvr additive="base">
                                        <p:cTn id="82" dur="500"/>
                                        <p:tgtEl>
                                          <p:spTgt spid="138"/>
                                        </p:tgtEl>
                                        <p:attrNameLst>
                                          <p:attrName>ppt_y</p:attrName>
                                        </p:attrNameLst>
                                      </p:cBhvr>
                                      <p:tavLst>
                                        <p:tav tm="0">
                                          <p:val>
                                            <p:strVal val="#ppt_y+#ppt_h*1.125000"/>
                                          </p:val>
                                        </p:tav>
                                        <p:tav tm="100000">
                                          <p:val>
                                            <p:strVal val="#ppt_y"/>
                                          </p:val>
                                        </p:tav>
                                      </p:tavLst>
                                    </p:anim>
                                    <p:animEffect transition="in" filter="wipe(up)">
                                      <p:cBhvr>
                                        <p:cTn id="83" dur="500"/>
                                        <p:tgtEl>
                                          <p:spTgt spid="138"/>
                                        </p:tgtEl>
                                      </p:cBhvr>
                                    </p:animEffect>
                                  </p:childTnLst>
                                </p:cTn>
                              </p:par>
                              <p:par>
                                <p:cTn id="84" presetID="12" presetClass="entr" presetSubtype="4"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p:tgtEl>
                                          <p:spTgt spid="20"/>
                                        </p:tgtEl>
                                        <p:attrNameLst>
                                          <p:attrName>ppt_y</p:attrName>
                                        </p:attrNameLst>
                                      </p:cBhvr>
                                      <p:tavLst>
                                        <p:tav tm="0">
                                          <p:val>
                                            <p:strVal val="#ppt_y+#ppt_h*1.125000"/>
                                          </p:val>
                                        </p:tav>
                                        <p:tav tm="100000">
                                          <p:val>
                                            <p:strVal val="#ppt_y"/>
                                          </p:val>
                                        </p:tav>
                                      </p:tavLst>
                                    </p:anim>
                                    <p:animEffect transition="in" filter="wipe(up)">
                                      <p:cBhvr>
                                        <p:cTn id="87" dur="500"/>
                                        <p:tgtEl>
                                          <p:spTgt spid="20"/>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159"/>
                                        </p:tgtEl>
                                        <p:attrNameLst>
                                          <p:attrName>style.visibility</p:attrName>
                                        </p:attrNameLst>
                                      </p:cBhvr>
                                      <p:to>
                                        <p:strVal val="visible"/>
                                      </p:to>
                                    </p:set>
                                    <p:anim calcmode="lin" valueType="num">
                                      <p:cBhvr additive="base">
                                        <p:cTn id="90" dur="500"/>
                                        <p:tgtEl>
                                          <p:spTgt spid="159"/>
                                        </p:tgtEl>
                                        <p:attrNameLst>
                                          <p:attrName>ppt_y</p:attrName>
                                        </p:attrNameLst>
                                      </p:cBhvr>
                                      <p:tavLst>
                                        <p:tav tm="0">
                                          <p:val>
                                            <p:strVal val="#ppt_y+#ppt_h*1.125000"/>
                                          </p:val>
                                        </p:tav>
                                        <p:tav tm="100000">
                                          <p:val>
                                            <p:strVal val="#ppt_y"/>
                                          </p:val>
                                        </p:tav>
                                      </p:tavLst>
                                    </p:anim>
                                    <p:animEffect transition="in" filter="wipe(up)">
                                      <p:cBhvr>
                                        <p:cTn id="91" dur="500"/>
                                        <p:tgtEl>
                                          <p:spTgt spid="159"/>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186"/>
                                        </p:tgtEl>
                                        <p:attrNameLst>
                                          <p:attrName>style.visibility</p:attrName>
                                        </p:attrNameLst>
                                      </p:cBhvr>
                                      <p:to>
                                        <p:strVal val="visible"/>
                                      </p:to>
                                    </p:set>
                                    <p:anim calcmode="lin" valueType="num">
                                      <p:cBhvr additive="base">
                                        <p:cTn id="94" dur="500"/>
                                        <p:tgtEl>
                                          <p:spTgt spid="186"/>
                                        </p:tgtEl>
                                        <p:attrNameLst>
                                          <p:attrName>ppt_y</p:attrName>
                                        </p:attrNameLst>
                                      </p:cBhvr>
                                      <p:tavLst>
                                        <p:tav tm="0">
                                          <p:val>
                                            <p:strVal val="#ppt_y+#ppt_h*1.125000"/>
                                          </p:val>
                                        </p:tav>
                                        <p:tav tm="100000">
                                          <p:val>
                                            <p:strVal val="#ppt_y"/>
                                          </p:val>
                                        </p:tav>
                                      </p:tavLst>
                                    </p:anim>
                                    <p:animEffect transition="in" filter="wipe(up)">
                                      <p:cBhvr>
                                        <p:cTn id="95" dur="500"/>
                                        <p:tgtEl>
                                          <p:spTgt spid="186"/>
                                        </p:tgtEl>
                                      </p:cBhvr>
                                    </p:animEffect>
                                  </p:childTnLst>
                                </p:cTn>
                              </p:par>
                              <p:par>
                                <p:cTn id="96" presetID="12" presetClass="entr" presetSubtype="4" fill="hold"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p:tgtEl>
                                          <p:spTgt spid="21"/>
                                        </p:tgtEl>
                                        <p:attrNameLst>
                                          <p:attrName>ppt_y</p:attrName>
                                        </p:attrNameLst>
                                      </p:cBhvr>
                                      <p:tavLst>
                                        <p:tav tm="0">
                                          <p:val>
                                            <p:strVal val="#ppt_y+#ppt_h*1.125000"/>
                                          </p:val>
                                        </p:tav>
                                        <p:tav tm="100000">
                                          <p:val>
                                            <p:strVal val="#ppt_y"/>
                                          </p:val>
                                        </p:tav>
                                      </p:tavLst>
                                    </p:anim>
                                    <p:animEffect transition="in" filter="wipe(up)">
                                      <p:cBhvr>
                                        <p:cTn id="99" dur="500"/>
                                        <p:tgtEl>
                                          <p:spTgt spid="21"/>
                                        </p:tgtEl>
                                      </p:cBhvr>
                                    </p:animEffect>
                                  </p:childTnLst>
                                </p:cTn>
                              </p:par>
                              <p:par>
                                <p:cTn id="100" presetID="12" presetClass="entr" presetSubtype="4" fill="hold"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ppt_y</p:attrName>
                                        </p:attrNameLst>
                                      </p:cBhvr>
                                      <p:tavLst>
                                        <p:tav tm="0">
                                          <p:val>
                                            <p:strVal val="#ppt_y+#ppt_h*1.125000"/>
                                          </p:val>
                                        </p:tav>
                                        <p:tav tm="100000">
                                          <p:val>
                                            <p:strVal val="#ppt_y"/>
                                          </p:val>
                                        </p:tav>
                                      </p:tavLst>
                                    </p:anim>
                                    <p:animEffect transition="in" filter="wipe(up)">
                                      <p:cBhvr>
                                        <p:cTn id="103" dur="500"/>
                                        <p:tgtEl>
                                          <p:spTgt spid="23"/>
                                        </p:tgtEl>
                                      </p:cBhvr>
                                    </p:animEffect>
                                  </p:childTnLst>
                                </p:cTn>
                              </p:par>
                              <p:par>
                                <p:cTn id="104" presetID="12" presetClass="entr" presetSubtype="4" fill="hold" grpId="0" nodeType="withEffect">
                                  <p:stCondLst>
                                    <p:cond delay="0"/>
                                  </p:stCondLst>
                                  <p:childTnLst>
                                    <p:set>
                                      <p:cBhvr>
                                        <p:cTn id="105" dur="1" fill="hold">
                                          <p:stCondLst>
                                            <p:cond delay="0"/>
                                          </p:stCondLst>
                                        </p:cTn>
                                        <p:tgtEl>
                                          <p:spTgt spid="191"/>
                                        </p:tgtEl>
                                        <p:attrNameLst>
                                          <p:attrName>style.visibility</p:attrName>
                                        </p:attrNameLst>
                                      </p:cBhvr>
                                      <p:to>
                                        <p:strVal val="visible"/>
                                      </p:to>
                                    </p:set>
                                    <p:anim calcmode="lin" valueType="num">
                                      <p:cBhvr additive="base">
                                        <p:cTn id="106" dur="500"/>
                                        <p:tgtEl>
                                          <p:spTgt spid="191"/>
                                        </p:tgtEl>
                                        <p:attrNameLst>
                                          <p:attrName>ppt_y</p:attrName>
                                        </p:attrNameLst>
                                      </p:cBhvr>
                                      <p:tavLst>
                                        <p:tav tm="0">
                                          <p:val>
                                            <p:strVal val="#ppt_y+#ppt_h*1.125000"/>
                                          </p:val>
                                        </p:tav>
                                        <p:tav tm="100000">
                                          <p:val>
                                            <p:strVal val="#ppt_y"/>
                                          </p:val>
                                        </p:tav>
                                      </p:tavLst>
                                    </p:anim>
                                    <p:animEffect transition="in" filter="wipe(up)">
                                      <p:cBhvr>
                                        <p:cTn id="107" dur="500"/>
                                        <p:tgtEl>
                                          <p:spTgt spid="191"/>
                                        </p:tgtEl>
                                      </p:cBhvr>
                                    </p:animEffect>
                                  </p:childTnLst>
                                </p:cTn>
                              </p:par>
                              <p:par>
                                <p:cTn id="108" presetID="12" presetClass="entr" presetSubtype="4" fill="hold" grpId="0" nodeType="withEffect">
                                  <p:stCondLst>
                                    <p:cond delay="0"/>
                                  </p:stCondLst>
                                  <p:childTnLst>
                                    <p:set>
                                      <p:cBhvr>
                                        <p:cTn id="109" dur="1" fill="hold">
                                          <p:stCondLst>
                                            <p:cond delay="0"/>
                                          </p:stCondLst>
                                        </p:cTn>
                                        <p:tgtEl>
                                          <p:spTgt spid="192"/>
                                        </p:tgtEl>
                                        <p:attrNameLst>
                                          <p:attrName>style.visibility</p:attrName>
                                        </p:attrNameLst>
                                      </p:cBhvr>
                                      <p:to>
                                        <p:strVal val="visible"/>
                                      </p:to>
                                    </p:set>
                                    <p:anim calcmode="lin" valueType="num">
                                      <p:cBhvr additive="base">
                                        <p:cTn id="110" dur="500"/>
                                        <p:tgtEl>
                                          <p:spTgt spid="192"/>
                                        </p:tgtEl>
                                        <p:attrNameLst>
                                          <p:attrName>ppt_y</p:attrName>
                                        </p:attrNameLst>
                                      </p:cBhvr>
                                      <p:tavLst>
                                        <p:tav tm="0">
                                          <p:val>
                                            <p:strVal val="#ppt_y+#ppt_h*1.125000"/>
                                          </p:val>
                                        </p:tav>
                                        <p:tav tm="100000">
                                          <p:val>
                                            <p:strVal val="#ppt_y"/>
                                          </p:val>
                                        </p:tav>
                                      </p:tavLst>
                                    </p:anim>
                                    <p:animEffect transition="in" filter="wipe(up)">
                                      <p:cBhvr>
                                        <p:cTn id="111"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5" grpId="0" animBg="1"/>
      <p:bldP spid="46" grpId="0" animBg="1"/>
      <p:bldP spid="47" grpId="0" animBg="1"/>
      <p:bldP spid="96" grpId="0"/>
      <p:bldP spid="97" grpId="0"/>
      <p:bldP spid="98" grpId="0"/>
      <p:bldP spid="99" grpId="0"/>
      <p:bldP spid="100" grpId="0"/>
      <p:bldP spid="101" grpId="0"/>
      <p:bldP spid="102" grpId="0"/>
      <p:bldP spid="103" grpId="0"/>
      <p:bldP spid="136" grpId="0"/>
      <p:bldP spid="137" grpId="0"/>
      <p:bldP spid="138" grpId="0"/>
      <p:bldP spid="159" grpId="0" animBg="1"/>
      <p:bldP spid="186" grpId="0"/>
      <p:bldP spid="191" grpId="0"/>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81"/>
          <p:cNvSpPr/>
          <p:nvPr/>
        </p:nvSpPr>
        <p:spPr>
          <a:xfrm>
            <a:off x="3317692" y="3462453"/>
            <a:ext cx="817316" cy="817316"/>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3" name="Oval 82"/>
          <p:cNvSpPr/>
          <p:nvPr/>
        </p:nvSpPr>
        <p:spPr>
          <a:xfrm>
            <a:off x="3317692" y="5149851"/>
            <a:ext cx="817316" cy="817316"/>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8" name="Oval 77"/>
          <p:cNvSpPr/>
          <p:nvPr/>
        </p:nvSpPr>
        <p:spPr>
          <a:xfrm>
            <a:off x="8181921" y="2010726"/>
            <a:ext cx="817316" cy="817316"/>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9" name="Oval 78"/>
          <p:cNvSpPr/>
          <p:nvPr/>
        </p:nvSpPr>
        <p:spPr>
          <a:xfrm>
            <a:off x="8181921" y="3462453"/>
            <a:ext cx="817316" cy="817316"/>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0" name="Oval 79"/>
          <p:cNvSpPr/>
          <p:nvPr/>
        </p:nvSpPr>
        <p:spPr>
          <a:xfrm>
            <a:off x="8181921" y="5149851"/>
            <a:ext cx="817316" cy="817316"/>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 This is Master </a:t>
            </a:r>
            <a:r>
              <a:rPr lang="en-US" dirty="0" smtClean="0"/>
              <a:t>Style</a:t>
            </a:r>
            <a:endParaRPr lang="en-US" dirty="0"/>
          </a:p>
        </p:txBody>
      </p:sp>
      <p:grpSp>
        <p:nvGrpSpPr>
          <p:cNvPr id="30" name="Group 29"/>
          <p:cNvGrpSpPr/>
          <p:nvPr/>
        </p:nvGrpSpPr>
        <p:grpSpPr>
          <a:xfrm>
            <a:off x="5035325" y="4891549"/>
            <a:ext cx="2117535" cy="1607917"/>
            <a:chOff x="1053315" y="610123"/>
            <a:chExt cx="5816938" cy="4417008"/>
          </a:xfrm>
        </p:grpSpPr>
        <p:sp>
          <p:nvSpPr>
            <p:cNvPr id="40" name="Shape 7"/>
            <p:cNvSpPr/>
            <p:nvPr/>
          </p:nvSpPr>
          <p:spPr>
            <a:xfrm>
              <a:off x="1344531" y="2243734"/>
              <a:ext cx="5232328" cy="2783397"/>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tx2">
                    <a:lumMod val="60000"/>
                    <a:lumOff val="40000"/>
                  </a:schemeClr>
                </a:gs>
                <a:gs pos="0">
                  <a:schemeClr val="tx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tx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Freeform 33"/>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tx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7" name="Group 16"/>
          <p:cNvGrpSpPr/>
          <p:nvPr/>
        </p:nvGrpSpPr>
        <p:grpSpPr>
          <a:xfrm>
            <a:off x="4920138" y="3910748"/>
            <a:ext cx="2351724" cy="1559361"/>
            <a:chOff x="1053315" y="610123"/>
            <a:chExt cx="5827422" cy="3864005"/>
          </a:xfrm>
        </p:grpSpPr>
        <p:sp>
          <p:nvSpPr>
            <p:cNvPr id="18" name="Shape 6"/>
            <p:cNvSpPr/>
            <p:nvPr/>
          </p:nvSpPr>
          <p:spPr>
            <a:xfrm>
              <a:off x="1066014" y="711724"/>
              <a:ext cx="5814723"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2">
                    <a:lumMod val="60000"/>
                    <a:lumOff val="40000"/>
                  </a:schemeClr>
                </a:gs>
                <a:gs pos="0">
                  <a:schemeClr val="accent2"/>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2">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Freeform 20"/>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23" name="Group 22"/>
          <p:cNvGrpSpPr/>
          <p:nvPr/>
        </p:nvGrpSpPr>
        <p:grpSpPr>
          <a:xfrm>
            <a:off x="5218509" y="3448054"/>
            <a:ext cx="1754981" cy="1163679"/>
            <a:chOff x="1053315" y="610123"/>
            <a:chExt cx="5827422" cy="3864005"/>
          </a:xfrm>
        </p:grpSpPr>
        <p:sp>
          <p:nvSpPr>
            <p:cNvPr id="24" name="Shape 6"/>
            <p:cNvSpPr/>
            <p:nvPr/>
          </p:nvSpPr>
          <p:spPr>
            <a:xfrm>
              <a:off x="1066015" y="711723"/>
              <a:ext cx="5814722"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3">
                    <a:lumMod val="60000"/>
                    <a:lumOff val="40000"/>
                  </a:schemeClr>
                </a:gs>
                <a:gs pos="0">
                  <a:schemeClr val="accent3"/>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3">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Freeform 26"/>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3">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1" name="Group 10"/>
          <p:cNvGrpSpPr/>
          <p:nvPr/>
        </p:nvGrpSpPr>
        <p:grpSpPr>
          <a:xfrm>
            <a:off x="4984930" y="2477507"/>
            <a:ext cx="2222140" cy="1511396"/>
            <a:chOff x="1053315" y="610123"/>
            <a:chExt cx="5827422" cy="3963542"/>
          </a:xfrm>
        </p:grpSpPr>
        <p:sp>
          <p:nvSpPr>
            <p:cNvPr id="12" name="Shape 6"/>
            <p:cNvSpPr/>
            <p:nvPr/>
          </p:nvSpPr>
          <p:spPr>
            <a:xfrm>
              <a:off x="1066015" y="811261"/>
              <a:ext cx="5814722" cy="3762404"/>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4">
                    <a:lumMod val="60000"/>
                    <a:lumOff val="40000"/>
                  </a:schemeClr>
                </a:gs>
                <a:gs pos="0">
                  <a:schemeClr val="accent4"/>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8"/>
            <p:cNvSpPr/>
            <p:nvPr/>
          </p:nvSpPr>
          <p:spPr>
            <a:xfrm>
              <a:off x="2158215" y="610123"/>
              <a:ext cx="4712038" cy="2942882"/>
            </a:xfrm>
            <a:custGeom>
              <a:avLst/>
              <a:gdLst/>
              <a:ahLst/>
              <a:cxnLst>
                <a:cxn ang="0">
                  <a:pos x="wd2" y="hd2"/>
                </a:cxn>
                <a:cxn ang="5400000">
                  <a:pos x="wd2" y="hd2"/>
                </a:cxn>
                <a:cxn ang="10800000">
                  <a:pos x="wd2" y="hd2"/>
                </a:cxn>
                <a:cxn ang="16200000">
                  <a:pos x="wd2" y="hd2"/>
                </a:cxn>
              </a:cxnLst>
              <a:rect l="0" t="0" r="r" b="b"/>
              <a:pathLst>
                <a:path w="21435" h="21600" extrusionOk="0">
                  <a:moveTo>
                    <a:pt x="9580" y="21600"/>
                  </a:moveTo>
                  <a:lnTo>
                    <a:pt x="20942" y="12341"/>
                  </a:lnTo>
                  <a:cubicBezTo>
                    <a:pt x="21600" y="11804"/>
                    <a:pt x="21600" y="10927"/>
                    <a:pt x="20942" y="10390"/>
                  </a:cubicBezTo>
                  <a:lnTo>
                    <a:pt x="8232" y="0"/>
                  </a:lnTo>
                  <a:lnTo>
                    <a:pt x="0" y="6706"/>
                  </a:lnTo>
                  <a:cubicBezTo>
                    <a:pt x="0" y="6706"/>
                    <a:pt x="9580" y="21600"/>
                    <a:pt x="9580" y="21600"/>
                  </a:cubicBezTo>
                  <a:close/>
                </a:path>
              </a:pathLst>
            </a:custGeom>
            <a:gradFill>
              <a:gsLst>
                <a:gs pos="80000">
                  <a:srgbClr val="FEFEFE">
                    <a:alpha val="0"/>
                  </a:srgbClr>
                </a:gs>
                <a:gs pos="0">
                  <a:schemeClr val="accent4">
                    <a:lumMod val="50000"/>
                    <a:alpha val="25000"/>
                  </a:schemeClr>
                </a:gs>
              </a:gsLst>
              <a:lin ang="379338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Freeform 14"/>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4">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0" name="Group 9"/>
          <p:cNvGrpSpPr/>
          <p:nvPr/>
        </p:nvGrpSpPr>
        <p:grpSpPr>
          <a:xfrm>
            <a:off x="5143312" y="1778007"/>
            <a:ext cx="1905376" cy="1342765"/>
            <a:chOff x="1053315" y="610123"/>
            <a:chExt cx="5827422" cy="4106730"/>
          </a:xfrm>
        </p:grpSpPr>
        <p:sp>
          <p:nvSpPr>
            <p:cNvPr id="3" name="Shape 6"/>
            <p:cNvSpPr/>
            <p:nvPr/>
          </p:nvSpPr>
          <p:spPr>
            <a:xfrm>
              <a:off x="1066014" y="954448"/>
              <a:ext cx="5814723" cy="3762405"/>
            </a:xfrm>
            <a:custGeom>
              <a:avLst/>
              <a:gdLst/>
              <a:ahLst/>
              <a:cxnLst>
                <a:cxn ang="0">
                  <a:pos x="wd2" y="hd2"/>
                </a:cxn>
                <a:cxn ang="5400000">
                  <a:pos x="wd2" y="hd2"/>
                </a:cxn>
                <a:cxn ang="10800000">
                  <a:pos x="wd2" y="hd2"/>
                </a:cxn>
                <a:cxn ang="16200000">
                  <a:pos x="wd2" y="hd2"/>
                </a:cxn>
              </a:cxnLst>
              <a:rect l="0" t="0" r="r" b="b"/>
              <a:pathLst>
                <a:path w="21569" h="21600" extrusionOk="0">
                  <a:moveTo>
                    <a:pt x="21166" y="8127"/>
                  </a:moveTo>
                  <a:lnTo>
                    <a:pt x="10803" y="0"/>
                  </a:lnTo>
                  <a:lnTo>
                    <a:pt x="402" y="8127"/>
                  </a:lnTo>
                  <a:cubicBezTo>
                    <a:pt x="134" y="8337"/>
                    <a:pt x="0" y="8613"/>
                    <a:pt x="0" y="8890"/>
                  </a:cubicBezTo>
                  <a:lnTo>
                    <a:pt x="1" y="12783"/>
                  </a:lnTo>
                  <a:cubicBezTo>
                    <a:pt x="17" y="13042"/>
                    <a:pt x="151" y="13298"/>
                    <a:pt x="402" y="13494"/>
                  </a:cubicBezTo>
                  <a:lnTo>
                    <a:pt x="10798" y="21600"/>
                  </a:lnTo>
                  <a:lnTo>
                    <a:pt x="21166" y="13494"/>
                  </a:lnTo>
                  <a:cubicBezTo>
                    <a:pt x="21425" y="13292"/>
                    <a:pt x="21559" y="13028"/>
                    <a:pt x="21568" y="12762"/>
                  </a:cubicBezTo>
                  <a:lnTo>
                    <a:pt x="21569" y="8903"/>
                  </a:lnTo>
                  <a:cubicBezTo>
                    <a:pt x="21568" y="8940"/>
                    <a:pt x="21559" y="8976"/>
                    <a:pt x="21554" y="9013"/>
                  </a:cubicBezTo>
                  <a:cubicBezTo>
                    <a:pt x="21600" y="8697"/>
                    <a:pt x="21475" y="8368"/>
                    <a:pt x="21166" y="8127"/>
                  </a:cubicBezTo>
                  <a:close/>
                </a:path>
              </a:pathLst>
            </a:custGeom>
            <a:solidFill>
              <a:srgbClr val="010101">
                <a:alpha val="8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7"/>
            <p:cNvSpPr/>
            <p:nvPr/>
          </p:nvSpPr>
          <p:spPr>
            <a:xfrm>
              <a:off x="1053315" y="610123"/>
              <a:ext cx="5814759" cy="3093226"/>
            </a:xfrm>
            <a:custGeom>
              <a:avLst/>
              <a:gdLst/>
              <a:ahLst/>
              <a:cxnLst>
                <a:cxn ang="0">
                  <a:pos x="wd2" y="hd2"/>
                </a:cxn>
                <a:cxn ang="5400000">
                  <a:pos x="wd2" y="hd2"/>
                </a:cxn>
                <a:cxn ang="10800000">
                  <a:pos x="wd2" y="hd2"/>
                </a:cxn>
                <a:cxn ang="16200000">
                  <a:pos x="wd2" y="hd2"/>
                </a:cxn>
              </a:cxnLst>
              <a:rect l="0" t="0" r="r" b="b"/>
              <a:pathLst>
                <a:path w="21335" h="21600" extrusionOk="0">
                  <a:moveTo>
                    <a:pt x="20936" y="9885"/>
                  </a:moveTo>
                  <a:lnTo>
                    <a:pt x="10685" y="0"/>
                  </a:lnTo>
                  <a:lnTo>
                    <a:pt x="398" y="9885"/>
                  </a:lnTo>
                  <a:cubicBezTo>
                    <a:pt x="-133" y="10395"/>
                    <a:pt x="-133" y="11230"/>
                    <a:pt x="398" y="11741"/>
                  </a:cubicBezTo>
                  <a:lnTo>
                    <a:pt x="10680" y="21600"/>
                  </a:lnTo>
                  <a:lnTo>
                    <a:pt x="20936" y="11741"/>
                  </a:lnTo>
                  <a:cubicBezTo>
                    <a:pt x="21467" y="11230"/>
                    <a:pt x="21467" y="10395"/>
                    <a:pt x="20936" y="9885"/>
                  </a:cubicBezTo>
                  <a:close/>
                </a:path>
              </a:pathLst>
            </a:custGeom>
            <a:gradFill>
              <a:gsLst>
                <a:gs pos="100000">
                  <a:schemeClr val="accent5">
                    <a:lumMod val="60000"/>
                    <a:lumOff val="40000"/>
                  </a:schemeClr>
                </a:gs>
                <a:gs pos="0">
                  <a:schemeClr val="accent5"/>
                </a:gs>
              </a:gsLst>
              <a:lin ang="15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Freeform 8"/>
            <p:cNvSpPr/>
            <p:nvPr/>
          </p:nvSpPr>
          <p:spPr>
            <a:xfrm>
              <a:off x="1053315" y="2159523"/>
              <a:ext cx="5815652" cy="2212139"/>
            </a:xfrm>
            <a:custGeom>
              <a:avLst/>
              <a:gdLst>
                <a:gd name="connsiteX0" fmla="*/ 5815652 w 5815652"/>
                <a:gd name="connsiteY0" fmla="*/ 0 h 2212139"/>
                <a:gd name="connsiteX1" fmla="*/ 5815518 w 5815652"/>
                <a:gd name="connsiteY1" fmla="*/ 672307 h 2212139"/>
                <a:gd name="connsiteX2" fmla="*/ 5707165 w 5815652"/>
                <a:gd name="connsiteY2" fmla="*/ 799785 h 2212139"/>
                <a:gd name="connsiteX3" fmla="*/ 2911800 w 5815652"/>
                <a:gd name="connsiteY3" fmla="*/ 2211670 h 2212139"/>
                <a:gd name="connsiteX4" fmla="*/ 2908300 w 5815652"/>
                <a:gd name="connsiteY4" fmla="*/ 2209929 h 2212139"/>
                <a:gd name="connsiteX5" fmla="*/ 2908300 w 5815652"/>
                <a:gd name="connsiteY5" fmla="*/ 1540695 h 2212139"/>
                <a:gd name="connsiteX6" fmla="*/ 2911800 w 5815652"/>
                <a:gd name="connsiteY6" fmla="*/ 1542538 h 2212139"/>
                <a:gd name="connsiteX7" fmla="*/ 5707165 w 5815652"/>
                <a:gd name="connsiteY7" fmla="*/ 130652 h 2212139"/>
                <a:gd name="connsiteX8" fmla="*/ 5815652 w 5815652"/>
                <a:gd name="connsiteY8" fmla="*/ 0 h 2212139"/>
                <a:gd name="connsiteX9" fmla="*/ 0 w 5815652"/>
                <a:gd name="connsiteY9" fmla="*/ 0 h 2212139"/>
                <a:gd name="connsiteX10" fmla="*/ 108488 w 5815652"/>
                <a:gd name="connsiteY10" fmla="*/ 132831 h 2212139"/>
                <a:gd name="connsiteX11" fmla="*/ 2907377 w 5815652"/>
                <a:gd name="connsiteY11" fmla="*/ 1542967 h 2212139"/>
                <a:gd name="connsiteX12" fmla="*/ 2907377 w 5815652"/>
                <a:gd name="connsiteY12" fmla="*/ 2212139 h 2212139"/>
                <a:gd name="connsiteX13" fmla="*/ 108488 w 5815652"/>
                <a:gd name="connsiteY13" fmla="*/ 802003 h 2212139"/>
                <a:gd name="connsiteX14" fmla="*/ 404 w 5815652"/>
                <a:gd name="connsiteY14" fmla="*/ 678185 h 221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5652" h="2212139">
                  <a:moveTo>
                    <a:pt x="5815652" y="0"/>
                  </a:moveTo>
                  <a:lnTo>
                    <a:pt x="5815518" y="672307"/>
                  </a:lnTo>
                  <a:cubicBezTo>
                    <a:pt x="5812960" y="718588"/>
                    <a:pt x="5776887" y="764562"/>
                    <a:pt x="5707165" y="799785"/>
                  </a:cubicBezTo>
                  <a:lnTo>
                    <a:pt x="2911800" y="2211670"/>
                  </a:lnTo>
                  <a:lnTo>
                    <a:pt x="2908300" y="2209929"/>
                  </a:lnTo>
                  <a:lnTo>
                    <a:pt x="2908300" y="1540695"/>
                  </a:lnTo>
                  <a:lnTo>
                    <a:pt x="2911800" y="1542538"/>
                  </a:lnTo>
                  <a:lnTo>
                    <a:pt x="5707165" y="130652"/>
                  </a:lnTo>
                  <a:cubicBezTo>
                    <a:pt x="5778368" y="94610"/>
                    <a:pt x="5814575" y="47408"/>
                    <a:pt x="5815652" y="0"/>
                  </a:cubicBezTo>
                  <a:close/>
                  <a:moveTo>
                    <a:pt x="0" y="0"/>
                  </a:moveTo>
                  <a:cubicBezTo>
                    <a:pt x="0" y="48135"/>
                    <a:pt x="36208" y="96372"/>
                    <a:pt x="108488" y="132831"/>
                  </a:cubicBezTo>
                  <a:cubicBezTo>
                    <a:pt x="108488" y="132831"/>
                    <a:pt x="2907377" y="1542967"/>
                    <a:pt x="2907377" y="1542967"/>
                  </a:cubicBezTo>
                  <a:lnTo>
                    <a:pt x="2907377" y="2212139"/>
                  </a:lnTo>
                  <a:lnTo>
                    <a:pt x="108488" y="802003"/>
                  </a:lnTo>
                  <a:cubicBezTo>
                    <a:pt x="40649" y="767797"/>
                    <a:pt x="4711" y="723349"/>
                    <a:pt x="404" y="678185"/>
                  </a:cubicBezTo>
                  <a:close/>
                </a:path>
              </a:pathLst>
            </a:custGeom>
            <a:solidFill>
              <a:schemeClr val="accent5">
                <a:lumMod val="40000"/>
                <a:lumOff val="6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10"/>
            <p:cNvSpPr/>
            <p:nvPr/>
          </p:nvSpPr>
          <p:spPr>
            <a:xfrm>
              <a:off x="3961615" y="2159992"/>
              <a:ext cx="2907352" cy="2211670"/>
            </a:xfrm>
            <a:custGeom>
              <a:avLst/>
              <a:gdLst/>
              <a:ahLst/>
              <a:cxnLst>
                <a:cxn ang="0">
                  <a:pos x="wd2" y="hd2"/>
                </a:cxn>
                <a:cxn ang="5400000">
                  <a:pos x="wd2" y="hd2"/>
                </a:cxn>
                <a:cxn ang="10800000">
                  <a:pos x="wd2" y="hd2"/>
                </a:cxn>
                <a:cxn ang="16200000">
                  <a:pos x="wd2" y="hd2"/>
                </a:cxn>
              </a:cxnLst>
              <a:rect l="0" t="0" r="r" b="b"/>
              <a:pathLst>
                <a:path w="21600" h="21600" extrusionOk="0">
                  <a:moveTo>
                    <a:pt x="20794" y="1276"/>
                  </a:moveTo>
                  <a:lnTo>
                    <a:pt x="26" y="15065"/>
                  </a:lnTo>
                  <a:lnTo>
                    <a:pt x="0" y="15047"/>
                  </a:lnTo>
                  <a:lnTo>
                    <a:pt x="0" y="21583"/>
                  </a:lnTo>
                  <a:lnTo>
                    <a:pt x="26" y="21600"/>
                  </a:lnTo>
                  <a:lnTo>
                    <a:pt x="20794" y="7811"/>
                  </a:lnTo>
                  <a:cubicBezTo>
                    <a:pt x="21312" y="7467"/>
                    <a:pt x="21580" y="7018"/>
                    <a:pt x="21599" y="6566"/>
                  </a:cubicBezTo>
                  <a:lnTo>
                    <a:pt x="21600" y="0"/>
                  </a:lnTo>
                  <a:cubicBezTo>
                    <a:pt x="21592" y="463"/>
                    <a:pt x="21323" y="924"/>
                    <a:pt x="20794" y="127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7" name="TextBox 46"/>
          <p:cNvSpPr txBox="1"/>
          <p:nvPr/>
        </p:nvSpPr>
        <p:spPr>
          <a:xfrm>
            <a:off x="5936711" y="2122394"/>
            <a:ext cx="607892" cy="276999"/>
          </a:xfrm>
          <a:prstGeom prst="rect">
            <a:avLst/>
          </a:prstGeom>
          <a:noFill/>
        </p:spPr>
        <p:txBody>
          <a:bodyPr wrap="square" numCol="1" spcCol="0" rtlCol="0" anchor="ctr">
            <a:spAutoFit/>
          </a:bodyPr>
          <a:lstStyle/>
          <a:p>
            <a:r>
              <a:rPr lang="en-US" sz="1200" b="1" dirty="0" smtClean="0">
                <a:solidFill>
                  <a:srgbClr val="FEFEFE"/>
                </a:solidFill>
                <a:latin typeface="Montserrat Light" charset="0"/>
                <a:ea typeface="Montserrat Light" charset="0"/>
                <a:cs typeface="Montserrat Light" charset="0"/>
              </a:rPr>
              <a:t>21%</a:t>
            </a:r>
          </a:p>
        </p:txBody>
      </p:sp>
      <p:sp>
        <p:nvSpPr>
          <p:cNvPr id="48" name="TextBox 47"/>
          <p:cNvSpPr txBox="1"/>
          <p:nvPr/>
        </p:nvSpPr>
        <p:spPr>
          <a:xfrm>
            <a:off x="5936711" y="3122654"/>
            <a:ext cx="607892" cy="276999"/>
          </a:xfrm>
          <a:prstGeom prst="rect">
            <a:avLst/>
          </a:prstGeom>
          <a:noFill/>
        </p:spPr>
        <p:txBody>
          <a:bodyPr wrap="square" numCol="1" spcCol="0" rtlCol="0" anchor="ctr">
            <a:spAutoFit/>
          </a:bodyPr>
          <a:lstStyle/>
          <a:p>
            <a:r>
              <a:rPr lang="en-US" sz="1200" b="1" dirty="0" smtClean="0">
                <a:solidFill>
                  <a:srgbClr val="FEFEFE"/>
                </a:solidFill>
                <a:latin typeface="Montserrat Light" charset="0"/>
                <a:ea typeface="Montserrat Light" charset="0"/>
                <a:cs typeface="Montserrat Light" charset="0"/>
              </a:rPr>
              <a:t>30%</a:t>
            </a:r>
          </a:p>
        </p:txBody>
      </p:sp>
      <p:sp>
        <p:nvSpPr>
          <p:cNvPr id="49" name="TextBox 48"/>
          <p:cNvSpPr txBox="1"/>
          <p:nvPr/>
        </p:nvSpPr>
        <p:spPr>
          <a:xfrm>
            <a:off x="5936711" y="3932341"/>
            <a:ext cx="607892" cy="276999"/>
          </a:xfrm>
          <a:prstGeom prst="rect">
            <a:avLst/>
          </a:prstGeom>
          <a:noFill/>
        </p:spPr>
        <p:txBody>
          <a:bodyPr wrap="square" numCol="1" spcCol="0" rtlCol="0" anchor="ctr">
            <a:spAutoFit/>
          </a:bodyPr>
          <a:lstStyle/>
          <a:p>
            <a:r>
              <a:rPr lang="en-US" sz="1200" b="1" dirty="0" smtClean="0">
                <a:solidFill>
                  <a:srgbClr val="FEFEFE"/>
                </a:solidFill>
                <a:latin typeface="Montserrat Light" charset="0"/>
                <a:ea typeface="Montserrat Light" charset="0"/>
                <a:cs typeface="Montserrat Light" charset="0"/>
              </a:rPr>
              <a:t>10%</a:t>
            </a:r>
          </a:p>
        </p:txBody>
      </p:sp>
      <p:sp>
        <p:nvSpPr>
          <p:cNvPr id="50" name="TextBox 49"/>
          <p:cNvSpPr txBox="1"/>
          <p:nvPr/>
        </p:nvSpPr>
        <p:spPr>
          <a:xfrm>
            <a:off x="5936711" y="4643173"/>
            <a:ext cx="607892" cy="276999"/>
          </a:xfrm>
          <a:prstGeom prst="rect">
            <a:avLst/>
          </a:prstGeom>
          <a:noFill/>
        </p:spPr>
        <p:txBody>
          <a:bodyPr wrap="square" numCol="1" spcCol="0" rtlCol="0" anchor="ctr">
            <a:spAutoFit/>
          </a:bodyPr>
          <a:lstStyle/>
          <a:p>
            <a:r>
              <a:rPr lang="en-US" sz="1200" b="1" dirty="0" smtClean="0">
                <a:solidFill>
                  <a:srgbClr val="FEFEFE"/>
                </a:solidFill>
                <a:latin typeface="Montserrat Light" charset="0"/>
                <a:ea typeface="Montserrat Light" charset="0"/>
                <a:cs typeface="Montserrat Light" charset="0"/>
              </a:rPr>
              <a:t>35%</a:t>
            </a:r>
          </a:p>
        </p:txBody>
      </p:sp>
      <p:sp>
        <p:nvSpPr>
          <p:cNvPr id="51" name="TextBox 50"/>
          <p:cNvSpPr txBox="1"/>
          <p:nvPr/>
        </p:nvSpPr>
        <p:spPr>
          <a:xfrm>
            <a:off x="5936711" y="5508146"/>
            <a:ext cx="607892" cy="276999"/>
          </a:xfrm>
          <a:prstGeom prst="rect">
            <a:avLst/>
          </a:prstGeom>
          <a:noFill/>
        </p:spPr>
        <p:txBody>
          <a:bodyPr wrap="square" numCol="1" spcCol="0" rtlCol="0" anchor="ctr">
            <a:spAutoFit/>
          </a:bodyPr>
          <a:lstStyle/>
          <a:p>
            <a:r>
              <a:rPr lang="en-US" sz="1200" b="1" dirty="0" smtClean="0">
                <a:solidFill>
                  <a:srgbClr val="FEFEFE"/>
                </a:solidFill>
                <a:latin typeface="Montserrat Light" charset="0"/>
                <a:ea typeface="Montserrat Light" charset="0"/>
                <a:cs typeface="Montserrat Light" charset="0"/>
              </a:rPr>
              <a:t>25%</a:t>
            </a:r>
          </a:p>
        </p:txBody>
      </p:sp>
      <p:sp>
        <p:nvSpPr>
          <p:cNvPr id="52" name="TextBox 51"/>
          <p:cNvSpPr txBox="1"/>
          <p:nvPr/>
        </p:nvSpPr>
        <p:spPr>
          <a:xfrm>
            <a:off x="1425305" y="1790836"/>
            <a:ext cx="2460895" cy="7155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sz="900" dirty="0">
              <a:solidFill>
                <a:schemeClr val="bg2"/>
              </a:solidFill>
              <a:latin typeface="Montserrat" charset="0"/>
              <a:ea typeface="Montserrat" charset="0"/>
              <a:cs typeface="Montserrat" charset="0"/>
            </a:endParaRPr>
          </a:p>
        </p:txBody>
      </p:sp>
      <p:cxnSp>
        <p:nvCxnSpPr>
          <p:cNvPr id="55" name="Straight Connector 54"/>
          <p:cNvCxnSpPr/>
          <p:nvPr/>
        </p:nvCxnSpPr>
        <p:spPr>
          <a:xfrm>
            <a:off x="7293682" y="2416342"/>
            <a:ext cx="700854" cy="0"/>
          </a:xfrm>
          <a:prstGeom prst="line">
            <a:avLst/>
          </a:prstGeom>
          <a:ln w="9525">
            <a:solidFill>
              <a:schemeClr val="bg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098384" y="3989110"/>
            <a:ext cx="896152" cy="0"/>
          </a:xfrm>
          <a:prstGeom prst="line">
            <a:avLst/>
          </a:prstGeom>
          <a:ln w="9525">
            <a:solidFill>
              <a:schemeClr val="bg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293682" y="5589310"/>
            <a:ext cx="700854" cy="0"/>
          </a:xfrm>
          <a:prstGeom prst="line">
            <a:avLst/>
          </a:prstGeom>
          <a:ln w="9525">
            <a:solidFill>
              <a:schemeClr val="bg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4288102" y="3401568"/>
            <a:ext cx="500714" cy="420624"/>
          </a:xfrm>
          <a:custGeom>
            <a:avLst/>
            <a:gdLst>
              <a:gd name="connsiteX0" fmla="*/ 1472184 w 1472184"/>
              <a:gd name="connsiteY0" fmla="*/ 0 h 448056"/>
              <a:gd name="connsiteX1" fmla="*/ 694944 w 1472184"/>
              <a:gd name="connsiteY1" fmla="*/ 0 h 448056"/>
              <a:gd name="connsiteX2" fmla="*/ 0 w 1472184"/>
              <a:gd name="connsiteY2" fmla="*/ 448056 h 448056"/>
            </a:gdLst>
            <a:ahLst/>
            <a:cxnLst>
              <a:cxn ang="0">
                <a:pos x="connsiteX0" y="connsiteY0"/>
              </a:cxn>
              <a:cxn ang="0">
                <a:pos x="connsiteX1" y="connsiteY1"/>
              </a:cxn>
              <a:cxn ang="0">
                <a:pos x="connsiteX2" y="connsiteY2"/>
              </a:cxn>
            </a:cxnLst>
            <a:rect l="l" t="t" r="r" b="b"/>
            <a:pathLst>
              <a:path w="1472184" h="448056">
                <a:moveTo>
                  <a:pt x="1472184" y="0"/>
                </a:moveTo>
                <a:lnTo>
                  <a:pt x="694944" y="0"/>
                </a:lnTo>
                <a:lnTo>
                  <a:pt x="0" y="448056"/>
                </a:lnTo>
              </a:path>
            </a:pathLst>
          </a:custGeom>
          <a:noFill/>
          <a:ln w="9525">
            <a:solidFill>
              <a:schemeClr val="bg2"/>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4232635" y="4700015"/>
            <a:ext cx="556181" cy="588421"/>
          </a:xfrm>
          <a:custGeom>
            <a:avLst/>
            <a:gdLst>
              <a:gd name="connsiteX0" fmla="*/ 1472184 w 1472184"/>
              <a:gd name="connsiteY0" fmla="*/ 0 h 448056"/>
              <a:gd name="connsiteX1" fmla="*/ 694944 w 1472184"/>
              <a:gd name="connsiteY1" fmla="*/ 0 h 448056"/>
              <a:gd name="connsiteX2" fmla="*/ 0 w 1472184"/>
              <a:gd name="connsiteY2" fmla="*/ 448056 h 448056"/>
            </a:gdLst>
            <a:ahLst/>
            <a:cxnLst>
              <a:cxn ang="0">
                <a:pos x="connsiteX0" y="connsiteY0"/>
              </a:cxn>
              <a:cxn ang="0">
                <a:pos x="connsiteX1" y="connsiteY1"/>
              </a:cxn>
              <a:cxn ang="0">
                <a:pos x="connsiteX2" y="connsiteY2"/>
              </a:cxn>
            </a:cxnLst>
            <a:rect l="l" t="t" r="r" b="b"/>
            <a:pathLst>
              <a:path w="1472184" h="448056">
                <a:moveTo>
                  <a:pt x="1472184" y="0"/>
                </a:moveTo>
                <a:lnTo>
                  <a:pt x="694944" y="0"/>
                </a:lnTo>
                <a:lnTo>
                  <a:pt x="0" y="448056"/>
                </a:lnTo>
              </a:path>
            </a:pathLst>
          </a:custGeom>
          <a:noFill/>
          <a:ln w="9525">
            <a:solidFill>
              <a:schemeClr val="bg2"/>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334167" y="5234768"/>
            <a:ext cx="569387" cy="553998"/>
          </a:xfrm>
          <a:prstGeom prst="rect">
            <a:avLst/>
          </a:prstGeom>
        </p:spPr>
        <p:txBody>
          <a:bodyPr wrap="none" anchor="ctr">
            <a:spAutoFit/>
          </a:bodyPr>
          <a:lstStyle/>
          <a:p>
            <a:pPr algn="ctr"/>
            <a:r>
              <a:rPr lang="en-US" sz="3000" dirty="0">
                <a:solidFill>
                  <a:schemeClr val="bg2"/>
                </a:solidFill>
                <a:latin typeface="FontAwesome" pitchFamily="2" charset="0"/>
              </a:rPr>
              <a:t></a:t>
            </a:r>
          </a:p>
        </p:txBody>
      </p:sp>
      <p:sp>
        <p:nvSpPr>
          <p:cNvPr id="64" name="Rectangle 63"/>
          <p:cNvSpPr/>
          <p:nvPr/>
        </p:nvSpPr>
        <p:spPr>
          <a:xfrm>
            <a:off x="3463599" y="5232856"/>
            <a:ext cx="569387" cy="553998"/>
          </a:xfrm>
          <a:prstGeom prst="rect">
            <a:avLst/>
          </a:prstGeom>
        </p:spPr>
        <p:txBody>
          <a:bodyPr wrap="none" anchor="ctr">
            <a:spAutoFit/>
          </a:bodyPr>
          <a:lstStyle/>
          <a:p>
            <a:pPr algn="ctr"/>
            <a:r>
              <a:rPr lang="en-US" sz="3000" dirty="0">
                <a:solidFill>
                  <a:schemeClr val="bg2"/>
                </a:solidFill>
                <a:latin typeface="FontAwesome" pitchFamily="2" charset="0"/>
              </a:rPr>
              <a:t></a:t>
            </a:r>
          </a:p>
        </p:txBody>
      </p:sp>
      <p:sp>
        <p:nvSpPr>
          <p:cNvPr id="65" name="Rectangle 64"/>
          <p:cNvSpPr/>
          <p:nvPr/>
        </p:nvSpPr>
        <p:spPr>
          <a:xfrm>
            <a:off x="3435317" y="3587142"/>
            <a:ext cx="569388" cy="553998"/>
          </a:xfrm>
          <a:prstGeom prst="rect">
            <a:avLst/>
          </a:prstGeom>
        </p:spPr>
        <p:txBody>
          <a:bodyPr wrap="none" anchor="ctr">
            <a:spAutoFit/>
          </a:bodyPr>
          <a:lstStyle/>
          <a:p>
            <a:pPr algn="ctr"/>
            <a:r>
              <a:rPr lang="en-US" sz="3000" dirty="0" smtClean="0">
                <a:solidFill>
                  <a:schemeClr val="bg2"/>
                </a:solidFill>
                <a:latin typeface="FontAwesome" pitchFamily="2" charset="0"/>
              </a:rPr>
              <a:t></a:t>
            </a:r>
            <a:endParaRPr lang="en-US" sz="3000" dirty="0">
              <a:solidFill>
                <a:schemeClr val="bg2"/>
              </a:solidFill>
              <a:latin typeface="FontAwesome" pitchFamily="2" charset="0"/>
            </a:endParaRPr>
          </a:p>
        </p:txBody>
      </p:sp>
      <p:sp>
        <p:nvSpPr>
          <p:cNvPr id="66" name="Rectangle 65"/>
          <p:cNvSpPr/>
          <p:nvPr/>
        </p:nvSpPr>
        <p:spPr>
          <a:xfrm>
            <a:off x="8334167" y="3579445"/>
            <a:ext cx="569387" cy="553998"/>
          </a:xfrm>
          <a:prstGeom prst="rect">
            <a:avLst/>
          </a:prstGeom>
        </p:spPr>
        <p:txBody>
          <a:bodyPr wrap="none" anchor="ctr">
            <a:spAutoFit/>
          </a:bodyPr>
          <a:lstStyle/>
          <a:p>
            <a:pPr algn="ctr"/>
            <a:r>
              <a:rPr lang="en-US" sz="3000" dirty="0">
                <a:solidFill>
                  <a:schemeClr val="bg2"/>
                </a:solidFill>
                <a:latin typeface="FontAwesome" pitchFamily="2" charset="0"/>
              </a:rPr>
              <a:t></a:t>
            </a:r>
          </a:p>
        </p:txBody>
      </p:sp>
      <p:sp>
        <p:nvSpPr>
          <p:cNvPr id="67" name="Rectangle 66"/>
          <p:cNvSpPr/>
          <p:nvPr/>
        </p:nvSpPr>
        <p:spPr>
          <a:xfrm>
            <a:off x="8334166" y="2105596"/>
            <a:ext cx="569387" cy="553998"/>
          </a:xfrm>
          <a:prstGeom prst="rect">
            <a:avLst/>
          </a:prstGeom>
        </p:spPr>
        <p:txBody>
          <a:bodyPr wrap="none" anchor="ctr">
            <a:spAutoFit/>
          </a:bodyPr>
          <a:lstStyle/>
          <a:p>
            <a:pPr algn="ctr"/>
            <a:r>
              <a:rPr lang="en-US" sz="3000" dirty="0">
                <a:solidFill>
                  <a:schemeClr val="bg2"/>
                </a:solidFill>
                <a:latin typeface="FontAwesome" pitchFamily="2" charset="0"/>
              </a:rPr>
              <a:t></a:t>
            </a:r>
          </a:p>
        </p:txBody>
      </p:sp>
      <p:sp>
        <p:nvSpPr>
          <p:cNvPr id="68" name="TextBox 67"/>
          <p:cNvSpPr txBox="1"/>
          <p:nvPr/>
        </p:nvSpPr>
        <p:spPr>
          <a:xfrm>
            <a:off x="8995001" y="2155099"/>
            <a:ext cx="1611034" cy="898579"/>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900" dirty="0">
              <a:solidFill>
                <a:schemeClr val="bg2"/>
              </a:solidFill>
              <a:latin typeface="Montserrat" charset="0"/>
              <a:ea typeface="Montserrat" charset="0"/>
              <a:cs typeface="Montserrat" charset="0"/>
            </a:endParaRPr>
          </a:p>
        </p:txBody>
      </p:sp>
      <p:sp>
        <p:nvSpPr>
          <p:cNvPr id="69" name="TextBox 68"/>
          <p:cNvSpPr txBox="1"/>
          <p:nvPr/>
        </p:nvSpPr>
        <p:spPr>
          <a:xfrm>
            <a:off x="8995001" y="2013936"/>
            <a:ext cx="1621183" cy="276999"/>
          </a:xfrm>
          <a:prstGeom prst="rect">
            <a:avLst/>
          </a:prstGeom>
          <a:noFill/>
        </p:spPr>
        <p:txBody>
          <a:bodyPr wrap="square" numCol="1" spcCol="0" rtlCol="0" anchor="ctr">
            <a:spAutoFit/>
          </a:bodyPr>
          <a:lstStyle/>
          <a:p>
            <a:r>
              <a:rPr lang="en-US" sz="1200" b="1" smtClean="0">
                <a:solidFill>
                  <a:schemeClr val="accent5"/>
                </a:solidFill>
                <a:latin typeface="Montserrat" charset="0"/>
                <a:ea typeface="Montserrat" charset="0"/>
                <a:cs typeface="Montserrat" charset="0"/>
              </a:rPr>
              <a:t>Display </a:t>
            </a:r>
            <a:r>
              <a:rPr lang="en-US" sz="1200" b="1" dirty="0" smtClean="0">
                <a:solidFill>
                  <a:schemeClr val="accent5"/>
                </a:solidFill>
                <a:latin typeface="Montserrat" charset="0"/>
                <a:ea typeface="Montserrat" charset="0"/>
                <a:cs typeface="Montserrat" charset="0"/>
              </a:rPr>
              <a:t>Screens</a:t>
            </a:r>
          </a:p>
        </p:txBody>
      </p:sp>
      <p:sp>
        <p:nvSpPr>
          <p:cNvPr id="70" name="TextBox 69"/>
          <p:cNvSpPr txBox="1"/>
          <p:nvPr/>
        </p:nvSpPr>
        <p:spPr>
          <a:xfrm>
            <a:off x="8995001" y="3544987"/>
            <a:ext cx="1611034" cy="898579"/>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900" dirty="0">
              <a:solidFill>
                <a:schemeClr val="bg2"/>
              </a:solidFill>
              <a:latin typeface="Montserrat" charset="0"/>
              <a:ea typeface="Montserrat" charset="0"/>
              <a:cs typeface="Montserrat" charset="0"/>
            </a:endParaRPr>
          </a:p>
        </p:txBody>
      </p:sp>
      <p:sp>
        <p:nvSpPr>
          <p:cNvPr id="71" name="TextBox 70"/>
          <p:cNvSpPr txBox="1"/>
          <p:nvPr/>
        </p:nvSpPr>
        <p:spPr>
          <a:xfrm>
            <a:off x="8995001" y="3403824"/>
            <a:ext cx="1886359" cy="276999"/>
          </a:xfrm>
          <a:prstGeom prst="rect">
            <a:avLst/>
          </a:prstGeom>
          <a:noFill/>
        </p:spPr>
        <p:txBody>
          <a:bodyPr wrap="square" numCol="1" spcCol="0" rtlCol="0" anchor="ctr">
            <a:spAutoFit/>
          </a:bodyPr>
          <a:lstStyle/>
          <a:p>
            <a:r>
              <a:rPr lang="en-US" sz="1200" b="1" smtClean="0">
                <a:solidFill>
                  <a:schemeClr val="accent3"/>
                </a:solidFill>
                <a:latin typeface="Montserrat" charset="0"/>
                <a:ea typeface="Montserrat" charset="0"/>
                <a:cs typeface="Montserrat" charset="0"/>
              </a:rPr>
              <a:t>Screens Heading Text</a:t>
            </a:r>
            <a:endParaRPr lang="en-US" sz="1200" b="1" dirty="0" smtClean="0">
              <a:solidFill>
                <a:schemeClr val="accent3"/>
              </a:solidFill>
              <a:latin typeface="Montserrat" charset="0"/>
              <a:ea typeface="Montserrat" charset="0"/>
              <a:cs typeface="Montserrat" charset="0"/>
            </a:endParaRPr>
          </a:p>
        </p:txBody>
      </p:sp>
      <p:sp>
        <p:nvSpPr>
          <p:cNvPr id="72" name="TextBox 71"/>
          <p:cNvSpPr txBox="1"/>
          <p:nvPr/>
        </p:nvSpPr>
        <p:spPr>
          <a:xfrm>
            <a:off x="8995001" y="5264059"/>
            <a:ext cx="1611034" cy="898579"/>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900" dirty="0">
              <a:solidFill>
                <a:schemeClr val="bg2"/>
              </a:solidFill>
              <a:latin typeface="Montserrat" charset="0"/>
              <a:ea typeface="Montserrat" charset="0"/>
              <a:cs typeface="Montserrat" charset="0"/>
            </a:endParaRPr>
          </a:p>
        </p:txBody>
      </p:sp>
      <p:sp>
        <p:nvSpPr>
          <p:cNvPr id="73" name="TextBox 72"/>
          <p:cNvSpPr txBox="1"/>
          <p:nvPr/>
        </p:nvSpPr>
        <p:spPr>
          <a:xfrm>
            <a:off x="8995001" y="5122896"/>
            <a:ext cx="1621183" cy="276999"/>
          </a:xfrm>
          <a:prstGeom prst="rect">
            <a:avLst/>
          </a:prstGeom>
          <a:noFill/>
        </p:spPr>
        <p:txBody>
          <a:bodyPr wrap="square" numCol="1" spcCol="0" rtlCol="0" anchor="ctr">
            <a:spAutoFit/>
          </a:bodyPr>
          <a:lstStyle/>
          <a:p>
            <a:r>
              <a:rPr lang="en-US" sz="1200" b="1" smtClean="0">
                <a:solidFill>
                  <a:schemeClr val="tx2"/>
                </a:solidFill>
                <a:latin typeface="Montserrat" charset="0"/>
                <a:ea typeface="Montserrat" charset="0"/>
                <a:cs typeface="Montserrat" charset="0"/>
              </a:rPr>
              <a:t>Display </a:t>
            </a:r>
            <a:r>
              <a:rPr lang="en-US" sz="1200" b="1" dirty="0" smtClean="0">
                <a:solidFill>
                  <a:schemeClr val="tx2"/>
                </a:solidFill>
                <a:latin typeface="Montserrat" charset="0"/>
                <a:ea typeface="Montserrat" charset="0"/>
                <a:cs typeface="Montserrat" charset="0"/>
              </a:rPr>
              <a:t>Screens</a:t>
            </a:r>
          </a:p>
        </p:txBody>
      </p:sp>
      <p:sp>
        <p:nvSpPr>
          <p:cNvPr id="74" name="TextBox 73"/>
          <p:cNvSpPr txBox="1"/>
          <p:nvPr/>
        </p:nvSpPr>
        <p:spPr>
          <a:xfrm>
            <a:off x="1625248" y="3504923"/>
            <a:ext cx="1611034" cy="898579"/>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900" dirty="0">
              <a:solidFill>
                <a:schemeClr val="bg2"/>
              </a:solidFill>
              <a:latin typeface="Montserrat" charset="0"/>
              <a:ea typeface="Montserrat" charset="0"/>
              <a:cs typeface="Montserrat" charset="0"/>
            </a:endParaRPr>
          </a:p>
        </p:txBody>
      </p:sp>
      <p:sp>
        <p:nvSpPr>
          <p:cNvPr id="75" name="TextBox 74"/>
          <p:cNvSpPr txBox="1"/>
          <p:nvPr/>
        </p:nvSpPr>
        <p:spPr>
          <a:xfrm>
            <a:off x="1625248" y="3363760"/>
            <a:ext cx="1611034" cy="276999"/>
          </a:xfrm>
          <a:prstGeom prst="rect">
            <a:avLst/>
          </a:prstGeom>
          <a:noFill/>
        </p:spPr>
        <p:txBody>
          <a:bodyPr wrap="square" numCol="1" spcCol="0" rtlCol="0" anchor="ctr">
            <a:spAutoFit/>
          </a:bodyPr>
          <a:lstStyle/>
          <a:p>
            <a:pPr algn="r"/>
            <a:r>
              <a:rPr lang="en-US" sz="1200" b="1" smtClean="0">
                <a:solidFill>
                  <a:schemeClr val="accent4"/>
                </a:solidFill>
                <a:latin typeface="Montserrat" charset="0"/>
                <a:ea typeface="Montserrat" charset="0"/>
                <a:cs typeface="Montserrat" charset="0"/>
              </a:rPr>
              <a:t>Heading Text</a:t>
            </a:r>
            <a:endParaRPr lang="en-US" sz="1200" b="1" dirty="0" smtClean="0">
              <a:solidFill>
                <a:schemeClr val="accent4"/>
              </a:solidFill>
              <a:latin typeface="Montserrat" charset="0"/>
              <a:ea typeface="Montserrat" charset="0"/>
              <a:cs typeface="Montserrat" charset="0"/>
            </a:endParaRPr>
          </a:p>
        </p:txBody>
      </p:sp>
      <p:sp>
        <p:nvSpPr>
          <p:cNvPr id="76" name="TextBox 75"/>
          <p:cNvSpPr txBox="1"/>
          <p:nvPr/>
        </p:nvSpPr>
        <p:spPr>
          <a:xfrm>
            <a:off x="1625248" y="5223619"/>
            <a:ext cx="1611034" cy="898579"/>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900" dirty="0">
              <a:solidFill>
                <a:schemeClr val="bg2"/>
              </a:solidFill>
              <a:latin typeface="Montserrat" charset="0"/>
              <a:ea typeface="Montserrat" charset="0"/>
              <a:cs typeface="Montserrat" charset="0"/>
            </a:endParaRPr>
          </a:p>
        </p:txBody>
      </p:sp>
      <p:sp>
        <p:nvSpPr>
          <p:cNvPr id="77" name="TextBox 76"/>
          <p:cNvSpPr txBox="1"/>
          <p:nvPr/>
        </p:nvSpPr>
        <p:spPr>
          <a:xfrm>
            <a:off x="1615099" y="5082456"/>
            <a:ext cx="1621183" cy="276999"/>
          </a:xfrm>
          <a:prstGeom prst="rect">
            <a:avLst/>
          </a:prstGeom>
          <a:noFill/>
        </p:spPr>
        <p:txBody>
          <a:bodyPr wrap="square" numCol="1" spcCol="0" rtlCol="0" anchor="ctr">
            <a:spAutoFit/>
          </a:bodyPr>
          <a:lstStyle/>
          <a:p>
            <a:pPr algn="r"/>
            <a:r>
              <a:rPr lang="en-US" sz="1200" b="1" dirty="0" smtClean="0">
                <a:solidFill>
                  <a:schemeClr val="accent2"/>
                </a:solidFill>
                <a:latin typeface="Montserrat" charset="0"/>
                <a:ea typeface="Montserrat" charset="0"/>
                <a:cs typeface="Montserrat" charset="0"/>
              </a:rPr>
              <a:t>Display Screens</a:t>
            </a:r>
          </a:p>
        </p:txBody>
      </p:sp>
      <p:grpSp>
        <p:nvGrpSpPr>
          <p:cNvPr id="131" name="Group 130"/>
          <p:cNvGrpSpPr/>
          <p:nvPr/>
        </p:nvGrpSpPr>
        <p:grpSpPr>
          <a:xfrm>
            <a:off x="5738807" y="5527802"/>
            <a:ext cx="224412" cy="224412"/>
            <a:chOff x="9151194" y="898452"/>
            <a:chExt cx="224412" cy="224412"/>
          </a:xfrm>
        </p:grpSpPr>
        <p:sp>
          <p:nvSpPr>
            <p:cNvPr id="132" name="Oval 131"/>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TextBox 132"/>
            <p:cNvSpPr txBox="1"/>
            <p:nvPr/>
          </p:nvSpPr>
          <p:spPr>
            <a:xfrm>
              <a:off x="9189889" y="903229"/>
              <a:ext cx="166378" cy="215444"/>
            </a:xfrm>
            <a:prstGeom prst="rect">
              <a:avLst/>
            </a:prstGeom>
            <a:noFill/>
          </p:spPr>
          <p:txBody>
            <a:bodyPr wrap="square" numCol="1" spcCol="0" rtlCol="0" anchor="ctr">
              <a:spAutoFit/>
            </a:bodyPr>
            <a:lstStyle/>
            <a:p>
              <a:pPr algn="ctr"/>
              <a:r>
                <a:rPr lang="en-US" sz="800" dirty="0" smtClean="0">
                  <a:solidFill>
                    <a:schemeClr val="tx2"/>
                  </a:solidFill>
                  <a:latin typeface="Montserrat" charset="0"/>
                  <a:ea typeface="Montserrat" charset="0"/>
                  <a:cs typeface="Montserrat" charset="0"/>
                </a:rPr>
                <a:t>5</a:t>
              </a:r>
            </a:p>
          </p:txBody>
        </p:sp>
      </p:grpSp>
      <p:grpSp>
        <p:nvGrpSpPr>
          <p:cNvPr id="134" name="Group 133"/>
          <p:cNvGrpSpPr/>
          <p:nvPr/>
        </p:nvGrpSpPr>
        <p:grpSpPr>
          <a:xfrm>
            <a:off x="5738807" y="4671879"/>
            <a:ext cx="224412" cy="224412"/>
            <a:chOff x="9151194" y="898452"/>
            <a:chExt cx="224412" cy="224412"/>
          </a:xfrm>
        </p:grpSpPr>
        <p:sp>
          <p:nvSpPr>
            <p:cNvPr id="135" name="Oval 134"/>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TextBox 135"/>
            <p:cNvSpPr txBox="1"/>
            <p:nvPr/>
          </p:nvSpPr>
          <p:spPr>
            <a:xfrm>
              <a:off x="9189889" y="903229"/>
              <a:ext cx="166378" cy="215444"/>
            </a:xfrm>
            <a:prstGeom prst="rect">
              <a:avLst/>
            </a:prstGeom>
            <a:noFill/>
          </p:spPr>
          <p:txBody>
            <a:bodyPr wrap="square" numCol="1" spcCol="0" rtlCol="0" anchor="ctr">
              <a:spAutoFit/>
            </a:bodyPr>
            <a:lstStyle/>
            <a:p>
              <a:pPr algn="ctr"/>
              <a:r>
                <a:rPr lang="en-US" sz="800" dirty="0" smtClean="0">
                  <a:solidFill>
                    <a:schemeClr val="accent2"/>
                  </a:solidFill>
                  <a:latin typeface="Montserrat" charset="0"/>
                  <a:ea typeface="Montserrat" charset="0"/>
                  <a:cs typeface="Montserrat" charset="0"/>
                </a:rPr>
                <a:t>4</a:t>
              </a:r>
            </a:p>
          </p:txBody>
        </p:sp>
      </p:grpSp>
      <p:grpSp>
        <p:nvGrpSpPr>
          <p:cNvPr id="137" name="Group 136"/>
          <p:cNvGrpSpPr/>
          <p:nvPr/>
        </p:nvGrpSpPr>
        <p:grpSpPr>
          <a:xfrm>
            <a:off x="5738807" y="3956591"/>
            <a:ext cx="224412" cy="224412"/>
            <a:chOff x="9151194" y="898452"/>
            <a:chExt cx="224412" cy="224412"/>
          </a:xfrm>
        </p:grpSpPr>
        <p:sp>
          <p:nvSpPr>
            <p:cNvPr id="138" name="Oval 137"/>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9" name="TextBox 138"/>
            <p:cNvSpPr txBox="1"/>
            <p:nvPr/>
          </p:nvSpPr>
          <p:spPr>
            <a:xfrm>
              <a:off x="9189889" y="903229"/>
              <a:ext cx="166378" cy="215444"/>
            </a:xfrm>
            <a:prstGeom prst="rect">
              <a:avLst/>
            </a:prstGeom>
            <a:noFill/>
          </p:spPr>
          <p:txBody>
            <a:bodyPr wrap="square" numCol="1" spcCol="0" rtlCol="0" anchor="ctr">
              <a:spAutoFit/>
            </a:bodyPr>
            <a:lstStyle/>
            <a:p>
              <a:pPr algn="ctr"/>
              <a:r>
                <a:rPr lang="en-US" sz="800" dirty="0" smtClean="0">
                  <a:solidFill>
                    <a:schemeClr val="accent3"/>
                  </a:solidFill>
                  <a:latin typeface="Montserrat" charset="0"/>
                  <a:ea typeface="Montserrat" charset="0"/>
                  <a:cs typeface="Montserrat" charset="0"/>
                </a:rPr>
                <a:t>3</a:t>
              </a:r>
            </a:p>
          </p:txBody>
        </p:sp>
      </p:grpSp>
      <p:grpSp>
        <p:nvGrpSpPr>
          <p:cNvPr id="140" name="Group 139"/>
          <p:cNvGrpSpPr/>
          <p:nvPr/>
        </p:nvGrpSpPr>
        <p:grpSpPr>
          <a:xfrm>
            <a:off x="5738807" y="3145611"/>
            <a:ext cx="224412" cy="224412"/>
            <a:chOff x="9151194" y="898452"/>
            <a:chExt cx="224412" cy="224412"/>
          </a:xfrm>
        </p:grpSpPr>
        <p:sp>
          <p:nvSpPr>
            <p:cNvPr id="141" name="Oval 140"/>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TextBox 141"/>
            <p:cNvSpPr txBox="1"/>
            <p:nvPr/>
          </p:nvSpPr>
          <p:spPr>
            <a:xfrm>
              <a:off x="9189889" y="903229"/>
              <a:ext cx="166378" cy="215444"/>
            </a:xfrm>
            <a:prstGeom prst="rect">
              <a:avLst/>
            </a:prstGeom>
            <a:noFill/>
          </p:spPr>
          <p:txBody>
            <a:bodyPr wrap="square" numCol="1" spcCol="0" rtlCol="0" anchor="ctr">
              <a:spAutoFit/>
            </a:bodyPr>
            <a:lstStyle/>
            <a:p>
              <a:pPr algn="ctr"/>
              <a:r>
                <a:rPr lang="en-US" sz="800" dirty="0" smtClean="0">
                  <a:solidFill>
                    <a:schemeClr val="accent4"/>
                  </a:solidFill>
                  <a:latin typeface="Montserrat" charset="0"/>
                  <a:ea typeface="Montserrat" charset="0"/>
                  <a:cs typeface="Montserrat" charset="0"/>
                </a:rPr>
                <a:t>2</a:t>
              </a:r>
            </a:p>
          </p:txBody>
        </p:sp>
      </p:grpSp>
      <p:grpSp>
        <p:nvGrpSpPr>
          <p:cNvPr id="143" name="Group 142"/>
          <p:cNvGrpSpPr/>
          <p:nvPr/>
        </p:nvGrpSpPr>
        <p:grpSpPr>
          <a:xfrm>
            <a:off x="5738807" y="2146644"/>
            <a:ext cx="224412" cy="224412"/>
            <a:chOff x="9151194" y="898452"/>
            <a:chExt cx="224412" cy="224412"/>
          </a:xfrm>
        </p:grpSpPr>
        <p:sp>
          <p:nvSpPr>
            <p:cNvPr id="144" name="Oval 143"/>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TextBox 144"/>
            <p:cNvSpPr txBox="1"/>
            <p:nvPr/>
          </p:nvSpPr>
          <p:spPr>
            <a:xfrm>
              <a:off x="9189889" y="903229"/>
              <a:ext cx="166378" cy="215444"/>
            </a:xfrm>
            <a:prstGeom prst="rect">
              <a:avLst/>
            </a:prstGeom>
            <a:noFill/>
          </p:spPr>
          <p:txBody>
            <a:bodyPr wrap="square" numCol="1" spcCol="0" rtlCol="0" anchor="ctr">
              <a:spAutoFit/>
            </a:bodyPr>
            <a:lstStyle/>
            <a:p>
              <a:pPr algn="ctr"/>
              <a:r>
                <a:rPr lang="en-US" sz="800" dirty="0" smtClean="0">
                  <a:solidFill>
                    <a:schemeClr val="accent5"/>
                  </a:solidFill>
                  <a:latin typeface="Montserrat" charset="0"/>
                  <a:ea typeface="Montserrat" charset="0"/>
                  <a:cs typeface="Montserrat" charset="0"/>
                </a:rPr>
                <a:t>1</a:t>
              </a:r>
            </a:p>
          </p:txBody>
        </p:sp>
      </p:grpSp>
      <p:sp>
        <p:nvSpPr>
          <p:cNvPr id="81"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90" name="图片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custDataLst>
      <p:tags r:id="rId1"/>
    </p:custDataLst>
    <p:extLst>
      <p:ext uri="{BB962C8B-B14F-4D97-AF65-F5344CB8AC3E}">
        <p14:creationId xmlns:p14="http://schemas.microsoft.com/office/powerpoint/2010/main" val="24107639"/>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500"/>
                                        <p:tgtEl>
                                          <p:spTgt spid="134"/>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ppt_y</p:attrName>
                                        </p:attrNameLst>
                                      </p:cBhvr>
                                      <p:tavLst>
                                        <p:tav tm="0">
                                          <p:val>
                                            <p:strVal val="#ppt_y+#ppt_h*1.125000"/>
                                          </p:val>
                                        </p:tav>
                                        <p:tav tm="100000">
                                          <p:val>
                                            <p:strVal val="#ppt_y"/>
                                          </p:val>
                                        </p:tav>
                                      </p:tavLst>
                                    </p:anim>
                                    <p:animEffect transition="in" filter="wipe(up)">
                                      <p:cBhvr>
                                        <p:cTn id="30" dur="500"/>
                                        <p:tgtEl>
                                          <p:spTgt spid="23"/>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ppt_y</p:attrName>
                                        </p:attrNameLst>
                                      </p:cBhvr>
                                      <p:tavLst>
                                        <p:tav tm="0">
                                          <p:val>
                                            <p:strVal val="#ppt_y+#ppt_h*1.125000"/>
                                          </p:val>
                                        </p:tav>
                                        <p:tav tm="100000">
                                          <p:val>
                                            <p:strVal val="#ppt_y"/>
                                          </p:val>
                                        </p:tav>
                                      </p:tavLst>
                                    </p:anim>
                                    <p:animEffect transition="in" filter="wipe(up)">
                                      <p:cBhvr>
                                        <p:cTn id="34" dur="500"/>
                                        <p:tgtEl>
                                          <p:spTgt spid="49"/>
                                        </p:tgtEl>
                                      </p:cBhvr>
                                    </p:animEffect>
                                  </p:childTnLst>
                                </p:cTn>
                              </p:par>
                              <p:par>
                                <p:cTn id="35" presetID="12" presetClass="entr" presetSubtype="4"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p:tgtEl>
                                          <p:spTgt spid="58"/>
                                        </p:tgtEl>
                                        <p:attrNameLst>
                                          <p:attrName>ppt_y</p:attrName>
                                        </p:attrNameLst>
                                      </p:cBhvr>
                                      <p:tavLst>
                                        <p:tav tm="0">
                                          <p:val>
                                            <p:strVal val="#ppt_y+#ppt_h*1.125000"/>
                                          </p:val>
                                        </p:tav>
                                        <p:tav tm="100000">
                                          <p:val>
                                            <p:strVal val="#ppt_y"/>
                                          </p:val>
                                        </p:tav>
                                      </p:tavLst>
                                    </p:anim>
                                    <p:animEffect transition="in" filter="wipe(up)">
                                      <p:cBhvr>
                                        <p:cTn id="38" dur="500"/>
                                        <p:tgtEl>
                                          <p:spTgt spid="58"/>
                                        </p:tgtEl>
                                      </p:cBhvr>
                                    </p:animEffect>
                                  </p:childTnLst>
                                </p:cTn>
                              </p:par>
                              <p:par>
                                <p:cTn id="39" presetID="12" presetClass="entr" presetSubtype="4"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additive="base">
                                        <p:cTn id="41" dur="500"/>
                                        <p:tgtEl>
                                          <p:spTgt spid="137"/>
                                        </p:tgtEl>
                                        <p:attrNameLst>
                                          <p:attrName>ppt_y</p:attrName>
                                        </p:attrNameLst>
                                      </p:cBhvr>
                                      <p:tavLst>
                                        <p:tav tm="0">
                                          <p:val>
                                            <p:strVal val="#ppt_y+#ppt_h*1.125000"/>
                                          </p:val>
                                        </p:tav>
                                        <p:tav tm="100000">
                                          <p:val>
                                            <p:strVal val="#ppt_y"/>
                                          </p:val>
                                        </p:tav>
                                      </p:tavLst>
                                    </p:anim>
                                    <p:animEffect transition="in" filter="wipe(up)">
                                      <p:cBhvr>
                                        <p:cTn id="42" dur="500"/>
                                        <p:tgtEl>
                                          <p:spTgt spid="1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wipe(left)">
                                      <p:cBhvr>
                                        <p:cTn id="50" dur="500"/>
                                        <p:tgtEl>
                                          <p:spTgt spid="48"/>
                                        </p:tgtEl>
                                      </p:cBhvr>
                                    </p:animEffect>
                                  </p:childTnLst>
                                </p:cTn>
                              </p:par>
                              <p:par>
                                <p:cTn id="51" presetID="22" presetClass="entr" presetSubtype="8" fill="hold" nodeType="withEffect">
                                  <p:stCondLst>
                                    <p:cond delay="0"/>
                                  </p:stCondLst>
                                  <p:childTnLst>
                                    <p:set>
                                      <p:cBhvr>
                                        <p:cTn id="52" dur="1" fill="hold">
                                          <p:stCondLst>
                                            <p:cond delay="0"/>
                                          </p:stCondLst>
                                        </p:cTn>
                                        <p:tgtEl>
                                          <p:spTgt spid="140"/>
                                        </p:tgtEl>
                                        <p:attrNameLst>
                                          <p:attrName>style.visibility</p:attrName>
                                        </p:attrNameLst>
                                      </p:cBhvr>
                                      <p:to>
                                        <p:strVal val="visible"/>
                                      </p:to>
                                    </p:set>
                                    <p:animEffect transition="in" filter="wipe(left)">
                                      <p:cBhvr>
                                        <p:cTn id="53" dur="500"/>
                                        <p:tgtEl>
                                          <p:spTgt spid="1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nodeType="with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fade">
                                      <p:cBhvr>
                                        <p:cTn id="64" dur="500"/>
                                        <p:tgtEl>
                                          <p:spTgt spid="143"/>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grpId="0" nodeType="click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right)">
                                      <p:cBhvr>
                                        <p:cTn id="70" dur="500"/>
                                        <p:tgtEl>
                                          <p:spTgt spid="78"/>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p:tgtEl>
                                          <p:spTgt spid="79"/>
                                        </p:tgtEl>
                                        <p:attrNameLst>
                                          <p:attrName>ppt_x</p:attrName>
                                        </p:attrNameLst>
                                      </p:cBhvr>
                                      <p:tavLst>
                                        <p:tav tm="0">
                                          <p:val>
                                            <p:strVal val="#ppt_x-#ppt_w*1.125000"/>
                                          </p:val>
                                        </p:tav>
                                        <p:tav tm="100000">
                                          <p:val>
                                            <p:strVal val="#ppt_x"/>
                                          </p:val>
                                        </p:tav>
                                      </p:tavLst>
                                    </p:anim>
                                    <p:animEffect transition="in" filter="wipe(right)">
                                      <p:cBhvr>
                                        <p:cTn id="74" dur="500"/>
                                        <p:tgtEl>
                                          <p:spTgt spid="79"/>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p:tgtEl>
                                          <p:spTgt spid="80"/>
                                        </p:tgtEl>
                                        <p:attrNameLst>
                                          <p:attrName>ppt_x</p:attrName>
                                        </p:attrNameLst>
                                      </p:cBhvr>
                                      <p:tavLst>
                                        <p:tav tm="0">
                                          <p:val>
                                            <p:strVal val="#ppt_x-#ppt_w*1.125000"/>
                                          </p:val>
                                        </p:tav>
                                        <p:tav tm="100000">
                                          <p:val>
                                            <p:strVal val="#ppt_x"/>
                                          </p:val>
                                        </p:tav>
                                      </p:tavLst>
                                    </p:anim>
                                    <p:animEffect transition="in" filter="wipe(right)">
                                      <p:cBhvr>
                                        <p:cTn id="78" dur="500"/>
                                        <p:tgtEl>
                                          <p:spTgt spid="80"/>
                                        </p:tgtEl>
                                      </p:cBhvr>
                                    </p:animEffect>
                                  </p:childTnLst>
                                </p:cTn>
                              </p:par>
                              <p:par>
                                <p:cTn id="79" presetID="12" presetClass="entr" presetSubtype="8"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additive="base">
                                        <p:cTn id="81" dur="500"/>
                                        <p:tgtEl>
                                          <p:spTgt spid="55"/>
                                        </p:tgtEl>
                                        <p:attrNameLst>
                                          <p:attrName>ppt_x</p:attrName>
                                        </p:attrNameLst>
                                      </p:cBhvr>
                                      <p:tavLst>
                                        <p:tav tm="0">
                                          <p:val>
                                            <p:strVal val="#ppt_x-#ppt_w*1.125000"/>
                                          </p:val>
                                        </p:tav>
                                        <p:tav tm="100000">
                                          <p:val>
                                            <p:strVal val="#ppt_x"/>
                                          </p:val>
                                        </p:tav>
                                      </p:tavLst>
                                    </p:anim>
                                    <p:animEffect transition="in" filter="wipe(right)">
                                      <p:cBhvr>
                                        <p:cTn id="82" dur="500"/>
                                        <p:tgtEl>
                                          <p:spTgt spid="55"/>
                                        </p:tgtEl>
                                      </p:cBhvr>
                                    </p:animEffect>
                                  </p:childTnLst>
                                </p:cTn>
                              </p:par>
                              <p:par>
                                <p:cTn id="83" presetID="12" presetClass="entr" presetSubtype="8"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additive="base">
                                        <p:cTn id="85" dur="500"/>
                                        <p:tgtEl>
                                          <p:spTgt spid="58"/>
                                        </p:tgtEl>
                                        <p:attrNameLst>
                                          <p:attrName>ppt_x</p:attrName>
                                        </p:attrNameLst>
                                      </p:cBhvr>
                                      <p:tavLst>
                                        <p:tav tm="0">
                                          <p:val>
                                            <p:strVal val="#ppt_x-#ppt_w*1.125000"/>
                                          </p:val>
                                        </p:tav>
                                        <p:tav tm="100000">
                                          <p:val>
                                            <p:strVal val="#ppt_x"/>
                                          </p:val>
                                        </p:tav>
                                      </p:tavLst>
                                    </p:anim>
                                    <p:animEffect transition="in" filter="wipe(right)">
                                      <p:cBhvr>
                                        <p:cTn id="86" dur="500"/>
                                        <p:tgtEl>
                                          <p:spTgt spid="58"/>
                                        </p:tgtEl>
                                      </p:cBhvr>
                                    </p:animEffect>
                                  </p:childTnLst>
                                </p:cTn>
                              </p:par>
                              <p:par>
                                <p:cTn id="87" presetID="12" presetClass="entr" presetSubtype="8"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additive="base">
                                        <p:cTn id="89" dur="500"/>
                                        <p:tgtEl>
                                          <p:spTgt spid="59"/>
                                        </p:tgtEl>
                                        <p:attrNameLst>
                                          <p:attrName>ppt_x</p:attrName>
                                        </p:attrNameLst>
                                      </p:cBhvr>
                                      <p:tavLst>
                                        <p:tav tm="0">
                                          <p:val>
                                            <p:strVal val="#ppt_x-#ppt_w*1.125000"/>
                                          </p:val>
                                        </p:tav>
                                        <p:tav tm="100000">
                                          <p:val>
                                            <p:strVal val="#ppt_x"/>
                                          </p:val>
                                        </p:tav>
                                      </p:tavLst>
                                    </p:anim>
                                    <p:animEffect transition="in" filter="wipe(right)">
                                      <p:cBhvr>
                                        <p:cTn id="90" dur="500"/>
                                        <p:tgtEl>
                                          <p:spTgt spid="59"/>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additive="base">
                                        <p:cTn id="93" dur="500"/>
                                        <p:tgtEl>
                                          <p:spTgt spid="63"/>
                                        </p:tgtEl>
                                        <p:attrNameLst>
                                          <p:attrName>ppt_x</p:attrName>
                                        </p:attrNameLst>
                                      </p:cBhvr>
                                      <p:tavLst>
                                        <p:tav tm="0">
                                          <p:val>
                                            <p:strVal val="#ppt_x-#ppt_w*1.125000"/>
                                          </p:val>
                                        </p:tav>
                                        <p:tav tm="100000">
                                          <p:val>
                                            <p:strVal val="#ppt_x"/>
                                          </p:val>
                                        </p:tav>
                                      </p:tavLst>
                                    </p:anim>
                                    <p:animEffect transition="in" filter="wipe(right)">
                                      <p:cBhvr>
                                        <p:cTn id="94" dur="500"/>
                                        <p:tgtEl>
                                          <p:spTgt spid="63"/>
                                        </p:tgtEl>
                                      </p:cBhvr>
                                    </p:animEffect>
                                  </p:childTnLst>
                                </p:cTn>
                              </p:par>
                              <p:par>
                                <p:cTn id="95" presetID="12" presetClass="entr" presetSubtype="8"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additive="base">
                                        <p:cTn id="97" dur="500"/>
                                        <p:tgtEl>
                                          <p:spTgt spid="66"/>
                                        </p:tgtEl>
                                        <p:attrNameLst>
                                          <p:attrName>ppt_x</p:attrName>
                                        </p:attrNameLst>
                                      </p:cBhvr>
                                      <p:tavLst>
                                        <p:tav tm="0">
                                          <p:val>
                                            <p:strVal val="#ppt_x-#ppt_w*1.125000"/>
                                          </p:val>
                                        </p:tav>
                                        <p:tav tm="100000">
                                          <p:val>
                                            <p:strVal val="#ppt_x"/>
                                          </p:val>
                                        </p:tav>
                                      </p:tavLst>
                                    </p:anim>
                                    <p:animEffect transition="in" filter="wipe(right)">
                                      <p:cBhvr>
                                        <p:cTn id="98" dur="500"/>
                                        <p:tgtEl>
                                          <p:spTgt spid="66"/>
                                        </p:tgtEl>
                                      </p:cBhvr>
                                    </p:animEffect>
                                  </p:childTnLst>
                                </p:cTn>
                              </p:par>
                              <p:par>
                                <p:cTn id="99" presetID="12" presetClass="entr" presetSubtype="8"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p:tgtEl>
                                          <p:spTgt spid="67"/>
                                        </p:tgtEl>
                                        <p:attrNameLst>
                                          <p:attrName>ppt_x</p:attrName>
                                        </p:attrNameLst>
                                      </p:cBhvr>
                                      <p:tavLst>
                                        <p:tav tm="0">
                                          <p:val>
                                            <p:strVal val="#ppt_x-#ppt_w*1.125000"/>
                                          </p:val>
                                        </p:tav>
                                        <p:tav tm="100000">
                                          <p:val>
                                            <p:strVal val="#ppt_x"/>
                                          </p:val>
                                        </p:tav>
                                      </p:tavLst>
                                    </p:anim>
                                    <p:animEffect transition="in" filter="wipe(right)">
                                      <p:cBhvr>
                                        <p:cTn id="102" dur="500"/>
                                        <p:tgtEl>
                                          <p:spTgt spid="67"/>
                                        </p:tgtEl>
                                      </p:cBhvr>
                                    </p:animEffect>
                                  </p:childTnLst>
                                </p:cTn>
                              </p:par>
                              <p:par>
                                <p:cTn id="103" presetID="12" presetClass="entr" presetSubtype="8"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additive="base">
                                        <p:cTn id="105" dur="500"/>
                                        <p:tgtEl>
                                          <p:spTgt spid="68"/>
                                        </p:tgtEl>
                                        <p:attrNameLst>
                                          <p:attrName>ppt_x</p:attrName>
                                        </p:attrNameLst>
                                      </p:cBhvr>
                                      <p:tavLst>
                                        <p:tav tm="0">
                                          <p:val>
                                            <p:strVal val="#ppt_x-#ppt_w*1.125000"/>
                                          </p:val>
                                        </p:tav>
                                        <p:tav tm="100000">
                                          <p:val>
                                            <p:strVal val="#ppt_x"/>
                                          </p:val>
                                        </p:tav>
                                      </p:tavLst>
                                    </p:anim>
                                    <p:animEffect transition="in" filter="wipe(right)">
                                      <p:cBhvr>
                                        <p:cTn id="106" dur="500"/>
                                        <p:tgtEl>
                                          <p:spTgt spid="68"/>
                                        </p:tgtEl>
                                      </p:cBhvr>
                                    </p:animEffect>
                                  </p:childTnLst>
                                </p:cTn>
                              </p:par>
                              <p:par>
                                <p:cTn id="107" presetID="12" presetClass="entr" presetSubtype="8"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anim calcmode="lin" valueType="num">
                                      <p:cBhvr additive="base">
                                        <p:cTn id="109" dur="500"/>
                                        <p:tgtEl>
                                          <p:spTgt spid="69"/>
                                        </p:tgtEl>
                                        <p:attrNameLst>
                                          <p:attrName>ppt_x</p:attrName>
                                        </p:attrNameLst>
                                      </p:cBhvr>
                                      <p:tavLst>
                                        <p:tav tm="0">
                                          <p:val>
                                            <p:strVal val="#ppt_x-#ppt_w*1.125000"/>
                                          </p:val>
                                        </p:tav>
                                        <p:tav tm="100000">
                                          <p:val>
                                            <p:strVal val="#ppt_x"/>
                                          </p:val>
                                        </p:tav>
                                      </p:tavLst>
                                    </p:anim>
                                    <p:animEffect transition="in" filter="wipe(right)">
                                      <p:cBhvr>
                                        <p:cTn id="110" dur="500"/>
                                        <p:tgtEl>
                                          <p:spTgt spid="69"/>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anim calcmode="lin" valueType="num">
                                      <p:cBhvr additive="base">
                                        <p:cTn id="113" dur="500"/>
                                        <p:tgtEl>
                                          <p:spTgt spid="70"/>
                                        </p:tgtEl>
                                        <p:attrNameLst>
                                          <p:attrName>ppt_x</p:attrName>
                                        </p:attrNameLst>
                                      </p:cBhvr>
                                      <p:tavLst>
                                        <p:tav tm="0">
                                          <p:val>
                                            <p:strVal val="#ppt_x-#ppt_w*1.125000"/>
                                          </p:val>
                                        </p:tav>
                                        <p:tav tm="100000">
                                          <p:val>
                                            <p:strVal val="#ppt_x"/>
                                          </p:val>
                                        </p:tav>
                                      </p:tavLst>
                                    </p:anim>
                                    <p:animEffect transition="in" filter="wipe(right)">
                                      <p:cBhvr>
                                        <p:cTn id="114" dur="500"/>
                                        <p:tgtEl>
                                          <p:spTgt spid="70"/>
                                        </p:tgtEl>
                                      </p:cBhvr>
                                    </p:animEffect>
                                  </p:childTnLst>
                                </p:cTn>
                              </p:par>
                              <p:par>
                                <p:cTn id="115" presetID="12" presetClass="entr" presetSubtype="8"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 calcmode="lin" valueType="num">
                                      <p:cBhvr additive="base">
                                        <p:cTn id="117" dur="500"/>
                                        <p:tgtEl>
                                          <p:spTgt spid="71"/>
                                        </p:tgtEl>
                                        <p:attrNameLst>
                                          <p:attrName>ppt_x</p:attrName>
                                        </p:attrNameLst>
                                      </p:cBhvr>
                                      <p:tavLst>
                                        <p:tav tm="0">
                                          <p:val>
                                            <p:strVal val="#ppt_x-#ppt_w*1.125000"/>
                                          </p:val>
                                        </p:tav>
                                        <p:tav tm="100000">
                                          <p:val>
                                            <p:strVal val="#ppt_x"/>
                                          </p:val>
                                        </p:tav>
                                      </p:tavLst>
                                    </p:anim>
                                    <p:animEffect transition="in" filter="wipe(right)">
                                      <p:cBhvr>
                                        <p:cTn id="118" dur="500"/>
                                        <p:tgtEl>
                                          <p:spTgt spid="71"/>
                                        </p:tgtEl>
                                      </p:cBhvr>
                                    </p:animEffect>
                                  </p:childTnLst>
                                </p:cTn>
                              </p:par>
                              <p:par>
                                <p:cTn id="119" presetID="12" presetClass="entr" presetSubtype="8"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additive="base">
                                        <p:cTn id="121" dur="500"/>
                                        <p:tgtEl>
                                          <p:spTgt spid="72"/>
                                        </p:tgtEl>
                                        <p:attrNameLst>
                                          <p:attrName>ppt_x</p:attrName>
                                        </p:attrNameLst>
                                      </p:cBhvr>
                                      <p:tavLst>
                                        <p:tav tm="0">
                                          <p:val>
                                            <p:strVal val="#ppt_x-#ppt_w*1.125000"/>
                                          </p:val>
                                        </p:tav>
                                        <p:tav tm="100000">
                                          <p:val>
                                            <p:strVal val="#ppt_x"/>
                                          </p:val>
                                        </p:tav>
                                      </p:tavLst>
                                    </p:anim>
                                    <p:animEffect transition="in" filter="wipe(right)">
                                      <p:cBhvr>
                                        <p:cTn id="122" dur="500"/>
                                        <p:tgtEl>
                                          <p:spTgt spid="72"/>
                                        </p:tgtEl>
                                      </p:cBhvr>
                                    </p:animEffect>
                                  </p:childTnLst>
                                </p:cTn>
                              </p:par>
                              <p:par>
                                <p:cTn id="123" presetID="12" presetClass="entr" presetSubtype="8"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additive="base">
                                        <p:cTn id="125" dur="500"/>
                                        <p:tgtEl>
                                          <p:spTgt spid="73"/>
                                        </p:tgtEl>
                                        <p:attrNameLst>
                                          <p:attrName>ppt_x</p:attrName>
                                        </p:attrNameLst>
                                      </p:cBhvr>
                                      <p:tavLst>
                                        <p:tav tm="0">
                                          <p:val>
                                            <p:strVal val="#ppt_x-#ppt_w*1.125000"/>
                                          </p:val>
                                        </p:tav>
                                        <p:tav tm="100000">
                                          <p:val>
                                            <p:strVal val="#ppt_x"/>
                                          </p:val>
                                        </p:tav>
                                      </p:tavLst>
                                    </p:anim>
                                    <p:animEffect transition="in" filter="wipe(right)">
                                      <p:cBhvr>
                                        <p:cTn id="126" dur="500"/>
                                        <p:tgtEl>
                                          <p:spTgt spid="73"/>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82"/>
                                        </p:tgtEl>
                                        <p:attrNameLst>
                                          <p:attrName>style.visibility</p:attrName>
                                        </p:attrNameLst>
                                      </p:cBhvr>
                                      <p:to>
                                        <p:strVal val="visible"/>
                                      </p:to>
                                    </p:set>
                                    <p:anim calcmode="lin" valueType="num">
                                      <p:cBhvr>
                                        <p:cTn id="131" dur="500" fill="hold"/>
                                        <p:tgtEl>
                                          <p:spTgt spid="82"/>
                                        </p:tgtEl>
                                        <p:attrNameLst>
                                          <p:attrName>ppt_w</p:attrName>
                                        </p:attrNameLst>
                                      </p:cBhvr>
                                      <p:tavLst>
                                        <p:tav tm="0">
                                          <p:val>
                                            <p:fltVal val="0"/>
                                          </p:val>
                                        </p:tav>
                                        <p:tav tm="100000">
                                          <p:val>
                                            <p:strVal val="#ppt_w"/>
                                          </p:val>
                                        </p:tav>
                                      </p:tavLst>
                                    </p:anim>
                                    <p:anim calcmode="lin" valueType="num">
                                      <p:cBhvr>
                                        <p:cTn id="132" dur="500" fill="hold"/>
                                        <p:tgtEl>
                                          <p:spTgt spid="82"/>
                                        </p:tgtEl>
                                        <p:attrNameLst>
                                          <p:attrName>ppt_h</p:attrName>
                                        </p:attrNameLst>
                                      </p:cBhvr>
                                      <p:tavLst>
                                        <p:tav tm="0">
                                          <p:val>
                                            <p:fltVal val="0"/>
                                          </p:val>
                                        </p:tav>
                                        <p:tav tm="100000">
                                          <p:val>
                                            <p:strVal val="#ppt_h"/>
                                          </p:val>
                                        </p:tav>
                                      </p:tavLst>
                                    </p:anim>
                                    <p:animEffect transition="in" filter="fade">
                                      <p:cBhvr>
                                        <p:cTn id="133" dur="500"/>
                                        <p:tgtEl>
                                          <p:spTgt spid="82"/>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83"/>
                                        </p:tgtEl>
                                        <p:attrNameLst>
                                          <p:attrName>style.visibility</p:attrName>
                                        </p:attrNameLst>
                                      </p:cBhvr>
                                      <p:to>
                                        <p:strVal val="visible"/>
                                      </p:to>
                                    </p:set>
                                    <p:anim calcmode="lin" valueType="num">
                                      <p:cBhvr>
                                        <p:cTn id="136" dur="500" fill="hold"/>
                                        <p:tgtEl>
                                          <p:spTgt spid="83"/>
                                        </p:tgtEl>
                                        <p:attrNameLst>
                                          <p:attrName>ppt_w</p:attrName>
                                        </p:attrNameLst>
                                      </p:cBhvr>
                                      <p:tavLst>
                                        <p:tav tm="0">
                                          <p:val>
                                            <p:fltVal val="0"/>
                                          </p:val>
                                        </p:tav>
                                        <p:tav tm="100000">
                                          <p:val>
                                            <p:strVal val="#ppt_w"/>
                                          </p:val>
                                        </p:tav>
                                      </p:tavLst>
                                    </p:anim>
                                    <p:anim calcmode="lin" valueType="num">
                                      <p:cBhvr>
                                        <p:cTn id="137" dur="500" fill="hold"/>
                                        <p:tgtEl>
                                          <p:spTgt spid="83"/>
                                        </p:tgtEl>
                                        <p:attrNameLst>
                                          <p:attrName>ppt_h</p:attrName>
                                        </p:attrNameLst>
                                      </p:cBhvr>
                                      <p:tavLst>
                                        <p:tav tm="0">
                                          <p:val>
                                            <p:fltVal val="0"/>
                                          </p:val>
                                        </p:tav>
                                        <p:tav tm="100000">
                                          <p:val>
                                            <p:strVal val="#ppt_h"/>
                                          </p:val>
                                        </p:tav>
                                      </p:tavLst>
                                    </p:anim>
                                    <p:animEffect transition="in" filter="fade">
                                      <p:cBhvr>
                                        <p:cTn id="138" dur="500"/>
                                        <p:tgtEl>
                                          <p:spTgt spid="83"/>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500" fill="hold"/>
                                        <p:tgtEl>
                                          <p:spTgt spid="57"/>
                                        </p:tgtEl>
                                        <p:attrNameLst>
                                          <p:attrName>ppt_w</p:attrName>
                                        </p:attrNameLst>
                                      </p:cBhvr>
                                      <p:tavLst>
                                        <p:tav tm="0">
                                          <p:val>
                                            <p:fltVal val="0"/>
                                          </p:val>
                                        </p:tav>
                                        <p:tav tm="100000">
                                          <p:val>
                                            <p:strVal val="#ppt_w"/>
                                          </p:val>
                                        </p:tav>
                                      </p:tavLst>
                                    </p:anim>
                                    <p:anim calcmode="lin" valueType="num">
                                      <p:cBhvr>
                                        <p:cTn id="142" dur="500" fill="hold"/>
                                        <p:tgtEl>
                                          <p:spTgt spid="57"/>
                                        </p:tgtEl>
                                        <p:attrNameLst>
                                          <p:attrName>ppt_h</p:attrName>
                                        </p:attrNameLst>
                                      </p:cBhvr>
                                      <p:tavLst>
                                        <p:tav tm="0">
                                          <p:val>
                                            <p:fltVal val="0"/>
                                          </p:val>
                                        </p:tav>
                                        <p:tav tm="100000">
                                          <p:val>
                                            <p:strVal val="#ppt_h"/>
                                          </p:val>
                                        </p:tav>
                                      </p:tavLst>
                                    </p:anim>
                                    <p:animEffect transition="in" filter="fade">
                                      <p:cBhvr>
                                        <p:cTn id="143" dur="500"/>
                                        <p:tgtEl>
                                          <p:spTgt spid="57"/>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2"/>
                                        </p:tgtEl>
                                        <p:attrNameLst>
                                          <p:attrName>style.visibility</p:attrName>
                                        </p:attrNameLst>
                                      </p:cBhvr>
                                      <p:to>
                                        <p:strVal val="visible"/>
                                      </p:to>
                                    </p:set>
                                    <p:anim calcmode="lin" valueType="num">
                                      <p:cBhvr>
                                        <p:cTn id="146" dur="500" fill="hold"/>
                                        <p:tgtEl>
                                          <p:spTgt spid="62"/>
                                        </p:tgtEl>
                                        <p:attrNameLst>
                                          <p:attrName>ppt_w</p:attrName>
                                        </p:attrNameLst>
                                      </p:cBhvr>
                                      <p:tavLst>
                                        <p:tav tm="0">
                                          <p:val>
                                            <p:fltVal val="0"/>
                                          </p:val>
                                        </p:tav>
                                        <p:tav tm="100000">
                                          <p:val>
                                            <p:strVal val="#ppt_w"/>
                                          </p:val>
                                        </p:tav>
                                      </p:tavLst>
                                    </p:anim>
                                    <p:anim calcmode="lin" valueType="num">
                                      <p:cBhvr>
                                        <p:cTn id="147" dur="500" fill="hold"/>
                                        <p:tgtEl>
                                          <p:spTgt spid="62"/>
                                        </p:tgtEl>
                                        <p:attrNameLst>
                                          <p:attrName>ppt_h</p:attrName>
                                        </p:attrNameLst>
                                      </p:cBhvr>
                                      <p:tavLst>
                                        <p:tav tm="0">
                                          <p:val>
                                            <p:fltVal val="0"/>
                                          </p:val>
                                        </p:tav>
                                        <p:tav tm="100000">
                                          <p:val>
                                            <p:strVal val="#ppt_h"/>
                                          </p:val>
                                        </p:tav>
                                      </p:tavLst>
                                    </p:anim>
                                    <p:animEffect transition="in" filter="fade">
                                      <p:cBhvr>
                                        <p:cTn id="148" dur="500"/>
                                        <p:tgtEl>
                                          <p:spTgt spid="62"/>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64"/>
                                        </p:tgtEl>
                                        <p:attrNameLst>
                                          <p:attrName>style.visibility</p:attrName>
                                        </p:attrNameLst>
                                      </p:cBhvr>
                                      <p:to>
                                        <p:strVal val="visible"/>
                                      </p:to>
                                    </p:set>
                                    <p:anim calcmode="lin" valueType="num">
                                      <p:cBhvr>
                                        <p:cTn id="151" dur="500" fill="hold"/>
                                        <p:tgtEl>
                                          <p:spTgt spid="64"/>
                                        </p:tgtEl>
                                        <p:attrNameLst>
                                          <p:attrName>ppt_w</p:attrName>
                                        </p:attrNameLst>
                                      </p:cBhvr>
                                      <p:tavLst>
                                        <p:tav tm="0">
                                          <p:val>
                                            <p:fltVal val="0"/>
                                          </p:val>
                                        </p:tav>
                                        <p:tav tm="100000">
                                          <p:val>
                                            <p:strVal val="#ppt_w"/>
                                          </p:val>
                                        </p:tav>
                                      </p:tavLst>
                                    </p:anim>
                                    <p:anim calcmode="lin" valueType="num">
                                      <p:cBhvr>
                                        <p:cTn id="152" dur="500" fill="hold"/>
                                        <p:tgtEl>
                                          <p:spTgt spid="64"/>
                                        </p:tgtEl>
                                        <p:attrNameLst>
                                          <p:attrName>ppt_h</p:attrName>
                                        </p:attrNameLst>
                                      </p:cBhvr>
                                      <p:tavLst>
                                        <p:tav tm="0">
                                          <p:val>
                                            <p:fltVal val="0"/>
                                          </p:val>
                                        </p:tav>
                                        <p:tav tm="100000">
                                          <p:val>
                                            <p:strVal val="#ppt_h"/>
                                          </p:val>
                                        </p:tav>
                                      </p:tavLst>
                                    </p:anim>
                                    <p:animEffect transition="in" filter="fade">
                                      <p:cBhvr>
                                        <p:cTn id="153" dur="500"/>
                                        <p:tgtEl>
                                          <p:spTgt spid="64"/>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5"/>
                                        </p:tgtEl>
                                        <p:attrNameLst>
                                          <p:attrName>style.visibility</p:attrName>
                                        </p:attrNameLst>
                                      </p:cBhvr>
                                      <p:to>
                                        <p:strVal val="visible"/>
                                      </p:to>
                                    </p:set>
                                    <p:anim calcmode="lin" valueType="num">
                                      <p:cBhvr>
                                        <p:cTn id="156" dur="500" fill="hold"/>
                                        <p:tgtEl>
                                          <p:spTgt spid="65"/>
                                        </p:tgtEl>
                                        <p:attrNameLst>
                                          <p:attrName>ppt_w</p:attrName>
                                        </p:attrNameLst>
                                      </p:cBhvr>
                                      <p:tavLst>
                                        <p:tav tm="0">
                                          <p:val>
                                            <p:fltVal val="0"/>
                                          </p:val>
                                        </p:tav>
                                        <p:tav tm="100000">
                                          <p:val>
                                            <p:strVal val="#ppt_w"/>
                                          </p:val>
                                        </p:tav>
                                      </p:tavLst>
                                    </p:anim>
                                    <p:anim calcmode="lin" valueType="num">
                                      <p:cBhvr>
                                        <p:cTn id="157" dur="500" fill="hold"/>
                                        <p:tgtEl>
                                          <p:spTgt spid="65"/>
                                        </p:tgtEl>
                                        <p:attrNameLst>
                                          <p:attrName>ppt_h</p:attrName>
                                        </p:attrNameLst>
                                      </p:cBhvr>
                                      <p:tavLst>
                                        <p:tav tm="0">
                                          <p:val>
                                            <p:fltVal val="0"/>
                                          </p:val>
                                        </p:tav>
                                        <p:tav tm="100000">
                                          <p:val>
                                            <p:strVal val="#ppt_h"/>
                                          </p:val>
                                        </p:tav>
                                      </p:tavLst>
                                    </p:anim>
                                    <p:animEffect transition="in" filter="fade">
                                      <p:cBhvr>
                                        <p:cTn id="158" dur="500"/>
                                        <p:tgtEl>
                                          <p:spTgt spid="65"/>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75"/>
                                        </p:tgtEl>
                                        <p:attrNameLst>
                                          <p:attrName>style.visibility</p:attrName>
                                        </p:attrNameLst>
                                      </p:cBhvr>
                                      <p:to>
                                        <p:strVal val="visible"/>
                                      </p:to>
                                    </p:set>
                                    <p:anim calcmode="lin" valueType="num">
                                      <p:cBhvr>
                                        <p:cTn id="166" dur="500" fill="hold"/>
                                        <p:tgtEl>
                                          <p:spTgt spid="75"/>
                                        </p:tgtEl>
                                        <p:attrNameLst>
                                          <p:attrName>ppt_w</p:attrName>
                                        </p:attrNameLst>
                                      </p:cBhvr>
                                      <p:tavLst>
                                        <p:tav tm="0">
                                          <p:val>
                                            <p:fltVal val="0"/>
                                          </p:val>
                                        </p:tav>
                                        <p:tav tm="100000">
                                          <p:val>
                                            <p:strVal val="#ppt_w"/>
                                          </p:val>
                                        </p:tav>
                                      </p:tavLst>
                                    </p:anim>
                                    <p:anim calcmode="lin" valueType="num">
                                      <p:cBhvr>
                                        <p:cTn id="167" dur="500" fill="hold"/>
                                        <p:tgtEl>
                                          <p:spTgt spid="75"/>
                                        </p:tgtEl>
                                        <p:attrNameLst>
                                          <p:attrName>ppt_h</p:attrName>
                                        </p:attrNameLst>
                                      </p:cBhvr>
                                      <p:tavLst>
                                        <p:tav tm="0">
                                          <p:val>
                                            <p:fltVal val="0"/>
                                          </p:val>
                                        </p:tav>
                                        <p:tav tm="100000">
                                          <p:val>
                                            <p:strVal val="#ppt_h"/>
                                          </p:val>
                                        </p:tav>
                                      </p:tavLst>
                                    </p:anim>
                                    <p:animEffect transition="in" filter="fade">
                                      <p:cBhvr>
                                        <p:cTn id="168" dur="500"/>
                                        <p:tgtEl>
                                          <p:spTgt spid="7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76"/>
                                        </p:tgtEl>
                                        <p:attrNameLst>
                                          <p:attrName>style.visibility</p:attrName>
                                        </p:attrNameLst>
                                      </p:cBhvr>
                                      <p:to>
                                        <p:strVal val="visible"/>
                                      </p:to>
                                    </p:set>
                                    <p:anim calcmode="lin" valueType="num">
                                      <p:cBhvr>
                                        <p:cTn id="171" dur="500" fill="hold"/>
                                        <p:tgtEl>
                                          <p:spTgt spid="76"/>
                                        </p:tgtEl>
                                        <p:attrNameLst>
                                          <p:attrName>ppt_w</p:attrName>
                                        </p:attrNameLst>
                                      </p:cBhvr>
                                      <p:tavLst>
                                        <p:tav tm="0">
                                          <p:val>
                                            <p:fltVal val="0"/>
                                          </p:val>
                                        </p:tav>
                                        <p:tav tm="100000">
                                          <p:val>
                                            <p:strVal val="#ppt_w"/>
                                          </p:val>
                                        </p:tav>
                                      </p:tavLst>
                                    </p:anim>
                                    <p:anim calcmode="lin" valueType="num">
                                      <p:cBhvr>
                                        <p:cTn id="172" dur="500" fill="hold"/>
                                        <p:tgtEl>
                                          <p:spTgt spid="76"/>
                                        </p:tgtEl>
                                        <p:attrNameLst>
                                          <p:attrName>ppt_h</p:attrName>
                                        </p:attrNameLst>
                                      </p:cBhvr>
                                      <p:tavLst>
                                        <p:tav tm="0">
                                          <p:val>
                                            <p:fltVal val="0"/>
                                          </p:val>
                                        </p:tav>
                                        <p:tav tm="100000">
                                          <p:val>
                                            <p:strVal val="#ppt_h"/>
                                          </p:val>
                                        </p:tav>
                                      </p:tavLst>
                                    </p:anim>
                                    <p:animEffect transition="in" filter="fade">
                                      <p:cBhvr>
                                        <p:cTn id="173" dur="500"/>
                                        <p:tgtEl>
                                          <p:spTgt spid="76"/>
                                        </p:tgtEl>
                                      </p:cBhvr>
                                    </p:animEffect>
                                  </p:childTnLst>
                                </p:cTn>
                              </p:par>
                              <p:par>
                                <p:cTn id="174" presetID="53" presetClass="entr" presetSubtype="16" fill="hold" grpId="0" nodeType="withEffect">
                                  <p:stCondLst>
                                    <p:cond delay="0"/>
                                  </p:stCondLst>
                                  <p:childTnLst>
                                    <p:set>
                                      <p:cBhvr>
                                        <p:cTn id="175" dur="1" fill="hold">
                                          <p:stCondLst>
                                            <p:cond delay="0"/>
                                          </p:stCondLst>
                                        </p:cTn>
                                        <p:tgtEl>
                                          <p:spTgt spid="77"/>
                                        </p:tgtEl>
                                        <p:attrNameLst>
                                          <p:attrName>style.visibility</p:attrName>
                                        </p:attrNameLst>
                                      </p:cBhvr>
                                      <p:to>
                                        <p:strVal val="visible"/>
                                      </p:to>
                                    </p:set>
                                    <p:anim calcmode="lin" valueType="num">
                                      <p:cBhvr>
                                        <p:cTn id="176" dur="500" fill="hold"/>
                                        <p:tgtEl>
                                          <p:spTgt spid="77"/>
                                        </p:tgtEl>
                                        <p:attrNameLst>
                                          <p:attrName>ppt_w</p:attrName>
                                        </p:attrNameLst>
                                      </p:cBhvr>
                                      <p:tavLst>
                                        <p:tav tm="0">
                                          <p:val>
                                            <p:fltVal val="0"/>
                                          </p:val>
                                        </p:tav>
                                        <p:tav tm="100000">
                                          <p:val>
                                            <p:strVal val="#ppt_w"/>
                                          </p:val>
                                        </p:tav>
                                      </p:tavLst>
                                    </p:anim>
                                    <p:anim calcmode="lin" valueType="num">
                                      <p:cBhvr>
                                        <p:cTn id="177" dur="500" fill="hold"/>
                                        <p:tgtEl>
                                          <p:spTgt spid="77"/>
                                        </p:tgtEl>
                                        <p:attrNameLst>
                                          <p:attrName>ppt_h</p:attrName>
                                        </p:attrNameLst>
                                      </p:cBhvr>
                                      <p:tavLst>
                                        <p:tav tm="0">
                                          <p:val>
                                            <p:fltVal val="0"/>
                                          </p:val>
                                        </p:tav>
                                        <p:tav tm="100000">
                                          <p:val>
                                            <p:strVal val="#ppt_h"/>
                                          </p:val>
                                        </p:tav>
                                      </p:tavLst>
                                    </p:anim>
                                    <p:animEffect transition="in" filter="fade">
                                      <p:cBhvr>
                                        <p:cTn id="17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78" grpId="0" animBg="1"/>
      <p:bldP spid="79" grpId="0" animBg="1"/>
      <p:bldP spid="80" grpId="0" animBg="1"/>
      <p:bldP spid="47" grpId="0"/>
      <p:bldP spid="48" grpId="0"/>
      <p:bldP spid="49" grpId="0"/>
      <p:bldP spid="50" grpId="0"/>
      <p:bldP spid="51" grpId="0"/>
      <p:bldP spid="57" grpId="0" animBg="1"/>
      <p:bldP spid="62" grpId="0" animBg="1"/>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294" y="1016412"/>
            <a:ext cx="2356106" cy="2356106"/>
          </a:xfrm>
          <a:prstGeom prst="rect">
            <a:avLst/>
          </a:prstGeom>
        </p:spPr>
      </p:pic>
      <p:sp>
        <p:nvSpPr>
          <p:cNvPr id="84" name="文本框 83"/>
          <p:cNvSpPr txBox="1"/>
          <p:nvPr/>
        </p:nvSpPr>
        <p:spPr>
          <a:xfrm>
            <a:off x="3020266" y="3504586"/>
            <a:ext cx="6683985" cy="584775"/>
          </a:xfrm>
          <a:prstGeom prst="rect">
            <a:avLst/>
          </a:prstGeom>
          <a:noFill/>
        </p:spPr>
        <p:txBody>
          <a:bodyPr wrap="square" rtlCol="0">
            <a:spAutoFit/>
          </a:bodyPr>
          <a:lstStyle/>
          <a:p>
            <a:pPr algn="ctr"/>
            <a:r>
              <a:rPr lang="zh-CN" altLang="en-US" sz="32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3200" dirty="0">
              <a:solidFill>
                <a:schemeClr val="bg2"/>
              </a:solidFill>
              <a:effectLst>
                <a:outerShdw blurRad="38100" dist="38100" dir="2700000" algn="tl">
                  <a:srgbClr val="000000">
                    <a:alpha val="43137"/>
                  </a:srgbClr>
                </a:outerShdw>
              </a:effectLst>
              <a:cs typeface="+mn-ea"/>
              <a:sym typeface="+mn-lt"/>
            </a:endParaRPr>
          </a:p>
        </p:txBody>
      </p:sp>
      <p:sp>
        <p:nvSpPr>
          <p:cNvPr id="85" name="文本框 84"/>
          <p:cNvSpPr txBox="1"/>
          <p:nvPr/>
        </p:nvSpPr>
        <p:spPr>
          <a:xfrm>
            <a:off x="2627567" y="4200785"/>
            <a:ext cx="6912768" cy="425053"/>
          </a:xfrm>
          <a:prstGeom prst="rect">
            <a:avLst/>
          </a:prstGeom>
          <a:noFill/>
        </p:spPr>
        <p:txBody>
          <a:bodyPr wrap="square" rtlCol="0">
            <a:spAutoFit/>
          </a:bodyPr>
          <a:lstStyle/>
          <a:p>
            <a:pPr algn="ctr">
              <a:lnSpc>
                <a:spcPct val="150000"/>
              </a:lnSpc>
            </a:pPr>
            <a:r>
              <a:rPr lang="en-US" altLang="zh-CN" sz="1600" dirty="0">
                <a:solidFill>
                  <a:schemeClr val="bg2"/>
                </a:solidFill>
                <a:cs typeface="+mn-ea"/>
                <a:sym typeface="+mn-lt"/>
              </a:rPr>
              <a:t>Happy flying dream for Children's Day</a:t>
            </a:r>
            <a:endParaRPr lang="zh-CN" altLang="en-US" sz="1600" dirty="0">
              <a:solidFill>
                <a:schemeClr val="bg2"/>
              </a:solidFill>
              <a:cs typeface="+mn-ea"/>
              <a:sym typeface="+mn-lt"/>
            </a:endParaRPr>
          </a:p>
        </p:txBody>
      </p:sp>
      <p:sp>
        <p:nvSpPr>
          <p:cNvPr id="54" name="文本框 53"/>
          <p:cNvSpPr txBox="1"/>
          <p:nvPr/>
        </p:nvSpPr>
        <p:spPr>
          <a:xfrm>
            <a:off x="5400609" y="2194465"/>
            <a:ext cx="2117791" cy="923330"/>
          </a:xfrm>
          <a:prstGeom prst="rect">
            <a:avLst/>
          </a:prstGeom>
          <a:noFill/>
        </p:spPr>
        <p:txBody>
          <a:bodyPr wrap="square" rtlCol="0">
            <a:spAutoFit/>
          </a:bodyPr>
          <a:lstStyle/>
          <a:p>
            <a:pPr algn="ctr"/>
            <a:r>
              <a:rPr lang="en-US" altLang="zh-CN" sz="5400" dirty="0" smtClean="0">
                <a:solidFill>
                  <a:schemeClr val="bg1"/>
                </a:solidFill>
                <a:effectLst>
                  <a:outerShdw blurRad="38100" dist="38100" dir="2700000" algn="tl">
                    <a:srgbClr val="000000">
                      <a:alpha val="43137"/>
                    </a:srgbClr>
                  </a:outerShdw>
                </a:effectLst>
                <a:cs typeface="+mn-ea"/>
                <a:sym typeface="+mn-lt"/>
              </a:rPr>
              <a:t>03</a:t>
            </a:r>
            <a:endParaRPr lang="zh-CN" altLang="en-US" sz="5400" dirty="0">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928637753"/>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anim calcmode="lin" valueType="num">
                                      <p:cBhvr>
                                        <p:cTn id="8" dur="600" fill="hold"/>
                                        <p:tgtEl>
                                          <p:spTgt spid="27"/>
                                        </p:tgtEl>
                                        <p:attrNameLst>
                                          <p:attrName>ppt_x</p:attrName>
                                        </p:attrNameLst>
                                      </p:cBhvr>
                                      <p:tavLst>
                                        <p:tav tm="0">
                                          <p:val>
                                            <p:strVal val="#ppt_x"/>
                                          </p:val>
                                        </p:tav>
                                        <p:tav tm="100000">
                                          <p:val>
                                            <p:strVal val="#ppt_x"/>
                                          </p:val>
                                        </p:tav>
                                      </p:tavLst>
                                    </p:anim>
                                    <p:anim calcmode="lin" valueType="num">
                                      <p:cBhvr>
                                        <p:cTn id="9" dur="6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4"/>
                                        </p:tgtEl>
                                        <p:attrNameLst>
                                          <p:attrName>ppt_y</p:attrName>
                                        </p:attrNameLst>
                                      </p:cBhvr>
                                      <p:tavLst>
                                        <p:tav tm="0">
                                          <p:val>
                                            <p:strVal val="#ppt_y"/>
                                          </p:val>
                                        </p:tav>
                                        <p:tav tm="100000">
                                          <p:val>
                                            <p:strVal val="#ppt_y"/>
                                          </p:val>
                                        </p:tav>
                                      </p:tavLst>
                                    </p:anim>
                                    <p:anim calcmode="lin" valueType="num">
                                      <p:cBhvr>
                                        <p:cTn id="1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4"/>
                                        </p:tgtEl>
                                      </p:cBhvr>
                                    </p:animEffect>
                                  </p:childTnLst>
                                </p:cTn>
                              </p:par>
                            </p:childTnLst>
                          </p:cTn>
                        </p:par>
                        <p:par>
                          <p:cTn id="18" fill="hold">
                            <p:stCondLst>
                              <p:cond delay="11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4"/>
                                        </p:tgtEl>
                                        <p:attrNameLst>
                                          <p:attrName>style.visibility</p:attrName>
                                        </p:attrNameLst>
                                      </p:cBhvr>
                                      <p:to>
                                        <p:strVal val="visible"/>
                                      </p:to>
                                    </p:set>
                                    <p:anim calcmode="lin" valueType="num">
                                      <p:cBhvr>
                                        <p:cTn id="21"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4"/>
                                        </p:tgtEl>
                                        <p:attrNameLst>
                                          <p:attrName>ppt_y</p:attrName>
                                        </p:attrNameLst>
                                      </p:cBhvr>
                                      <p:tavLst>
                                        <p:tav tm="0">
                                          <p:val>
                                            <p:strVal val="#ppt_y"/>
                                          </p:val>
                                        </p:tav>
                                        <p:tav tm="100000">
                                          <p:val>
                                            <p:strVal val="#ppt_y"/>
                                          </p:val>
                                        </p:tav>
                                      </p:tavLst>
                                    </p:anim>
                                    <p:anim calcmode="lin" valueType="num">
                                      <p:cBhvr>
                                        <p:cTn id="23"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4"/>
                                        </p:tgtEl>
                                      </p:cBhvr>
                                    </p:animEffect>
                                  </p:childTnLst>
                                </p:cTn>
                              </p:par>
                            </p:childTnLst>
                          </p:cTn>
                        </p:par>
                        <p:par>
                          <p:cTn id="26" fill="hold">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19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3788050" y="1563010"/>
            <a:ext cx="1325030" cy="1823234"/>
            <a:chOff x="5913078" y="649720"/>
            <a:chExt cx="1998221" cy="2749543"/>
          </a:xfrm>
        </p:grpSpPr>
        <p:sp>
          <p:nvSpPr>
            <p:cNvPr id="63" name="Shape 6"/>
            <p:cNvSpPr/>
            <p:nvPr/>
          </p:nvSpPr>
          <p:spPr>
            <a:xfrm>
              <a:off x="6240898" y="2674738"/>
              <a:ext cx="1368128" cy="722114"/>
            </a:xfrm>
            <a:custGeom>
              <a:avLst/>
              <a:gdLst/>
              <a:ahLst/>
              <a:cxnLst>
                <a:cxn ang="0">
                  <a:pos x="wd2" y="hd2"/>
                </a:cxn>
                <a:cxn ang="5400000">
                  <a:pos x="wd2" y="hd2"/>
                </a:cxn>
                <a:cxn ang="10800000">
                  <a:pos x="wd2" y="hd2"/>
                </a:cxn>
                <a:cxn ang="16200000">
                  <a:pos x="wd2" y="hd2"/>
                </a:cxn>
              </a:cxnLst>
              <a:rect l="0" t="0" r="r" b="b"/>
              <a:pathLst>
                <a:path w="21600" h="21600" extrusionOk="0">
                  <a:moveTo>
                    <a:pt x="18139" y="176"/>
                  </a:moveTo>
                  <a:cubicBezTo>
                    <a:pt x="17934" y="58"/>
                    <a:pt x="17809" y="0"/>
                    <a:pt x="17809" y="0"/>
                  </a:cubicBezTo>
                  <a:lnTo>
                    <a:pt x="3387" y="0"/>
                  </a:lnTo>
                  <a:lnTo>
                    <a:pt x="3387" y="0"/>
                  </a:lnTo>
                  <a:cubicBezTo>
                    <a:pt x="3387" y="3"/>
                    <a:pt x="1325" y="7496"/>
                    <a:pt x="0" y="21600"/>
                  </a:cubicBezTo>
                  <a:lnTo>
                    <a:pt x="662" y="21600"/>
                  </a:lnTo>
                  <a:lnTo>
                    <a:pt x="20534" y="21600"/>
                  </a:lnTo>
                  <a:lnTo>
                    <a:pt x="21600" y="21600"/>
                  </a:lnTo>
                  <a:cubicBezTo>
                    <a:pt x="20742" y="12930"/>
                    <a:pt x="19603" y="4707"/>
                    <a:pt x="18139" y="17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7"/>
            <p:cNvSpPr/>
            <p:nvPr/>
          </p:nvSpPr>
          <p:spPr>
            <a:xfrm>
              <a:off x="6108110" y="1126927"/>
              <a:ext cx="1622193" cy="1681432"/>
            </a:xfrm>
            <a:custGeom>
              <a:avLst/>
              <a:gdLst/>
              <a:ahLst/>
              <a:cxnLst>
                <a:cxn ang="0">
                  <a:pos x="wd2" y="hd2"/>
                </a:cxn>
                <a:cxn ang="5400000">
                  <a:pos x="wd2" y="hd2"/>
                </a:cxn>
                <a:cxn ang="10800000">
                  <a:pos x="wd2" y="hd2"/>
                </a:cxn>
                <a:cxn ang="16200000">
                  <a:pos x="wd2" y="hd2"/>
                </a:cxn>
              </a:cxnLst>
              <a:rect l="0" t="0" r="r" b="b"/>
              <a:pathLst>
                <a:path w="21600" h="21135" extrusionOk="0">
                  <a:moveTo>
                    <a:pt x="19749" y="8731"/>
                  </a:moveTo>
                  <a:lnTo>
                    <a:pt x="19749" y="7875"/>
                  </a:lnTo>
                  <a:cubicBezTo>
                    <a:pt x="19749" y="3526"/>
                    <a:pt x="15742" y="0"/>
                    <a:pt x="10800" y="0"/>
                  </a:cubicBezTo>
                  <a:lnTo>
                    <a:pt x="9808" y="194"/>
                  </a:lnTo>
                  <a:cubicBezTo>
                    <a:pt x="3703" y="-465"/>
                    <a:pt x="1851" y="3526"/>
                    <a:pt x="1851" y="7875"/>
                  </a:cubicBezTo>
                  <a:lnTo>
                    <a:pt x="1851" y="8731"/>
                  </a:lnTo>
                  <a:cubicBezTo>
                    <a:pt x="829" y="8731"/>
                    <a:pt x="0" y="9484"/>
                    <a:pt x="0" y="10413"/>
                  </a:cubicBezTo>
                  <a:lnTo>
                    <a:pt x="0" y="10574"/>
                  </a:lnTo>
                  <a:cubicBezTo>
                    <a:pt x="0" y="11503"/>
                    <a:pt x="829" y="12256"/>
                    <a:pt x="1851" y="12256"/>
                  </a:cubicBezTo>
                  <a:cubicBezTo>
                    <a:pt x="1910" y="12256"/>
                    <a:pt x="1967" y="12253"/>
                    <a:pt x="2024" y="12248"/>
                  </a:cubicBezTo>
                  <a:cubicBezTo>
                    <a:pt x="3039" y="15801"/>
                    <a:pt x="4947" y="17755"/>
                    <a:pt x="7932" y="18463"/>
                  </a:cubicBezTo>
                  <a:lnTo>
                    <a:pt x="7932" y="19465"/>
                  </a:lnTo>
                  <a:lnTo>
                    <a:pt x="11003" y="21135"/>
                  </a:lnTo>
                  <a:lnTo>
                    <a:pt x="14073" y="19465"/>
                  </a:lnTo>
                  <a:lnTo>
                    <a:pt x="14073" y="18337"/>
                  </a:lnTo>
                  <a:cubicBezTo>
                    <a:pt x="16825" y="17486"/>
                    <a:pt x="18522" y="15407"/>
                    <a:pt x="19550" y="12246"/>
                  </a:cubicBezTo>
                  <a:cubicBezTo>
                    <a:pt x="19616" y="12252"/>
                    <a:pt x="19682" y="12256"/>
                    <a:pt x="19749" y="12256"/>
                  </a:cubicBezTo>
                  <a:cubicBezTo>
                    <a:pt x="20771" y="12256"/>
                    <a:pt x="21600" y="11503"/>
                    <a:pt x="21600" y="10574"/>
                  </a:cubicBezTo>
                  <a:lnTo>
                    <a:pt x="21600" y="10413"/>
                  </a:lnTo>
                  <a:cubicBezTo>
                    <a:pt x="21600" y="9484"/>
                    <a:pt x="20771" y="8731"/>
                    <a:pt x="19749" y="8731"/>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8"/>
            <p:cNvSpPr/>
            <p:nvPr/>
          </p:nvSpPr>
          <p:spPr>
            <a:xfrm>
              <a:off x="6124709" y="649720"/>
              <a:ext cx="1576720" cy="1219590"/>
            </a:xfrm>
            <a:custGeom>
              <a:avLst/>
              <a:gdLst/>
              <a:ahLst/>
              <a:cxnLst>
                <a:cxn ang="0">
                  <a:pos x="wd2" y="hd2"/>
                </a:cxn>
                <a:cxn ang="5400000">
                  <a:pos x="wd2" y="hd2"/>
                </a:cxn>
                <a:cxn ang="10800000">
                  <a:pos x="wd2" y="hd2"/>
                </a:cxn>
                <a:cxn ang="16200000">
                  <a:pos x="wd2" y="hd2"/>
                </a:cxn>
              </a:cxnLst>
              <a:rect l="0" t="0" r="r" b="b"/>
              <a:pathLst>
                <a:path w="21600" h="21600" extrusionOk="0">
                  <a:moveTo>
                    <a:pt x="17283" y="13066"/>
                  </a:moveTo>
                  <a:cubicBezTo>
                    <a:pt x="17309" y="13096"/>
                    <a:pt x="17337" y="13130"/>
                    <a:pt x="17365" y="13164"/>
                  </a:cubicBezTo>
                  <a:cubicBezTo>
                    <a:pt x="17337" y="13130"/>
                    <a:pt x="17309" y="13096"/>
                    <a:pt x="17283" y="13066"/>
                  </a:cubicBezTo>
                  <a:close/>
                  <a:moveTo>
                    <a:pt x="17119" y="12872"/>
                  </a:moveTo>
                  <a:cubicBezTo>
                    <a:pt x="17154" y="12914"/>
                    <a:pt x="17192" y="12958"/>
                    <a:pt x="17238" y="13013"/>
                  </a:cubicBezTo>
                  <a:cubicBezTo>
                    <a:pt x="17192" y="12958"/>
                    <a:pt x="17154" y="12914"/>
                    <a:pt x="17119" y="12872"/>
                  </a:cubicBezTo>
                  <a:close/>
                  <a:moveTo>
                    <a:pt x="16954" y="12676"/>
                  </a:moveTo>
                  <a:cubicBezTo>
                    <a:pt x="16903" y="12616"/>
                    <a:pt x="16892" y="12602"/>
                    <a:pt x="16954" y="12676"/>
                  </a:cubicBezTo>
                  <a:cubicBezTo>
                    <a:pt x="16954" y="12676"/>
                    <a:pt x="16954" y="12676"/>
                    <a:pt x="16954" y="12676"/>
                  </a:cubicBezTo>
                  <a:close/>
                  <a:moveTo>
                    <a:pt x="20052" y="20766"/>
                  </a:moveTo>
                  <a:cubicBezTo>
                    <a:pt x="20481" y="20766"/>
                    <a:pt x="20875" y="20945"/>
                    <a:pt x="21193" y="21242"/>
                  </a:cubicBezTo>
                  <a:cubicBezTo>
                    <a:pt x="21458" y="20204"/>
                    <a:pt x="21600" y="19060"/>
                    <a:pt x="21600" y="17810"/>
                  </a:cubicBezTo>
                  <a:lnTo>
                    <a:pt x="21600" y="14587"/>
                  </a:lnTo>
                  <a:cubicBezTo>
                    <a:pt x="21600" y="8996"/>
                    <a:pt x="19841" y="4218"/>
                    <a:pt x="15523" y="2280"/>
                  </a:cubicBezTo>
                  <a:lnTo>
                    <a:pt x="15539" y="2282"/>
                  </a:lnTo>
                  <a:cubicBezTo>
                    <a:pt x="15925" y="1517"/>
                    <a:pt x="15539" y="677"/>
                    <a:pt x="15539" y="677"/>
                  </a:cubicBezTo>
                  <a:cubicBezTo>
                    <a:pt x="15471" y="1580"/>
                    <a:pt x="14383" y="1354"/>
                    <a:pt x="14383" y="1354"/>
                  </a:cubicBezTo>
                  <a:cubicBezTo>
                    <a:pt x="14646" y="935"/>
                    <a:pt x="14383" y="0"/>
                    <a:pt x="14383" y="0"/>
                  </a:cubicBezTo>
                  <a:cubicBezTo>
                    <a:pt x="13703" y="1241"/>
                    <a:pt x="9825" y="1354"/>
                    <a:pt x="9825" y="1354"/>
                  </a:cubicBezTo>
                  <a:lnTo>
                    <a:pt x="9984" y="1380"/>
                  </a:lnTo>
                  <a:cubicBezTo>
                    <a:pt x="2954" y="1791"/>
                    <a:pt x="0" y="7546"/>
                    <a:pt x="0" y="14587"/>
                  </a:cubicBezTo>
                  <a:lnTo>
                    <a:pt x="107" y="17417"/>
                  </a:lnTo>
                  <a:cubicBezTo>
                    <a:pt x="107" y="18782"/>
                    <a:pt x="277" y="20030"/>
                    <a:pt x="584" y="21163"/>
                  </a:cubicBezTo>
                  <a:cubicBezTo>
                    <a:pt x="886" y="20913"/>
                    <a:pt x="1249" y="20766"/>
                    <a:pt x="1639" y="20766"/>
                  </a:cubicBezTo>
                  <a:cubicBezTo>
                    <a:pt x="2165" y="20766"/>
                    <a:pt x="2641" y="21031"/>
                    <a:pt x="2985" y="21460"/>
                  </a:cubicBezTo>
                  <a:cubicBezTo>
                    <a:pt x="2788" y="19740"/>
                    <a:pt x="2370" y="15107"/>
                    <a:pt x="3305" y="13063"/>
                  </a:cubicBezTo>
                  <a:cubicBezTo>
                    <a:pt x="3774" y="12040"/>
                    <a:pt x="17444" y="18074"/>
                    <a:pt x="17427" y="13237"/>
                  </a:cubicBezTo>
                  <a:cubicBezTo>
                    <a:pt x="17413" y="13220"/>
                    <a:pt x="17404" y="13209"/>
                    <a:pt x="17390" y="13193"/>
                  </a:cubicBezTo>
                  <a:cubicBezTo>
                    <a:pt x="17412" y="13219"/>
                    <a:pt x="17427" y="13237"/>
                    <a:pt x="17427" y="13237"/>
                  </a:cubicBezTo>
                  <a:cubicBezTo>
                    <a:pt x="18849" y="14922"/>
                    <a:pt x="18440" y="16845"/>
                    <a:pt x="18603" y="21600"/>
                  </a:cubicBezTo>
                  <a:cubicBezTo>
                    <a:pt x="18953" y="21090"/>
                    <a:pt x="19472" y="20766"/>
                    <a:pt x="20052" y="2076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9"/>
            <p:cNvSpPr/>
            <p:nvPr/>
          </p:nvSpPr>
          <p:spPr>
            <a:xfrm>
              <a:off x="7390345" y="2683037"/>
              <a:ext cx="520954" cy="7162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83" y="15357"/>
                    <a:pt x="16262" y="8392"/>
                    <a:pt x="10895" y="4511"/>
                  </a:cubicBezTo>
                  <a:cubicBezTo>
                    <a:pt x="7108" y="1772"/>
                    <a:pt x="2002" y="442"/>
                    <a:pt x="0" y="0"/>
                  </a:cubicBezTo>
                  <a:cubicBezTo>
                    <a:pt x="3847" y="4568"/>
                    <a:pt x="6838" y="12859"/>
                    <a:pt x="9090" y="21600"/>
                  </a:cubicBezTo>
                  <a:cubicBezTo>
                    <a:pt x="9090" y="21600"/>
                    <a:pt x="21600" y="21600"/>
                    <a:pt x="21600" y="2160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Shape 10"/>
            <p:cNvSpPr/>
            <p:nvPr/>
          </p:nvSpPr>
          <p:spPr>
            <a:xfrm>
              <a:off x="5913078" y="2674738"/>
              <a:ext cx="541840" cy="7221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21600" y="0"/>
                    <a:pt x="14913" y="1202"/>
                    <a:pt x="10292" y="4650"/>
                  </a:cubicBezTo>
                  <a:cubicBezTo>
                    <a:pt x="5133" y="8500"/>
                    <a:pt x="2131" y="15408"/>
                    <a:pt x="0" y="21600"/>
                  </a:cubicBezTo>
                  <a:lnTo>
                    <a:pt x="13047" y="21600"/>
                  </a:lnTo>
                  <a:cubicBezTo>
                    <a:pt x="16394" y="7496"/>
                    <a:pt x="21598" y="3"/>
                    <a:pt x="21600" y="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11"/>
            <p:cNvSpPr/>
            <p:nvPr/>
          </p:nvSpPr>
          <p:spPr>
            <a:xfrm>
              <a:off x="6689058" y="2189232"/>
              <a:ext cx="505859" cy="158729"/>
            </a:xfrm>
            <a:custGeom>
              <a:avLst/>
              <a:gdLst/>
              <a:ahLst/>
              <a:cxnLst>
                <a:cxn ang="0">
                  <a:pos x="wd2" y="hd2"/>
                </a:cxn>
                <a:cxn ang="5400000">
                  <a:pos x="wd2" y="hd2"/>
                </a:cxn>
                <a:cxn ang="10800000">
                  <a:pos x="wd2" y="hd2"/>
                </a:cxn>
                <a:cxn ang="16200000">
                  <a:pos x="wd2" y="hd2"/>
                </a:cxn>
              </a:cxnLst>
              <a:rect l="0" t="0" r="r" b="b"/>
              <a:pathLst>
                <a:path w="21600" h="21440" extrusionOk="0">
                  <a:moveTo>
                    <a:pt x="0" y="0"/>
                  </a:moveTo>
                  <a:cubicBezTo>
                    <a:pt x="0" y="0"/>
                    <a:pt x="347" y="593"/>
                    <a:pt x="955" y="1632"/>
                  </a:cubicBezTo>
                  <a:cubicBezTo>
                    <a:pt x="1247" y="2173"/>
                    <a:pt x="1631" y="2663"/>
                    <a:pt x="2030" y="3376"/>
                  </a:cubicBezTo>
                  <a:cubicBezTo>
                    <a:pt x="2456" y="3951"/>
                    <a:pt x="2909" y="4717"/>
                    <a:pt x="3424" y="5351"/>
                  </a:cubicBezTo>
                  <a:cubicBezTo>
                    <a:pt x="3928" y="6069"/>
                    <a:pt x="4476" y="6750"/>
                    <a:pt x="5057" y="7375"/>
                  </a:cubicBezTo>
                  <a:cubicBezTo>
                    <a:pt x="5623" y="8138"/>
                    <a:pt x="6253" y="8506"/>
                    <a:pt x="6868" y="9175"/>
                  </a:cubicBezTo>
                  <a:cubicBezTo>
                    <a:pt x="7508" y="9482"/>
                    <a:pt x="8142" y="10203"/>
                    <a:pt x="8807" y="10315"/>
                  </a:cubicBezTo>
                  <a:cubicBezTo>
                    <a:pt x="9136" y="10449"/>
                    <a:pt x="9467" y="10583"/>
                    <a:pt x="9799" y="10718"/>
                  </a:cubicBezTo>
                  <a:lnTo>
                    <a:pt x="10800" y="10737"/>
                  </a:lnTo>
                  <a:cubicBezTo>
                    <a:pt x="11470" y="10990"/>
                    <a:pt x="12129" y="10422"/>
                    <a:pt x="12790" y="10364"/>
                  </a:cubicBezTo>
                  <a:cubicBezTo>
                    <a:pt x="13447" y="10140"/>
                    <a:pt x="14080" y="9485"/>
                    <a:pt x="14717" y="9174"/>
                  </a:cubicBezTo>
                  <a:cubicBezTo>
                    <a:pt x="15340" y="8645"/>
                    <a:pt x="15932" y="7871"/>
                    <a:pt x="16519" y="7340"/>
                  </a:cubicBezTo>
                  <a:cubicBezTo>
                    <a:pt x="16819" y="7124"/>
                    <a:pt x="17088" y="6691"/>
                    <a:pt x="17354" y="6293"/>
                  </a:cubicBezTo>
                  <a:cubicBezTo>
                    <a:pt x="17624" y="5914"/>
                    <a:pt x="17885" y="5547"/>
                    <a:pt x="18135" y="5196"/>
                  </a:cubicBezTo>
                  <a:cubicBezTo>
                    <a:pt x="18641" y="4493"/>
                    <a:pt x="19138" y="3987"/>
                    <a:pt x="19530" y="3201"/>
                  </a:cubicBezTo>
                  <a:cubicBezTo>
                    <a:pt x="19930" y="2472"/>
                    <a:pt x="20302" y="1916"/>
                    <a:pt x="20607" y="1432"/>
                  </a:cubicBezTo>
                  <a:cubicBezTo>
                    <a:pt x="21219" y="476"/>
                    <a:pt x="21600" y="0"/>
                    <a:pt x="21600" y="0"/>
                  </a:cubicBezTo>
                  <a:cubicBezTo>
                    <a:pt x="21600" y="0"/>
                    <a:pt x="21387" y="1175"/>
                    <a:pt x="20960" y="3110"/>
                  </a:cubicBezTo>
                  <a:cubicBezTo>
                    <a:pt x="20745" y="4071"/>
                    <a:pt x="20485" y="5270"/>
                    <a:pt x="20162" y="6555"/>
                  </a:cubicBezTo>
                  <a:cubicBezTo>
                    <a:pt x="19860" y="7947"/>
                    <a:pt x="19444" y="9174"/>
                    <a:pt x="18983" y="10533"/>
                  </a:cubicBezTo>
                  <a:cubicBezTo>
                    <a:pt x="18511" y="11811"/>
                    <a:pt x="18036" y="13499"/>
                    <a:pt x="17426" y="14645"/>
                  </a:cubicBezTo>
                  <a:cubicBezTo>
                    <a:pt x="16821" y="15804"/>
                    <a:pt x="16188" y="17184"/>
                    <a:pt x="15484" y="18205"/>
                  </a:cubicBezTo>
                  <a:cubicBezTo>
                    <a:pt x="15121" y="18633"/>
                    <a:pt x="14753" y="19068"/>
                    <a:pt x="14380" y="19509"/>
                  </a:cubicBezTo>
                  <a:cubicBezTo>
                    <a:pt x="14003" y="19906"/>
                    <a:pt x="13628" y="20468"/>
                    <a:pt x="13225" y="20590"/>
                  </a:cubicBezTo>
                  <a:cubicBezTo>
                    <a:pt x="12428" y="20969"/>
                    <a:pt x="11614" y="21600"/>
                    <a:pt x="10792" y="21403"/>
                  </a:cubicBezTo>
                  <a:lnTo>
                    <a:pt x="9563" y="21254"/>
                  </a:lnTo>
                  <a:cubicBezTo>
                    <a:pt x="9160" y="21063"/>
                    <a:pt x="8761" y="20765"/>
                    <a:pt x="8365" y="20520"/>
                  </a:cubicBezTo>
                  <a:cubicBezTo>
                    <a:pt x="7967" y="20304"/>
                    <a:pt x="7579" y="19989"/>
                    <a:pt x="7209" y="19502"/>
                  </a:cubicBezTo>
                  <a:cubicBezTo>
                    <a:pt x="6835" y="19074"/>
                    <a:pt x="6468" y="18649"/>
                    <a:pt x="6111" y="18188"/>
                  </a:cubicBezTo>
                  <a:cubicBezTo>
                    <a:pt x="5423" y="17040"/>
                    <a:pt x="4745" y="16055"/>
                    <a:pt x="4169" y="14678"/>
                  </a:cubicBezTo>
                  <a:cubicBezTo>
                    <a:pt x="3880" y="14015"/>
                    <a:pt x="3599" y="13370"/>
                    <a:pt x="3327" y="12747"/>
                  </a:cubicBezTo>
                  <a:cubicBezTo>
                    <a:pt x="3072" y="12034"/>
                    <a:pt x="2827" y="11346"/>
                    <a:pt x="2591" y="10685"/>
                  </a:cubicBezTo>
                  <a:cubicBezTo>
                    <a:pt x="2118" y="9396"/>
                    <a:pt x="1746" y="7905"/>
                    <a:pt x="1402" y="6715"/>
                  </a:cubicBezTo>
                  <a:cubicBezTo>
                    <a:pt x="1074" y="5434"/>
                    <a:pt x="801" y="4297"/>
                    <a:pt x="597" y="3279"/>
                  </a:cubicBezTo>
                  <a:cubicBezTo>
                    <a:pt x="175" y="1305"/>
                    <a:pt x="0" y="0"/>
                    <a:pt x="0" y="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12"/>
            <p:cNvSpPr/>
            <p:nvPr/>
          </p:nvSpPr>
          <p:spPr>
            <a:xfrm>
              <a:off x="6701507" y="2807526"/>
              <a:ext cx="459395" cy="207722"/>
            </a:xfrm>
            <a:custGeom>
              <a:avLst/>
              <a:gdLst/>
              <a:ahLst/>
              <a:cxnLst>
                <a:cxn ang="0">
                  <a:pos x="wd2" y="hd2"/>
                </a:cxn>
                <a:cxn ang="5400000">
                  <a:pos x="wd2" y="hd2"/>
                </a:cxn>
                <a:cxn ang="10800000">
                  <a:pos x="wd2" y="hd2"/>
                </a:cxn>
                <a:cxn ang="16200000">
                  <a:pos x="wd2" y="hd2"/>
                </a:cxn>
              </a:cxnLst>
              <a:rect l="0" t="0" r="r" b="b"/>
              <a:pathLst>
                <a:path w="21600" h="14251" extrusionOk="0">
                  <a:moveTo>
                    <a:pt x="0" y="8530"/>
                  </a:moveTo>
                  <a:cubicBezTo>
                    <a:pt x="0" y="8530"/>
                    <a:pt x="10626" y="21600"/>
                    <a:pt x="21600" y="8231"/>
                  </a:cubicBezTo>
                  <a:lnTo>
                    <a:pt x="10820" y="0"/>
                  </a:lnTo>
                  <a:cubicBezTo>
                    <a:pt x="10820" y="0"/>
                    <a:pt x="0" y="8530"/>
                    <a:pt x="0" y="853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Shape 13"/>
            <p:cNvSpPr/>
            <p:nvPr/>
          </p:nvSpPr>
          <p:spPr>
            <a:xfrm>
              <a:off x="6639263" y="2637391"/>
              <a:ext cx="589392" cy="33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44" y="11005"/>
                  </a:lnTo>
                  <a:lnTo>
                    <a:pt x="0" y="112"/>
                  </a:lnTo>
                  <a:lnTo>
                    <a:pt x="0" y="21486"/>
                  </a:lnTo>
                  <a:lnTo>
                    <a:pt x="10743" y="11018"/>
                  </a:lnTo>
                  <a:lnTo>
                    <a:pt x="21600" y="21600"/>
                  </a:lnTo>
                  <a:cubicBezTo>
                    <a:pt x="21600" y="21600"/>
                    <a:pt x="21600" y="0"/>
                    <a:pt x="21600"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1" name="Shape 14"/>
            <p:cNvSpPr/>
            <p:nvPr/>
          </p:nvSpPr>
          <p:spPr>
            <a:xfrm>
              <a:off x="6639263" y="2641541"/>
              <a:ext cx="62760" cy="361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cubicBezTo>
                    <a:pt x="0" y="0"/>
                    <a:pt x="21600" y="21600"/>
                    <a:pt x="21600" y="2160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2" name="Shape 15"/>
            <p:cNvSpPr/>
            <p:nvPr/>
          </p:nvSpPr>
          <p:spPr>
            <a:xfrm>
              <a:off x="7162115" y="2641541"/>
              <a:ext cx="62786" cy="36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0"/>
                  </a:lnTo>
                  <a:cubicBezTo>
                    <a:pt x="21600" y="0"/>
                    <a:pt x="0" y="0"/>
                    <a:pt x="0"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3" name="Shape 16"/>
            <p:cNvSpPr/>
            <p:nvPr/>
          </p:nvSpPr>
          <p:spPr>
            <a:xfrm>
              <a:off x="6170355" y="1927805"/>
              <a:ext cx="48143" cy="86218"/>
            </a:xfrm>
            <a:custGeom>
              <a:avLst/>
              <a:gdLst/>
              <a:ahLst/>
              <a:cxnLst>
                <a:cxn ang="0">
                  <a:pos x="wd2" y="hd2"/>
                </a:cxn>
                <a:cxn ang="5400000">
                  <a:pos x="wd2" y="hd2"/>
                </a:cxn>
                <a:cxn ang="10800000">
                  <a:pos x="wd2" y="hd2"/>
                </a:cxn>
                <a:cxn ang="16200000">
                  <a:pos x="wd2" y="hd2"/>
                </a:cxn>
              </a:cxnLst>
              <a:rect l="0" t="0" r="r" b="b"/>
              <a:pathLst>
                <a:path w="21426" h="21575" extrusionOk="0">
                  <a:moveTo>
                    <a:pt x="19111" y="17166"/>
                  </a:moveTo>
                  <a:cubicBezTo>
                    <a:pt x="18802" y="16593"/>
                    <a:pt x="18488" y="16001"/>
                    <a:pt x="18063" y="15456"/>
                  </a:cubicBezTo>
                  <a:cubicBezTo>
                    <a:pt x="17805" y="14870"/>
                    <a:pt x="17534" y="14299"/>
                    <a:pt x="17160" y="13771"/>
                  </a:cubicBezTo>
                  <a:cubicBezTo>
                    <a:pt x="16623" y="12674"/>
                    <a:pt x="16183" y="11707"/>
                    <a:pt x="15876" y="10781"/>
                  </a:cubicBezTo>
                  <a:cubicBezTo>
                    <a:pt x="15196" y="9018"/>
                    <a:pt x="14840" y="6840"/>
                    <a:pt x="14853" y="4447"/>
                  </a:cubicBezTo>
                  <a:cubicBezTo>
                    <a:pt x="14979" y="1779"/>
                    <a:pt x="15062" y="0"/>
                    <a:pt x="15062" y="0"/>
                  </a:cubicBezTo>
                  <a:cubicBezTo>
                    <a:pt x="15062" y="0"/>
                    <a:pt x="11042" y="59"/>
                    <a:pt x="6969" y="1968"/>
                  </a:cubicBezTo>
                  <a:cubicBezTo>
                    <a:pt x="4817" y="2864"/>
                    <a:pt x="2872" y="4295"/>
                    <a:pt x="1452" y="6117"/>
                  </a:cubicBezTo>
                  <a:cubicBezTo>
                    <a:pt x="866" y="7057"/>
                    <a:pt x="233" y="8057"/>
                    <a:pt x="143" y="9156"/>
                  </a:cubicBezTo>
                  <a:cubicBezTo>
                    <a:pt x="-174" y="10242"/>
                    <a:pt x="99" y="11359"/>
                    <a:pt x="365" y="12471"/>
                  </a:cubicBezTo>
                  <a:cubicBezTo>
                    <a:pt x="1144" y="14679"/>
                    <a:pt x="3083" y="16639"/>
                    <a:pt x="5396" y="18057"/>
                  </a:cubicBezTo>
                  <a:cubicBezTo>
                    <a:pt x="6603" y="18727"/>
                    <a:pt x="7850" y="19319"/>
                    <a:pt x="9050" y="19826"/>
                  </a:cubicBezTo>
                  <a:cubicBezTo>
                    <a:pt x="10338" y="20251"/>
                    <a:pt x="11644" y="20577"/>
                    <a:pt x="12832" y="20850"/>
                  </a:cubicBezTo>
                  <a:cubicBezTo>
                    <a:pt x="15113" y="21470"/>
                    <a:pt x="17445" y="21479"/>
                    <a:pt x="18944" y="21565"/>
                  </a:cubicBezTo>
                  <a:cubicBezTo>
                    <a:pt x="20498" y="21600"/>
                    <a:pt x="21426" y="21533"/>
                    <a:pt x="21426" y="21533"/>
                  </a:cubicBezTo>
                  <a:cubicBezTo>
                    <a:pt x="21426" y="21533"/>
                    <a:pt x="21239" y="20976"/>
                    <a:pt x="20842" y="20155"/>
                  </a:cubicBezTo>
                  <a:cubicBezTo>
                    <a:pt x="20496" y="19316"/>
                    <a:pt x="19693" y="18321"/>
                    <a:pt x="19111" y="17166"/>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17"/>
            <p:cNvSpPr/>
            <p:nvPr/>
          </p:nvSpPr>
          <p:spPr>
            <a:xfrm>
              <a:off x="7626874" y="1890458"/>
              <a:ext cx="48149" cy="86226"/>
            </a:xfrm>
            <a:custGeom>
              <a:avLst/>
              <a:gdLst/>
              <a:ahLst/>
              <a:cxnLst>
                <a:cxn ang="0">
                  <a:pos x="wd2" y="hd2"/>
                </a:cxn>
                <a:cxn ang="5400000">
                  <a:pos x="wd2" y="hd2"/>
                </a:cxn>
                <a:cxn ang="10800000">
                  <a:pos x="wd2" y="hd2"/>
                </a:cxn>
                <a:cxn ang="16200000">
                  <a:pos x="wd2" y="hd2"/>
                </a:cxn>
              </a:cxnLst>
              <a:rect l="0" t="0" r="r" b="b"/>
              <a:pathLst>
                <a:path w="21426" h="21575" extrusionOk="0">
                  <a:moveTo>
                    <a:pt x="21061" y="9103"/>
                  </a:moveTo>
                  <a:cubicBezTo>
                    <a:pt x="20281" y="6896"/>
                    <a:pt x="18342" y="4935"/>
                    <a:pt x="16029" y="3518"/>
                  </a:cubicBezTo>
                  <a:cubicBezTo>
                    <a:pt x="14822" y="2848"/>
                    <a:pt x="13575" y="2256"/>
                    <a:pt x="12375" y="1749"/>
                  </a:cubicBezTo>
                  <a:cubicBezTo>
                    <a:pt x="11087" y="1324"/>
                    <a:pt x="9781" y="999"/>
                    <a:pt x="8594" y="725"/>
                  </a:cubicBezTo>
                  <a:cubicBezTo>
                    <a:pt x="6312" y="105"/>
                    <a:pt x="3980" y="96"/>
                    <a:pt x="2482" y="11"/>
                  </a:cubicBezTo>
                  <a:cubicBezTo>
                    <a:pt x="928" y="-25"/>
                    <a:pt x="0" y="42"/>
                    <a:pt x="0" y="42"/>
                  </a:cubicBezTo>
                  <a:cubicBezTo>
                    <a:pt x="0" y="42"/>
                    <a:pt x="187" y="599"/>
                    <a:pt x="584" y="1420"/>
                  </a:cubicBezTo>
                  <a:cubicBezTo>
                    <a:pt x="930" y="2259"/>
                    <a:pt x="1732" y="3254"/>
                    <a:pt x="2315" y="4408"/>
                  </a:cubicBezTo>
                  <a:cubicBezTo>
                    <a:pt x="2623" y="4981"/>
                    <a:pt x="2938" y="5574"/>
                    <a:pt x="3363" y="6119"/>
                  </a:cubicBezTo>
                  <a:cubicBezTo>
                    <a:pt x="3620" y="6705"/>
                    <a:pt x="3892" y="7276"/>
                    <a:pt x="4265" y="7804"/>
                  </a:cubicBezTo>
                  <a:cubicBezTo>
                    <a:pt x="4804" y="8901"/>
                    <a:pt x="5247" y="9869"/>
                    <a:pt x="5551" y="10794"/>
                  </a:cubicBezTo>
                  <a:cubicBezTo>
                    <a:pt x="6234" y="12558"/>
                    <a:pt x="6590" y="14736"/>
                    <a:pt x="6576" y="17129"/>
                  </a:cubicBezTo>
                  <a:cubicBezTo>
                    <a:pt x="6452" y="19796"/>
                    <a:pt x="6368" y="21575"/>
                    <a:pt x="6368" y="21575"/>
                  </a:cubicBezTo>
                  <a:cubicBezTo>
                    <a:pt x="6368" y="21575"/>
                    <a:pt x="10389" y="21516"/>
                    <a:pt x="14462" y="19607"/>
                  </a:cubicBezTo>
                  <a:cubicBezTo>
                    <a:pt x="16613" y="18711"/>
                    <a:pt x="18556" y="17279"/>
                    <a:pt x="19976" y="15457"/>
                  </a:cubicBezTo>
                  <a:cubicBezTo>
                    <a:pt x="20562" y="14517"/>
                    <a:pt x="21195" y="13517"/>
                    <a:pt x="21285" y="12418"/>
                  </a:cubicBezTo>
                  <a:cubicBezTo>
                    <a:pt x="21600" y="11332"/>
                    <a:pt x="21327" y="10215"/>
                    <a:pt x="21061" y="9103"/>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18"/>
            <p:cNvSpPr/>
            <p:nvPr/>
          </p:nvSpPr>
          <p:spPr>
            <a:xfrm>
              <a:off x="6373687" y="807406"/>
              <a:ext cx="784354" cy="518880"/>
            </a:xfrm>
            <a:custGeom>
              <a:avLst/>
              <a:gdLst/>
              <a:ahLst/>
              <a:cxnLst>
                <a:cxn ang="0">
                  <a:pos x="wd2" y="hd2"/>
                </a:cxn>
                <a:cxn ang="5400000">
                  <a:pos x="wd2" y="hd2"/>
                </a:cxn>
                <a:cxn ang="10800000">
                  <a:pos x="wd2" y="hd2"/>
                </a:cxn>
                <a:cxn ang="16200000">
                  <a:pos x="wd2" y="hd2"/>
                </a:cxn>
              </a:cxnLst>
              <a:rect l="0" t="0" r="r" b="b"/>
              <a:pathLst>
                <a:path w="21600" h="21600" extrusionOk="0">
                  <a:moveTo>
                    <a:pt x="1036" y="20746"/>
                  </a:moveTo>
                  <a:cubicBezTo>
                    <a:pt x="877" y="12692"/>
                    <a:pt x="3587" y="5980"/>
                    <a:pt x="10282" y="4149"/>
                  </a:cubicBezTo>
                  <a:cubicBezTo>
                    <a:pt x="16206" y="2529"/>
                    <a:pt x="21600" y="0"/>
                    <a:pt x="21600" y="0"/>
                  </a:cubicBezTo>
                  <a:cubicBezTo>
                    <a:pt x="12115" y="2319"/>
                    <a:pt x="6217" y="3661"/>
                    <a:pt x="3268" y="7932"/>
                  </a:cubicBezTo>
                  <a:cubicBezTo>
                    <a:pt x="319" y="12203"/>
                    <a:pt x="239" y="20014"/>
                    <a:pt x="0" y="21600"/>
                  </a:cubicBezTo>
                  <a:cubicBezTo>
                    <a:pt x="558" y="21356"/>
                    <a:pt x="1036" y="20746"/>
                    <a:pt x="1036" y="20746"/>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Shape 19"/>
            <p:cNvSpPr/>
            <p:nvPr/>
          </p:nvSpPr>
          <p:spPr>
            <a:xfrm>
              <a:off x="6614365" y="1691276"/>
              <a:ext cx="202521" cy="22625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7" name="Shape 20"/>
            <p:cNvSpPr/>
            <p:nvPr/>
          </p:nvSpPr>
          <p:spPr>
            <a:xfrm>
              <a:off x="7037627" y="1691276"/>
              <a:ext cx="202521" cy="22625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8" name="Shape 21"/>
            <p:cNvSpPr/>
            <p:nvPr/>
          </p:nvSpPr>
          <p:spPr>
            <a:xfrm>
              <a:off x="6568719" y="911146"/>
              <a:ext cx="438088" cy="411786"/>
            </a:xfrm>
            <a:custGeom>
              <a:avLst/>
              <a:gdLst/>
              <a:ahLst/>
              <a:cxnLst>
                <a:cxn ang="0">
                  <a:pos x="wd2" y="hd2"/>
                </a:cxn>
                <a:cxn ang="5400000">
                  <a:pos x="wd2" y="hd2"/>
                </a:cxn>
                <a:cxn ang="10800000">
                  <a:pos x="wd2" y="hd2"/>
                </a:cxn>
                <a:cxn ang="16200000">
                  <a:pos x="wd2" y="hd2"/>
                </a:cxn>
              </a:cxnLst>
              <a:rect l="0" t="0" r="r" b="b"/>
              <a:pathLst>
                <a:path w="19581" h="21600" extrusionOk="0">
                  <a:moveTo>
                    <a:pt x="755" y="21600"/>
                  </a:moveTo>
                  <a:cubicBezTo>
                    <a:pt x="-236" y="13004"/>
                    <a:pt x="5313" y="4849"/>
                    <a:pt x="19581" y="0"/>
                  </a:cubicBezTo>
                  <a:cubicBezTo>
                    <a:pt x="2539" y="3747"/>
                    <a:pt x="-2019" y="11461"/>
                    <a:pt x="755" y="2160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9" name="Group 78"/>
          <p:cNvGrpSpPr/>
          <p:nvPr/>
        </p:nvGrpSpPr>
        <p:grpSpPr>
          <a:xfrm>
            <a:off x="7380406" y="1991360"/>
            <a:ext cx="1181752" cy="1727696"/>
            <a:chOff x="9021148" y="794957"/>
            <a:chExt cx="1782152" cy="2605467"/>
          </a:xfrm>
        </p:grpSpPr>
        <p:sp>
          <p:nvSpPr>
            <p:cNvPr id="80" name="Shape 22"/>
            <p:cNvSpPr/>
            <p:nvPr/>
          </p:nvSpPr>
          <p:spPr>
            <a:xfrm>
              <a:off x="9021148" y="2807526"/>
              <a:ext cx="1695260" cy="592898"/>
            </a:xfrm>
            <a:custGeom>
              <a:avLst/>
              <a:gdLst/>
              <a:ahLst/>
              <a:cxnLst>
                <a:cxn ang="0">
                  <a:pos x="wd2" y="hd2"/>
                </a:cxn>
                <a:cxn ang="5400000">
                  <a:pos x="wd2" y="hd2"/>
                </a:cxn>
                <a:cxn ang="10800000">
                  <a:pos x="wd2" y="hd2"/>
                </a:cxn>
                <a:cxn ang="16200000">
                  <a:pos x="wd2" y="hd2"/>
                </a:cxn>
              </a:cxnLst>
              <a:rect l="0" t="0" r="r" b="b"/>
              <a:pathLst>
                <a:path w="21600" h="21600" extrusionOk="0">
                  <a:moveTo>
                    <a:pt x="16124" y="0"/>
                  </a:moveTo>
                  <a:lnTo>
                    <a:pt x="16129" y="77"/>
                  </a:lnTo>
                  <a:cubicBezTo>
                    <a:pt x="16113" y="30"/>
                    <a:pt x="16102" y="0"/>
                    <a:pt x="16102" y="0"/>
                  </a:cubicBezTo>
                  <a:lnTo>
                    <a:pt x="10974" y="0"/>
                  </a:lnTo>
                  <a:lnTo>
                    <a:pt x="5476" y="0"/>
                  </a:lnTo>
                  <a:cubicBezTo>
                    <a:pt x="5476" y="0"/>
                    <a:pt x="2378" y="4987"/>
                    <a:pt x="0" y="21600"/>
                  </a:cubicBezTo>
                  <a:lnTo>
                    <a:pt x="2611" y="21600"/>
                  </a:lnTo>
                  <a:cubicBezTo>
                    <a:pt x="2887" y="19736"/>
                    <a:pt x="3188" y="17917"/>
                    <a:pt x="3517" y="16164"/>
                  </a:cubicBezTo>
                  <a:cubicBezTo>
                    <a:pt x="3575" y="17672"/>
                    <a:pt x="3731" y="19150"/>
                    <a:pt x="4023" y="20528"/>
                  </a:cubicBezTo>
                  <a:cubicBezTo>
                    <a:pt x="4096" y="20870"/>
                    <a:pt x="4171" y="21231"/>
                    <a:pt x="4247" y="21600"/>
                  </a:cubicBezTo>
                  <a:lnTo>
                    <a:pt x="17758" y="21600"/>
                  </a:lnTo>
                  <a:cubicBezTo>
                    <a:pt x="17821" y="21237"/>
                    <a:pt x="17879" y="20878"/>
                    <a:pt x="17925" y="20528"/>
                  </a:cubicBezTo>
                  <a:cubicBezTo>
                    <a:pt x="18081" y="19328"/>
                    <a:pt x="18181" y="18155"/>
                    <a:pt x="18240" y="17013"/>
                  </a:cubicBezTo>
                  <a:cubicBezTo>
                    <a:pt x="18509" y="18501"/>
                    <a:pt x="18758" y="20035"/>
                    <a:pt x="18989" y="21600"/>
                  </a:cubicBezTo>
                  <a:lnTo>
                    <a:pt x="21600" y="21600"/>
                  </a:lnTo>
                  <a:cubicBezTo>
                    <a:pt x="19222" y="4987"/>
                    <a:pt x="16124" y="0"/>
                    <a:pt x="16124" y="0"/>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1" name="Shape 23"/>
            <p:cNvSpPr/>
            <p:nvPr/>
          </p:nvSpPr>
          <p:spPr>
            <a:xfrm>
              <a:off x="9656041" y="2614694"/>
              <a:ext cx="419763" cy="2995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860"/>
                  </a:lnTo>
                  <a:lnTo>
                    <a:pt x="10797" y="21600"/>
                  </a:lnTo>
                  <a:lnTo>
                    <a:pt x="21600" y="12850"/>
                  </a:lnTo>
                  <a:lnTo>
                    <a:pt x="21600" y="0"/>
                  </a:lnTo>
                  <a:cubicBezTo>
                    <a:pt x="21600" y="0"/>
                    <a:pt x="0" y="0"/>
                    <a:pt x="0" y="0"/>
                  </a:cubicBezTo>
                  <a:close/>
                </a:path>
              </a:pathLst>
            </a:custGeom>
            <a:solidFill>
              <a:srgbClr val="F0D39D"/>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2" name="Shape 24"/>
            <p:cNvSpPr/>
            <p:nvPr/>
          </p:nvSpPr>
          <p:spPr>
            <a:xfrm>
              <a:off x="9610395" y="2907117"/>
              <a:ext cx="511144" cy="231104"/>
            </a:xfrm>
            <a:custGeom>
              <a:avLst/>
              <a:gdLst/>
              <a:ahLst/>
              <a:cxnLst>
                <a:cxn ang="0">
                  <a:pos x="wd2" y="hd2"/>
                </a:cxn>
                <a:cxn ang="5400000">
                  <a:pos x="wd2" y="hd2"/>
                </a:cxn>
                <a:cxn ang="10800000">
                  <a:pos x="wd2" y="hd2"/>
                </a:cxn>
                <a:cxn ang="16200000">
                  <a:pos x="wd2" y="hd2"/>
                </a:cxn>
              </a:cxnLst>
              <a:rect l="0" t="0" r="r" b="b"/>
              <a:pathLst>
                <a:path w="21600" h="14252" extrusionOk="0">
                  <a:moveTo>
                    <a:pt x="0" y="8532"/>
                  </a:moveTo>
                  <a:cubicBezTo>
                    <a:pt x="0" y="8532"/>
                    <a:pt x="10627" y="21600"/>
                    <a:pt x="21600" y="8230"/>
                  </a:cubicBezTo>
                  <a:lnTo>
                    <a:pt x="10820" y="0"/>
                  </a:lnTo>
                  <a:cubicBezTo>
                    <a:pt x="10820" y="0"/>
                    <a:pt x="0" y="8532"/>
                    <a:pt x="0" y="8532"/>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3" name="Shape 25"/>
            <p:cNvSpPr/>
            <p:nvPr/>
          </p:nvSpPr>
          <p:spPr>
            <a:xfrm>
              <a:off x="9539851" y="2720384"/>
              <a:ext cx="655813" cy="37278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744" y="11008"/>
                  </a:lnTo>
                  <a:lnTo>
                    <a:pt x="0" y="112"/>
                  </a:lnTo>
                  <a:lnTo>
                    <a:pt x="0" y="21489"/>
                  </a:lnTo>
                  <a:lnTo>
                    <a:pt x="10744" y="11020"/>
                  </a:lnTo>
                  <a:lnTo>
                    <a:pt x="21600" y="21600"/>
                  </a:lnTo>
                  <a:cubicBezTo>
                    <a:pt x="21600" y="21600"/>
                    <a:pt x="21600" y="0"/>
                    <a:pt x="21600" y="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4" name="Shape 26"/>
            <p:cNvSpPr/>
            <p:nvPr/>
          </p:nvSpPr>
          <p:spPr>
            <a:xfrm>
              <a:off x="9539851" y="2720384"/>
              <a:ext cx="116567" cy="671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21600" y="21600"/>
                    <a:pt x="0" y="0"/>
                    <a:pt x="0"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5" name="Shape 27"/>
            <p:cNvSpPr/>
            <p:nvPr/>
          </p:nvSpPr>
          <p:spPr>
            <a:xfrm>
              <a:off x="10072953" y="2720384"/>
              <a:ext cx="114572" cy="669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cubicBezTo>
                    <a:pt x="0" y="21600"/>
                    <a:pt x="21600" y="0"/>
                    <a:pt x="21600"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6" name="Shape 28"/>
            <p:cNvSpPr/>
            <p:nvPr/>
          </p:nvSpPr>
          <p:spPr>
            <a:xfrm>
              <a:off x="9597946" y="794957"/>
              <a:ext cx="1205354" cy="1965693"/>
            </a:xfrm>
            <a:custGeom>
              <a:avLst/>
              <a:gdLst/>
              <a:ahLst/>
              <a:cxnLst>
                <a:cxn ang="0">
                  <a:pos x="wd2" y="hd2"/>
                </a:cxn>
                <a:cxn ang="5400000">
                  <a:pos x="wd2" y="hd2"/>
                </a:cxn>
                <a:cxn ang="10800000">
                  <a:pos x="wd2" y="hd2"/>
                </a:cxn>
                <a:cxn ang="16200000">
                  <a:pos x="wd2" y="hd2"/>
                </a:cxn>
              </a:cxnLst>
              <a:rect l="0" t="0" r="r" b="b"/>
              <a:pathLst>
                <a:path w="21600" h="20814" extrusionOk="0">
                  <a:moveTo>
                    <a:pt x="0" y="2356"/>
                  </a:moveTo>
                  <a:cubicBezTo>
                    <a:pt x="0" y="2356"/>
                    <a:pt x="650" y="370"/>
                    <a:pt x="5230" y="69"/>
                  </a:cubicBezTo>
                  <a:cubicBezTo>
                    <a:pt x="9810" y="-231"/>
                    <a:pt x="14345" y="370"/>
                    <a:pt x="16719" y="3327"/>
                  </a:cubicBezTo>
                  <a:cubicBezTo>
                    <a:pt x="18812" y="5933"/>
                    <a:pt x="18094" y="7426"/>
                    <a:pt x="18094" y="7426"/>
                  </a:cubicBezTo>
                  <a:cubicBezTo>
                    <a:pt x="18094" y="7426"/>
                    <a:pt x="15186" y="15204"/>
                    <a:pt x="18104" y="18311"/>
                  </a:cubicBezTo>
                  <a:cubicBezTo>
                    <a:pt x="18490" y="18721"/>
                    <a:pt x="20412" y="20754"/>
                    <a:pt x="21600" y="20754"/>
                  </a:cubicBezTo>
                  <a:cubicBezTo>
                    <a:pt x="21600" y="20754"/>
                    <a:pt x="12901" y="21369"/>
                    <a:pt x="10272" y="18663"/>
                  </a:cubicBezTo>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7" name="Shape 29"/>
            <p:cNvSpPr/>
            <p:nvPr/>
          </p:nvSpPr>
          <p:spPr>
            <a:xfrm>
              <a:off x="9083392" y="1276314"/>
              <a:ext cx="1546087" cy="1452194"/>
            </a:xfrm>
            <a:custGeom>
              <a:avLst/>
              <a:gdLst/>
              <a:ahLst/>
              <a:cxnLst>
                <a:cxn ang="0">
                  <a:pos x="wd2" y="hd2"/>
                </a:cxn>
                <a:cxn ang="5400000">
                  <a:pos x="wd2" y="hd2"/>
                </a:cxn>
                <a:cxn ang="10800000">
                  <a:pos x="wd2" y="hd2"/>
                </a:cxn>
                <a:cxn ang="16200000">
                  <a:pos x="wd2" y="hd2"/>
                </a:cxn>
              </a:cxnLst>
              <a:rect l="0" t="0" r="r" b="b"/>
              <a:pathLst>
                <a:path w="21600" h="20995" extrusionOk="0">
                  <a:moveTo>
                    <a:pt x="19749" y="9945"/>
                  </a:moveTo>
                  <a:lnTo>
                    <a:pt x="19749" y="8970"/>
                  </a:lnTo>
                  <a:cubicBezTo>
                    <a:pt x="19749" y="4016"/>
                    <a:pt x="15742" y="0"/>
                    <a:pt x="10800" y="0"/>
                  </a:cubicBezTo>
                  <a:lnTo>
                    <a:pt x="9808" y="221"/>
                  </a:lnTo>
                  <a:cubicBezTo>
                    <a:pt x="3703" y="-530"/>
                    <a:pt x="1851" y="4016"/>
                    <a:pt x="1851" y="8970"/>
                  </a:cubicBezTo>
                  <a:lnTo>
                    <a:pt x="1851" y="9945"/>
                  </a:lnTo>
                  <a:cubicBezTo>
                    <a:pt x="829" y="9945"/>
                    <a:pt x="0" y="10803"/>
                    <a:pt x="0" y="11861"/>
                  </a:cubicBezTo>
                  <a:lnTo>
                    <a:pt x="0" y="12044"/>
                  </a:lnTo>
                  <a:cubicBezTo>
                    <a:pt x="0" y="13101"/>
                    <a:pt x="829" y="13959"/>
                    <a:pt x="1851" y="13959"/>
                  </a:cubicBezTo>
                  <a:cubicBezTo>
                    <a:pt x="1913" y="13959"/>
                    <a:pt x="1975" y="13956"/>
                    <a:pt x="2035" y="13950"/>
                  </a:cubicBezTo>
                  <a:cubicBezTo>
                    <a:pt x="3483" y="19175"/>
                    <a:pt x="7763" y="21070"/>
                    <a:pt x="10924" y="20993"/>
                  </a:cubicBezTo>
                  <a:cubicBezTo>
                    <a:pt x="13486" y="21070"/>
                    <a:pt x="17971" y="18743"/>
                    <a:pt x="19535" y="13945"/>
                  </a:cubicBezTo>
                  <a:cubicBezTo>
                    <a:pt x="19605" y="13954"/>
                    <a:pt x="19676" y="13959"/>
                    <a:pt x="19749" y="13959"/>
                  </a:cubicBezTo>
                  <a:cubicBezTo>
                    <a:pt x="20771" y="13959"/>
                    <a:pt x="21600" y="13101"/>
                    <a:pt x="21600" y="12044"/>
                  </a:cubicBezTo>
                  <a:lnTo>
                    <a:pt x="21600" y="11861"/>
                  </a:lnTo>
                  <a:cubicBezTo>
                    <a:pt x="21600" y="10803"/>
                    <a:pt x="20771" y="9945"/>
                    <a:pt x="19749" y="9945"/>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8" name="Shape 30"/>
            <p:cNvSpPr/>
            <p:nvPr/>
          </p:nvSpPr>
          <p:spPr>
            <a:xfrm>
              <a:off x="9656041" y="2417461"/>
              <a:ext cx="421892" cy="127617"/>
            </a:xfrm>
            <a:custGeom>
              <a:avLst/>
              <a:gdLst/>
              <a:ahLst/>
              <a:cxnLst>
                <a:cxn ang="0">
                  <a:pos x="wd2" y="hd2"/>
                </a:cxn>
                <a:cxn ang="5400000">
                  <a:pos x="wd2" y="hd2"/>
                </a:cxn>
                <a:cxn ang="10800000">
                  <a:pos x="wd2" y="hd2"/>
                </a:cxn>
                <a:cxn ang="16200000">
                  <a:pos x="wd2" y="hd2"/>
                </a:cxn>
              </a:cxnLst>
              <a:rect l="0" t="0" r="r" b="b"/>
              <a:pathLst>
                <a:path w="21600" h="21437" extrusionOk="0">
                  <a:moveTo>
                    <a:pt x="10766" y="8108"/>
                  </a:moveTo>
                  <a:cubicBezTo>
                    <a:pt x="9281" y="4499"/>
                    <a:pt x="1" y="0"/>
                    <a:pt x="0" y="0"/>
                  </a:cubicBezTo>
                  <a:lnTo>
                    <a:pt x="0" y="0"/>
                  </a:lnTo>
                  <a:lnTo>
                    <a:pt x="0" y="0"/>
                  </a:lnTo>
                  <a:lnTo>
                    <a:pt x="0" y="0"/>
                  </a:lnTo>
                  <a:lnTo>
                    <a:pt x="0" y="0"/>
                  </a:lnTo>
                  <a:cubicBezTo>
                    <a:pt x="0" y="1"/>
                    <a:pt x="168" y="1286"/>
                    <a:pt x="581" y="3242"/>
                  </a:cubicBezTo>
                  <a:cubicBezTo>
                    <a:pt x="780" y="4250"/>
                    <a:pt x="1048" y="5382"/>
                    <a:pt x="1372" y="6652"/>
                  </a:cubicBezTo>
                  <a:cubicBezTo>
                    <a:pt x="1710" y="7843"/>
                    <a:pt x="2078" y="9313"/>
                    <a:pt x="2546" y="10610"/>
                  </a:cubicBezTo>
                  <a:cubicBezTo>
                    <a:pt x="2781" y="11270"/>
                    <a:pt x="3025" y="11957"/>
                    <a:pt x="3278" y="12668"/>
                  </a:cubicBezTo>
                  <a:cubicBezTo>
                    <a:pt x="3542" y="13324"/>
                    <a:pt x="3828" y="13938"/>
                    <a:pt x="4118" y="14607"/>
                  </a:cubicBezTo>
                  <a:cubicBezTo>
                    <a:pt x="4691" y="15999"/>
                    <a:pt x="5374" y="16975"/>
                    <a:pt x="6063" y="18146"/>
                  </a:cubicBezTo>
                  <a:cubicBezTo>
                    <a:pt x="6422" y="18610"/>
                    <a:pt x="6793" y="19038"/>
                    <a:pt x="7170" y="19469"/>
                  </a:cubicBezTo>
                  <a:cubicBezTo>
                    <a:pt x="7542" y="19959"/>
                    <a:pt x="7933" y="20291"/>
                    <a:pt x="8336" y="20504"/>
                  </a:cubicBezTo>
                  <a:cubicBezTo>
                    <a:pt x="8736" y="20753"/>
                    <a:pt x="9139" y="21049"/>
                    <a:pt x="9548" y="21249"/>
                  </a:cubicBezTo>
                  <a:lnTo>
                    <a:pt x="10791" y="21400"/>
                  </a:lnTo>
                  <a:cubicBezTo>
                    <a:pt x="11624" y="21600"/>
                    <a:pt x="12447" y="20957"/>
                    <a:pt x="13253" y="20576"/>
                  </a:cubicBezTo>
                  <a:cubicBezTo>
                    <a:pt x="13662" y="20453"/>
                    <a:pt x="14038" y="19871"/>
                    <a:pt x="14419" y="19477"/>
                  </a:cubicBezTo>
                  <a:cubicBezTo>
                    <a:pt x="14798" y="19044"/>
                    <a:pt x="15171" y="18627"/>
                    <a:pt x="15532" y="18163"/>
                  </a:cubicBezTo>
                  <a:cubicBezTo>
                    <a:pt x="16237" y="17113"/>
                    <a:pt x="16872" y="15745"/>
                    <a:pt x="17478" y="14578"/>
                  </a:cubicBezTo>
                  <a:cubicBezTo>
                    <a:pt x="18085" y="13406"/>
                    <a:pt x="18557" y="11741"/>
                    <a:pt x="19026" y="10460"/>
                  </a:cubicBezTo>
                  <a:cubicBezTo>
                    <a:pt x="19484" y="9112"/>
                    <a:pt x="19894" y="7873"/>
                    <a:pt x="20190" y="6495"/>
                  </a:cubicBezTo>
                  <a:cubicBezTo>
                    <a:pt x="20509" y="5220"/>
                    <a:pt x="20763" y="4032"/>
                    <a:pt x="20974" y="3080"/>
                  </a:cubicBezTo>
                  <a:cubicBezTo>
                    <a:pt x="21393" y="1163"/>
                    <a:pt x="21600" y="0"/>
                    <a:pt x="21600" y="0"/>
                  </a:cubicBezTo>
                  <a:cubicBezTo>
                    <a:pt x="12241" y="3397"/>
                    <a:pt x="10766" y="8108"/>
                    <a:pt x="10766" y="8108"/>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9" name="Shape 31"/>
            <p:cNvSpPr/>
            <p:nvPr/>
          </p:nvSpPr>
          <p:spPr>
            <a:xfrm>
              <a:off x="9075093" y="977541"/>
              <a:ext cx="1569219" cy="10249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6910"/>
                    <a:pt x="0" y="15432"/>
                  </a:cubicBezTo>
                  <a:lnTo>
                    <a:pt x="0" y="16104"/>
                  </a:lnTo>
                  <a:cubicBezTo>
                    <a:pt x="0" y="17735"/>
                    <a:pt x="180" y="19304"/>
                    <a:pt x="509" y="20779"/>
                  </a:cubicBezTo>
                  <a:lnTo>
                    <a:pt x="507" y="20801"/>
                  </a:lnTo>
                  <a:cubicBezTo>
                    <a:pt x="507" y="20801"/>
                    <a:pt x="510" y="20802"/>
                    <a:pt x="514" y="20804"/>
                  </a:cubicBezTo>
                  <a:cubicBezTo>
                    <a:pt x="574" y="21072"/>
                    <a:pt x="638" y="21338"/>
                    <a:pt x="707" y="21600"/>
                  </a:cubicBezTo>
                  <a:cubicBezTo>
                    <a:pt x="919" y="21283"/>
                    <a:pt x="1181" y="21045"/>
                    <a:pt x="1473" y="20914"/>
                  </a:cubicBezTo>
                  <a:cubicBezTo>
                    <a:pt x="1731" y="20911"/>
                    <a:pt x="2025" y="20881"/>
                    <a:pt x="2331" y="20801"/>
                  </a:cubicBezTo>
                  <a:cubicBezTo>
                    <a:pt x="3308" y="20547"/>
                    <a:pt x="4481" y="11869"/>
                    <a:pt x="4481" y="11869"/>
                  </a:cubicBezTo>
                  <a:cubicBezTo>
                    <a:pt x="4481" y="11869"/>
                    <a:pt x="4220" y="16458"/>
                    <a:pt x="4155" y="18153"/>
                  </a:cubicBezTo>
                  <a:lnTo>
                    <a:pt x="7933" y="17654"/>
                  </a:lnTo>
                  <a:lnTo>
                    <a:pt x="8112" y="10673"/>
                  </a:lnTo>
                  <a:lnTo>
                    <a:pt x="8414" y="17554"/>
                  </a:lnTo>
                  <a:lnTo>
                    <a:pt x="13796" y="17381"/>
                  </a:lnTo>
                  <a:lnTo>
                    <a:pt x="14188" y="10772"/>
                  </a:lnTo>
                  <a:lnTo>
                    <a:pt x="14578" y="17455"/>
                  </a:lnTo>
                  <a:cubicBezTo>
                    <a:pt x="14578" y="17455"/>
                    <a:pt x="17380" y="17854"/>
                    <a:pt x="17771" y="17953"/>
                  </a:cubicBezTo>
                  <a:lnTo>
                    <a:pt x="17793" y="12168"/>
                  </a:lnTo>
                  <a:cubicBezTo>
                    <a:pt x="17793" y="12168"/>
                    <a:pt x="18400" y="19833"/>
                    <a:pt x="19616" y="20801"/>
                  </a:cubicBezTo>
                  <a:lnTo>
                    <a:pt x="19616" y="20801"/>
                  </a:lnTo>
                  <a:lnTo>
                    <a:pt x="19616" y="20801"/>
                  </a:lnTo>
                  <a:cubicBezTo>
                    <a:pt x="20113" y="20801"/>
                    <a:pt x="20563" y="21107"/>
                    <a:pt x="20892" y="21600"/>
                  </a:cubicBezTo>
                  <a:cubicBezTo>
                    <a:pt x="21348" y="19892"/>
                    <a:pt x="21600" y="18041"/>
                    <a:pt x="21600" y="16104"/>
                  </a:cubicBezTo>
                  <a:lnTo>
                    <a:pt x="21600" y="15432"/>
                  </a:lnTo>
                  <a:cubicBezTo>
                    <a:pt x="21600" y="6910"/>
                    <a:pt x="16764" y="0"/>
                    <a:pt x="10800"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0" name="Shape 32"/>
            <p:cNvSpPr/>
            <p:nvPr/>
          </p:nvSpPr>
          <p:spPr>
            <a:xfrm>
              <a:off x="9519103" y="1915356"/>
              <a:ext cx="205146" cy="193544"/>
            </a:xfrm>
            <a:custGeom>
              <a:avLst/>
              <a:gdLst/>
              <a:ahLst/>
              <a:cxnLst>
                <a:cxn ang="0">
                  <a:pos x="wd2" y="hd2"/>
                </a:cxn>
                <a:cxn ang="5400000">
                  <a:pos x="wd2" y="hd2"/>
                </a:cxn>
                <a:cxn ang="10800000">
                  <a:pos x="wd2" y="hd2"/>
                </a:cxn>
                <a:cxn ang="16200000">
                  <a:pos x="wd2" y="hd2"/>
                </a:cxn>
              </a:cxnLst>
              <a:rect l="0" t="0" r="r" b="b"/>
              <a:pathLst>
                <a:path w="21600" h="20924" extrusionOk="0">
                  <a:moveTo>
                    <a:pt x="13609" y="1594"/>
                  </a:moveTo>
                  <a:cubicBezTo>
                    <a:pt x="13540" y="1594"/>
                    <a:pt x="13475" y="1617"/>
                    <a:pt x="13406" y="1619"/>
                  </a:cubicBezTo>
                  <a:cubicBezTo>
                    <a:pt x="12443" y="1218"/>
                    <a:pt x="7506" y="-676"/>
                    <a:pt x="2135" y="254"/>
                  </a:cubicBezTo>
                  <a:cubicBezTo>
                    <a:pt x="2135" y="254"/>
                    <a:pt x="3701" y="1007"/>
                    <a:pt x="6434" y="2246"/>
                  </a:cubicBezTo>
                  <a:cubicBezTo>
                    <a:pt x="6434" y="2246"/>
                    <a:pt x="4421" y="4059"/>
                    <a:pt x="0" y="5848"/>
                  </a:cubicBezTo>
                  <a:cubicBezTo>
                    <a:pt x="0" y="5848"/>
                    <a:pt x="2482" y="5028"/>
                    <a:pt x="7317" y="5367"/>
                  </a:cubicBezTo>
                  <a:cubicBezTo>
                    <a:pt x="6268" y="7002"/>
                    <a:pt x="5619" y="9030"/>
                    <a:pt x="5619" y="11259"/>
                  </a:cubicBezTo>
                  <a:cubicBezTo>
                    <a:pt x="5619" y="16597"/>
                    <a:pt x="9196" y="20924"/>
                    <a:pt x="13609" y="20924"/>
                  </a:cubicBezTo>
                  <a:cubicBezTo>
                    <a:pt x="18023" y="20924"/>
                    <a:pt x="21600" y="16597"/>
                    <a:pt x="21600" y="11259"/>
                  </a:cubicBezTo>
                  <a:cubicBezTo>
                    <a:pt x="21600" y="5921"/>
                    <a:pt x="18023" y="1594"/>
                    <a:pt x="13609" y="1594"/>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1" name="Shape 33"/>
            <p:cNvSpPr/>
            <p:nvPr/>
          </p:nvSpPr>
          <p:spPr>
            <a:xfrm>
              <a:off x="9975562" y="1915356"/>
              <a:ext cx="205146" cy="193544"/>
            </a:xfrm>
            <a:custGeom>
              <a:avLst/>
              <a:gdLst/>
              <a:ahLst/>
              <a:cxnLst>
                <a:cxn ang="0">
                  <a:pos x="wd2" y="hd2"/>
                </a:cxn>
                <a:cxn ang="5400000">
                  <a:pos x="wd2" y="hd2"/>
                </a:cxn>
                <a:cxn ang="10800000">
                  <a:pos x="wd2" y="hd2"/>
                </a:cxn>
                <a:cxn ang="16200000">
                  <a:pos x="wd2" y="hd2"/>
                </a:cxn>
              </a:cxnLst>
              <a:rect l="0" t="0" r="r" b="b"/>
              <a:pathLst>
                <a:path w="21600" h="20924" extrusionOk="0">
                  <a:moveTo>
                    <a:pt x="7991" y="1594"/>
                  </a:moveTo>
                  <a:cubicBezTo>
                    <a:pt x="8060" y="1594"/>
                    <a:pt x="8125" y="1617"/>
                    <a:pt x="8194" y="1619"/>
                  </a:cubicBezTo>
                  <a:cubicBezTo>
                    <a:pt x="9157" y="1218"/>
                    <a:pt x="14094" y="-676"/>
                    <a:pt x="19465" y="254"/>
                  </a:cubicBezTo>
                  <a:cubicBezTo>
                    <a:pt x="19465" y="254"/>
                    <a:pt x="17899" y="1007"/>
                    <a:pt x="15166" y="2246"/>
                  </a:cubicBezTo>
                  <a:cubicBezTo>
                    <a:pt x="15166" y="2246"/>
                    <a:pt x="17179" y="4059"/>
                    <a:pt x="21600" y="5848"/>
                  </a:cubicBezTo>
                  <a:cubicBezTo>
                    <a:pt x="21600" y="5848"/>
                    <a:pt x="19118" y="5028"/>
                    <a:pt x="14283" y="5367"/>
                  </a:cubicBezTo>
                  <a:cubicBezTo>
                    <a:pt x="15332" y="7002"/>
                    <a:pt x="15981" y="9030"/>
                    <a:pt x="15981" y="11259"/>
                  </a:cubicBezTo>
                  <a:cubicBezTo>
                    <a:pt x="15981" y="16597"/>
                    <a:pt x="12404" y="20924"/>
                    <a:pt x="7991" y="20924"/>
                  </a:cubicBezTo>
                  <a:cubicBezTo>
                    <a:pt x="3577" y="20924"/>
                    <a:pt x="0" y="16597"/>
                    <a:pt x="0" y="11259"/>
                  </a:cubicBezTo>
                  <a:cubicBezTo>
                    <a:pt x="0" y="5921"/>
                    <a:pt x="3577" y="1594"/>
                    <a:pt x="7991" y="1594"/>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2" name="Shape 34"/>
            <p:cNvSpPr/>
            <p:nvPr/>
          </p:nvSpPr>
          <p:spPr>
            <a:xfrm>
              <a:off x="9747333" y="2205830"/>
              <a:ext cx="224193" cy="85133"/>
            </a:xfrm>
            <a:custGeom>
              <a:avLst/>
              <a:gdLst/>
              <a:ahLst/>
              <a:cxnLst>
                <a:cxn ang="0">
                  <a:pos x="wd2" y="hd2"/>
                </a:cxn>
                <a:cxn ang="5400000">
                  <a:pos x="wd2" y="hd2"/>
                </a:cxn>
                <a:cxn ang="10800000">
                  <a:pos x="wd2" y="hd2"/>
                </a:cxn>
                <a:cxn ang="16200000">
                  <a:pos x="wd2" y="hd2"/>
                </a:cxn>
              </a:cxnLst>
              <a:rect l="0" t="0" r="r" b="b"/>
              <a:pathLst>
                <a:path w="21600" h="21467" extrusionOk="0">
                  <a:moveTo>
                    <a:pt x="20469" y="1076"/>
                  </a:moveTo>
                  <a:cubicBezTo>
                    <a:pt x="19770" y="1728"/>
                    <a:pt x="18914" y="3034"/>
                    <a:pt x="17837" y="3942"/>
                  </a:cubicBezTo>
                  <a:cubicBezTo>
                    <a:pt x="17300" y="4386"/>
                    <a:pt x="16786" y="5139"/>
                    <a:pt x="16205" y="5509"/>
                  </a:cubicBezTo>
                  <a:cubicBezTo>
                    <a:pt x="15625" y="5852"/>
                    <a:pt x="15064" y="6458"/>
                    <a:pt x="14478" y="6787"/>
                  </a:cubicBezTo>
                  <a:cubicBezTo>
                    <a:pt x="13879" y="6915"/>
                    <a:pt x="13314" y="7514"/>
                    <a:pt x="12717" y="7521"/>
                  </a:cubicBezTo>
                  <a:cubicBezTo>
                    <a:pt x="12124" y="7595"/>
                    <a:pt x="11540" y="7877"/>
                    <a:pt x="10939" y="7662"/>
                  </a:cubicBezTo>
                  <a:cubicBezTo>
                    <a:pt x="10343" y="7796"/>
                    <a:pt x="9741" y="7393"/>
                    <a:pt x="9129" y="7298"/>
                  </a:cubicBezTo>
                  <a:cubicBezTo>
                    <a:pt x="8525" y="6989"/>
                    <a:pt x="7906" y="6747"/>
                    <a:pt x="7299" y="6337"/>
                  </a:cubicBezTo>
                  <a:cubicBezTo>
                    <a:pt x="6076" y="5597"/>
                    <a:pt x="4896" y="4480"/>
                    <a:pt x="3804" y="3605"/>
                  </a:cubicBezTo>
                  <a:cubicBezTo>
                    <a:pt x="1521" y="1446"/>
                    <a:pt x="0" y="0"/>
                    <a:pt x="0" y="0"/>
                  </a:cubicBezTo>
                  <a:cubicBezTo>
                    <a:pt x="0" y="0"/>
                    <a:pt x="360" y="4715"/>
                    <a:pt x="2036" y="9983"/>
                  </a:cubicBezTo>
                  <a:cubicBezTo>
                    <a:pt x="2868" y="12606"/>
                    <a:pt x="4004" y="15425"/>
                    <a:pt x="5508" y="17577"/>
                  </a:cubicBezTo>
                  <a:cubicBezTo>
                    <a:pt x="6243" y="18688"/>
                    <a:pt x="7091" y="19582"/>
                    <a:pt x="7970" y="20295"/>
                  </a:cubicBezTo>
                  <a:cubicBezTo>
                    <a:pt x="8875" y="20887"/>
                    <a:pt x="9805" y="21452"/>
                    <a:pt x="10785" y="21425"/>
                  </a:cubicBezTo>
                  <a:cubicBezTo>
                    <a:pt x="11754" y="21600"/>
                    <a:pt x="12720" y="21210"/>
                    <a:pt x="13651" y="20658"/>
                  </a:cubicBezTo>
                  <a:cubicBezTo>
                    <a:pt x="14596" y="20275"/>
                    <a:pt x="15416" y="18997"/>
                    <a:pt x="16226" y="18116"/>
                  </a:cubicBezTo>
                  <a:cubicBezTo>
                    <a:pt x="17005" y="17053"/>
                    <a:pt x="17644" y="15593"/>
                    <a:pt x="18264" y="14368"/>
                  </a:cubicBezTo>
                  <a:cubicBezTo>
                    <a:pt x="18883" y="13131"/>
                    <a:pt x="19282" y="11469"/>
                    <a:pt x="19706" y="10158"/>
                  </a:cubicBezTo>
                  <a:cubicBezTo>
                    <a:pt x="20582" y="7595"/>
                    <a:pt x="20929" y="4749"/>
                    <a:pt x="21230" y="2960"/>
                  </a:cubicBezTo>
                  <a:cubicBezTo>
                    <a:pt x="21500" y="1103"/>
                    <a:pt x="21600" y="0"/>
                    <a:pt x="21600" y="0"/>
                  </a:cubicBezTo>
                  <a:cubicBezTo>
                    <a:pt x="21600" y="0"/>
                    <a:pt x="21155" y="363"/>
                    <a:pt x="20469" y="1076"/>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3" name="Shape 35"/>
            <p:cNvSpPr/>
            <p:nvPr/>
          </p:nvSpPr>
          <p:spPr>
            <a:xfrm>
              <a:off x="9145636" y="2068892"/>
              <a:ext cx="46284" cy="85328"/>
            </a:xfrm>
            <a:custGeom>
              <a:avLst/>
              <a:gdLst/>
              <a:ahLst/>
              <a:cxnLst>
                <a:cxn ang="0">
                  <a:pos x="wd2" y="hd2"/>
                </a:cxn>
                <a:cxn ang="5400000">
                  <a:pos x="wd2" y="hd2"/>
                </a:cxn>
                <a:cxn ang="10800000">
                  <a:pos x="wd2" y="hd2"/>
                </a:cxn>
                <a:cxn ang="16200000">
                  <a:pos x="wd2" y="hd2"/>
                </a:cxn>
              </a:cxnLst>
              <a:rect l="0" t="0" r="r" b="b"/>
              <a:pathLst>
                <a:path w="21437" h="21569" extrusionOk="0">
                  <a:moveTo>
                    <a:pt x="19214" y="17209"/>
                  </a:moveTo>
                  <a:cubicBezTo>
                    <a:pt x="18925" y="16637"/>
                    <a:pt x="18604" y="16052"/>
                    <a:pt x="18213" y="15505"/>
                  </a:cubicBezTo>
                  <a:cubicBezTo>
                    <a:pt x="17978" y="14920"/>
                    <a:pt x="17704" y="14352"/>
                    <a:pt x="17336" y="13826"/>
                  </a:cubicBezTo>
                  <a:cubicBezTo>
                    <a:pt x="17070" y="13280"/>
                    <a:pt x="16976" y="12741"/>
                    <a:pt x="16600" y="12259"/>
                  </a:cubicBezTo>
                  <a:cubicBezTo>
                    <a:pt x="16561" y="11742"/>
                    <a:pt x="16170" y="11285"/>
                    <a:pt x="16100" y="10798"/>
                  </a:cubicBezTo>
                  <a:cubicBezTo>
                    <a:pt x="15411" y="8974"/>
                    <a:pt x="15067" y="6770"/>
                    <a:pt x="15020" y="4404"/>
                  </a:cubicBezTo>
                  <a:cubicBezTo>
                    <a:pt x="15074" y="1760"/>
                    <a:pt x="15113" y="0"/>
                    <a:pt x="15113" y="0"/>
                  </a:cubicBezTo>
                  <a:cubicBezTo>
                    <a:pt x="15113" y="0"/>
                    <a:pt x="11028" y="111"/>
                    <a:pt x="6951" y="2037"/>
                  </a:cubicBezTo>
                  <a:cubicBezTo>
                    <a:pt x="4791" y="2943"/>
                    <a:pt x="2866" y="4365"/>
                    <a:pt x="1449" y="6155"/>
                  </a:cubicBezTo>
                  <a:cubicBezTo>
                    <a:pt x="878" y="7077"/>
                    <a:pt x="236" y="8056"/>
                    <a:pt x="150" y="9128"/>
                  </a:cubicBezTo>
                  <a:cubicBezTo>
                    <a:pt x="-163" y="10187"/>
                    <a:pt x="72" y="11281"/>
                    <a:pt x="338" y="12365"/>
                  </a:cubicBezTo>
                  <a:cubicBezTo>
                    <a:pt x="690" y="13437"/>
                    <a:pt x="1418" y="14458"/>
                    <a:pt x="2169" y="15424"/>
                  </a:cubicBezTo>
                  <a:cubicBezTo>
                    <a:pt x="3100" y="16316"/>
                    <a:pt x="4110" y="17188"/>
                    <a:pt x="5245" y="17901"/>
                  </a:cubicBezTo>
                  <a:cubicBezTo>
                    <a:pt x="6450" y="18580"/>
                    <a:pt x="7702" y="19174"/>
                    <a:pt x="8900" y="19691"/>
                  </a:cubicBezTo>
                  <a:cubicBezTo>
                    <a:pt x="10183" y="20143"/>
                    <a:pt x="11513" y="20472"/>
                    <a:pt x="12711" y="20759"/>
                  </a:cubicBezTo>
                  <a:cubicBezTo>
                    <a:pt x="15004" y="21408"/>
                    <a:pt x="17391" y="21442"/>
                    <a:pt x="18909" y="21545"/>
                  </a:cubicBezTo>
                  <a:cubicBezTo>
                    <a:pt x="20490" y="21600"/>
                    <a:pt x="21437" y="21545"/>
                    <a:pt x="21437" y="21545"/>
                  </a:cubicBezTo>
                  <a:cubicBezTo>
                    <a:pt x="21437" y="21545"/>
                    <a:pt x="21265" y="20994"/>
                    <a:pt x="20881" y="20178"/>
                  </a:cubicBezTo>
                  <a:cubicBezTo>
                    <a:pt x="20560" y="19345"/>
                    <a:pt x="19762" y="18358"/>
                    <a:pt x="19214" y="17209"/>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6"/>
          <p:cNvGrpSpPr/>
          <p:nvPr/>
        </p:nvGrpSpPr>
        <p:grpSpPr>
          <a:xfrm>
            <a:off x="3507786" y="5188560"/>
            <a:ext cx="8694374" cy="1160291"/>
            <a:chOff x="3507786" y="5188560"/>
            <a:chExt cx="8694374" cy="1160291"/>
          </a:xfrm>
        </p:grpSpPr>
        <p:sp>
          <p:nvSpPr>
            <p:cNvPr id="3" name="Shape 6"/>
            <p:cNvSpPr/>
            <p:nvPr/>
          </p:nvSpPr>
          <p:spPr>
            <a:xfrm rot="10800000">
              <a:off x="3507786" y="5560842"/>
              <a:ext cx="3566076" cy="788009"/>
            </a:xfrm>
            <a:custGeom>
              <a:avLst/>
              <a:gdLst/>
              <a:ahLst/>
              <a:cxnLst>
                <a:cxn ang="0">
                  <a:pos x="wd2" y="hd2"/>
                </a:cxn>
                <a:cxn ang="5400000">
                  <a:pos x="wd2" y="hd2"/>
                </a:cxn>
                <a:cxn ang="10800000">
                  <a:pos x="wd2" y="hd2"/>
                </a:cxn>
                <a:cxn ang="16200000">
                  <a:pos x="wd2" y="hd2"/>
                </a:cxn>
              </a:cxnLst>
              <a:rect l="0" t="0" r="r" b="b"/>
              <a:pathLst>
                <a:path w="21600" h="21600" extrusionOk="0">
                  <a:moveTo>
                    <a:pt x="19655" y="0"/>
                  </a:moveTo>
                  <a:lnTo>
                    <a:pt x="0" y="0"/>
                  </a:lnTo>
                  <a:lnTo>
                    <a:pt x="0" y="21600"/>
                  </a:lnTo>
                  <a:lnTo>
                    <a:pt x="19655" y="21600"/>
                  </a:lnTo>
                  <a:lnTo>
                    <a:pt x="21600" y="10800"/>
                  </a:lnTo>
                  <a:cubicBezTo>
                    <a:pt x="21600" y="10800"/>
                    <a:pt x="19655" y="0"/>
                    <a:pt x="19655" y="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11"/>
            <p:cNvSpPr/>
            <p:nvPr/>
          </p:nvSpPr>
          <p:spPr>
            <a:xfrm rot="10800000">
              <a:off x="10599247" y="5560842"/>
              <a:ext cx="1602913" cy="7880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chemeClr val="accent5">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16"/>
            <p:cNvSpPr/>
            <p:nvPr/>
          </p:nvSpPr>
          <p:spPr>
            <a:xfrm rot="10800000">
              <a:off x="7420065" y="5191804"/>
              <a:ext cx="3093122" cy="4751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21"/>
            <p:cNvSpPr/>
            <p:nvPr/>
          </p:nvSpPr>
          <p:spPr>
            <a:xfrm rot="10800000">
              <a:off x="7067491" y="5188560"/>
              <a:ext cx="353211" cy="116029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2755"/>
                  </a:lnTo>
                  <a:lnTo>
                    <a:pt x="0" y="21600"/>
                  </a:lnTo>
                  <a:lnTo>
                    <a:pt x="21600" y="14669"/>
                  </a:lnTo>
                  <a:cubicBezTo>
                    <a:pt x="21600" y="14669"/>
                    <a:pt x="21600" y="0"/>
                    <a:pt x="21600" y="0"/>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26"/>
            <p:cNvSpPr/>
            <p:nvPr/>
          </p:nvSpPr>
          <p:spPr>
            <a:xfrm rot="10800000">
              <a:off x="10511118" y="5188560"/>
              <a:ext cx="89294" cy="1160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2755"/>
                  </a:lnTo>
                  <a:lnTo>
                    <a:pt x="21600" y="21600"/>
                  </a:lnTo>
                  <a:lnTo>
                    <a:pt x="0" y="14669"/>
                  </a:lnTo>
                  <a:cubicBezTo>
                    <a:pt x="0" y="14669"/>
                    <a:pt x="0" y="0"/>
                    <a:pt x="0" y="0"/>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2" name="Group 11"/>
          <p:cNvGrpSpPr/>
          <p:nvPr/>
        </p:nvGrpSpPr>
        <p:grpSpPr>
          <a:xfrm>
            <a:off x="3507786" y="4668743"/>
            <a:ext cx="8694374" cy="895094"/>
            <a:chOff x="3507786" y="4668743"/>
            <a:chExt cx="8694374" cy="895094"/>
          </a:xfrm>
        </p:grpSpPr>
        <p:sp>
          <p:nvSpPr>
            <p:cNvPr id="4" name="Shape 7"/>
            <p:cNvSpPr/>
            <p:nvPr/>
          </p:nvSpPr>
          <p:spPr>
            <a:xfrm rot="10800000">
              <a:off x="3507786" y="4775827"/>
              <a:ext cx="3566076" cy="788010"/>
            </a:xfrm>
            <a:custGeom>
              <a:avLst/>
              <a:gdLst/>
              <a:ahLst/>
              <a:cxnLst>
                <a:cxn ang="0">
                  <a:pos x="wd2" y="hd2"/>
                </a:cxn>
                <a:cxn ang="5400000">
                  <a:pos x="wd2" y="hd2"/>
                </a:cxn>
                <a:cxn ang="10800000">
                  <a:pos x="wd2" y="hd2"/>
                </a:cxn>
                <a:cxn ang="16200000">
                  <a:pos x="wd2" y="hd2"/>
                </a:cxn>
              </a:cxnLst>
              <a:rect l="0" t="0" r="r" b="b"/>
              <a:pathLst>
                <a:path w="21600" h="21600" extrusionOk="0">
                  <a:moveTo>
                    <a:pt x="19655" y="0"/>
                  </a:moveTo>
                  <a:lnTo>
                    <a:pt x="0" y="0"/>
                  </a:lnTo>
                  <a:lnTo>
                    <a:pt x="0" y="21600"/>
                  </a:lnTo>
                  <a:lnTo>
                    <a:pt x="19655" y="21600"/>
                  </a:lnTo>
                  <a:lnTo>
                    <a:pt x="21600" y="10800"/>
                  </a:lnTo>
                  <a:cubicBezTo>
                    <a:pt x="21600" y="10800"/>
                    <a:pt x="19655" y="0"/>
                    <a:pt x="19655"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12"/>
            <p:cNvSpPr/>
            <p:nvPr/>
          </p:nvSpPr>
          <p:spPr>
            <a:xfrm rot="10800000">
              <a:off x="10599247" y="4775827"/>
              <a:ext cx="1602913" cy="7880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17"/>
            <p:cNvSpPr/>
            <p:nvPr/>
          </p:nvSpPr>
          <p:spPr>
            <a:xfrm rot="10800000">
              <a:off x="7420065" y="4668743"/>
              <a:ext cx="3093122" cy="5224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22"/>
            <p:cNvSpPr/>
            <p:nvPr/>
          </p:nvSpPr>
          <p:spPr>
            <a:xfrm rot="10800000">
              <a:off x="7067491" y="4669135"/>
              <a:ext cx="353211" cy="8947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8988"/>
                  </a:lnTo>
                  <a:lnTo>
                    <a:pt x="0" y="21600"/>
                  </a:lnTo>
                  <a:lnTo>
                    <a:pt x="21600" y="19024"/>
                  </a:lnTo>
                  <a:cubicBezTo>
                    <a:pt x="21600" y="19024"/>
                    <a:pt x="21600" y="0"/>
                    <a:pt x="21600"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27"/>
            <p:cNvSpPr/>
            <p:nvPr/>
          </p:nvSpPr>
          <p:spPr>
            <a:xfrm rot="10800000">
              <a:off x="10511118" y="4669135"/>
              <a:ext cx="89294" cy="894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8988"/>
                  </a:lnTo>
                  <a:lnTo>
                    <a:pt x="21600" y="21600"/>
                  </a:lnTo>
                  <a:lnTo>
                    <a:pt x="0" y="19024"/>
                  </a:lnTo>
                  <a:cubicBezTo>
                    <a:pt x="0" y="19024"/>
                    <a:pt x="0" y="0"/>
                    <a:pt x="0"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6" name="Group 15"/>
          <p:cNvGrpSpPr/>
          <p:nvPr/>
        </p:nvGrpSpPr>
        <p:grpSpPr>
          <a:xfrm>
            <a:off x="3507786" y="3996639"/>
            <a:ext cx="8694374" cy="788009"/>
            <a:chOff x="3507786" y="3996639"/>
            <a:chExt cx="8694374" cy="788009"/>
          </a:xfrm>
        </p:grpSpPr>
        <p:sp>
          <p:nvSpPr>
            <p:cNvPr id="5" name="Shape 8"/>
            <p:cNvSpPr/>
            <p:nvPr/>
          </p:nvSpPr>
          <p:spPr>
            <a:xfrm rot="10800000">
              <a:off x="3507786" y="3996639"/>
              <a:ext cx="3566076" cy="788009"/>
            </a:xfrm>
            <a:custGeom>
              <a:avLst/>
              <a:gdLst/>
              <a:ahLst/>
              <a:cxnLst>
                <a:cxn ang="0">
                  <a:pos x="wd2" y="hd2"/>
                </a:cxn>
                <a:cxn ang="5400000">
                  <a:pos x="wd2" y="hd2"/>
                </a:cxn>
                <a:cxn ang="10800000">
                  <a:pos x="wd2" y="hd2"/>
                </a:cxn>
                <a:cxn ang="16200000">
                  <a:pos x="wd2" y="hd2"/>
                </a:cxn>
              </a:cxnLst>
              <a:rect l="0" t="0" r="r" b="b"/>
              <a:pathLst>
                <a:path w="21600" h="21600" extrusionOk="0">
                  <a:moveTo>
                    <a:pt x="19655" y="0"/>
                  </a:moveTo>
                  <a:lnTo>
                    <a:pt x="0" y="0"/>
                  </a:lnTo>
                  <a:lnTo>
                    <a:pt x="0" y="21600"/>
                  </a:lnTo>
                  <a:lnTo>
                    <a:pt x="19655" y="21600"/>
                  </a:lnTo>
                  <a:lnTo>
                    <a:pt x="21600" y="10800"/>
                  </a:lnTo>
                  <a:cubicBezTo>
                    <a:pt x="21600" y="10800"/>
                    <a:pt x="19655" y="0"/>
                    <a:pt x="19655" y="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13"/>
            <p:cNvSpPr/>
            <p:nvPr/>
          </p:nvSpPr>
          <p:spPr>
            <a:xfrm rot="10800000">
              <a:off x="10599247" y="3996639"/>
              <a:ext cx="1602913" cy="7880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chemeClr val="accent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Shape 18"/>
            <p:cNvSpPr/>
            <p:nvPr/>
          </p:nvSpPr>
          <p:spPr>
            <a:xfrm rot="10800000">
              <a:off x="7420065" y="4096479"/>
              <a:ext cx="3093122" cy="58508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23"/>
            <p:cNvSpPr/>
            <p:nvPr/>
          </p:nvSpPr>
          <p:spPr>
            <a:xfrm rot="10800000">
              <a:off x="7067491" y="3996647"/>
              <a:ext cx="353211" cy="7879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925"/>
                  </a:lnTo>
                  <a:lnTo>
                    <a:pt x="0" y="18963"/>
                  </a:lnTo>
                  <a:lnTo>
                    <a:pt x="21600" y="21600"/>
                  </a:lnTo>
                  <a:cubicBezTo>
                    <a:pt x="21600" y="21600"/>
                    <a:pt x="21600" y="0"/>
                    <a:pt x="21600" y="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28"/>
            <p:cNvSpPr/>
            <p:nvPr/>
          </p:nvSpPr>
          <p:spPr>
            <a:xfrm rot="10800000">
              <a:off x="10511118" y="3996647"/>
              <a:ext cx="89294" cy="7879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925"/>
                  </a:lnTo>
                  <a:lnTo>
                    <a:pt x="21600" y="18963"/>
                  </a:lnTo>
                  <a:lnTo>
                    <a:pt x="0" y="21600"/>
                  </a:lnTo>
                  <a:cubicBezTo>
                    <a:pt x="0" y="21600"/>
                    <a:pt x="0" y="0"/>
                    <a:pt x="0" y="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21" name="Group 20"/>
          <p:cNvGrpSpPr/>
          <p:nvPr/>
        </p:nvGrpSpPr>
        <p:grpSpPr>
          <a:xfrm>
            <a:off x="3507786" y="3210560"/>
            <a:ext cx="8694374" cy="884226"/>
            <a:chOff x="3507786" y="3210560"/>
            <a:chExt cx="8694374" cy="884226"/>
          </a:xfrm>
        </p:grpSpPr>
        <p:sp>
          <p:nvSpPr>
            <p:cNvPr id="6" name="Shape 9"/>
            <p:cNvSpPr/>
            <p:nvPr/>
          </p:nvSpPr>
          <p:spPr>
            <a:xfrm rot="10800000">
              <a:off x="3507786" y="3211625"/>
              <a:ext cx="3566076" cy="788009"/>
            </a:xfrm>
            <a:custGeom>
              <a:avLst/>
              <a:gdLst/>
              <a:ahLst/>
              <a:cxnLst>
                <a:cxn ang="0">
                  <a:pos x="wd2" y="hd2"/>
                </a:cxn>
                <a:cxn ang="5400000">
                  <a:pos x="wd2" y="hd2"/>
                </a:cxn>
                <a:cxn ang="10800000">
                  <a:pos x="wd2" y="hd2"/>
                </a:cxn>
                <a:cxn ang="16200000">
                  <a:pos x="wd2" y="hd2"/>
                </a:cxn>
              </a:cxnLst>
              <a:rect l="0" t="0" r="r" b="b"/>
              <a:pathLst>
                <a:path w="21600" h="21600" extrusionOk="0">
                  <a:moveTo>
                    <a:pt x="19655" y="0"/>
                  </a:moveTo>
                  <a:lnTo>
                    <a:pt x="0" y="0"/>
                  </a:lnTo>
                  <a:lnTo>
                    <a:pt x="0" y="21600"/>
                  </a:lnTo>
                  <a:lnTo>
                    <a:pt x="19655" y="21600"/>
                  </a:lnTo>
                  <a:lnTo>
                    <a:pt x="21600" y="10800"/>
                  </a:lnTo>
                  <a:cubicBezTo>
                    <a:pt x="21600" y="10800"/>
                    <a:pt x="19655" y="0"/>
                    <a:pt x="19655"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 name="Shape 14"/>
            <p:cNvSpPr/>
            <p:nvPr/>
          </p:nvSpPr>
          <p:spPr>
            <a:xfrm rot="10800000">
              <a:off x="10599247" y="3211623"/>
              <a:ext cx="1602913" cy="78801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chemeClr val="tx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20"/>
            <p:cNvSpPr/>
            <p:nvPr/>
          </p:nvSpPr>
          <p:spPr>
            <a:xfrm rot="10800000">
              <a:off x="7420065" y="3624414"/>
              <a:ext cx="3093122" cy="470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25"/>
            <p:cNvSpPr/>
            <p:nvPr/>
          </p:nvSpPr>
          <p:spPr>
            <a:xfrm rot="10800000">
              <a:off x="7067491" y="3210560"/>
              <a:ext cx="353211" cy="884226"/>
            </a:xfrm>
            <a:custGeom>
              <a:avLst/>
              <a:gdLst/>
              <a:ahLst/>
              <a:cxnLst>
                <a:cxn ang="0">
                  <a:pos x="wd2" y="hd2"/>
                </a:cxn>
                <a:cxn ang="5400000">
                  <a:pos x="wd2" y="hd2"/>
                </a:cxn>
                <a:cxn ang="10800000">
                  <a:pos x="wd2" y="hd2"/>
                </a:cxn>
                <a:cxn ang="16200000">
                  <a:pos x="wd2" y="hd2"/>
                </a:cxn>
              </a:cxnLst>
              <a:rect l="0" t="0" r="r" b="b"/>
              <a:pathLst>
                <a:path w="21600" h="21600" extrusionOk="0">
                  <a:moveTo>
                    <a:pt x="21600" y="2350"/>
                  </a:moveTo>
                  <a:lnTo>
                    <a:pt x="0" y="0"/>
                  </a:lnTo>
                  <a:lnTo>
                    <a:pt x="0" y="11490"/>
                  </a:lnTo>
                  <a:lnTo>
                    <a:pt x="21600" y="21600"/>
                  </a:lnTo>
                  <a:cubicBezTo>
                    <a:pt x="21600" y="21600"/>
                    <a:pt x="21600" y="2350"/>
                    <a:pt x="21600" y="235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30"/>
            <p:cNvSpPr/>
            <p:nvPr/>
          </p:nvSpPr>
          <p:spPr>
            <a:xfrm rot="10800000">
              <a:off x="10511118" y="3210560"/>
              <a:ext cx="89294" cy="884226"/>
            </a:xfrm>
            <a:custGeom>
              <a:avLst/>
              <a:gdLst/>
              <a:ahLst/>
              <a:cxnLst>
                <a:cxn ang="0">
                  <a:pos x="wd2" y="hd2"/>
                </a:cxn>
                <a:cxn ang="5400000">
                  <a:pos x="wd2" y="hd2"/>
                </a:cxn>
                <a:cxn ang="10800000">
                  <a:pos x="wd2" y="hd2"/>
                </a:cxn>
                <a:cxn ang="16200000">
                  <a:pos x="wd2" y="hd2"/>
                </a:cxn>
              </a:cxnLst>
              <a:rect l="0" t="0" r="r" b="b"/>
              <a:pathLst>
                <a:path w="21600" h="21600" extrusionOk="0">
                  <a:moveTo>
                    <a:pt x="0" y="2350"/>
                  </a:moveTo>
                  <a:lnTo>
                    <a:pt x="21600" y="0"/>
                  </a:lnTo>
                  <a:lnTo>
                    <a:pt x="21600" y="11490"/>
                  </a:lnTo>
                  <a:lnTo>
                    <a:pt x="0" y="21600"/>
                  </a:lnTo>
                  <a:cubicBezTo>
                    <a:pt x="0" y="21600"/>
                    <a:pt x="0" y="2350"/>
                    <a:pt x="0" y="235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sp>
        <p:nvSpPr>
          <p:cNvPr id="99" name="Rectangle 98"/>
          <p:cNvSpPr/>
          <p:nvPr/>
        </p:nvSpPr>
        <p:spPr>
          <a:xfrm>
            <a:off x="2758623" y="4002416"/>
            <a:ext cx="623889" cy="707886"/>
          </a:xfrm>
          <a:prstGeom prst="rect">
            <a:avLst/>
          </a:prstGeom>
        </p:spPr>
        <p:txBody>
          <a:bodyPr wrap="none" anchor="ctr">
            <a:spAutoFit/>
          </a:bodyPr>
          <a:lstStyle/>
          <a:p>
            <a:pPr algn="ctr"/>
            <a:r>
              <a:rPr lang="en-US" sz="4000" dirty="0">
                <a:ln w="15875">
                  <a:noFill/>
                </a:ln>
                <a:solidFill>
                  <a:schemeClr val="accent2"/>
                </a:solidFill>
                <a:latin typeface="FontAwesome" pitchFamily="2" charset="0"/>
              </a:rPr>
              <a:t></a:t>
            </a:r>
          </a:p>
        </p:txBody>
      </p:sp>
      <p:sp>
        <p:nvSpPr>
          <p:cNvPr id="100" name="Rectangle 99"/>
          <p:cNvSpPr/>
          <p:nvPr/>
        </p:nvSpPr>
        <p:spPr>
          <a:xfrm>
            <a:off x="2758623" y="4788687"/>
            <a:ext cx="623889" cy="707886"/>
          </a:xfrm>
          <a:prstGeom prst="rect">
            <a:avLst/>
          </a:prstGeom>
        </p:spPr>
        <p:txBody>
          <a:bodyPr wrap="none" anchor="ctr">
            <a:spAutoFit/>
          </a:bodyPr>
          <a:lstStyle/>
          <a:p>
            <a:pPr algn="ctr"/>
            <a:r>
              <a:rPr lang="en-US" sz="4000" dirty="0">
                <a:ln w="15875">
                  <a:noFill/>
                </a:ln>
                <a:solidFill>
                  <a:schemeClr val="accent4"/>
                </a:solidFill>
                <a:latin typeface="FontAwesome" pitchFamily="2" charset="0"/>
              </a:rPr>
              <a:t></a:t>
            </a:r>
          </a:p>
        </p:txBody>
      </p:sp>
      <p:sp>
        <p:nvSpPr>
          <p:cNvPr id="101" name="Rectangle 100"/>
          <p:cNvSpPr/>
          <p:nvPr/>
        </p:nvSpPr>
        <p:spPr>
          <a:xfrm>
            <a:off x="2740190" y="3216145"/>
            <a:ext cx="660757" cy="707886"/>
          </a:xfrm>
          <a:prstGeom prst="rect">
            <a:avLst/>
          </a:prstGeom>
        </p:spPr>
        <p:txBody>
          <a:bodyPr wrap="none" anchor="ctr">
            <a:spAutoFit/>
          </a:bodyPr>
          <a:lstStyle/>
          <a:p>
            <a:pPr algn="ctr"/>
            <a:r>
              <a:rPr lang="en-US" sz="4000" dirty="0">
                <a:ln w="15875">
                  <a:noFill/>
                </a:ln>
                <a:solidFill>
                  <a:schemeClr val="tx2"/>
                </a:solidFill>
                <a:latin typeface="FontAwesome" pitchFamily="2" charset="0"/>
              </a:rPr>
              <a:t></a:t>
            </a:r>
          </a:p>
        </p:txBody>
      </p:sp>
      <p:sp>
        <p:nvSpPr>
          <p:cNvPr id="102" name="Rectangle 101"/>
          <p:cNvSpPr/>
          <p:nvPr/>
        </p:nvSpPr>
        <p:spPr>
          <a:xfrm>
            <a:off x="2758623" y="5574957"/>
            <a:ext cx="623889" cy="707886"/>
          </a:xfrm>
          <a:prstGeom prst="rect">
            <a:avLst/>
          </a:prstGeom>
        </p:spPr>
        <p:txBody>
          <a:bodyPr wrap="none" anchor="ctr">
            <a:spAutoFit/>
          </a:bodyPr>
          <a:lstStyle/>
          <a:p>
            <a:pPr algn="ctr"/>
            <a:r>
              <a:rPr lang="en-US" sz="4000" dirty="0">
                <a:ln w="15875">
                  <a:noFill/>
                </a:ln>
                <a:solidFill>
                  <a:srgbClr val="FF0000"/>
                </a:solidFill>
                <a:latin typeface="FontAwesome" pitchFamily="2" charset="0"/>
              </a:rPr>
              <a:t></a:t>
            </a:r>
          </a:p>
        </p:txBody>
      </p:sp>
      <p:sp>
        <p:nvSpPr>
          <p:cNvPr id="103" name="TextBox 102"/>
          <p:cNvSpPr txBox="1"/>
          <p:nvPr/>
        </p:nvSpPr>
        <p:spPr>
          <a:xfrm>
            <a:off x="1026494" y="3322761"/>
            <a:ext cx="1385047" cy="492443"/>
          </a:xfrm>
          <a:prstGeom prst="rect">
            <a:avLst/>
          </a:prstGeom>
          <a:noFill/>
        </p:spPr>
        <p:txBody>
          <a:bodyPr wrap="square" numCol="1" spcCol="457200" rtlCol="0">
            <a:spAutoFit/>
          </a:bodyPr>
          <a:lstStyle/>
          <a:p>
            <a:r>
              <a:rPr lang="en-US" sz="1300" dirty="0" smtClean="0">
                <a:latin typeface="Montserrat" charset="0"/>
                <a:ea typeface="Montserrat" charset="0"/>
                <a:cs typeface="Montserrat" charset="0"/>
              </a:rPr>
              <a:t>Saying </a:t>
            </a:r>
            <a:r>
              <a:rPr lang="en-US" sz="1300" dirty="0">
                <a:latin typeface="Montserrat" charset="0"/>
                <a:ea typeface="Montserrat" charset="0"/>
                <a:cs typeface="Montserrat" charset="0"/>
              </a:rPr>
              <a:t>fruitful were </a:t>
            </a:r>
            <a:r>
              <a:rPr lang="en-US" sz="1300" dirty="0" smtClean="0">
                <a:latin typeface="Montserrat" charset="0"/>
                <a:ea typeface="Montserrat" charset="0"/>
                <a:cs typeface="Montserrat" charset="0"/>
              </a:rPr>
              <a:t>hath</a:t>
            </a:r>
            <a:endParaRPr lang="en-US" sz="1300" dirty="0">
              <a:latin typeface="Montserrat" charset="0"/>
              <a:ea typeface="Montserrat" charset="0"/>
              <a:cs typeface="Montserrat" charset="0"/>
            </a:endParaRPr>
          </a:p>
        </p:txBody>
      </p:sp>
      <p:sp>
        <p:nvSpPr>
          <p:cNvPr id="104" name="TextBox 103"/>
          <p:cNvSpPr txBox="1"/>
          <p:nvPr/>
        </p:nvSpPr>
        <p:spPr>
          <a:xfrm>
            <a:off x="1026494" y="4135561"/>
            <a:ext cx="1385047" cy="492443"/>
          </a:xfrm>
          <a:prstGeom prst="rect">
            <a:avLst/>
          </a:prstGeom>
          <a:noFill/>
        </p:spPr>
        <p:txBody>
          <a:bodyPr wrap="square" numCol="1" spcCol="457200" rtlCol="0">
            <a:spAutoFit/>
          </a:bodyPr>
          <a:lstStyle/>
          <a:p>
            <a:r>
              <a:rPr lang="en-US" sz="1300" dirty="0" smtClean="0">
                <a:latin typeface="Montserrat" charset="0"/>
                <a:ea typeface="Montserrat" charset="0"/>
                <a:cs typeface="Montserrat" charset="0"/>
              </a:rPr>
              <a:t>Fruitful </a:t>
            </a:r>
            <a:r>
              <a:rPr lang="en-US" sz="1300" dirty="0">
                <a:latin typeface="Montserrat" charset="0"/>
                <a:ea typeface="Montserrat" charset="0"/>
                <a:cs typeface="Montserrat" charset="0"/>
              </a:rPr>
              <a:t>were </a:t>
            </a:r>
            <a:r>
              <a:rPr lang="en-US" sz="1300" dirty="0" smtClean="0">
                <a:latin typeface="Montserrat" charset="0"/>
                <a:ea typeface="Montserrat" charset="0"/>
                <a:cs typeface="Montserrat" charset="0"/>
              </a:rPr>
              <a:t>hath sample</a:t>
            </a:r>
            <a:endParaRPr lang="en-US" sz="1300" dirty="0">
              <a:latin typeface="Montserrat" charset="0"/>
              <a:ea typeface="Montserrat" charset="0"/>
              <a:cs typeface="Montserrat" charset="0"/>
            </a:endParaRPr>
          </a:p>
        </p:txBody>
      </p:sp>
      <p:sp>
        <p:nvSpPr>
          <p:cNvPr id="105" name="TextBox 104"/>
          <p:cNvSpPr txBox="1"/>
          <p:nvPr/>
        </p:nvSpPr>
        <p:spPr>
          <a:xfrm>
            <a:off x="1026494" y="4903281"/>
            <a:ext cx="1385047" cy="492443"/>
          </a:xfrm>
          <a:prstGeom prst="rect">
            <a:avLst/>
          </a:prstGeom>
          <a:noFill/>
        </p:spPr>
        <p:txBody>
          <a:bodyPr wrap="square" numCol="1" spcCol="457200" rtlCol="0">
            <a:spAutoFit/>
          </a:bodyPr>
          <a:lstStyle/>
          <a:p>
            <a:r>
              <a:rPr lang="en-US" sz="1300" dirty="0" smtClean="0">
                <a:latin typeface="Montserrat" charset="0"/>
                <a:ea typeface="Montserrat" charset="0"/>
                <a:cs typeface="Montserrat" charset="0"/>
              </a:rPr>
              <a:t>Saying </a:t>
            </a:r>
            <a:r>
              <a:rPr lang="en-US" sz="1300" dirty="0">
                <a:latin typeface="Montserrat" charset="0"/>
                <a:ea typeface="Montserrat" charset="0"/>
                <a:cs typeface="Montserrat" charset="0"/>
              </a:rPr>
              <a:t>fruitful were </a:t>
            </a:r>
            <a:r>
              <a:rPr lang="en-US" sz="1300" dirty="0" smtClean="0">
                <a:latin typeface="Montserrat" charset="0"/>
                <a:ea typeface="Montserrat" charset="0"/>
                <a:cs typeface="Montserrat" charset="0"/>
              </a:rPr>
              <a:t>hath</a:t>
            </a:r>
            <a:endParaRPr lang="en-US" sz="1300" dirty="0">
              <a:latin typeface="Montserrat" charset="0"/>
              <a:ea typeface="Montserrat" charset="0"/>
              <a:cs typeface="Montserrat" charset="0"/>
            </a:endParaRPr>
          </a:p>
        </p:txBody>
      </p:sp>
      <p:sp>
        <p:nvSpPr>
          <p:cNvPr id="106" name="TextBox 105"/>
          <p:cNvSpPr txBox="1"/>
          <p:nvPr/>
        </p:nvSpPr>
        <p:spPr>
          <a:xfrm>
            <a:off x="1026494" y="5661643"/>
            <a:ext cx="1385047" cy="492443"/>
          </a:xfrm>
          <a:prstGeom prst="rect">
            <a:avLst/>
          </a:prstGeom>
          <a:noFill/>
        </p:spPr>
        <p:txBody>
          <a:bodyPr wrap="square" numCol="1" spcCol="457200" rtlCol="0">
            <a:spAutoFit/>
          </a:bodyPr>
          <a:lstStyle/>
          <a:p>
            <a:r>
              <a:rPr lang="en-US" sz="1300" dirty="0" smtClean="0">
                <a:latin typeface="Montserrat" charset="0"/>
                <a:ea typeface="Montserrat" charset="0"/>
                <a:cs typeface="Montserrat" charset="0"/>
              </a:rPr>
              <a:t>Example Heading were</a:t>
            </a:r>
            <a:endParaRPr lang="en-US" sz="1300" dirty="0">
              <a:latin typeface="Montserrat" charset="0"/>
              <a:ea typeface="Montserrat" charset="0"/>
              <a:cs typeface="Montserrat" charset="0"/>
            </a:endParaRPr>
          </a:p>
        </p:txBody>
      </p:sp>
      <p:sp>
        <p:nvSpPr>
          <p:cNvPr id="107" name="TextBox 106"/>
          <p:cNvSpPr txBox="1"/>
          <p:nvPr/>
        </p:nvSpPr>
        <p:spPr>
          <a:xfrm>
            <a:off x="4196080" y="3357736"/>
            <a:ext cx="833120" cy="477054"/>
          </a:xfrm>
          <a:prstGeom prst="rect">
            <a:avLst/>
          </a:prstGeom>
          <a:noFill/>
        </p:spPr>
        <p:txBody>
          <a:bodyPr wrap="square" numCol="1" spcCol="457200" rtlCol="0">
            <a:spAutoFit/>
          </a:bodyPr>
          <a:lstStyle/>
          <a:p>
            <a:pPr algn="r"/>
            <a:r>
              <a:rPr lang="en-US" sz="2500" dirty="0" smtClean="0">
                <a:solidFill>
                  <a:srgbClr val="FEFEFE"/>
                </a:solidFill>
                <a:latin typeface="Montserrat" charset="0"/>
                <a:ea typeface="Montserrat" charset="0"/>
                <a:cs typeface="Montserrat" charset="0"/>
              </a:rPr>
              <a:t>11%</a:t>
            </a:r>
            <a:endParaRPr lang="en-US" sz="2500" dirty="0">
              <a:solidFill>
                <a:srgbClr val="FEFEFE"/>
              </a:solidFill>
              <a:latin typeface="Montserrat" charset="0"/>
              <a:ea typeface="Montserrat" charset="0"/>
              <a:cs typeface="Montserrat" charset="0"/>
            </a:endParaRPr>
          </a:p>
        </p:txBody>
      </p:sp>
      <p:sp>
        <p:nvSpPr>
          <p:cNvPr id="108" name="TextBox 107"/>
          <p:cNvSpPr txBox="1"/>
          <p:nvPr/>
        </p:nvSpPr>
        <p:spPr>
          <a:xfrm>
            <a:off x="5260737" y="2664051"/>
            <a:ext cx="1110665" cy="400110"/>
          </a:xfrm>
          <a:prstGeom prst="rect">
            <a:avLst/>
          </a:prstGeom>
          <a:noFill/>
        </p:spPr>
        <p:txBody>
          <a:bodyPr wrap="square" numCol="1" spcCol="457200" rtlCol="0">
            <a:spAutoFit/>
          </a:bodyPr>
          <a:lstStyle/>
          <a:p>
            <a:r>
              <a:rPr lang="en-US" sz="1000" dirty="0" smtClean="0">
                <a:latin typeface="Montserrat" charset="0"/>
                <a:ea typeface="Montserrat" charset="0"/>
                <a:cs typeface="Montserrat" charset="0"/>
              </a:rPr>
              <a:t>Saying </a:t>
            </a:r>
            <a:r>
              <a:rPr lang="en-US" sz="1000" dirty="0">
                <a:latin typeface="Montserrat" charset="0"/>
                <a:ea typeface="Montserrat" charset="0"/>
                <a:cs typeface="Montserrat" charset="0"/>
              </a:rPr>
              <a:t>fruitful were </a:t>
            </a:r>
            <a:r>
              <a:rPr lang="en-US" sz="1000" dirty="0" smtClean="0">
                <a:latin typeface="Montserrat" charset="0"/>
                <a:ea typeface="Montserrat" charset="0"/>
                <a:cs typeface="Montserrat" charset="0"/>
              </a:rPr>
              <a:t>hath</a:t>
            </a:r>
            <a:endParaRPr lang="en-US" sz="1000" dirty="0">
              <a:latin typeface="Montserrat" charset="0"/>
              <a:ea typeface="Montserrat" charset="0"/>
              <a:cs typeface="Montserrat" charset="0"/>
            </a:endParaRPr>
          </a:p>
        </p:txBody>
      </p:sp>
      <p:sp>
        <p:nvSpPr>
          <p:cNvPr id="110" name="TextBox 109"/>
          <p:cNvSpPr txBox="1"/>
          <p:nvPr/>
        </p:nvSpPr>
        <p:spPr>
          <a:xfrm>
            <a:off x="8786257" y="2958691"/>
            <a:ext cx="1110665" cy="400110"/>
          </a:xfrm>
          <a:prstGeom prst="rect">
            <a:avLst/>
          </a:prstGeom>
          <a:noFill/>
        </p:spPr>
        <p:txBody>
          <a:bodyPr wrap="square" numCol="1" spcCol="457200" rtlCol="0">
            <a:spAutoFit/>
          </a:bodyPr>
          <a:lstStyle/>
          <a:p>
            <a:r>
              <a:rPr lang="en-US" sz="1000" dirty="0" smtClean="0">
                <a:latin typeface="Montserrat" charset="0"/>
                <a:ea typeface="Montserrat" charset="0"/>
                <a:cs typeface="Montserrat" charset="0"/>
              </a:rPr>
              <a:t>Saying </a:t>
            </a:r>
            <a:r>
              <a:rPr lang="en-US" sz="1000" dirty="0">
                <a:latin typeface="Montserrat" charset="0"/>
                <a:ea typeface="Montserrat" charset="0"/>
                <a:cs typeface="Montserrat" charset="0"/>
              </a:rPr>
              <a:t>fruitful were </a:t>
            </a:r>
            <a:r>
              <a:rPr lang="en-US" sz="1000" dirty="0" smtClean="0">
                <a:latin typeface="Montserrat" charset="0"/>
                <a:ea typeface="Montserrat" charset="0"/>
                <a:cs typeface="Montserrat" charset="0"/>
              </a:rPr>
              <a:t>hath</a:t>
            </a:r>
            <a:endParaRPr lang="en-US" sz="1000" dirty="0">
              <a:latin typeface="Montserrat" charset="0"/>
              <a:ea typeface="Montserrat" charset="0"/>
              <a:cs typeface="Montserrat" charset="0"/>
            </a:endParaRPr>
          </a:p>
        </p:txBody>
      </p:sp>
      <p:sp>
        <p:nvSpPr>
          <p:cNvPr id="112" name="TextBox 111"/>
          <p:cNvSpPr txBox="1"/>
          <p:nvPr/>
        </p:nvSpPr>
        <p:spPr>
          <a:xfrm>
            <a:off x="5145655" y="3394576"/>
            <a:ext cx="1346585" cy="744691"/>
          </a:xfrm>
          <a:prstGeom prst="rect">
            <a:avLst/>
          </a:prstGeom>
          <a:noFill/>
        </p:spPr>
        <p:txBody>
          <a:bodyPr wrap="square" numCol="1" spcCol="457200" rtlCol="0">
            <a:spAutoFit/>
          </a:bodyPr>
          <a:lstStyle/>
          <a:p>
            <a:pPr>
              <a:lnSpc>
                <a:spcPts val="1300"/>
              </a:lnSpc>
            </a:pPr>
            <a:r>
              <a:rPr lang="zh-CN" altLang="en-US" sz="900" dirty="0">
                <a:solidFill>
                  <a:srgbClr val="FEFEFE"/>
                </a:solidFill>
                <a:latin typeface="Montserrat" charset="0"/>
                <a:ea typeface="Montserrat" charset="0"/>
                <a:cs typeface="Montserrat" charset="0"/>
              </a:rPr>
              <a:t>添加文本内容添加文本内容添加文本内容添加文本内容添加文本内容添加</a:t>
            </a:r>
            <a:endParaRPr lang="zh-CN" altLang="en-US" sz="900" dirty="0">
              <a:solidFill>
                <a:srgbClr val="FEFEFE"/>
              </a:solidFill>
              <a:latin typeface="Montserrat" charset="0"/>
              <a:ea typeface="Montserrat" charset="0"/>
              <a:cs typeface="Montserrat" charset="0"/>
            </a:endParaRPr>
          </a:p>
        </p:txBody>
      </p:sp>
      <p:sp>
        <p:nvSpPr>
          <p:cNvPr id="113" name="TextBox 112"/>
          <p:cNvSpPr txBox="1"/>
          <p:nvPr/>
        </p:nvSpPr>
        <p:spPr>
          <a:xfrm>
            <a:off x="4155440" y="4140056"/>
            <a:ext cx="873760" cy="477054"/>
          </a:xfrm>
          <a:prstGeom prst="rect">
            <a:avLst/>
          </a:prstGeom>
          <a:noFill/>
        </p:spPr>
        <p:txBody>
          <a:bodyPr wrap="square" numCol="1" spcCol="457200" rtlCol="0">
            <a:spAutoFit/>
          </a:bodyPr>
          <a:lstStyle/>
          <a:p>
            <a:pPr algn="r"/>
            <a:r>
              <a:rPr lang="en-US" sz="2500" dirty="0" smtClean="0">
                <a:solidFill>
                  <a:srgbClr val="FEFEFE"/>
                </a:solidFill>
                <a:latin typeface="Montserrat" charset="0"/>
                <a:ea typeface="Montserrat" charset="0"/>
                <a:cs typeface="Montserrat" charset="0"/>
              </a:rPr>
              <a:t>8%</a:t>
            </a:r>
            <a:endParaRPr lang="en-US" sz="2500" dirty="0">
              <a:solidFill>
                <a:srgbClr val="FEFEFE"/>
              </a:solidFill>
              <a:latin typeface="Montserrat" charset="0"/>
              <a:ea typeface="Montserrat" charset="0"/>
              <a:cs typeface="Montserrat" charset="0"/>
            </a:endParaRPr>
          </a:p>
        </p:txBody>
      </p:sp>
      <p:sp>
        <p:nvSpPr>
          <p:cNvPr id="114" name="TextBox 113"/>
          <p:cNvSpPr txBox="1"/>
          <p:nvPr/>
        </p:nvSpPr>
        <p:spPr>
          <a:xfrm>
            <a:off x="5145655" y="4176896"/>
            <a:ext cx="1346585" cy="744691"/>
          </a:xfrm>
          <a:prstGeom prst="rect">
            <a:avLst/>
          </a:prstGeom>
          <a:noFill/>
        </p:spPr>
        <p:txBody>
          <a:bodyPr wrap="square" numCol="1" spcCol="457200" rtlCol="0">
            <a:spAutoFit/>
          </a:bodyPr>
          <a:lstStyle/>
          <a:p>
            <a:pPr>
              <a:lnSpc>
                <a:spcPts val="1300"/>
              </a:lnSpc>
            </a:pPr>
            <a:r>
              <a:rPr lang="zh-CN" altLang="en-US" sz="900" dirty="0">
                <a:solidFill>
                  <a:srgbClr val="FEFEFE"/>
                </a:solidFill>
                <a:latin typeface="Montserrat" charset="0"/>
                <a:ea typeface="Montserrat" charset="0"/>
                <a:cs typeface="Montserrat" charset="0"/>
              </a:rPr>
              <a:t>添加文本内容添加文本内容添加文本内容添加文本内容添加文本内容添加</a:t>
            </a:r>
          </a:p>
        </p:txBody>
      </p:sp>
      <p:sp>
        <p:nvSpPr>
          <p:cNvPr id="115" name="TextBox 114"/>
          <p:cNvSpPr txBox="1"/>
          <p:nvPr/>
        </p:nvSpPr>
        <p:spPr>
          <a:xfrm>
            <a:off x="4053840" y="4932536"/>
            <a:ext cx="975360" cy="477054"/>
          </a:xfrm>
          <a:prstGeom prst="rect">
            <a:avLst/>
          </a:prstGeom>
          <a:noFill/>
        </p:spPr>
        <p:txBody>
          <a:bodyPr wrap="square" numCol="1" spcCol="457200" rtlCol="0">
            <a:spAutoFit/>
          </a:bodyPr>
          <a:lstStyle/>
          <a:p>
            <a:pPr algn="r"/>
            <a:r>
              <a:rPr lang="en-US" sz="2500" dirty="0" smtClean="0">
                <a:solidFill>
                  <a:srgbClr val="FEFEFE"/>
                </a:solidFill>
                <a:latin typeface="Montserrat" charset="0"/>
                <a:ea typeface="Montserrat" charset="0"/>
                <a:cs typeface="Montserrat" charset="0"/>
              </a:rPr>
              <a:t>18%</a:t>
            </a:r>
            <a:endParaRPr lang="en-US" sz="2500" dirty="0">
              <a:solidFill>
                <a:srgbClr val="FEFEFE"/>
              </a:solidFill>
              <a:latin typeface="Montserrat" charset="0"/>
              <a:ea typeface="Montserrat" charset="0"/>
              <a:cs typeface="Montserrat" charset="0"/>
            </a:endParaRPr>
          </a:p>
        </p:txBody>
      </p:sp>
      <p:sp>
        <p:nvSpPr>
          <p:cNvPr id="116" name="TextBox 115"/>
          <p:cNvSpPr txBox="1"/>
          <p:nvPr/>
        </p:nvSpPr>
        <p:spPr>
          <a:xfrm>
            <a:off x="5145655" y="4969376"/>
            <a:ext cx="1600585" cy="577979"/>
          </a:xfrm>
          <a:prstGeom prst="rect">
            <a:avLst/>
          </a:prstGeom>
          <a:noFill/>
        </p:spPr>
        <p:txBody>
          <a:bodyPr wrap="square" numCol="1" spcCol="457200" rtlCol="0">
            <a:spAutoFit/>
          </a:bodyPr>
          <a:lstStyle/>
          <a:p>
            <a:pPr>
              <a:lnSpc>
                <a:spcPts val="1300"/>
              </a:lnSpc>
            </a:pPr>
            <a:r>
              <a:rPr lang="zh-CN" altLang="en-US" sz="900" dirty="0">
                <a:solidFill>
                  <a:srgbClr val="FEFEFE"/>
                </a:solidFill>
                <a:latin typeface="Montserrat" charset="0"/>
                <a:ea typeface="Montserrat" charset="0"/>
                <a:cs typeface="Montserrat" charset="0"/>
              </a:rPr>
              <a:t>添加文本内容添加文本内容添加文本内容添加文本内容添加文本内容添加</a:t>
            </a:r>
          </a:p>
        </p:txBody>
      </p:sp>
      <p:sp>
        <p:nvSpPr>
          <p:cNvPr id="117" name="TextBox 116"/>
          <p:cNvSpPr txBox="1"/>
          <p:nvPr/>
        </p:nvSpPr>
        <p:spPr>
          <a:xfrm>
            <a:off x="4013200" y="5714856"/>
            <a:ext cx="1016000" cy="477054"/>
          </a:xfrm>
          <a:prstGeom prst="rect">
            <a:avLst/>
          </a:prstGeom>
          <a:noFill/>
        </p:spPr>
        <p:txBody>
          <a:bodyPr wrap="square" numCol="1" spcCol="457200" rtlCol="0">
            <a:spAutoFit/>
          </a:bodyPr>
          <a:lstStyle/>
          <a:p>
            <a:pPr algn="r"/>
            <a:r>
              <a:rPr lang="en-US" sz="2500" dirty="0" smtClean="0">
                <a:solidFill>
                  <a:srgbClr val="FEFEFE"/>
                </a:solidFill>
                <a:latin typeface="Montserrat" charset="0"/>
                <a:ea typeface="Montserrat" charset="0"/>
                <a:cs typeface="Montserrat" charset="0"/>
              </a:rPr>
              <a:t>30%</a:t>
            </a:r>
            <a:endParaRPr lang="en-US" sz="2500" dirty="0">
              <a:solidFill>
                <a:srgbClr val="FEFEFE"/>
              </a:solidFill>
              <a:latin typeface="Montserrat" charset="0"/>
              <a:ea typeface="Montserrat" charset="0"/>
              <a:cs typeface="Montserrat" charset="0"/>
            </a:endParaRPr>
          </a:p>
        </p:txBody>
      </p:sp>
      <p:sp>
        <p:nvSpPr>
          <p:cNvPr id="118" name="TextBox 117"/>
          <p:cNvSpPr txBox="1"/>
          <p:nvPr/>
        </p:nvSpPr>
        <p:spPr>
          <a:xfrm>
            <a:off x="5145655" y="5751696"/>
            <a:ext cx="1346585" cy="759182"/>
          </a:xfrm>
          <a:prstGeom prst="rect">
            <a:avLst/>
          </a:prstGeom>
          <a:noFill/>
        </p:spPr>
        <p:txBody>
          <a:bodyPr wrap="square" numCol="1" spcCol="457200" rtlCol="0">
            <a:spAutoFit/>
          </a:bodyPr>
          <a:lstStyle/>
          <a:p>
            <a:pPr>
              <a:lnSpc>
                <a:spcPts val="1300"/>
              </a:lnSpc>
            </a:pPr>
            <a:r>
              <a:rPr lang="zh-CN" altLang="en-US" sz="900" dirty="0">
                <a:solidFill>
                  <a:srgbClr val="FEFEFE"/>
                </a:solidFill>
                <a:latin typeface="Montserrat" charset="0"/>
                <a:ea typeface="Montserrat" charset="0"/>
                <a:cs typeface="Montserrat" charset="0"/>
              </a:rPr>
              <a:t>添加文本内容添加文本内容添加文本内容添加文本内容添加文本内容添加</a:t>
            </a:r>
          </a:p>
        </p:txBody>
      </p:sp>
      <p:sp>
        <p:nvSpPr>
          <p:cNvPr id="127" name="TextBox 126"/>
          <p:cNvSpPr txBox="1"/>
          <p:nvPr/>
        </p:nvSpPr>
        <p:spPr>
          <a:xfrm>
            <a:off x="7640320" y="3632188"/>
            <a:ext cx="802640" cy="400110"/>
          </a:xfrm>
          <a:prstGeom prst="rect">
            <a:avLst/>
          </a:prstGeom>
          <a:noFill/>
        </p:spPr>
        <p:txBody>
          <a:bodyPr wrap="square" numCol="1" spcCol="457200" rtlCol="0">
            <a:spAutoFit/>
          </a:bodyPr>
          <a:lstStyle/>
          <a:p>
            <a:pPr algn="r"/>
            <a:r>
              <a:rPr lang="en-US" sz="2000" dirty="0" smtClean="0">
                <a:solidFill>
                  <a:srgbClr val="FEFEFE"/>
                </a:solidFill>
                <a:latin typeface="Montserrat" charset="0"/>
                <a:ea typeface="Montserrat" charset="0"/>
                <a:cs typeface="Montserrat" charset="0"/>
              </a:rPr>
              <a:t>13%</a:t>
            </a:r>
            <a:endParaRPr lang="en-US" sz="2000" dirty="0">
              <a:solidFill>
                <a:srgbClr val="FEFEFE"/>
              </a:solidFill>
              <a:latin typeface="Montserrat" charset="0"/>
              <a:ea typeface="Montserrat" charset="0"/>
              <a:cs typeface="Montserrat" charset="0"/>
            </a:endParaRPr>
          </a:p>
        </p:txBody>
      </p:sp>
      <p:sp>
        <p:nvSpPr>
          <p:cNvPr id="128" name="TextBox 127"/>
          <p:cNvSpPr txBox="1"/>
          <p:nvPr/>
        </p:nvSpPr>
        <p:spPr>
          <a:xfrm>
            <a:off x="8534401" y="3709668"/>
            <a:ext cx="1727199" cy="259045"/>
          </a:xfrm>
          <a:prstGeom prst="rect">
            <a:avLst/>
          </a:prstGeom>
          <a:noFill/>
        </p:spPr>
        <p:txBody>
          <a:bodyPr wrap="square" numCol="1" spcCol="457200" rtlCol="0">
            <a:spAutoFit/>
          </a:bodyPr>
          <a:lstStyle/>
          <a:p>
            <a:pPr>
              <a:lnSpc>
                <a:spcPts val="1300"/>
              </a:lnSpc>
            </a:pPr>
            <a:r>
              <a:rPr lang="en-US" sz="900" dirty="0">
                <a:solidFill>
                  <a:srgbClr val="FEFEFE"/>
                </a:solidFill>
                <a:latin typeface="Montserrat" charset="0"/>
                <a:ea typeface="Montserrat" charset="0"/>
                <a:cs typeface="Montserrat" charset="0"/>
              </a:rPr>
              <a:t>H</a:t>
            </a:r>
            <a:r>
              <a:rPr lang="en-US" sz="900" dirty="0" smtClean="0">
                <a:solidFill>
                  <a:srgbClr val="FEFEFE"/>
                </a:solidFill>
                <a:latin typeface="Montserrat" charset="0"/>
                <a:ea typeface="Montserrat" charset="0"/>
                <a:cs typeface="Montserrat" charset="0"/>
              </a:rPr>
              <a:t>e </a:t>
            </a:r>
            <a:r>
              <a:rPr lang="en-US" sz="900" dirty="0">
                <a:solidFill>
                  <a:srgbClr val="FEFEFE"/>
                </a:solidFill>
                <a:latin typeface="Montserrat" charset="0"/>
                <a:ea typeface="Montserrat" charset="0"/>
                <a:cs typeface="Montserrat" charset="0"/>
              </a:rPr>
              <a:t>his male air </a:t>
            </a:r>
            <a:r>
              <a:rPr lang="en-US" sz="900" dirty="0" smtClean="0">
                <a:solidFill>
                  <a:srgbClr val="FEFEFE"/>
                </a:solidFill>
                <a:latin typeface="Montserrat" charset="0"/>
                <a:ea typeface="Montserrat" charset="0"/>
                <a:cs typeface="Montserrat" charset="0"/>
              </a:rPr>
              <a:t>bring signs.</a:t>
            </a:r>
            <a:endParaRPr lang="en-US" sz="900" dirty="0">
              <a:solidFill>
                <a:srgbClr val="FEFEFE"/>
              </a:solidFill>
              <a:latin typeface="Montserrat" charset="0"/>
              <a:ea typeface="Montserrat" charset="0"/>
              <a:cs typeface="Montserrat" charset="0"/>
            </a:endParaRPr>
          </a:p>
        </p:txBody>
      </p:sp>
      <p:sp>
        <p:nvSpPr>
          <p:cNvPr id="129" name="TextBox 128"/>
          <p:cNvSpPr txBox="1"/>
          <p:nvPr/>
        </p:nvSpPr>
        <p:spPr>
          <a:xfrm>
            <a:off x="7640320" y="4170668"/>
            <a:ext cx="802640" cy="400110"/>
          </a:xfrm>
          <a:prstGeom prst="rect">
            <a:avLst/>
          </a:prstGeom>
          <a:noFill/>
        </p:spPr>
        <p:txBody>
          <a:bodyPr wrap="square" numCol="1" spcCol="457200" rtlCol="0">
            <a:spAutoFit/>
          </a:bodyPr>
          <a:lstStyle/>
          <a:p>
            <a:pPr algn="r"/>
            <a:r>
              <a:rPr lang="en-US" sz="2000" dirty="0" smtClean="0">
                <a:solidFill>
                  <a:srgbClr val="FEFEFE"/>
                </a:solidFill>
                <a:latin typeface="Montserrat" charset="0"/>
                <a:ea typeface="Montserrat" charset="0"/>
                <a:cs typeface="Montserrat" charset="0"/>
              </a:rPr>
              <a:t>3%</a:t>
            </a:r>
            <a:endParaRPr lang="en-US" sz="2000" dirty="0">
              <a:solidFill>
                <a:srgbClr val="FEFEFE"/>
              </a:solidFill>
              <a:latin typeface="Montserrat" charset="0"/>
              <a:ea typeface="Montserrat" charset="0"/>
              <a:cs typeface="Montserrat" charset="0"/>
            </a:endParaRPr>
          </a:p>
        </p:txBody>
      </p:sp>
      <p:sp>
        <p:nvSpPr>
          <p:cNvPr id="130" name="TextBox 129"/>
          <p:cNvSpPr txBox="1"/>
          <p:nvPr/>
        </p:nvSpPr>
        <p:spPr>
          <a:xfrm>
            <a:off x="8534401" y="4248148"/>
            <a:ext cx="1727199" cy="259045"/>
          </a:xfrm>
          <a:prstGeom prst="rect">
            <a:avLst/>
          </a:prstGeom>
          <a:noFill/>
        </p:spPr>
        <p:txBody>
          <a:bodyPr wrap="square" numCol="1" spcCol="457200" rtlCol="0">
            <a:spAutoFit/>
          </a:bodyPr>
          <a:lstStyle/>
          <a:p>
            <a:pPr>
              <a:lnSpc>
                <a:spcPts val="1300"/>
              </a:lnSpc>
            </a:pPr>
            <a:r>
              <a:rPr lang="en-US" sz="900" dirty="0" smtClean="0">
                <a:solidFill>
                  <a:srgbClr val="FEFEFE"/>
                </a:solidFill>
                <a:latin typeface="Montserrat" charset="0"/>
                <a:ea typeface="Montserrat" charset="0"/>
                <a:cs typeface="Montserrat" charset="0"/>
              </a:rPr>
              <a:t>His </a:t>
            </a:r>
            <a:r>
              <a:rPr lang="en-US" sz="900" dirty="0">
                <a:solidFill>
                  <a:srgbClr val="FEFEFE"/>
                </a:solidFill>
                <a:latin typeface="Montserrat" charset="0"/>
                <a:ea typeface="Montserrat" charset="0"/>
                <a:cs typeface="Montserrat" charset="0"/>
              </a:rPr>
              <a:t>male air </a:t>
            </a:r>
            <a:r>
              <a:rPr lang="en-US" sz="900" dirty="0" smtClean="0">
                <a:solidFill>
                  <a:srgbClr val="FEFEFE"/>
                </a:solidFill>
                <a:latin typeface="Montserrat" charset="0"/>
                <a:ea typeface="Montserrat" charset="0"/>
                <a:cs typeface="Montserrat" charset="0"/>
              </a:rPr>
              <a:t>bring signs.</a:t>
            </a:r>
            <a:endParaRPr lang="en-US" sz="900" dirty="0">
              <a:solidFill>
                <a:srgbClr val="FEFEFE"/>
              </a:solidFill>
              <a:latin typeface="Montserrat" charset="0"/>
              <a:ea typeface="Montserrat" charset="0"/>
              <a:cs typeface="Montserrat" charset="0"/>
            </a:endParaRPr>
          </a:p>
        </p:txBody>
      </p:sp>
      <p:sp>
        <p:nvSpPr>
          <p:cNvPr id="131" name="TextBox 130"/>
          <p:cNvSpPr txBox="1"/>
          <p:nvPr/>
        </p:nvSpPr>
        <p:spPr>
          <a:xfrm>
            <a:off x="7640320" y="4719308"/>
            <a:ext cx="802640" cy="400110"/>
          </a:xfrm>
          <a:prstGeom prst="rect">
            <a:avLst/>
          </a:prstGeom>
          <a:noFill/>
        </p:spPr>
        <p:txBody>
          <a:bodyPr wrap="square" numCol="1" spcCol="457200" rtlCol="0">
            <a:spAutoFit/>
          </a:bodyPr>
          <a:lstStyle/>
          <a:p>
            <a:pPr algn="r"/>
            <a:r>
              <a:rPr lang="en-US" sz="2000" dirty="0" smtClean="0">
                <a:solidFill>
                  <a:srgbClr val="FEFEFE"/>
                </a:solidFill>
                <a:latin typeface="Montserrat" charset="0"/>
                <a:ea typeface="Montserrat" charset="0"/>
                <a:cs typeface="Montserrat" charset="0"/>
              </a:rPr>
              <a:t>2%</a:t>
            </a:r>
            <a:endParaRPr lang="en-US" sz="2000" dirty="0">
              <a:solidFill>
                <a:srgbClr val="FEFEFE"/>
              </a:solidFill>
              <a:latin typeface="Montserrat" charset="0"/>
              <a:ea typeface="Montserrat" charset="0"/>
              <a:cs typeface="Montserrat" charset="0"/>
            </a:endParaRPr>
          </a:p>
        </p:txBody>
      </p:sp>
      <p:sp>
        <p:nvSpPr>
          <p:cNvPr id="132" name="TextBox 131"/>
          <p:cNvSpPr txBox="1"/>
          <p:nvPr/>
        </p:nvSpPr>
        <p:spPr>
          <a:xfrm>
            <a:off x="8534401" y="4796788"/>
            <a:ext cx="1727199" cy="259045"/>
          </a:xfrm>
          <a:prstGeom prst="rect">
            <a:avLst/>
          </a:prstGeom>
          <a:noFill/>
        </p:spPr>
        <p:txBody>
          <a:bodyPr wrap="square" numCol="1" spcCol="457200" rtlCol="0">
            <a:spAutoFit/>
          </a:bodyPr>
          <a:lstStyle/>
          <a:p>
            <a:pPr>
              <a:lnSpc>
                <a:spcPts val="1300"/>
              </a:lnSpc>
            </a:pPr>
            <a:r>
              <a:rPr lang="en-US" sz="900" dirty="0" err="1" smtClean="0">
                <a:solidFill>
                  <a:srgbClr val="FEFEFE"/>
                </a:solidFill>
                <a:latin typeface="Montserrat" charset="0"/>
                <a:ea typeface="Montserrat" charset="0"/>
                <a:cs typeface="Montserrat" charset="0"/>
              </a:rPr>
              <a:t>Hehis</a:t>
            </a:r>
            <a:r>
              <a:rPr lang="en-US" sz="900" dirty="0" smtClean="0">
                <a:solidFill>
                  <a:srgbClr val="FEFEFE"/>
                </a:solidFill>
                <a:latin typeface="Montserrat" charset="0"/>
                <a:ea typeface="Montserrat" charset="0"/>
                <a:cs typeface="Montserrat" charset="0"/>
              </a:rPr>
              <a:t> </a:t>
            </a:r>
            <a:r>
              <a:rPr lang="en-US" sz="900" dirty="0">
                <a:solidFill>
                  <a:srgbClr val="FEFEFE"/>
                </a:solidFill>
                <a:latin typeface="Montserrat" charset="0"/>
                <a:ea typeface="Montserrat" charset="0"/>
                <a:cs typeface="Montserrat" charset="0"/>
              </a:rPr>
              <a:t>male air </a:t>
            </a:r>
            <a:r>
              <a:rPr lang="en-US" sz="900" dirty="0" smtClean="0">
                <a:solidFill>
                  <a:srgbClr val="FEFEFE"/>
                </a:solidFill>
                <a:latin typeface="Montserrat" charset="0"/>
                <a:ea typeface="Montserrat" charset="0"/>
                <a:cs typeface="Montserrat" charset="0"/>
              </a:rPr>
              <a:t>bring signs.</a:t>
            </a:r>
            <a:endParaRPr lang="en-US" sz="900" dirty="0">
              <a:solidFill>
                <a:srgbClr val="FEFEFE"/>
              </a:solidFill>
              <a:latin typeface="Montserrat" charset="0"/>
              <a:ea typeface="Montserrat" charset="0"/>
              <a:cs typeface="Montserrat" charset="0"/>
            </a:endParaRPr>
          </a:p>
        </p:txBody>
      </p:sp>
      <p:sp>
        <p:nvSpPr>
          <p:cNvPr id="133" name="TextBox 132"/>
          <p:cNvSpPr txBox="1"/>
          <p:nvPr/>
        </p:nvSpPr>
        <p:spPr>
          <a:xfrm>
            <a:off x="7640320" y="5227308"/>
            <a:ext cx="802640" cy="400110"/>
          </a:xfrm>
          <a:prstGeom prst="rect">
            <a:avLst/>
          </a:prstGeom>
          <a:noFill/>
        </p:spPr>
        <p:txBody>
          <a:bodyPr wrap="square" numCol="1" spcCol="457200" rtlCol="0">
            <a:spAutoFit/>
          </a:bodyPr>
          <a:lstStyle/>
          <a:p>
            <a:pPr algn="r"/>
            <a:r>
              <a:rPr lang="en-US" sz="2000" dirty="0" smtClean="0">
                <a:solidFill>
                  <a:srgbClr val="FEFEFE"/>
                </a:solidFill>
                <a:latin typeface="Montserrat" charset="0"/>
                <a:ea typeface="Montserrat" charset="0"/>
                <a:cs typeface="Montserrat" charset="0"/>
              </a:rPr>
              <a:t>9%</a:t>
            </a:r>
            <a:endParaRPr lang="en-US" sz="2000" dirty="0">
              <a:solidFill>
                <a:srgbClr val="FEFEFE"/>
              </a:solidFill>
              <a:latin typeface="Montserrat" charset="0"/>
              <a:ea typeface="Montserrat" charset="0"/>
              <a:cs typeface="Montserrat" charset="0"/>
            </a:endParaRPr>
          </a:p>
        </p:txBody>
      </p:sp>
      <p:sp>
        <p:nvSpPr>
          <p:cNvPr id="134" name="TextBox 133"/>
          <p:cNvSpPr txBox="1"/>
          <p:nvPr/>
        </p:nvSpPr>
        <p:spPr>
          <a:xfrm>
            <a:off x="8534401" y="5304788"/>
            <a:ext cx="1727199" cy="259045"/>
          </a:xfrm>
          <a:prstGeom prst="rect">
            <a:avLst/>
          </a:prstGeom>
          <a:noFill/>
        </p:spPr>
        <p:txBody>
          <a:bodyPr wrap="square" numCol="1" spcCol="457200" rtlCol="0">
            <a:spAutoFit/>
          </a:bodyPr>
          <a:lstStyle/>
          <a:p>
            <a:pPr>
              <a:lnSpc>
                <a:spcPts val="1300"/>
              </a:lnSpc>
            </a:pPr>
            <a:r>
              <a:rPr lang="en-US" sz="900" dirty="0" smtClean="0">
                <a:solidFill>
                  <a:srgbClr val="FEFEFE"/>
                </a:solidFill>
                <a:latin typeface="Montserrat" charset="0"/>
                <a:ea typeface="Montserrat" charset="0"/>
                <a:cs typeface="Montserrat" charset="0"/>
              </a:rPr>
              <a:t>Male </a:t>
            </a:r>
            <a:r>
              <a:rPr lang="en-US" sz="900" dirty="0">
                <a:solidFill>
                  <a:srgbClr val="FEFEFE"/>
                </a:solidFill>
                <a:latin typeface="Montserrat" charset="0"/>
                <a:ea typeface="Montserrat" charset="0"/>
                <a:cs typeface="Montserrat" charset="0"/>
              </a:rPr>
              <a:t>air </a:t>
            </a:r>
            <a:r>
              <a:rPr lang="en-US" sz="900" dirty="0" smtClean="0">
                <a:solidFill>
                  <a:srgbClr val="FEFEFE"/>
                </a:solidFill>
                <a:latin typeface="Montserrat" charset="0"/>
                <a:ea typeface="Montserrat" charset="0"/>
                <a:cs typeface="Montserrat" charset="0"/>
              </a:rPr>
              <a:t>bring signs.</a:t>
            </a:r>
            <a:endParaRPr lang="en-US" sz="900" dirty="0">
              <a:solidFill>
                <a:srgbClr val="FEFEFE"/>
              </a:solidFill>
              <a:latin typeface="Montserrat" charset="0"/>
              <a:ea typeface="Montserrat" charset="0"/>
              <a:cs typeface="Montserrat" charset="0"/>
            </a:endParaRPr>
          </a:p>
        </p:txBody>
      </p:sp>
      <p:sp>
        <p:nvSpPr>
          <p:cNvPr id="135" name="Oval 134"/>
          <p:cNvSpPr/>
          <p:nvPr/>
        </p:nvSpPr>
        <p:spPr>
          <a:xfrm>
            <a:off x="8874537" y="2011680"/>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856493" y="2224396"/>
            <a:ext cx="988548" cy="502702"/>
          </a:xfrm>
          <a:prstGeom prst="rect">
            <a:avLst/>
          </a:prstGeom>
          <a:noFill/>
        </p:spPr>
        <p:txBody>
          <a:bodyPr wrap="square" rtlCol="0">
            <a:spAutoFit/>
          </a:bodyPr>
          <a:lstStyle/>
          <a:p>
            <a:pPr algn="ctr">
              <a:lnSpc>
                <a:spcPts val="3200"/>
              </a:lnSpc>
            </a:pPr>
            <a:r>
              <a:rPr lang="en-US" sz="2500" b="1" dirty="0" smtClean="0">
                <a:solidFill>
                  <a:srgbClr val="FEFEFE"/>
                </a:solidFill>
                <a:latin typeface="Montserrat" charset="0"/>
                <a:ea typeface="Montserrat" charset="0"/>
                <a:cs typeface="Montserrat" charset="0"/>
              </a:rPr>
              <a:t>37%</a:t>
            </a:r>
            <a:endParaRPr lang="en-US" sz="2500" b="1" dirty="0">
              <a:solidFill>
                <a:srgbClr val="FEFEFE"/>
              </a:solidFill>
              <a:latin typeface="Montserrat" charset="0"/>
              <a:ea typeface="Montserrat" charset="0"/>
              <a:cs typeface="Montserrat" charset="0"/>
            </a:endParaRPr>
          </a:p>
        </p:txBody>
      </p:sp>
      <p:sp>
        <p:nvSpPr>
          <p:cNvPr id="136" name="Oval 135"/>
          <p:cNvSpPr/>
          <p:nvPr/>
        </p:nvSpPr>
        <p:spPr>
          <a:xfrm>
            <a:off x="5308377" y="1717040"/>
            <a:ext cx="918662" cy="91866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5300493" y="1919596"/>
            <a:ext cx="988548" cy="502702"/>
          </a:xfrm>
          <a:prstGeom prst="rect">
            <a:avLst/>
          </a:prstGeom>
          <a:noFill/>
        </p:spPr>
        <p:txBody>
          <a:bodyPr wrap="square" rtlCol="0">
            <a:spAutoFit/>
          </a:bodyPr>
          <a:lstStyle/>
          <a:p>
            <a:pPr algn="ctr">
              <a:lnSpc>
                <a:spcPts val="3200"/>
              </a:lnSpc>
            </a:pPr>
            <a:r>
              <a:rPr lang="en-US" sz="2500" b="1" dirty="0" smtClean="0">
                <a:solidFill>
                  <a:srgbClr val="FEFEFE"/>
                </a:solidFill>
                <a:latin typeface="Montserrat" charset="0"/>
                <a:ea typeface="Montserrat" charset="0"/>
                <a:cs typeface="Montserrat" charset="0"/>
              </a:rPr>
              <a:t>63%</a:t>
            </a:r>
            <a:endParaRPr lang="en-US" sz="2500" b="1" dirty="0">
              <a:solidFill>
                <a:srgbClr val="FEFEFE"/>
              </a:solidFill>
              <a:latin typeface="Montserrat" charset="0"/>
              <a:ea typeface="Montserrat" charset="0"/>
              <a:cs typeface="Montserrat" charset="0"/>
            </a:endParaRPr>
          </a:p>
        </p:txBody>
      </p:sp>
      <p:sp>
        <p:nvSpPr>
          <p:cNvPr id="94"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95" name="图片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1189575295"/>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right)">
                                      <p:cBhvr>
                                        <p:cTn id="10" dur="500"/>
                                        <p:tgtEl>
                                          <p:spTgt spid="13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wipe(right)">
                                      <p:cBhvr>
                                        <p:cTn id="13" dur="500"/>
                                        <p:tgtEl>
                                          <p:spTgt spid="13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right)">
                                      <p:cBhvr>
                                        <p:cTn id="16" dur="500"/>
                                        <p:tgtEl>
                                          <p:spTgt spid="11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right)">
                                      <p:cBhvr>
                                        <p:cTn id="19" dur="500"/>
                                        <p:tgtEl>
                                          <p:spTgt spid="1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wipe(right)">
                                      <p:cBhvr>
                                        <p:cTn id="22" dur="500"/>
                                        <p:tgtEl>
                                          <p:spTgt spid="10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right)">
                                      <p:cBhvr>
                                        <p:cTn id="25" dur="500"/>
                                        <p:tgtEl>
                                          <p:spTgt spid="10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 calcmode="lin" valueType="num">
                                      <p:cBhvr>
                                        <p:cTn id="35" dur="500" fill="hold"/>
                                        <p:tgtEl>
                                          <p:spTgt spid="132"/>
                                        </p:tgtEl>
                                        <p:attrNameLst>
                                          <p:attrName>ppt_w</p:attrName>
                                        </p:attrNameLst>
                                      </p:cBhvr>
                                      <p:tavLst>
                                        <p:tav tm="0">
                                          <p:val>
                                            <p:fltVal val="0"/>
                                          </p:val>
                                        </p:tav>
                                        <p:tav tm="100000">
                                          <p:val>
                                            <p:strVal val="#ppt_w"/>
                                          </p:val>
                                        </p:tav>
                                      </p:tavLst>
                                    </p:anim>
                                    <p:anim calcmode="lin" valueType="num">
                                      <p:cBhvr>
                                        <p:cTn id="36" dur="500" fill="hold"/>
                                        <p:tgtEl>
                                          <p:spTgt spid="132"/>
                                        </p:tgtEl>
                                        <p:attrNameLst>
                                          <p:attrName>ppt_h</p:attrName>
                                        </p:attrNameLst>
                                      </p:cBhvr>
                                      <p:tavLst>
                                        <p:tav tm="0">
                                          <p:val>
                                            <p:fltVal val="0"/>
                                          </p:val>
                                        </p:tav>
                                        <p:tav tm="100000">
                                          <p:val>
                                            <p:strVal val="#ppt_h"/>
                                          </p:val>
                                        </p:tav>
                                      </p:tavLst>
                                    </p:anim>
                                    <p:animEffect transition="in" filter="fade">
                                      <p:cBhvr>
                                        <p:cTn id="37" dur="500"/>
                                        <p:tgtEl>
                                          <p:spTgt spid="13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31"/>
                                        </p:tgtEl>
                                        <p:attrNameLst>
                                          <p:attrName>style.visibility</p:attrName>
                                        </p:attrNameLst>
                                      </p:cBhvr>
                                      <p:to>
                                        <p:strVal val="visible"/>
                                      </p:to>
                                    </p:set>
                                    <p:anim calcmode="lin" valueType="num">
                                      <p:cBhvr>
                                        <p:cTn id="40" dur="500" fill="hold"/>
                                        <p:tgtEl>
                                          <p:spTgt spid="131"/>
                                        </p:tgtEl>
                                        <p:attrNameLst>
                                          <p:attrName>ppt_w</p:attrName>
                                        </p:attrNameLst>
                                      </p:cBhvr>
                                      <p:tavLst>
                                        <p:tav tm="0">
                                          <p:val>
                                            <p:fltVal val="0"/>
                                          </p:val>
                                        </p:tav>
                                        <p:tav tm="100000">
                                          <p:val>
                                            <p:strVal val="#ppt_w"/>
                                          </p:val>
                                        </p:tav>
                                      </p:tavLst>
                                    </p:anim>
                                    <p:anim calcmode="lin" valueType="num">
                                      <p:cBhvr>
                                        <p:cTn id="41" dur="500" fill="hold"/>
                                        <p:tgtEl>
                                          <p:spTgt spid="131"/>
                                        </p:tgtEl>
                                        <p:attrNameLst>
                                          <p:attrName>ppt_h</p:attrName>
                                        </p:attrNameLst>
                                      </p:cBhvr>
                                      <p:tavLst>
                                        <p:tav tm="0">
                                          <p:val>
                                            <p:fltVal val="0"/>
                                          </p:val>
                                        </p:tav>
                                        <p:tav tm="100000">
                                          <p:val>
                                            <p:strVal val="#ppt_h"/>
                                          </p:val>
                                        </p:tav>
                                      </p:tavLst>
                                    </p:anim>
                                    <p:animEffect transition="in" filter="fade">
                                      <p:cBhvr>
                                        <p:cTn id="42" dur="500"/>
                                        <p:tgtEl>
                                          <p:spTgt spid="1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6"/>
                                        </p:tgtEl>
                                        <p:attrNameLst>
                                          <p:attrName>style.visibility</p:attrName>
                                        </p:attrNameLst>
                                      </p:cBhvr>
                                      <p:to>
                                        <p:strVal val="visible"/>
                                      </p:to>
                                    </p:set>
                                    <p:anim calcmode="lin" valueType="num">
                                      <p:cBhvr>
                                        <p:cTn id="45" dur="500" fill="hold"/>
                                        <p:tgtEl>
                                          <p:spTgt spid="116"/>
                                        </p:tgtEl>
                                        <p:attrNameLst>
                                          <p:attrName>ppt_w</p:attrName>
                                        </p:attrNameLst>
                                      </p:cBhvr>
                                      <p:tavLst>
                                        <p:tav tm="0">
                                          <p:val>
                                            <p:fltVal val="0"/>
                                          </p:val>
                                        </p:tav>
                                        <p:tav tm="100000">
                                          <p:val>
                                            <p:strVal val="#ppt_w"/>
                                          </p:val>
                                        </p:tav>
                                      </p:tavLst>
                                    </p:anim>
                                    <p:anim calcmode="lin" valueType="num">
                                      <p:cBhvr>
                                        <p:cTn id="46" dur="500" fill="hold"/>
                                        <p:tgtEl>
                                          <p:spTgt spid="116"/>
                                        </p:tgtEl>
                                        <p:attrNameLst>
                                          <p:attrName>ppt_h</p:attrName>
                                        </p:attrNameLst>
                                      </p:cBhvr>
                                      <p:tavLst>
                                        <p:tav tm="0">
                                          <p:val>
                                            <p:fltVal val="0"/>
                                          </p:val>
                                        </p:tav>
                                        <p:tav tm="100000">
                                          <p:val>
                                            <p:strVal val="#ppt_h"/>
                                          </p:val>
                                        </p:tav>
                                      </p:tavLst>
                                    </p:anim>
                                    <p:animEffect transition="in" filter="fade">
                                      <p:cBhvr>
                                        <p:cTn id="47" dur="500"/>
                                        <p:tgtEl>
                                          <p:spTgt spid="1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500" fill="hold"/>
                                        <p:tgtEl>
                                          <p:spTgt spid="115"/>
                                        </p:tgtEl>
                                        <p:attrNameLst>
                                          <p:attrName>ppt_w</p:attrName>
                                        </p:attrNameLst>
                                      </p:cBhvr>
                                      <p:tavLst>
                                        <p:tav tm="0">
                                          <p:val>
                                            <p:fltVal val="0"/>
                                          </p:val>
                                        </p:tav>
                                        <p:tav tm="100000">
                                          <p:val>
                                            <p:strVal val="#ppt_w"/>
                                          </p:val>
                                        </p:tav>
                                      </p:tavLst>
                                    </p:anim>
                                    <p:anim calcmode="lin" valueType="num">
                                      <p:cBhvr>
                                        <p:cTn id="51" dur="500" fill="hold"/>
                                        <p:tgtEl>
                                          <p:spTgt spid="115"/>
                                        </p:tgtEl>
                                        <p:attrNameLst>
                                          <p:attrName>ppt_h</p:attrName>
                                        </p:attrNameLst>
                                      </p:cBhvr>
                                      <p:tavLst>
                                        <p:tav tm="0">
                                          <p:val>
                                            <p:fltVal val="0"/>
                                          </p:val>
                                        </p:tav>
                                        <p:tav tm="100000">
                                          <p:val>
                                            <p:strVal val="#ppt_h"/>
                                          </p:val>
                                        </p:tav>
                                      </p:tavLst>
                                    </p:anim>
                                    <p:animEffect transition="in" filter="fade">
                                      <p:cBhvr>
                                        <p:cTn id="52" dur="500"/>
                                        <p:tgtEl>
                                          <p:spTgt spid="11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500" fill="hold"/>
                                        <p:tgtEl>
                                          <p:spTgt spid="100"/>
                                        </p:tgtEl>
                                        <p:attrNameLst>
                                          <p:attrName>ppt_w</p:attrName>
                                        </p:attrNameLst>
                                      </p:cBhvr>
                                      <p:tavLst>
                                        <p:tav tm="0">
                                          <p:val>
                                            <p:fltVal val="0"/>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animEffect transition="in" filter="fade">
                                      <p:cBhvr>
                                        <p:cTn id="57" dur="500"/>
                                        <p:tgtEl>
                                          <p:spTgt spid="10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fade">
                                      <p:cBhvr>
                                        <p:cTn id="70" dur="500"/>
                                        <p:tgtEl>
                                          <p:spTgt spid="1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9"/>
                                        </p:tgtEl>
                                        <p:attrNameLst>
                                          <p:attrName>style.visibility</p:attrName>
                                        </p:attrNameLst>
                                      </p:cBhvr>
                                      <p:to>
                                        <p:strVal val="visible"/>
                                      </p:to>
                                    </p:set>
                                    <p:animEffect transition="in" filter="fade">
                                      <p:cBhvr>
                                        <p:cTn id="73" dur="500"/>
                                        <p:tgtEl>
                                          <p:spTgt spid="1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4"/>
                                        </p:tgtEl>
                                        <p:attrNameLst>
                                          <p:attrName>style.visibility</p:attrName>
                                        </p:attrNameLst>
                                      </p:cBhvr>
                                      <p:to>
                                        <p:strVal val="visible"/>
                                      </p:to>
                                    </p:set>
                                    <p:animEffect transition="in" filter="fade">
                                      <p:cBhvr>
                                        <p:cTn id="76" dur="500"/>
                                        <p:tgtEl>
                                          <p:spTgt spid="11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fade">
                                      <p:cBhvr>
                                        <p:cTn id="79" dur="500"/>
                                        <p:tgtEl>
                                          <p:spTgt spid="1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fade">
                                      <p:cBhvr>
                                        <p:cTn id="82" dur="500"/>
                                        <p:tgtEl>
                                          <p:spTgt spid="9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2"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p:tgtEl>
                                          <p:spTgt spid="21"/>
                                        </p:tgtEl>
                                        <p:attrNameLst>
                                          <p:attrName>ppt_x</p:attrName>
                                        </p:attrNameLst>
                                      </p:cBhvr>
                                      <p:tavLst>
                                        <p:tav tm="0">
                                          <p:val>
                                            <p:strVal val="#ppt_x+#ppt_w*1.125000"/>
                                          </p:val>
                                        </p:tav>
                                        <p:tav tm="100000">
                                          <p:val>
                                            <p:strVal val="#ppt_x"/>
                                          </p:val>
                                        </p:tav>
                                      </p:tavLst>
                                    </p:anim>
                                    <p:animEffect transition="in" filter="wipe(left)">
                                      <p:cBhvr>
                                        <p:cTn id="91" dur="500"/>
                                        <p:tgtEl>
                                          <p:spTgt spid="21"/>
                                        </p:tgtEl>
                                      </p:cBhvr>
                                    </p:animEffect>
                                  </p:childTnLst>
                                </p:cTn>
                              </p:par>
                              <p:par>
                                <p:cTn id="92" presetID="12" presetClass="entr" presetSubtype="2" fill="hold" grpId="0" nodeType="withEffect">
                                  <p:stCondLst>
                                    <p:cond delay="0"/>
                                  </p:stCondLst>
                                  <p:childTnLst>
                                    <p:set>
                                      <p:cBhvr>
                                        <p:cTn id="93" dur="1" fill="hold">
                                          <p:stCondLst>
                                            <p:cond delay="0"/>
                                          </p:stCondLst>
                                        </p:cTn>
                                        <p:tgtEl>
                                          <p:spTgt spid="128"/>
                                        </p:tgtEl>
                                        <p:attrNameLst>
                                          <p:attrName>style.visibility</p:attrName>
                                        </p:attrNameLst>
                                      </p:cBhvr>
                                      <p:to>
                                        <p:strVal val="visible"/>
                                      </p:to>
                                    </p:set>
                                    <p:anim calcmode="lin" valueType="num">
                                      <p:cBhvr additive="base">
                                        <p:cTn id="94" dur="500"/>
                                        <p:tgtEl>
                                          <p:spTgt spid="128"/>
                                        </p:tgtEl>
                                        <p:attrNameLst>
                                          <p:attrName>ppt_x</p:attrName>
                                        </p:attrNameLst>
                                      </p:cBhvr>
                                      <p:tavLst>
                                        <p:tav tm="0">
                                          <p:val>
                                            <p:strVal val="#ppt_x+#ppt_w*1.125000"/>
                                          </p:val>
                                        </p:tav>
                                        <p:tav tm="100000">
                                          <p:val>
                                            <p:strVal val="#ppt_x"/>
                                          </p:val>
                                        </p:tav>
                                      </p:tavLst>
                                    </p:anim>
                                    <p:animEffect transition="in" filter="wipe(left)">
                                      <p:cBhvr>
                                        <p:cTn id="95" dur="500"/>
                                        <p:tgtEl>
                                          <p:spTgt spid="128"/>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127"/>
                                        </p:tgtEl>
                                        <p:attrNameLst>
                                          <p:attrName>style.visibility</p:attrName>
                                        </p:attrNameLst>
                                      </p:cBhvr>
                                      <p:to>
                                        <p:strVal val="visible"/>
                                      </p:to>
                                    </p:set>
                                    <p:anim calcmode="lin" valueType="num">
                                      <p:cBhvr additive="base">
                                        <p:cTn id="98" dur="500"/>
                                        <p:tgtEl>
                                          <p:spTgt spid="127"/>
                                        </p:tgtEl>
                                        <p:attrNameLst>
                                          <p:attrName>ppt_x</p:attrName>
                                        </p:attrNameLst>
                                      </p:cBhvr>
                                      <p:tavLst>
                                        <p:tav tm="0">
                                          <p:val>
                                            <p:strVal val="#ppt_x+#ppt_w*1.125000"/>
                                          </p:val>
                                        </p:tav>
                                        <p:tav tm="100000">
                                          <p:val>
                                            <p:strVal val="#ppt_x"/>
                                          </p:val>
                                        </p:tav>
                                      </p:tavLst>
                                    </p:anim>
                                    <p:animEffect transition="in" filter="wipe(left)">
                                      <p:cBhvr>
                                        <p:cTn id="99" dur="500"/>
                                        <p:tgtEl>
                                          <p:spTgt spid="127"/>
                                        </p:tgtEl>
                                      </p:cBhvr>
                                    </p:animEffect>
                                  </p:childTnLst>
                                </p:cTn>
                              </p:par>
                              <p:par>
                                <p:cTn id="100" presetID="12" presetClass="entr" presetSubtype="2" fill="hold" grpId="0" nodeType="withEffect">
                                  <p:stCondLst>
                                    <p:cond delay="0"/>
                                  </p:stCondLst>
                                  <p:childTnLst>
                                    <p:set>
                                      <p:cBhvr>
                                        <p:cTn id="101" dur="1" fill="hold">
                                          <p:stCondLst>
                                            <p:cond delay="0"/>
                                          </p:stCondLst>
                                        </p:cTn>
                                        <p:tgtEl>
                                          <p:spTgt spid="112"/>
                                        </p:tgtEl>
                                        <p:attrNameLst>
                                          <p:attrName>style.visibility</p:attrName>
                                        </p:attrNameLst>
                                      </p:cBhvr>
                                      <p:to>
                                        <p:strVal val="visible"/>
                                      </p:to>
                                    </p:set>
                                    <p:anim calcmode="lin" valueType="num">
                                      <p:cBhvr additive="base">
                                        <p:cTn id="102" dur="500"/>
                                        <p:tgtEl>
                                          <p:spTgt spid="112"/>
                                        </p:tgtEl>
                                        <p:attrNameLst>
                                          <p:attrName>ppt_x</p:attrName>
                                        </p:attrNameLst>
                                      </p:cBhvr>
                                      <p:tavLst>
                                        <p:tav tm="0">
                                          <p:val>
                                            <p:strVal val="#ppt_x+#ppt_w*1.125000"/>
                                          </p:val>
                                        </p:tav>
                                        <p:tav tm="100000">
                                          <p:val>
                                            <p:strVal val="#ppt_x"/>
                                          </p:val>
                                        </p:tav>
                                      </p:tavLst>
                                    </p:anim>
                                    <p:animEffect transition="in" filter="wipe(left)">
                                      <p:cBhvr>
                                        <p:cTn id="103" dur="500"/>
                                        <p:tgtEl>
                                          <p:spTgt spid="112"/>
                                        </p:tgtEl>
                                      </p:cBhvr>
                                    </p:animEffect>
                                  </p:childTnLst>
                                </p:cTn>
                              </p:par>
                              <p:par>
                                <p:cTn id="104" presetID="12" presetClass="entr" presetSubtype="2"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 calcmode="lin" valueType="num">
                                      <p:cBhvr additive="base">
                                        <p:cTn id="106" dur="500"/>
                                        <p:tgtEl>
                                          <p:spTgt spid="107"/>
                                        </p:tgtEl>
                                        <p:attrNameLst>
                                          <p:attrName>ppt_x</p:attrName>
                                        </p:attrNameLst>
                                      </p:cBhvr>
                                      <p:tavLst>
                                        <p:tav tm="0">
                                          <p:val>
                                            <p:strVal val="#ppt_x+#ppt_w*1.125000"/>
                                          </p:val>
                                        </p:tav>
                                        <p:tav tm="100000">
                                          <p:val>
                                            <p:strVal val="#ppt_x"/>
                                          </p:val>
                                        </p:tav>
                                      </p:tavLst>
                                    </p:anim>
                                    <p:animEffect transition="in" filter="wipe(left)">
                                      <p:cBhvr>
                                        <p:cTn id="107" dur="500"/>
                                        <p:tgtEl>
                                          <p:spTgt spid="107"/>
                                        </p:tgtEl>
                                      </p:cBhvr>
                                    </p:animEffect>
                                  </p:childTnLst>
                                </p:cTn>
                              </p:par>
                              <p:par>
                                <p:cTn id="108" presetID="12" presetClass="entr" presetSubtype="2" fill="hold" grpId="0" nodeType="withEffect">
                                  <p:stCondLst>
                                    <p:cond delay="0"/>
                                  </p:stCondLst>
                                  <p:childTnLst>
                                    <p:set>
                                      <p:cBhvr>
                                        <p:cTn id="109" dur="1" fill="hold">
                                          <p:stCondLst>
                                            <p:cond delay="0"/>
                                          </p:stCondLst>
                                        </p:cTn>
                                        <p:tgtEl>
                                          <p:spTgt spid="101"/>
                                        </p:tgtEl>
                                        <p:attrNameLst>
                                          <p:attrName>style.visibility</p:attrName>
                                        </p:attrNameLst>
                                      </p:cBhvr>
                                      <p:to>
                                        <p:strVal val="visible"/>
                                      </p:to>
                                    </p:set>
                                    <p:anim calcmode="lin" valueType="num">
                                      <p:cBhvr additive="base">
                                        <p:cTn id="110" dur="500"/>
                                        <p:tgtEl>
                                          <p:spTgt spid="101"/>
                                        </p:tgtEl>
                                        <p:attrNameLst>
                                          <p:attrName>ppt_x</p:attrName>
                                        </p:attrNameLst>
                                      </p:cBhvr>
                                      <p:tavLst>
                                        <p:tav tm="0">
                                          <p:val>
                                            <p:strVal val="#ppt_x+#ppt_w*1.125000"/>
                                          </p:val>
                                        </p:tav>
                                        <p:tav tm="100000">
                                          <p:val>
                                            <p:strVal val="#ppt_x"/>
                                          </p:val>
                                        </p:tav>
                                      </p:tavLst>
                                    </p:anim>
                                    <p:animEffect transition="in" filter="wipe(left)">
                                      <p:cBhvr>
                                        <p:cTn id="111" dur="500"/>
                                        <p:tgtEl>
                                          <p:spTgt spid="101"/>
                                        </p:tgtEl>
                                      </p:cBhvr>
                                    </p:animEffect>
                                  </p:childTnLst>
                                </p:cTn>
                              </p:par>
                              <p:par>
                                <p:cTn id="112" presetID="12" presetClass="entr" presetSubtype="2" fill="hold" grpId="0" nodeType="withEffect">
                                  <p:stCondLst>
                                    <p:cond delay="0"/>
                                  </p:stCondLst>
                                  <p:childTnLst>
                                    <p:set>
                                      <p:cBhvr>
                                        <p:cTn id="113" dur="1" fill="hold">
                                          <p:stCondLst>
                                            <p:cond delay="0"/>
                                          </p:stCondLst>
                                        </p:cTn>
                                        <p:tgtEl>
                                          <p:spTgt spid="103"/>
                                        </p:tgtEl>
                                        <p:attrNameLst>
                                          <p:attrName>style.visibility</p:attrName>
                                        </p:attrNameLst>
                                      </p:cBhvr>
                                      <p:to>
                                        <p:strVal val="visible"/>
                                      </p:to>
                                    </p:set>
                                    <p:anim calcmode="lin" valueType="num">
                                      <p:cBhvr additive="base">
                                        <p:cTn id="114" dur="500"/>
                                        <p:tgtEl>
                                          <p:spTgt spid="103"/>
                                        </p:tgtEl>
                                        <p:attrNameLst>
                                          <p:attrName>ppt_x</p:attrName>
                                        </p:attrNameLst>
                                      </p:cBhvr>
                                      <p:tavLst>
                                        <p:tav tm="0">
                                          <p:val>
                                            <p:strVal val="#ppt_x+#ppt_w*1.125000"/>
                                          </p:val>
                                        </p:tav>
                                        <p:tav tm="100000">
                                          <p:val>
                                            <p:strVal val="#ppt_x"/>
                                          </p:val>
                                        </p:tav>
                                      </p:tavLst>
                                    </p:anim>
                                    <p:animEffect transition="in" filter="wipe(left)">
                                      <p:cBhvr>
                                        <p:cTn id="115" dur="500"/>
                                        <p:tgtEl>
                                          <p:spTgt spid="103"/>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p:cTn id="125" dur="500" fill="hold"/>
                                        <p:tgtEl>
                                          <p:spTgt spid="108"/>
                                        </p:tgtEl>
                                        <p:attrNameLst>
                                          <p:attrName>ppt_w</p:attrName>
                                        </p:attrNameLst>
                                      </p:cBhvr>
                                      <p:tavLst>
                                        <p:tav tm="0">
                                          <p:val>
                                            <p:fltVal val="0"/>
                                          </p:val>
                                        </p:tav>
                                        <p:tav tm="100000">
                                          <p:val>
                                            <p:strVal val="#ppt_w"/>
                                          </p:val>
                                        </p:tav>
                                      </p:tavLst>
                                    </p:anim>
                                    <p:anim calcmode="lin" valueType="num">
                                      <p:cBhvr>
                                        <p:cTn id="126" dur="500" fill="hold"/>
                                        <p:tgtEl>
                                          <p:spTgt spid="108"/>
                                        </p:tgtEl>
                                        <p:attrNameLst>
                                          <p:attrName>ppt_h</p:attrName>
                                        </p:attrNameLst>
                                      </p:cBhvr>
                                      <p:tavLst>
                                        <p:tav tm="0">
                                          <p:val>
                                            <p:fltVal val="0"/>
                                          </p:val>
                                        </p:tav>
                                        <p:tav tm="100000">
                                          <p:val>
                                            <p:strVal val="#ppt_h"/>
                                          </p:val>
                                        </p:tav>
                                      </p:tavLst>
                                    </p:anim>
                                    <p:animEffect transition="in" filter="fade">
                                      <p:cBhvr>
                                        <p:cTn id="127" dur="500"/>
                                        <p:tgtEl>
                                          <p:spTgt spid="10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136"/>
                                        </p:tgtEl>
                                        <p:attrNameLst>
                                          <p:attrName>style.visibility</p:attrName>
                                        </p:attrNameLst>
                                      </p:cBhvr>
                                      <p:to>
                                        <p:strVal val="visible"/>
                                      </p:to>
                                    </p:set>
                                    <p:anim calcmode="lin" valueType="num">
                                      <p:cBhvr>
                                        <p:cTn id="130" dur="500" fill="hold"/>
                                        <p:tgtEl>
                                          <p:spTgt spid="136"/>
                                        </p:tgtEl>
                                        <p:attrNameLst>
                                          <p:attrName>ppt_w</p:attrName>
                                        </p:attrNameLst>
                                      </p:cBhvr>
                                      <p:tavLst>
                                        <p:tav tm="0">
                                          <p:val>
                                            <p:fltVal val="0"/>
                                          </p:val>
                                        </p:tav>
                                        <p:tav tm="100000">
                                          <p:val>
                                            <p:strVal val="#ppt_w"/>
                                          </p:val>
                                        </p:tav>
                                      </p:tavLst>
                                    </p:anim>
                                    <p:anim calcmode="lin" valueType="num">
                                      <p:cBhvr>
                                        <p:cTn id="131" dur="500" fill="hold"/>
                                        <p:tgtEl>
                                          <p:spTgt spid="136"/>
                                        </p:tgtEl>
                                        <p:attrNameLst>
                                          <p:attrName>ppt_h</p:attrName>
                                        </p:attrNameLst>
                                      </p:cBhvr>
                                      <p:tavLst>
                                        <p:tav tm="0">
                                          <p:val>
                                            <p:fltVal val="0"/>
                                          </p:val>
                                        </p:tav>
                                        <p:tav tm="100000">
                                          <p:val>
                                            <p:strVal val="#ppt_h"/>
                                          </p:val>
                                        </p:tav>
                                      </p:tavLst>
                                    </p:anim>
                                    <p:animEffect transition="in" filter="fade">
                                      <p:cBhvr>
                                        <p:cTn id="132" dur="500"/>
                                        <p:tgtEl>
                                          <p:spTgt spid="136"/>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137"/>
                                        </p:tgtEl>
                                        <p:attrNameLst>
                                          <p:attrName>style.visibility</p:attrName>
                                        </p:attrNameLst>
                                      </p:cBhvr>
                                      <p:to>
                                        <p:strVal val="visible"/>
                                      </p:to>
                                    </p:set>
                                    <p:anim calcmode="lin" valueType="num">
                                      <p:cBhvr>
                                        <p:cTn id="135" dur="500" fill="hold"/>
                                        <p:tgtEl>
                                          <p:spTgt spid="137"/>
                                        </p:tgtEl>
                                        <p:attrNameLst>
                                          <p:attrName>ppt_w</p:attrName>
                                        </p:attrNameLst>
                                      </p:cBhvr>
                                      <p:tavLst>
                                        <p:tav tm="0">
                                          <p:val>
                                            <p:fltVal val="0"/>
                                          </p:val>
                                        </p:tav>
                                        <p:tav tm="100000">
                                          <p:val>
                                            <p:strVal val="#ppt_w"/>
                                          </p:val>
                                        </p:tav>
                                      </p:tavLst>
                                    </p:anim>
                                    <p:anim calcmode="lin" valueType="num">
                                      <p:cBhvr>
                                        <p:cTn id="136" dur="500" fill="hold"/>
                                        <p:tgtEl>
                                          <p:spTgt spid="137"/>
                                        </p:tgtEl>
                                        <p:attrNameLst>
                                          <p:attrName>ppt_h</p:attrName>
                                        </p:attrNameLst>
                                      </p:cBhvr>
                                      <p:tavLst>
                                        <p:tav tm="0">
                                          <p:val>
                                            <p:fltVal val="0"/>
                                          </p:val>
                                        </p:tav>
                                        <p:tav tm="100000">
                                          <p:val>
                                            <p:strVal val="#ppt_h"/>
                                          </p:val>
                                        </p:tav>
                                      </p:tavLst>
                                    </p:anim>
                                    <p:animEffect transition="in" filter="fade">
                                      <p:cBhvr>
                                        <p:cTn id="137" dur="500"/>
                                        <p:tgtEl>
                                          <p:spTgt spid="13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fade">
                                      <p:cBhvr>
                                        <p:cTn id="142" dur="500"/>
                                        <p:tgtEl>
                                          <p:spTgt spid="7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10"/>
                                        </p:tgtEl>
                                        <p:attrNameLst>
                                          <p:attrName>style.visibility</p:attrName>
                                        </p:attrNameLst>
                                      </p:cBhvr>
                                      <p:to>
                                        <p:strVal val="visible"/>
                                      </p:to>
                                    </p:set>
                                    <p:animEffect transition="in" filter="fade">
                                      <p:cBhvr>
                                        <p:cTn id="145" dur="500"/>
                                        <p:tgtEl>
                                          <p:spTgt spid="11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35"/>
                                        </p:tgtEl>
                                        <p:attrNameLst>
                                          <p:attrName>style.visibility</p:attrName>
                                        </p:attrNameLst>
                                      </p:cBhvr>
                                      <p:to>
                                        <p:strVal val="visible"/>
                                      </p:to>
                                    </p:set>
                                    <p:animEffect transition="in" filter="fade">
                                      <p:cBhvr>
                                        <p:cTn id="148" dur="500"/>
                                        <p:tgtEl>
                                          <p:spTgt spid="13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11"/>
                                        </p:tgtEl>
                                        <p:attrNameLst>
                                          <p:attrName>style.visibility</p:attrName>
                                        </p:attrNameLst>
                                      </p:cBhvr>
                                      <p:to>
                                        <p:strVal val="visible"/>
                                      </p:to>
                                    </p:set>
                                    <p:animEffect transition="in" filter="fade">
                                      <p:cBhvr>
                                        <p:cTn id="15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P spid="102" grpId="0"/>
      <p:bldP spid="103" grpId="0"/>
      <p:bldP spid="104" grpId="0"/>
      <p:bldP spid="105" grpId="0"/>
      <p:bldP spid="106" grpId="0"/>
      <p:bldP spid="107" grpId="0"/>
      <p:bldP spid="108" grpId="0"/>
      <p:bldP spid="110" grpId="0"/>
      <p:bldP spid="112" grpId="0"/>
      <p:bldP spid="113" grpId="0"/>
      <p:bldP spid="114" grpId="0"/>
      <p:bldP spid="115" grpId="0"/>
      <p:bldP spid="116" grpId="0"/>
      <p:bldP spid="117" grpId="0"/>
      <p:bldP spid="118" grpId="0"/>
      <p:bldP spid="127" grpId="0"/>
      <p:bldP spid="128" grpId="0"/>
      <p:bldP spid="129" grpId="0"/>
      <p:bldP spid="130" grpId="0"/>
      <p:bldP spid="131" grpId="0"/>
      <p:bldP spid="132" grpId="0"/>
      <p:bldP spid="133" grpId="0"/>
      <p:bldP spid="134" grpId="0"/>
      <p:bldP spid="135" grpId="0" animBg="1"/>
      <p:bldP spid="111" grpId="0"/>
      <p:bldP spid="136" grpId="0" animBg="1"/>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46" name="Group 45"/>
          <p:cNvGrpSpPr/>
          <p:nvPr/>
        </p:nvGrpSpPr>
        <p:grpSpPr>
          <a:xfrm>
            <a:off x="4331658" y="1615342"/>
            <a:ext cx="3791237" cy="3791236"/>
            <a:chOff x="5021522" y="1126778"/>
            <a:chExt cx="2479030" cy="2479030"/>
          </a:xfrm>
        </p:grpSpPr>
        <p:sp>
          <p:nvSpPr>
            <p:cNvPr id="43" name="Oval 42"/>
            <p:cNvSpPr/>
            <p:nvPr/>
          </p:nvSpPr>
          <p:spPr>
            <a:xfrm>
              <a:off x="5021522" y="1126778"/>
              <a:ext cx="2479030" cy="2479030"/>
            </a:xfrm>
            <a:prstGeom prst="ellipse">
              <a:avLst/>
            </a:prstGeom>
            <a:solidFill>
              <a:schemeClr val="accent5"/>
            </a:solidFill>
            <a:ln>
              <a:noFill/>
            </a:ln>
            <a:effectLst>
              <a:outerShdw blurRad="571500" dist="546100" dir="3120000" sx="92000" sy="920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376072" y="1481328"/>
              <a:ext cx="1769930" cy="1769930"/>
            </a:xfrm>
            <a:prstGeom prst="ellipse">
              <a:avLst/>
            </a:prstGeom>
            <a:solidFill>
              <a:schemeClr val="bg1"/>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4920559" y="3829147"/>
            <a:ext cx="2620263" cy="655055"/>
            <a:chOff x="4920559" y="3829147"/>
            <a:chExt cx="2620263" cy="655055"/>
          </a:xfrm>
        </p:grpSpPr>
        <p:sp>
          <p:nvSpPr>
            <p:cNvPr id="41" name="Freeform 40"/>
            <p:cNvSpPr/>
            <p:nvPr/>
          </p:nvSpPr>
          <p:spPr>
            <a:xfrm>
              <a:off x="4926141" y="3829147"/>
              <a:ext cx="2614681" cy="653448"/>
            </a:xfrm>
            <a:custGeom>
              <a:avLst/>
              <a:gdLst>
                <a:gd name="connsiteX0" fmla="*/ 0 w 4759344"/>
                <a:gd name="connsiteY0" fmla="*/ 615702 h 1189432"/>
                <a:gd name="connsiteX1" fmla="*/ 4759344 w 4759344"/>
                <a:gd name="connsiteY1" fmla="*/ 615702 h 1189432"/>
                <a:gd name="connsiteX2" fmla="*/ 4655123 w 4759344"/>
                <a:gd name="connsiteY2" fmla="*/ 1189432 h 1189432"/>
                <a:gd name="connsiteX3" fmla="*/ 104221 w 4759344"/>
                <a:gd name="connsiteY3" fmla="*/ 1189432 h 1189432"/>
                <a:gd name="connsiteX4" fmla="*/ 312883 w 4759344"/>
                <a:gd name="connsiteY4" fmla="*/ 0 h 1189432"/>
                <a:gd name="connsiteX5" fmla="*/ 4446461 w 4759344"/>
                <a:gd name="connsiteY5" fmla="*/ 0 h 1189432"/>
                <a:gd name="connsiteX6" fmla="*/ 4759344 w 4759344"/>
                <a:gd name="connsiteY6" fmla="*/ 612848 h 1189432"/>
                <a:gd name="connsiteX7" fmla="*/ 0 w 4759344"/>
                <a:gd name="connsiteY7" fmla="*/ 612848 h 118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9344" h="1189432">
                  <a:moveTo>
                    <a:pt x="0" y="615702"/>
                  </a:moveTo>
                  <a:lnTo>
                    <a:pt x="4759344" y="615702"/>
                  </a:lnTo>
                  <a:cubicBezTo>
                    <a:pt x="4759344" y="615702"/>
                    <a:pt x="4655123" y="1189432"/>
                    <a:pt x="4655123" y="1189432"/>
                  </a:cubicBezTo>
                  <a:lnTo>
                    <a:pt x="104221" y="1189432"/>
                  </a:lnTo>
                  <a:close/>
                  <a:moveTo>
                    <a:pt x="312883" y="0"/>
                  </a:moveTo>
                  <a:lnTo>
                    <a:pt x="4446461" y="0"/>
                  </a:lnTo>
                  <a:cubicBezTo>
                    <a:pt x="4446461" y="0"/>
                    <a:pt x="4759344" y="612848"/>
                    <a:pt x="4759344" y="612848"/>
                  </a:cubicBezTo>
                  <a:lnTo>
                    <a:pt x="0" y="612848"/>
                  </a:lnTo>
                  <a:close/>
                </a:path>
              </a:pathLst>
            </a:custGeom>
            <a:solidFill>
              <a:srgbClr val="010101">
                <a:alpha val="15000"/>
              </a:srgbClr>
            </a:solidFill>
            <a:ln w="12700">
              <a:miter lim="400000"/>
            </a:ln>
            <a:effectLst>
              <a:outerShdw blurRad="406400" dist="190500" dir="17340000" rotWithShape="0">
                <a:prstClr val="black"/>
              </a:outerShdw>
            </a:effectLst>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 name="Shape 6"/>
            <p:cNvSpPr/>
            <p:nvPr/>
          </p:nvSpPr>
          <p:spPr>
            <a:xfrm>
              <a:off x="4920559" y="3835777"/>
              <a:ext cx="2614681" cy="336686"/>
            </a:xfrm>
            <a:custGeom>
              <a:avLst/>
              <a:gdLst/>
              <a:ahLst/>
              <a:cxnLst>
                <a:cxn ang="0">
                  <a:pos x="wd2" y="hd2"/>
                </a:cxn>
                <a:cxn ang="5400000">
                  <a:pos x="wd2" y="hd2"/>
                </a:cxn>
                <a:cxn ang="10800000">
                  <a:pos x="wd2" y="hd2"/>
                </a:cxn>
                <a:cxn ang="16200000">
                  <a:pos x="wd2" y="hd2"/>
                </a:cxn>
              </a:cxnLst>
              <a:rect l="0" t="0" r="r" b="b"/>
              <a:pathLst>
                <a:path w="21600" h="21600" extrusionOk="0">
                  <a:moveTo>
                    <a:pt x="20180" y="0"/>
                  </a:moveTo>
                  <a:lnTo>
                    <a:pt x="1420" y="0"/>
                  </a:lnTo>
                  <a:lnTo>
                    <a:pt x="0" y="21600"/>
                  </a:lnTo>
                  <a:lnTo>
                    <a:pt x="21600" y="21600"/>
                  </a:lnTo>
                  <a:cubicBezTo>
                    <a:pt x="21600" y="21600"/>
                    <a:pt x="20180" y="0"/>
                    <a:pt x="20180" y="0"/>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7"/>
            <p:cNvSpPr/>
            <p:nvPr/>
          </p:nvSpPr>
          <p:spPr>
            <a:xfrm>
              <a:off x="4920559" y="4169007"/>
              <a:ext cx="2614681" cy="315195"/>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lnTo>
                    <a:pt x="0" y="0"/>
                  </a:lnTo>
                  <a:lnTo>
                    <a:pt x="21600" y="0"/>
                  </a:lnTo>
                  <a:cubicBezTo>
                    <a:pt x="21600" y="0"/>
                    <a:pt x="21127" y="21600"/>
                    <a:pt x="21127" y="2160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8"/>
            <p:cNvSpPr/>
            <p:nvPr/>
          </p:nvSpPr>
          <p:spPr>
            <a:xfrm>
              <a:off x="5667353" y="3835777"/>
              <a:ext cx="1117508" cy="3366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831" y="0"/>
                  </a:lnTo>
                  <a:lnTo>
                    <a:pt x="2769" y="0"/>
                  </a:lnTo>
                  <a:lnTo>
                    <a:pt x="0" y="21600"/>
                  </a:lnTo>
                  <a:cubicBezTo>
                    <a:pt x="0" y="21600"/>
                    <a:pt x="21600" y="21600"/>
                    <a:pt x="21600" y="2160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9"/>
            <p:cNvSpPr/>
            <p:nvPr/>
          </p:nvSpPr>
          <p:spPr>
            <a:xfrm>
              <a:off x="5619031" y="3835777"/>
              <a:ext cx="193415" cy="336686"/>
            </a:xfrm>
            <a:custGeom>
              <a:avLst/>
              <a:gdLst/>
              <a:ahLst/>
              <a:cxnLst>
                <a:cxn ang="0">
                  <a:pos x="wd2" y="hd2"/>
                </a:cxn>
                <a:cxn ang="5400000">
                  <a:pos x="wd2" y="hd2"/>
                </a:cxn>
                <a:cxn ang="10800000">
                  <a:pos x="wd2" y="hd2"/>
                </a:cxn>
                <a:cxn ang="16200000">
                  <a:pos x="wd2" y="hd2"/>
                </a:cxn>
              </a:cxnLst>
              <a:rect l="0" t="0" r="r" b="b"/>
              <a:pathLst>
                <a:path w="21600" h="21600" extrusionOk="0">
                  <a:moveTo>
                    <a:pt x="5600" y="21600"/>
                  </a:moveTo>
                  <a:lnTo>
                    <a:pt x="21600" y="0"/>
                  </a:lnTo>
                  <a:lnTo>
                    <a:pt x="16000" y="0"/>
                  </a:lnTo>
                  <a:lnTo>
                    <a:pt x="0" y="21600"/>
                  </a:lnTo>
                  <a:cubicBezTo>
                    <a:pt x="0" y="21600"/>
                    <a:pt x="5600" y="21600"/>
                    <a:pt x="5600" y="2160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10"/>
            <p:cNvSpPr/>
            <p:nvPr/>
          </p:nvSpPr>
          <p:spPr>
            <a:xfrm>
              <a:off x="6642578" y="3835777"/>
              <a:ext cx="193415" cy="3366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600" y="0"/>
                  </a:lnTo>
                  <a:lnTo>
                    <a:pt x="0" y="0"/>
                  </a:lnTo>
                  <a:lnTo>
                    <a:pt x="16000" y="21600"/>
                  </a:lnTo>
                  <a:cubicBezTo>
                    <a:pt x="16000" y="21600"/>
                    <a:pt x="21600" y="21600"/>
                    <a:pt x="21600" y="2160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11"/>
            <p:cNvSpPr/>
            <p:nvPr/>
          </p:nvSpPr>
          <p:spPr>
            <a:xfrm>
              <a:off x="5619031" y="4169007"/>
              <a:ext cx="107453" cy="315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20" y="21600"/>
                  </a:lnTo>
                  <a:lnTo>
                    <a:pt x="21600" y="21600"/>
                  </a:lnTo>
                  <a:lnTo>
                    <a:pt x="10080" y="0"/>
                  </a:lnTo>
                  <a:cubicBezTo>
                    <a:pt x="10080" y="0"/>
                    <a:pt x="0" y="0"/>
                    <a:pt x="0" y="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12"/>
            <p:cNvSpPr/>
            <p:nvPr/>
          </p:nvSpPr>
          <p:spPr>
            <a:xfrm>
              <a:off x="6726043" y="4169007"/>
              <a:ext cx="107453" cy="315195"/>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lnTo>
                    <a:pt x="0" y="21600"/>
                  </a:lnTo>
                  <a:lnTo>
                    <a:pt x="10080" y="21600"/>
                  </a:lnTo>
                  <a:lnTo>
                    <a:pt x="21600" y="0"/>
                  </a:lnTo>
                  <a:cubicBezTo>
                    <a:pt x="21600" y="0"/>
                    <a:pt x="11520" y="0"/>
                    <a:pt x="11520" y="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13"/>
            <p:cNvSpPr/>
            <p:nvPr/>
          </p:nvSpPr>
          <p:spPr>
            <a:xfrm>
              <a:off x="5667353" y="4169007"/>
              <a:ext cx="1117508" cy="315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8" y="21600"/>
                  </a:lnTo>
                  <a:lnTo>
                    <a:pt x="20492" y="21600"/>
                  </a:lnTo>
                  <a:lnTo>
                    <a:pt x="21600" y="0"/>
                  </a:lnTo>
                  <a:cubicBezTo>
                    <a:pt x="21600" y="0"/>
                    <a:pt x="0" y="0"/>
                    <a:pt x="0" y="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40" name="Group 39"/>
          <p:cNvGrpSpPr/>
          <p:nvPr/>
        </p:nvGrpSpPr>
        <p:grpSpPr>
          <a:xfrm>
            <a:off x="4661378" y="4415372"/>
            <a:ext cx="3023321" cy="758540"/>
            <a:chOff x="4661378" y="4415372"/>
            <a:chExt cx="3023321" cy="758540"/>
          </a:xfrm>
        </p:grpSpPr>
        <p:sp>
          <p:nvSpPr>
            <p:cNvPr id="11" name="Shape 14"/>
            <p:cNvSpPr/>
            <p:nvPr/>
          </p:nvSpPr>
          <p:spPr>
            <a:xfrm>
              <a:off x="4668974" y="4415372"/>
              <a:ext cx="3015725" cy="751865"/>
            </a:xfrm>
            <a:custGeom>
              <a:avLst/>
              <a:gdLst/>
              <a:ahLst/>
              <a:cxnLst>
                <a:cxn ang="0">
                  <a:pos x="wd2" y="hd2"/>
                </a:cxn>
                <a:cxn ang="5400000">
                  <a:pos x="wd2" y="hd2"/>
                </a:cxn>
                <a:cxn ang="10800000">
                  <a:pos x="wd2" y="hd2"/>
                </a:cxn>
                <a:cxn ang="16200000">
                  <a:pos x="wd2" y="hd2"/>
                </a:cxn>
              </a:cxnLst>
              <a:rect l="0" t="0" r="r" b="b"/>
              <a:pathLst>
                <a:path w="21600" h="21600" extrusionOk="0">
                  <a:moveTo>
                    <a:pt x="20180" y="0"/>
                  </a:moveTo>
                  <a:lnTo>
                    <a:pt x="14647" y="0"/>
                  </a:lnTo>
                  <a:lnTo>
                    <a:pt x="14232" y="0"/>
                  </a:lnTo>
                  <a:lnTo>
                    <a:pt x="7368" y="0"/>
                  </a:lnTo>
                  <a:lnTo>
                    <a:pt x="6953" y="0"/>
                  </a:lnTo>
                  <a:lnTo>
                    <a:pt x="1420" y="0"/>
                  </a:lnTo>
                  <a:lnTo>
                    <a:pt x="0" y="11156"/>
                  </a:lnTo>
                  <a:lnTo>
                    <a:pt x="473" y="21600"/>
                  </a:lnTo>
                  <a:lnTo>
                    <a:pt x="6243" y="21600"/>
                  </a:lnTo>
                  <a:lnTo>
                    <a:pt x="6658" y="21600"/>
                  </a:lnTo>
                  <a:lnTo>
                    <a:pt x="14942" y="21600"/>
                  </a:lnTo>
                  <a:lnTo>
                    <a:pt x="15357" y="21600"/>
                  </a:lnTo>
                  <a:lnTo>
                    <a:pt x="21127" y="21600"/>
                  </a:lnTo>
                  <a:lnTo>
                    <a:pt x="21600" y="11156"/>
                  </a:lnTo>
                  <a:cubicBezTo>
                    <a:pt x="21600" y="11156"/>
                    <a:pt x="20180" y="0"/>
                    <a:pt x="20180" y="0"/>
                  </a:cubicBezTo>
                  <a:close/>
                </a:path>
              </a:pathLst>
            </a:custGeom>
            <a:solidFill>
              <a:srgbClr val="010101">
                <a:alpha val="15000"/>
              </a:srgbClr>
            </a:solidFill>
            <a:ln w="12700">
              <a:miter lim="400000"/>
            </a:ln>
            <a:effectLst>
              <a:outerShdw blurRad="330200" dist="76200" dir="17580000" rotWithShape="0">
                <a:prstClr val="black"/>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15"/>
            <p:cNvSpPr/>
            <p:nvPr/>
          </p:nvSpPr>
          <p:spPr>
            <a:xfrm>
              <a:off x="4661378" y="4423796"/>
              <a:ext cx="3015725" cy="388327"/>
            </a:xfrm>
            <a:custGeom>
              <a:avLst/>
              <a:gdLst/>
              <a:ahLst/>
              <a:cxnLst>
                <a:cxn ang="0">
                  <a:pos x="wd2" y="hd2"/>
                </a:cxn>
                <a:cxn ang="5400000">
                  <a:pos x="wd2" y="hd2"/>
                </a:cxn>
                <a:cxn ang="10800000">
                  <a:pos x="wd2" y="hd2"/>
                </a:cxn>
                <a:cxn ang="16200000">
                  <a:pos x="wd2" y="hd2"/>
                </a:cxn>
              </a:cxnLst>
              <a:rect l="0" t="0" r="r" b="b"/>
              <a:pathLst>
                <a:path w="21600" h="21600" extrusionOk="0">
                  <a:moveTo>
                    <a:pt x="20180" y="0"/>
                  </a:moveTo>
                  <a:lnTo>
                    <a:pt x="1420" y="0"/>
                  </a:lnTo>
                  <a:lnTo>
                    <a:pt x="0" y="21600"/>
                  </a:lnTo>
                  <a:lnTo>
                    <a:pt x="21600" y="21600"/>
                  </a:lnTo>
                  <a:cubicBezTo>
                    <a:pt x="21600" y="21600"/>
                    <a:pt x="20180" y="0"/>
                    <a:pt x="20180" y="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16"/>
            <p:cNvSpPr/>
            <p:nvPr/>
          </p:nvSpPr>
          <p:spPr>
            <a:xfrm>
              <a:off x="4661378" y="4810372"/>
              <a:ext cx="3015725" cy="36354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lnTo>
                    <a:pt x="0" y="0"/>
                  </a:lnTo>
                  <a:lnTo>
                    <a:pt x="21600" y="0"/>
                  </a:lnTo>
                  <a:cubicBezTo>
                    <a:pt x="21600" y="0"/>
                    <a:pt x="21127" y="21600"/>
                    <a:pt x="21127" y="21600"/>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17"/>
            <p:cNvSpPr/>
            <p:nvPr/>
          </p:nvSpPr>
          <p:spPr>
            <a:xfrm>
              <a:off x="5526780" y="4423796"/>
              <a:ext cx="1288913" cy="3883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831" y="0"/>
                  </a:lnTo>
                  <a:lnTo>
                    <a:pt x="2769" y="0"/>
                  </a:lnTo>
                  <a:lnTo>
                    <a:pt x="0" y="21600"/>
                  </a:lnTo>
                  <a:cubicBezTo>
                    <a:pt x="0" y="21600"/>
                    <a:pt x="21600" y="21600"/>
                    <a:pt x="21600"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Shape 18"/>
            <p:cNvSpPr/>
            <p:nvPr/>
          </p:nvSpPr>
          <p:spPr>
            <a:xfrm>
              <a:off x="5469672" y="4423796"/>
              <a:ext cx="223081" cy="388327"/>
            </a:xfrm>
            <a:custGeom>
              <a:avLst/>
              <a:gdLst/>
              <a:ahLst/>
              <a:cxnLst>
                <a:cxn ang="0">
                  <a:pos x="wd2" y="hd2"/>
                </a:cxn>
                <a:cxn ang="5400000">
                  <a:pos x="wd2" y="hd2"/>
                </a:cxn>
                <a:cxn ang="10800000">
                  <a:pos x="wd2" y="hd2"/>
                </a:cxn>
                <a:cxn ang="16200000">
                  <a:pos x="wd2" y="hd2"/>
                </a:cxn>
              </a:cxnLst>
              <a:rect l="0" t="0" r="r" b="b"/>
              <a:pathLst>
                <a:path w="21600" h="21600" extrusionOk="0">
                  <a:moveTo>
                    <a:pt x="5600" y="21600"/>
                  </a:moveTo>
                  <a:lnTo>
                    <a:pt x="21600" y="0"/>
                  </a:lnTo>
                  <a:lnTo>
                    <a:pt x="16000" y="0"/>
                  </a:lnTo>
                  <a:lnTo>
                    <a:pt x="0" y="21600"/>
                  </a:lnTo>
                  <a:cubicBezTo>
                    <a:pt x="0" y="21600"/>
                    <a:pt x="5600" y="21600"/>
                    <a:pt x="5600" y="2160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19"/>
            <p:cNvSpPr/>
            <p:nvPr/>
          </p:nvSpPr>
          <p:spPr>
            <a:xfrm>
              <a:off x="6651363" y="4423796"/>
              <a:ext cx="223081" cy="38832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600" y="0"/>
                  </a:lnTo>
                  <a:lnTo>
                    <a:pt x="0" y="0"/>
                  </a:lnTo>
                  <a:lnTo>
                    <a:pt x="16000" y="21600"/>
                  </a:lnTo>
                  <a:cubicBezTo>
                    <a:pt x="16000" y="21600"/>
                    <a:pt x="21600" y="21600"/>
                    <a:pt x="21600" y="2160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20"/>
            <p:cNvSpPr/>
            <p:nvPr/>
          </p:nvSpPr>
          <p:spPr>
            <a:xfrm>
              <a:off x="5469672" y="4810372"/>
              <a:ext cx="123934" cy="36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20" y="21600"/>
                  </a:lnTo>
                  <a:lnTo>
                    <a:pt x="21600" y="21600"/>
                  </a:lnTo>
                  <a:lnTo>
                    <a:pt x="10080" y="0"/>
                  </a:lnTo>
                  <a:cubicBezTo>
                    <a:pt x="10080" y="0"/>
                    <a:pt x="0" y="0"/>
                    <a:pt x="0" y="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21"/>
            <p:cNvSpPr/>
            <p:nvPr/>
          </p:nvSpPr>
          <p:spPr>
            <a:xfrm>
              <a:off x="6748007" y="4810372"/>
              <a:ext cx="123934" cy="363540"/>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lnTo>
                    <a:pt x="0" y="21600"/>
                  </a:lnTo>
                  <a:lnTo>
                    <a:pt x="10080" y="21600"/>
                  </a:lnTo>
                  <a:lnTo>
                    <a:pt x="21600" y="0"/>
                  </a:lnTo>
                  <a:cubicBezTo>
                    <a:pt x="21600" y="0"/>
                    <a:pt x="11520" y="0"/>
                    <a:pt x="11520" y="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22"/>
            <p:cNvSpPr/>
            <p:nvPr/>
          </p:nvSpPr>
          <p:spPr>
            <a:xfrm>
              <a:off x="5526780" y="4810372"/>
              <a:ext cx="1288913" cy="3635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8" y="21600"/>
                  </a:lnTo>
                  <a:lnTo>
                    <a:pt x="20492" y="21600"/>
                  </a:lnTo>
                  <a:lnTo>
                    <a:pt x="21600" y="0"/>
                  </a:lnTo>
                  <a:cubicBezTo>
                    <a:pt x="21600" y="0"/>
                    <a:pt x="0" y="0"/>
                    <a:pt x="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39" name="Group 38"/>
          <p:cNvGrpSpPr/>
          <p:nvPr/>
        </p:nvGrpSpPr>
        <p:grpSpPr>
          <a:xfrm>
            <a:off x="4389017" y="5109451"/>
            <a:ext cx="3470105" cy="869405"/>
            <a:chOff x="4389017" y="5109451"/>
            <a:chExt cx="3470105" cy="869405"/>
          </a:xfrm>
        </p:grpSpPr>
        <p:sp>
          <p:nvSpPr>
            <p:cNvPr id="20" name="Shape 23"/>
            <p:cNvSpPr/>
            <p:nvPr/>
          </p:nvSpPr>
          <p:spPr>
            <a:xfrm>
              <a:off x="4392222" y="5109451"/>
              <a:ext cx="3466900" cy="864349"/>
            </a:xfrm>
            <a:custGeom>
              <a:avLst/>
              <a:gdLst/>
              <a:ahLst/>
              <a:cxnLst>
                <a:cxn ang="0">
                  <a:pos x="wd2" y="hd2"/>
                </a:cxn>
                <a:cxn ang="5400000">
                  <a:pos x="wd2" y="hd2"/>
                </a:cxn>
                <a:cxn ang="10800000">
                  <a:pos x="wd2" y="hd2"/>
                </a:cxn>
                <a:cxn ang="16200000">
                  <a:pos x="wd2" y="hd2"/>
                </a:cxn>
              </a:cxnLst>
              <a:rect l="0" t="0" r="r" b="b"/>
              <a:pathLst>
                <a:path w="21600" h="21600" extrusionOk="0">
                  <a:moveTo>
                    <a:pt x="20180" y="0"/>
                  </a:moveTo>
                  <a:lnTo>
                    <a:pt x="14647" y="0"/>
                  </a:lnTo>
                  <a:lnTo>
                    <a:pt x="14232" y="0"/>
                  </a:lnTo>
                  <a:lnTo>
                    <a:pt x="7368" y="0"/>
                  </a:lnTo>
                  <a:lnTo>
                    <a:pt x="6953" y="0"/>
                  </a:lnTo>
                  <a:lnTo>
                    <a:pt x="1420" y="0"/>
                  </a:lnTo>
                  <a:lnTo>
                    <a:pt x="0" y="11156"/>
                  </a:lnTo>
                  <a:lnTo>
                    <a:pt x="473" y="21600"/>
                  </a:lnTo>
                  <a:lnTo>
                    <a:pt x="6243" y="21600"/>
                  </a:lnTo>
                  <a:lnTo>
                    <a:pt x="6658" y="21600"/>
                  </a:lnTo>
                  <a:lnTo>
                    <a:pt x="14942" y="21600"/>
                  </a:lnTo>
                  <a:lnTo>
                    <a:pt x="15357" y="21600"/>
                  </a:lnTo>
                  <a:lnTo>
                    <a:pt x="21127" y="21600"/>
                  </a:lnTo>
                  <a:lnTo>
                    <a:pt x="21600" y="11156"/>
                  </a:lnTo>
                  <a:cubicBezTo>
                    <a:pt x="21600" y="11156"/>
                    <a:pt x="20180" y="0"/>
                    <a:pt x="20180" y="0"/>
                  </a:cubicBezTo>
                  <a:close/>
                </a:path>
              </a:pathLst>
            </a:custGeom>
            <a:solidFill>
              <a:srgbClr val="010101">
                <a:alpha val="15000"/>
              </a:srgbClr>
            </a:solidFill>
            <a:ln w="12700">
              <a:miter lim="400000"/>
            </a:ln>
            <a:effectLst>
              <a:outerShdw blurRad="330200" dist="76200" dir="17580000" rotWithShape="0">
                <a:prstClr val="black"/>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24"/>
            <p:cNvSpPr/>
            <p:nvPr/>
          </p:nvSpPr>
          <p:spPr>
            <a:xfrm>
              <a:off x="4389017" y="5117875"/>
              <a:ext cx="3466899" cy="446423"/>
            </a:xfrm>
            <a:custGeom>
              <a:avLst/>
              <a:gdLst/>
              <a:ahLst/>
              <a:cxnLst>
                <a:cxn ang="0">
                  <a:pos x="wd2" y="hd2"/>
                </a:cxn>
                <a:cxn ang="5400000">
                  <a:pos x="wd2" y="hd2"/>
                </a:cxn>
                <a:cxn ang="10800000">
                  <a:pos x="wd2" y="hd2"/>
                </a:cxn>
                <a:cxn ang="16200000">
                  <a:pos x="wd2" y="hd2"/>
                </a:cxn>
              </a:cxnLst>
              <a:rect l="0" t="0" r="r" b="b"/>
              <a:pathLst>
                <a:path w="21600" h="21600" extrusionOk="0">
                  <a:moveTo>
                    <a:pt x="20180" y="0"/>
                  </a:moveTo>
                  <a:lnTo>
                    <a:pt x="1420" y="0"/>
                  </a:lnTo>
                  <a:lnTo>
                    <a:pt x="0" y="21600"/>
                  </a:lnTo>
                  <a:lnTo>
                    <a:pt x="21600" y="21600"/>
                  </a:lnTo>
                  <a:cubicBezTo>
                    <a:pt x="21600" y="21600"/>
                    <a:pt x="20180" y="0"/>
                    <a:pt x="20180"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25"/>
            <p:cNvSpPr/>
            <p:nvPr/>
          </p:nvSpPr>
          <p:spPr>
            <a:xfrm>
              <a:off x="4389017" y="5560928"/>
              <a:ext cx="3466899" cy="417928"/>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lnTo>
                    <a:pt x="0" y="0"/>
                  </a:lnTo>
                  <a:lnTo>
                    <a:pt x="21600" y="0"/>
                  </a:lnTo>
                  <a:cubicBezTo>
                    <a:pt x="21600" y="0"/>
                    <a:pt x="21127" y="21600"/>
                    <a:pt x="21127" y="21600"/>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26"/>
            <p:cNvSpPr/>
            <p:nvPr/>
          </p:nvSpPr>
          <p:spPr>
            <a:xfrm>
              <a:off x="5377421" y="5117875"/>
              <a:ext cx="1481743" cy="4464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831" y="0"/>
                  </a:lnTo>
                  <a:lnTo>
                    <a:pt x="2769" y="0"/>
                  </a:lnTo>
                  <a:lnTo>
                    <a:pt x="0" y="21600"/>
                  </a:lnTo>
                  <a:cubicBezTo>
                    <a:pt x="0" y="21600"/>
                    <a:pt x="21600" y="21600"/>
                    <a:pt x="21600" y="216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27"/>
            <p:cNvSpPr/>
            <p:nvPr/>
          </p:nvSpPr>
          <p:spPr>
            <a:xfrm>
              <a:off x="5311527" y="5117875"/>
              <a:ext cx="256456" cy="446423"/>
            </a:xfrm>
            <a:custGeom>
              <a:avLst/>
              <a:gdLst/>
              <a:ahLst/>
              <a:cxnLst>
                <a:cxn ang="0">
                  <a:pos x="wd2" y="hd2"/>
                </a:cxn>
                <a:cxn ang="5400000">
                  <a:pos x="wd2" y="hd2"/>
                </a:cxn>
                <a:cxn ang="10800000">
                  <a:pos x="wd2" y="hd2"/>
                </a:cxn>
                <a:cxn ang="16200000">
                  <a:pos x="wd2" y="hd2"/>
                </a:cxn>
              </a:cxnLst>
              <a:rect l="0" t="0" r="r" b="b"/>
              <a:pathLst>
                <a:path w="21600" h="21600" extrusionOk="0">
                  <a:moveTo>
                    <a:pt x="5600" y="21600"/>
                  </a:moveTo>
                  <a:lnTo>
                    <a:pt x="21600" y="0"/>
                  </a:lnTo>
                  <a:lnTo>
                    <a:pt x="16000" y="0"/>
                  </a:lnTo>
                  <a:lnTo>
                    <a:pt x="0" y="21600"/>
                  </a:lnTo>
                  <a:cubicBezTo>
                    <a:pt x="0" y="21600"/>
                    <a:pt x="5600" y="21600"/>
                    <a:pt x="5600" y="216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28"/>
            <p:cNvSpPr/>
            <p:nvPr/>
          </p:nvSpPr>
          <p:spPr>
            <a:xfrm>
              <a:off x="6668589" y="5117875"/>
              <a:ext cx="256456" cy="4464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600" y="0"/>
                  </a:lnTo>
                  <a:lnTo>
                    <a:pt x="0" y="0"/>
                  </a:lnTo>
                  <a:lnTo>
                    <a:pt x="16000" y="21600"/>
                  </a:lnTo>
                  <a:cubicBezTo>
                    <a:pt x="16000" y="21600"/>
                    <a:pt x="21600" y="21600"/>
                    <a:pt x="21600" y="216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29"/>
            <p:cNvSpPr/>
            <p:nvPr/>
          </p:nvSpPr>
          <p:spPr>
            <a:xfrm>
              <a:off x="5311527" y="5560928"/>
              <a:ext cx="142475" cy="4179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20" y="21600"/>
                  </a:lnTo>
                  <a:lnTo>
                    <a:pt x="21600" y="21600"/>
                  </a:lnTo>
                  <a:lnTo>
                    <a:pt x="10080" y="0"/>
                  </a:lnTo>
                  <a:cubicBezTo>
                    <a:pt x="10080" y="0"/>
                    <a:pt x="0" y="0"/>
                    <a:pt x="0" y="0"/>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30"/>
            <p:cNvSpPr/>
            <p:nvPr/>
          </p:nvSpPr>
          <p:spPr>
            <a:xfrm>
              <a:off x="6778127" y="5560928"/>
              <a:ext cx="142475" cy="417928"/>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lnTo>
                    <a:pt x="0" y="21600"/>
                  </a:lnTo>
                  <a:lnTo>
                    <a:pt x="10080" y="21600"/>
                  </a:lnTo>
                  <a:lnTo>
                    <a:pt x="21600" y="0"/>
                  </a:lnTo>
                  <a:cubicBezTo>
                    <a:pt x="21600" y="0"/>
                    <a:pt x="11520" y="0"/>
                    <a:pt x="11520" y="0"/>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31"/>
            <p:cNvSpPr/>
            <p:nvPr/>
          </p:nvSpPr>
          <p:spPr>
            <a:xfrm>
              <a:off x="5377421" y="5560928"/>
              <a:ext cx="1481743" cy="4179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8" y="21600"/>
                  </a:lnTo>
                  <a:lnTo>
                    <a:pt x="20492" y="21600"/>
                  </a:lnTo>
                  <a:lnTo>
                    <a:pt x="21600" y="0"/>
                  </a:lnTo>
                  <a:cubicBezTo>
                    <a:pt x="21600" y="0"/>
                    <a:pt x="0" y="0"/>
                    <a:pt x="0" y="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38" name="Group 37"/>
          <p:cNvGrpSpPr/>
          <p:nvPr/>
        </p:nvGrpSpPr>
        <p:grpSpPr>
          <a:xfrm>
            <a:off x="4085907" y="5908329"/>
            <a:ext cx="3975802" cy="998711"/>
            <a:chOff x="4085907" y="5908329"/>
            <a:chExt cx="3975802" cy="998711"/>
          </a:xfrm>
        </p:grpSpPr>
        <p:sp>
          <p:nvSpPr>
            <p:cNvPr id="29" name="Shape 32"/>
            <p:cNvSpPr/>
            <p:nvPr/>
          </p:nvSpPr>
          <p:spPr>
            <a:xfrm>
              <a:off x="4093504" y="5908329"/>
              <a:ext cx="3968205" cy="989338"/>
            </a:xfrm>
            <a:custGeom>
              <a:avLst/>
              <a:gdLst/>
              <a:ahLst/>
              <a:cxnLst>
                <a:cxn ang="0">
                  <a:pos x="wd2" y="hd2"/>
                </a:cxn>
                <a:cxn ang="5400000">
                  <a:pos x="wd2" y="hd2"/>
                </a:cxn>
                <a:cxn ang="10800000">
                  <a:pos x="wd2" y="hd2"/>
                </a:cxn>
                <a:cxn ang="16200000">
                  <a:pos x="wd2" y="hd2"/>
                </a:cxn>
              </a:cxnLst>
              <a:rect l="0" t="0" r="r" b="b"/>
              <a:pathLst>
                <a:path w="21600" h="21600" extrusionOk="0">
                  <a:moveTo>
                    <a:pt x="20180" y="0"/>
                  </a:moveTo>
                  <a:lnTo>
                    <a:pt x="14647" y="0"/>
                  </a:lnTo>
                  <a:lnTo>
                    <a:pt x="14232" y="0"/>
                  </a:lnTo>
                  <a:lnTo>
                    <a:pt x="7368" y="0"/>
                  </a:lnTo>
                  <a:lnTo>
                    <a:pt x="6953" y="0"/>
                  </a:lnTo>
                  <a:lnTo>
                    <a:pt x="1420" y="0"/>
                  </a:lnTo>
                  <a:lnTo>
                    <a:pt x="0" y="11156"/>
                  </a:lnTo>
                  <a:lnTo>
                    <a:pt x="473" y="21600"/>
                  </a:lnTo>
                  <a:lnTo>
                    <a:pt x="6243" y="21600"/>
                  </a:lnTo>
                  <a:lnTo>
                    <a:pt x="6658" y="21600"/>
                  </a:lnTo>
                  <a:lnTo>
                    <a:pt x="14942" y="21600"/>
                  </a:lnTo>
                  <a:lnTo>
                    <a:pt x="15357" y="21600"/>
                  </a:lnTo>
                  <a:lnTo>
                    <a:pt x="21127" y="21600"/>
                  </a:lnTo>
                  <a:lnTo>
                    <a:pt x="21600" y="11156"/>
                  </a:lnTo>
                  <a:cubicBezTo>
                    <a:pt x="21600" y="11156"/>
                    <a:pt x="20180" y="0"/>
                    <a:pt x="20180" y="0"/>
                  </a:cubicBezTo>
                  <a:close/>
                </a:path>
              </a:pathLst>
            </a:custGeom>
            <a:solidFill>
              <a:srgbClr val="010101">
                <a:alpha val="15000"/>
              </a:srgbClr>
            </a:solidFill>
            <a:ln w="12700">
              <a:miter lim="400000"/>
            </a:ln>
            <a:effectLst>
              <a:outerShdw blurRad="330200" dist="76200" dir="17580000" rotWithShape="0">
                <a:prstClr val="black"/>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33"/>
            <p:cNvSpPr/>
            <p:nvPr/>
          </p:nvSpPr>
          <p:spPr>
            <a:xfrm>
              <a:off x="4085907" y="5916753"/>
              <a:ext cx="3968204" cy="510974"/>
            </a:xfrm>
            <a:custGeom>
              <a:avLst/>
              <a:gdLst/>
              <a:ahLst/>
              <a:cxnLst>
                <a:cxn ang="0">
                  <a:pos x="wd2" y="hd2"/>
                </a:cxn>
                <a:cxn ang="5400000">
                  <a:pos x="wd2" y="hd2"/>
                </a:cxn>
                <a:cxn ang="10800000">
                  <a:pos x="wd2" y="hd2"/>
                </a:cxn>
                <a:cxn ang="16200000">
                  <a:pos x="wd2" y="hd2"/>
                </a:cxn>
              </a:cxnLst>
              <a:rect l="0" t="0" r="r" b="b"/>
              <a:pathLst>
                <a:path w="21600" h="21600" extrusionOk="0">
                  <a:moveTo>
                    <a:pt x="20180" y="0"/>
                  </a:moveTo>
                  <a:lnTo>
                    <a:pt x="1420" y="0"/>
                  </a:lnTo>
                  <a:lnTo>
                    <a:pt x="0" y="21600"/>
                  </a:lnTo>
                  <a:lnTo>
                    <a:pt x="21600" y="21600"/>
                  </a:lnTo>
                  <a:cubicBezTo>
                    <a:pt x="21600" y="21600"/>
                    <a:pt x="20180" y="0"/>
                    <a:pt x="20180"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34"/>
            <p:cNvSpPr/>
            <p:nvPr/>
          </p:nvSpPr>
          <p:spPr>
            <a:xfrm>
              <a:off x="4085907" y="6428681"/>
              <a:ext cx="3968204" cy="478359"/>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lnTo>
                    <a:pt x="0" y="0"/>
                  </a:lnTo>
                  <a:lnTo>
                    <a:pt x="21600" y="0"/>
                  </a:lnTo>
                  <a:cubicBezTo>
                    <a:pt x="21600" y="0"/>
                    <a:pt x="21127" y="21600"/>
                    <a:pt x="21127"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35"/>
            <p:cNvSpPr/>
            <p:nvPr/>
          </p:nvSpPr>
          <p:spPr>
            <a:xfrm>
              <a:off x="5223669" y="5916753"/>
              <a:ext cx="1695999" cy="5109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831" y="0"/>
                  </a:lnTo>
                  <a:lnTo>
                    <a:pt x="2769" y="0"/>
                  </a:lnTo>
                  <a:lnTo>
                    <a:pt x="0" y="21600"/>
                  </a:lnTo>
                  <a:cubicBezTo>
                    <a:pt x="0" y="21600"/>
                    <a:pt x="21600" y="21600"/>
                    <a:pt x="21600"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36"/>
            <p:cNvSpPr/>
            <p:nvPr/>
          </p:nvSpPr>
          <p:spPr>
            <a:xfrm>
              <a:off x="5149009" y="5916753"/>
              <a:ext cx="293539" cy="510974"/>
            </a:xfrm>
            <a:custGeom>
              <a:avLst/>
              <a:gdLst/>
              <a:ahLst/>
              <a:cxnLst>
                <a:cxn ang="0">
                  <a:pos x="wd2" y="hd2"/>
                </a:cxn>
                <a:cxn ang="5400000">
                  <a:pos x="wd2" y="hd2"/>
                </a:cxn>
                <a:cxn ang="10800000">
                  <a:pos x="wd2" y="hd2"/>
                </a:cxn>
                <a:cxn ang="16200000">
                  <a:pos x="wd2" y="hd2"/>
                </a:cxn>
              </a:cxnLst>
              <a:rect l="0" t="0" r="r" b="b"/>
              <a:pathLst>
                <a:path w="21600" h="21600" extrusionOk="0">
                  <a:moveTo>
                    <a:pt x="5600" y="21600"/>
                  </a:moveTo>
                  <a:lnTo>
                    <a:pt x="21600" y="0"/>
                  </a:lnTo>
                  <a:lnTo>
                    <a:pt x="16000" y="0"/>
                  </a:lnTo>
                  <a:lnTo>
                    <a:pt x="0" y="21600"/>
                  </a:lnTo>
                  <a:cubicBezTo>
                    <a:pt x="0" y="21600"/>
                    <a:pt x="5600" y="21600"/>
                    <a:pt x="5600" y="216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7"/>
            <p:cNvSpPr/>
            <p:nvPr/>
          </p:nvSpPr>
          <p:spPr>
            <a:xfrm>
              <a:off x="6699686" y="5916753"/>
              <a:ext cx="293538" cy="5109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600" y="0"/>
                  </a:lnTo>
                  <a:lnTo>
                    <a:pt x="0" y="0"/>
                  </a:lnTo>
                  <a:lnTo>
                    <a:pt x="16000" y="21600"/>
                  </a:lnTo>
                  <a:cubicBezTo>
                    <a:pt x="16000" y="21600"/>
                    <a:pt x="21600" y="21600"/>
                    <a:pt x="21600" y="216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8"/>
            <p:cNvSpPr/>
            <p:nvPr/>
          </p:nvSpPr>
          <p:spPr>
            <a:xfrm>
              <a:off x="5149009" y="6428681"/>
              <a:ext cx="163077" cy="4783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20" y="21600"/>
                  </a:lnTo>
                  <a:lnTo>
                    <a:pt x="21600" y="21600"/>
                  </a:lnTo>
                  <a:lnTo>
                    <a:pt x="10080" y="0"/>
                  </a:lnTo>
                  <a:cubicBezTo>
                    <a:pt x="10080" y="0"/>
                    <a:pt x="0" y="0"/>
                    <a:pt x="0"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9"/>
            <p:cNvSpPr/>
            <p:nvPr/>
          </p:nvSpPr>
          <p:spPr>
            <a:xfrm>
              <a:off x="6831472" y="6428681"/>
              <a:ext cx="163077" cy="478359"/>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lnTo>
                    <a:pt x="0" y="21600"/>
                  </a:lnTo>
                  <a:lnTo>
                    <a:pt x="10080" y="21600"/>
                  </a:lnTo>
                  <a:lnTo>
                    <a:pt x="21600" y="0"/>
                  </a:lnTo>
                  <a:cubicBezTo>
                    <a:pt x="21600" y="0"/>
                    <a:pt x="11520" y="0"/>
                    <a:pt x="11520"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 name="Shape 40"/>
            <p:cNvSpPr/>
            <p:nvPr/>
          </p:nvSpPr>
          <p:spPr>
            <a:xfrm>
              <a:off x="5223669" y="6428681"/>
              <a:ext cx="1695999" cy="4783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8" y="21600"/>
                  </a:lnTo>
                  <a:lnTo>
                    <a:pt x="20492" y="21600"/>
                  </a:lnTo>
                  <a:lnTo>
                    <a:pt x="21600" y="0"/>
                  </a:lnTo>
                  <a:cubicBezTo>
                    <a:pt x="21600" y="0"/>
                    <a:pt x="0" y="0"/>
                    <a:pt x="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87" name="Rectangle 86"/>
          <p:cNvSpPr/>
          <p:nvPr/>
        </p:nvSpPr>
        <p:spPr>
          <a:xfrm>
            <a:off x="5057587" y="3794722"/>
            <a:ext cx="415498" cy="369332"/>
          </a:xfrm>
          <a:prstGeom prst="rect">
            <a:avLst/>
          </a:prstGeom>
        </p:spPr>
        <p:txBody>
          <a:bodyPr wrap="none">
            <a:spAutoFit/>
          </a:bodyPr>
          <a:lstStyle/>
          <a:p>
            <a:pPr algn="ctr"/>
            <a:r>
              <a:rPr lang="en-US" dirty="0">
                <a:solidFill>
                  <a:schemeClr val="bg2">
                    <a:lumMod val="50000"/>
                  </a:schemeClr>
                </a:solidFill>
                <a:latin typeface="FontAwesome" pitchFamily="2" charset="0"/>
              </a:rPr>
              <a:t></a:t>
            </a:r>
          </a:p>
        </p:txBody>
      </p:sp>
      <p:sp>
        <p:nvSpPr>
          <p:cNvPr id="88" name="Rectangle 87"/>
          <p:cNvSpPr/>
          <p:nvPr/>
        </p:nvSpPr>
        <p:spPr>
          <a:xfrm>
            <a:off x="4544406" y="5934087"/>
            <a:ext cx="441147" cy="400110"/>
          </a:xfrm>
          <a:prstGeom prst="rect">
            <a:avLst/>
          </a:prstGeom>
        </p:spPr>
        <p:txBody>
          <a:bodyPr wrap="none">
            <a:spAutoFit/>
          </a:bodyPr>
          <a:lstStyle/>
          <a:p>
            <a:pPr algn="ctr"/>
            <a:r>
              <a:rPr lang="en-US" sz="2000" dirty="0">
                <a:solidFill>
                  <a:schemeClr val="bg2">
                    <a:lumMod val="60000"/>
                    <a:lumOff val="40000"/>
                  </a:schemeClr>
                </a:solidFill>
                <a:latin typeface="FontAwesome" pitchFamily="2" charset="0"/>
              </a:rPr>
              <a:t></a:t>
            </a:r>
          </a:p>
        </p:txBody>
      </p:sp>
      <p:sp>
        <p:nvSpPr>
          <p:cNvPr id="89" name="Rectangle 88"/>
          <p:cNvSpPr/>
          <p:nvPr/>
        </p:nvSpPr>
        <p:spPr>
          <a:xfrm>
            <a:off x="4961173" y="4408156"/>
            <a:ext cx="404278" cy="400110"/>
          </a:xfrm>
          <a:prstGeom prst="rect">
            <a:avLst/>
          </a:prstGeom>
        </p:spPr>
        <p:txBody>
          <a:bodyPr wrap="none">
            <a:spAutoFit/>
          </a:bodyPr>
          <a:lstStyle/>
          <a:p>
            <a:pPr algn="ctr"/>
            <a:r>
              <a:rPr lang="en-US" sz="2000" dirty="0">
                <a:solidFill>
                  <a:schemeClr val="bg2">
                    <a:lumMod val="75000"/>
                  </a:schemeClr>
                </a:solidFill>
                <a:latin typeface="FontAwesome" pitchFamily="2" charset="0"/>
              </a:rPr>
              <a:t></a:t>
            </a:r>
          </a:p>
        </p:txBody>
      </p:sp>
      <p:sp>
        <p:nvSpPr>
          <p:cNvPr id="90" name="Rectangle 89"/>
          <p:cNvSpPr/>
          <p:nvPr/>
        </p:nvSpPr>
        <p:spPr>
          <a:xfrm>
            <a:off x="4764884" y="5121532"/>
            <a:ext cx="423514" cy="400110"/>
          </a:xfrm>
          <a:prstGeom prst="rect">
            <a:avLst/>
          </a:prstGeom>
        </p:spPr>
        <p:txBody>
          <a:bodyPr wrap="none">
            <a:spAutoFit/>
          </a:bodyPr>
          <a:lstStyle/>
          <a:p>
            <a:pPr algn="ctr"/>
            <a:r>
              <a:rPr lang="en-US" sz="2000" dirty="0">
                <a:solidFill>
                  <a:schemeClr val="bg2"/>
                </a:solidFill>
                <a:latin typeface="FontAwesome" pitchFamily="2" charset="0"/>
              </a:rPr>
              <a:t></a:t>
            </a:r>
          </a:p>
        </p:txBody>
      </p:sp>
      <p:sp>
        <p:nvSpPr>
          <p:cNvPr id="91" name="Rectangle 90"/>
          <p:cNvSpPr/>
          <p:nvPr/>
        </p:nvSpPr>
        <p:spPr>
          <a:xfrm>
            <a:off x="5891429" y="2363255"/>
            <a:ext cx="779381" cy="861774"/>
          </a:xfrm>
          <a:prstGeom prst="rect">
            <a:avLst/>
          </a:prstGeom>
        </p:spPr>
        <p:txBody>
          <a:bodyPr wrap="none">
            <a:spAutoFit/>
          </a:bodyPr>
          <a:lstStyle/>
          <a:p>
            <a:pPr algn="ctr"/>
            <a:r>
              <a:rPr lang="en-US" sz="5000" dirty="0">
                <a:solidFill>
                  <a:schemeClr val="accent5"/>
                </a:solidFill>
                <a:latin typeface="FontAwesome" charset="0"/>
              </a:rPr>
              <a:t></a:t>
            </a:r>
            <a:endParaRPr lang="en-US" sz="5000" dirty="0">
              <a:solidFill>
                <a:schemeClr val="accent5"/>
              </a:solidFill>
            </a:endParaRPr>
          </a:p>
        </p:txBody>
      </p:sp>
      <p:sp>
        <p:nvSpPr>
          <p:cNvPr id="92" name="TextBox 91"/>
          <p:cNvSpPr txBox="1"/>
          <p:nvPr/>
        </p:nvSpPr>
        <p:spPr>
          <a:xfrm>
            <a:off x="5633830" y="5962964"/>
            <a:ext cx="985462" cy="374461"/>
          </a:xfrm>
          <a:prstGeom prst="rect">
            <a:avLst/>
          </a:prstGeom>
          <a:noFill/>
        </p:spPr>
        <p:txBody>
          <a:bodyPr wrap="square" numCol="1" spcCol="457200" rtlCol="0">
            <a:spAutoFit/>
          </a:bodyPr>
          <a:lstStyle/>
          <a:p>
            <a:pPr algn="ctr">
              <a:lnSpc>
                <a:spcPts val="1100"/>
              </a:lnSpc>
            </a:pPr>
            <a:r>
              <a:rPr lang="en-US" sz="1000" smtClean="0">
                <a:solidFill>
                  <a:srgbClr val="FEFEFE"/>
                </a:solidFill>
                <a:latin typeface="Montserrat" charset="0"/>
                <a:ea typeface="Montserrat" charset="0"/>
                <a:cs typeface="Montserrat" charset="0"/>
              </a:rPr>
              <a:t>Fruitful </a:t>
            </a:r>
            <a:r>
              <a:rPr lang="en-US" sz="1000" dirty="0">
                <a:solidFill>
                  <a:srgbClr val="FEFEFE"/>
                </a:solidFill>
                <a:latin typeface="Montserrat" charset="0"/>
                <a:ea typeface="Montserrat" charset="0"/>
                <a:cs typeface="Montserrat" charset="0"/>
              </a:rPr>
              <a:t>were </a:t>
            </a:r>
            <a:r>
              <a:rPr lang="en-US" sz="1000" dirty="0" smtClean="0">
                <a:solidFill>
                  <a:srgbClr val="FEFEFE"/>
                </a:solidFill>
                <a:latin typeface="Montserrat" charset="0"/>
                <a:ea typeface="Montserrat" charset="0"/>
                <a:cs typeface="Montserrat" charset="0"/>
              </a:rPr>
              <a:t>hath</a:t>
            </a:r>
            <a:endParaRPr lang="en-US" sz="1000" dirty="0">
              <a:solidFill>
                <a:srgbClr val="FEFEFE"/>
              </a:solidFill>
              <a:latin typeface="Montserrat" charset="0"/>
              <a:ea typeface="Montserrat" charset="0"/>
              <a:cs typeface="Montserrat" charset="0"/>
            </a:endParaRPr>
          </a:p>
        </p:txBody>
      </p:sp>
      <p:sp>
        <p:nvSpPr>
          <p:cNvPr id="93" name="TextBox 92"/>
          <p:cNvSpPr txBox="1"/>
          <p:nvPr/>
        </p:nvSpPr>
        <p:spPr>
          <a:xfrm>
            <a:off x="5661262" y="5140004"/>
            <a:ext cx="985462" cy="374461"/>
          </a:xfrm>
          <a:prstGeom prst="rect">
            <a:avLst/>
          </a:prstGeom>
          <a:noFill/>
        </p:spPr>
        <p:txBody>
          <a:bodyPr wrap="square" numCol="1" spcCol="457200" rtlCol="0">
            <a:spAutoFit/>
          </a:bodyPr>
          <a:lstStyle/>
          <a:p>
            <a:pPr algn="ctr">
              <a:lnSpc>
                <a:spcPts val="1100"/>
              </a:lnSpc>
            </a:pPr>
            <a:r>
              <a:rPr lang="en-US" sz="1000" smtClean="0">
                <a:solidFill>
                  <a:srgbClr val="FEFEFE"/>
                </a:solidFill>
                <a:latin typeface="Montserrat" charset="0"/>
                <a:ea typeface="Montserrat" charset="0"/>
                <a:cs typeface="Montserrat" charset="0"/>
              </a:rPr>
              <a:t>Fruitful </a:t>
            </a:r>
            <a:r>
              <a:rPr lang="en-US" sz="1000" dirty="0">
                <a:solidFill>
                  <a:srgbClr val="FEFEFE"/>
                </a:solidFill>
                <a:latin typeface="Montserrat" charset="0"/>
                <a:ea typeface="Montserrat" charset="0"/>
                <a:cs typeface="Montserrat" charset="0"/>
              </a:rPr>
              <a:t>were </a:t>
            </a:r>
            <a:r>
              <a:rPr lang="en-US" sz="1000" dirty="0" smtClean="0">
                <a:solidFill>
                  <a:srgbClr val="FEFEFE"/>
                </a:solidFill>
                <a:latin typeface="Montserrat" charset="0"/>
                <a:ea typeface="Montserrat" charset="0"/>
                <a:cs typeface="Montserrat" charset="0"/>
              </a:rPr>
              <a:t>hath</a:t>
            </a:r>
            <a:endParaRPr lang="en-US" sz="1000" dirty="0">
              <a:solidFill>
                <a:srgbClr val="FEFEFE"/>
              </a:solidFill>
              <a:latin typeface="Montserrat" charset="0"/>
              <a:ea typeface="Montserrat" charset="0"/>
              <a:cs typeface="Montserrat" charset="0"/>
            </a:endParaRPr>
          </a:p>
        </p:txBody>
      </p:sp>
      <p:sp>
        <p:nvSpPr>
          <p:cNvPr id="94" name="TextBox 93"/>
          <p:cNvSpPr txBox="1"/>
          <p:nvPr/>
        </p:nvSpPr>
        <p:spPr>
          <a:xfrm>
            <a:off x="5697838" y="4426772"/>
            <a:ext cx="985462" cy="374461"/>
          </a:xfrm>
          <a:prstGeom prst="rect">
            <a:avLst/>
          </a:prstGeom>
          <a:noFill/>
        </p:spPr>
        <p:txBody>
          <a:bodyPr wrap="square" numCol="1" spcCol="457200" rtlCol="0">
            <a:spAutoFit/>
          </a:bodyPr>
          <a:lstStyle/>
          <a:p>
            <a:pPr algn="ctr">
              <a:lnSpc>
                <a:spcPts val="1100"/>
              </a:lnSpc>
            </a:pPr>
            <a:r>
              <a:rPr lang="en-US" sz="1000" smtClean="0">
                <a:solidFill>
                  <a:srgbClr val="FEFEFE"/>
                </a:solidFill>
                <a:latin typeface="Montserrat" charset="0"/>
                <a:ea typeface="Montserrat" charset="0"/>
                <a:cs typeface="Montserrat" charset="0"/>
              </a:rPr>
              <a:t>Fruitful </a:t>
            </a:r>
            <a:r>
              <a:rPr lang="en-US" sz="1000" dirty="0">
                <a:solidFill>
                  <a:srgbClr val="FEFEFE"/>
                </a:solidFill>
                <a:latin typeface="Montserrat" charset="0"/>
                <a:ea typeface="Montserrat" charset="0"/>
                <a:cs typeface="Montserrat" charset="0"/>
              </a:rPr>
              <a:t>were </a:t>
            </a:r>
            <a:r>
              <a:rPr lang="en-US" sz="1000" dirty="0" smtClean="0">
                <a:solidFill>
                  <a:srgbClr val="FEFEFE"/>
                </a:solidFill>
                <a:latin typeface="Montserrat" charset="0"/>
                <a:ea typeface="Montserrat" charset="0"/>
                <a:cs typeface="Montserrat" charset="0"/>
              </a:rPr>
              <a:t>hath</a:t>
            </a:r>
            <a:endParaRPr lang="en-US" sz="1000" dirty="0">
              <a:solidFill>
                <a:srgbClr val="FEFEFE"/>
              </a:solidFill>
              <a:latin typeface="Montserrat" charset="0"/>
              <a:ea typeface="Montserrat" charset="0"/>
              <a:cs typeface="Montserrat" charset="0"/>
            </a:endParaRPr>
          </a:p>
        </p:txBody>
      </p:sp>
      <p:sp>
        <p:nvSpPr>
          <p:cNvPr id="95" name="TextBox 94"/>
          <p:cNvSpPr txBox="1"/>
          <p:nvPr/>
        </p:nvSpPr>
        <p:spPr>
          <a:xfrm>
            <a:off x="5743558" y="3804980"/>
            <a:ext cx="985462" cy="374461"/>
          </a:xfrm>
          <a:prstGeom prst="rect">
            <a:avLst/>
          </a:prstGeom>
          <a:noFill/>
        </p:spPr>
        <p:txBody>
          <a:bodyPr wrap="square" numCol="1" spcCol="457200" rtlCol="0">
            <a:spAutoFit/>
          </a:bodyPr>
          <a:lstStyle/>
          <a:p>
            <a:pPr algn="ctr">
              <a:lnSpc>
                <a:spcPts val="1100"/>
              </a:lnSpc>
            </a:pPr>
            <a:r>
              <a:rPr lang="en-US" sz="1000" smtClean="0">
                <a:solidFill>
                  <a:srgbClr val="FEFEFE"/>
                </a:solidFill>
                <a:latin typeface="Montserrat" charset="0"/>
                <a:ea typeface="Montserrat" charset="0"/>
                <a:cs typeface="Montserrat" charset="0"/>
              </a:rPr>
              <a:t>Fruitful </a:t>
            </a:r>
            <a:r>
              <a:rPr lang="en-US" sz="1000" dirty="0">
                <a:solidFill>
                  <a:srgbClr val="FEFEFE"/>
                </a:solidFill>
                <a:latin typeface="Montserrat" charset="0"/>
                <a:ea typeface="Montserrat" charset="0"/>
                <a:cs typeface="Montserrat" charset="0"/>
              </a:rPr>
              <a:t>were </a:t>
            </a:r>
            <a:r>
              <a:rPr lang="en-US" sz="1000" dirty="0" smtClean="0">
                <a:solidFill>
                  <a:srgbClr val="FEFEFE"/>
                </a:solidFill>
                <a:latin typeface="Montserrat" charset="0"/>
                <a:ea typeface="Montserrat" charset="0"/>
                <a:cs typeface="Montserrat" charset="0"/>
              </a:rPr>
              <a:t>hath</a:t>
            </a:r>
            <a:endParaRPr lang="en-US" sz="1000" dirty="0">
              <a:solidFill>
                <a:srgbClr val="FEFEFE"/>
              </a:solidFill>
              <a:latin typeface="Montserrat" charset="0"/>
              <a:ea typeface="Montserrat" charset="0"/>
              <a:cs typeface="Montserrat" charset="0"/>
            </a:endParaRPr>
          </a:p>
        </p:txBody>
      </p:sp>
      <p:sp>
        <p:nvSpPr>
          <p:cNvPr id="96" name="TextBox 95"/>
          <p:cNvSpPr txBox="1"/>
          <p:nvPr/>
        </p:nvSpPr>
        <p:spPr>
          <a:xfrm>
            <a:off x="6845137" y="3806894"/>
            <a:ext cx="552359" cy="323165"/>
          </a:xfrm>
          <a:prstGeom prst="rect">
            <a:avLst/>
          </a:prstGeom>
          <a:noFill/>
        </p:spPr>
        <p:txBody>
          <a:bodyPr wrap="square" numCol="1" spcCol="457200" rtlCol="0">
            <a:spAutoFit/>
          </a:bodyPr>
          <a:lstStyle/>
          <a:p>
            <a:r>
              <a:rPr lang="en-US" sz="1500" dirty="0" smtClean="0">
                <a:solidFill>
                  <a:schemeClr val="bg2">
                    <a:lumMod val="50000"/>
                  </a:schemeClr>
                </a:solidFill>
                <a:latin typeface="Montserrat" charset="0"/>
                <a:ea typeface="Montserrat" charset="0"/>
                <a:cs typeface="Montserrat" charset="0"/>
              </a:rPr>
              <a:t>8%</a:t>
            </a:r>
            <a:endParaRPr lang="en-US" sz="1500" dirty="0">
              <a:solidFill>
                <a:schemeClr val="bg2">
                  <a:lumMod val="50000"/>
                </a:schemeClr>
              </a:solidFill>
              <a:latin typeface="Montserrat" charset="0"/>
              <a:ea typeface="Montserrat" charset="0"/>
              <a:cs typeface="Montserrat" charset="0"/>
            </a:endParaRPr>
          </a:p>
        </p:txBody>
      </p:sp>
      <p:sp>
        <p:nvSpPr>
          <p:cNvPr id="97" name="TextBox 96"/>
          <p:cNvSpPr txBox="1"/>
          <p:nvPr/>
        </p:nvSpPr>
        <p:spPr>
          <a:xfrm>
            <a:off x="6909388" y="4446847"/>
            <a:ext cx="625268" cy="323165"/>
          </a:xfrm>
          <a:prstGeom prst="rect">
            <a:avLst/>
          </a:prstGeom>
          <a:noFill/>
        </p:spPr>
        <p:txBody>
          <a:bodyPr wrap="square" numCol="1" spcCol="457200" rtlCol="0">
            <a:spAutoFit/>
          </a:bodyPr>
          <a:lstStyle/>
          <a:p>
            <a:r>
              <a:rPr lang="en-US" sz="1500" smtClean="0">
                <a:solidFill>
                  <a:schemeClr val="bg2">
                    <a:lumMod val="75000"/>
                  </a:schemeClr>
                </a:solidFill>
                <a:latin typeface="Montserrat" charset="0"/>
                <a:ea typeface="Montserrat" charset="0"/>
                <a:cs typeface="Montserrat" charset="0"/>
              </a:rPr>
              <a:t>12%</a:t>
            </a:r>
            <a:endParaRPr lang="en-US" sz="1500" dirty="0">
              <a:solidFill>
                <a:schemeClr val="bg2">
                  <a:lumMod val="75000"/>
                </a:schemeClr>
              </a:solidFill>
              <a:latin typeface="Montserrat" charset="0"/>
              <a:ea typeface="Montserrat" charset="0"/>
              <a:cs typeface="Montserrat" charset="0"/>
            </a:endParaRPr>
          </a:p>
        </p:txBody>
      </p:sp>
      <p:sp>
        <p:nvSpPr>
          <p:cNvPr id="98" name="TextBox 97"/>
          <p:cNvSpPr txBox="1"/>
          <p:nvPr/>
        </p:nvSpPr>
        <p:spPr>
          <a:xfrm>
            <a:off x="7028260" y="5160079"/>
            <a:ext cx="625268" cy="323165"/>
          </a:xfrm>
          <a:prstGeom prst="rect">
            <a:avLst/>
          </a:prstGeom>
          <a:noFill/>
        </p:spPr>
        <p:txBody>
          <a:bodyPr wrap="square" numCol="1" spcCol="457200" rtlCol="0">
            <a:spAutoFit/>
          </a:bodyPr>
          <a:lstStyle/>
          <a:p>
            <a:r>
              <a:rPr lang="en-US" sz="1500" dirty="0" smtClean="0">
                <a:solidFill>
                  <a:schemeClr val="bg2"/>
                </a:solidFill>
                <a:latin typeface="Montserrat" charset="0"/>
                <a:ea typeface="Montserrat" charset="0"/>
                <a:cs typeface="Montserrat" charset="0"/>
              </a:rPr>
              <a:t>21%</a:t>
            </a:r>
            <a:endParaRPr lang="en-US" sz="1500" dirty="0">
              <a:solidFill>
                <a:schemeClr val="bg2"/>
              </a:solidFill>
              <a:latin typeface="Montserrat" charset="0"/>
              <a:ea typeface="Montserrat" charset="0"/>
              <a:cs typeface="Montserrat" charset="0"/>
            </a:endParaRPr>
          </a:p>
        </p:txBody>
      </p:sp>
      <p:sp>
        <p:nvSpPr>
          <p:cNvPr id="99" name="TextBox 98"/>
          <p:cNvSpPr txBox="1"/>
          <p:nvPr/>
        </p:nvSpPr>
        <p:spPr>
          <a:xfrm>
            <a:off x="7100848" y="6009440"/>
            <a:ext cx="625268" cy="323165"/>
          </a:xfrm>
          <a:prstGeom prst="rect">
            <a:avLst/>
          </a:prstGeom>
          <a:noFill/>
        </p:spPr>
        <p:txBody>
          <a:bodyPr wrap="square" numCol="1" spcCol="457200" rtlCol="0">
            <a:spAutoFit/>
          </a:bodyPr>
          <a:lstStyle/>
          <a:p>
            <a:r>
              <a:rPr lang="en-US" sz="1500" dirty="0" smtClean="0">
                <a:solidFill>
                  <a:schemeClr val="bg2">
                    <a:lumMod val="60000"/>
                    <a:lumOff val="40000"/>
                  </a:schemeClr>
                </a:solidFill>
                <a:latin typeface="Montserrat" charset="0"/>
                <a:ea typeface="Montserrat" charset="0"/>
                <a:cs typeface="Montserrat" charset="0"/>
              </a:rPr>
              <a:t>38%</a:t>
            </a:r>
            <a:endParaRPr lang="en-US" sz="1500" dirty="0">
              <a:solidFill>
                <a:schemeClr val="bg2">
                  <a:lumMod val="60000"/>
                  <a:lumOff val="40000"/>
                </a:schemeClr>
              </a:solidFill>
              <a:latin typeface="Montserrat" charset="0"/>
              <a:ea typeface="Montserrat" charset="0"/>
              <a:cs typeface="Montserrat" charset="0"/>
            </a:endParaRPr>
          </a:p>
        </p:txBody>
      </p:sp>
      <p:sp>
        <p:nvSpPr>
          <p:cNvPr id="58" name="TextBox 57"/>
          <p:cNvSpPr txBox="1"/>
          <p:nvPr/>
        </p:nvSpPr>
        <p:spPr>
          <a:xfrm>
            <a:off x="5460650" y="3146592"/>
            <a:ext cx="1632788" cy="400110"/>
          </a:xfrm>
          <a:prstGeom prst="rect">
            <a:avLst/>
          </a:prstGeom>
          <a:noFill/>
        </p:spPr>
        <p:txBody>
          <a:bodyPr wrap="square" numCol="1" spcCol="0" rtlCol="0" anchor="ctr">
            <a:spAutoFit/>
          </a:bodyPr>
          <a:lstStyle/>
          <a:p>
            <a:pPr algn="ctr"/>
            <a:r>
              <a:rPr lang="en-US" sz="1000" b="1" smtClean="0">
                <a:solidFill>
                  <a:schemeClr val="accent5"/>
                </a:solidFill>
                <a:latin typeface="Montserrat Light" charset="0"/>
                <a:ea typeface="Montserrat Light" charset="0"/>
                <a:cs typeface="Montserrat Light" charset="0"/>
              </a:rPr>
              <a:t>Example </a:t>
            </a:r>
            <a:r>
              <a:rPr lang="en-US" sz="1000" b="1" dirty="0" smtClean="0">
                <a:solidFill>
                  <a:schemeClr val="accent5"/>
                </a:solidFill>
                <a:latin typeface="Montserrat Light" charset="0"/>
                <a:ea typeface="Montserrat Light" charset="0"/>
                <a:cs typeface="Montserrat Light" charset="0"/>
              </a:rPr>
              <a:t>text goes here with your own</a:t>
            </a:r>
          </a:p>
        </p:txBody>
      </p:sp>
      <p:sp>
        <p:nvSpPr>
          <p:cNvPr id="62" name="Oval 61"/>
          <p:cNvSpPr/>
          <p:nvPr/>
        </p:nvSpPr>
        <p:spPr>
          <a:xfrm>
            <a:off x="5216574" y="2369113"/>
            <a:ext cx="237428" cy="237428"/>
          </a:xfrm>
          <a:prstGeom prst="ellipse">
            <a:avLst/>
          </a:prstGeom>
          <a:solidFill>
            <a:schemeClr val="accent4">
              <a:lumMod val="60000"/>
              <a:lumOff val="40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970554" y="2369113"/>
            <a:ext cx="237428" cy="237428"/>
          </a:xfrm>
          <a:prstGeom prst="ellipse">
            <a:avLst/>
          </a:prstGeom>
          <a:solidFill>
            <a:schemeClr val="accent3">
              <a:lumMod val="60000"/>
              <a:lumOff val="40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412151" y="3054096"/>
            <a:ext cx="237428" cy="237428"/>
          </a:xfrm>
          <a:prstGeom prst="ellipse">
            <a:avLst/>
          </a:prstGeom>
          <a:solidFill>
            <a:schemeClr val="accent2">
              <a:lumMod val="60000"/>
              <a:lumOff val="40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778664" y="3054096"/>
            <a:ext cx="237428" cy="237428"/>
          </a:xfrm>
          <a:prstGeom prst="ellipse">
            <a:avLst/>
          </a:prstGeom>
          <a:solidFill>
            <a:schemeClr val="accent6">
              <a:lumMod val="60000"/>
              <a:lumOff val="40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H="1" flipV="1">
            <a:off x="3666744" y="2935224"/>
            <a:ext cx="1014986" cy="173736"/>
          </a:xfrm>
          <a:prstGeom prst="line">
            <a:avLst/>
          </a:prstGeom>
          <a:ln w="15875">
            <a:solidFill>
              <a:schemeClr val="tx1">
                <a:alpha val="3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4507992" y="1920240"/>
            <a:ext cx="647574" cy="446832"/>
          </a:xfrm>
          <a:prstGeom prst="line">
            <a:avLst/>
          </a:prstGeom>
          <a:ln w="15875">
            <a:solidFill>
              <a:schemeClr val="tx1">
                <a:alpha val="3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744968" y="2852928"/>
            <a:ext cx="786384" cy="246888"/>
          </a:xfrm>
          <a:prstGeom prst="line">
            <a:avLst/>
          </a:prstGeom>
          <a:ln w="15875">
            <a:solidFill>
              <a:schemeClr val="tx1">
                <a:alpha val="3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7260336" y="1901952"/>
            <a:ext cx="667512" cy="466344"/>
          </a:xfrm>
          <a:prstGeom prst="line">
            <a:avLst/>
          </a:prstGeom>
          <a:ln w="15875">
            <a:solidFill>
              <a:schemeClr val="tx1">
                <a:alpha val="3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04065" y="2991451"/>
            <a:ext cx="1785960"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81" name="TextBox 80"/>
          <p:cNvSpPr txBox="1"/>
          <p:nvPr/>
        </p:nvSpPr>
        <p:spPr>
          <a:xfrm>
            <a:off x="1804064" y="2736469"/>
            <a:ext cx="1785960" cy="323165"/>
          </a:xfrm>
          <a:prstGeom prst="rect">
            <a:avLst/>
          </a:prstGeom>
          <a:noFill/>
        </p:spPr>
        <p:txBody>
          <a:bodyPr wrap="square" numCol="1" spcCol="0" rtlCol="0" anchor="ctr">
            <a:spAutoFit/>
          </a:bodyPr>
          <a:lstStyle/>
          <a:p>
            <a:pPr algn="r"/>
            <a:r>
              <a:rPr lang="en-US" sz="1500" b="1" dirty="0" smtClean="0">
                <a:solidFill>
                  <a:schemeClr val="accent6"/>
                </a:solidFill>
                <a:latin typeface="Montserrat" charset="0"/>
                <a:ea typeface="Montserrat" charset="0"/>
                <a:cs typeface="Montserrat" charset="0"/>
              </a:rPr>
              <a:t>Headline Here</a:t>
            </a:r>
          </a:p>
        </p:txBody>
      </p:sp>
      <p:sp>
        <p:nvSpPr>
          <p:cNvPr id="82" name="TextBox 81"/>
          <p:cNvSpPr txBox="1"/>
          <p:nvPr/>
        </p:nvSpPr>
        <p:spPr>
          <a:xfrm>
            <a:off x="2663601" y="1811875"/>
            <a:ext cx="1785960"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83" name="TextBox 82"/>
          <p:cNvSpPr txBox="1"/>
          <p:nvPr/>
        </p:nvSpPr>
        <p:spPr>
          <a:xfrm>
            <a:off x="2663600" y="1694053"/>
            <a:ext cx="1785960" cy="323165"/>
          </a:xfrm>
          <a:prstGeom prst="rect">
            <a:avLst/>
          </a:prstGeom>
          <a:noFill/>
        </p:spPr>
        <p:txBody>
          <a:bodyPr wrap="square" numCol="1" spcCol="0" rtlCol="0" anchor="ctr">
            <a:spAutoFit/>
          </a:bodyPr>
          <a:lstStyle/>
          <a:p>
            <a:pPr algn="r"/>
            <a:r>
              <a:rPr lang="en-US" sz="1500" b="1" dirty="0" smtClean="0">
                <a:solidFill>
                  <a:schemeClr val="accent4"/>
                </a:solidFill>
                <a:latin typeface="Montserrat" charset="0"/>
                <a:ea typeface="Montserrat" charset="0"/>
                <a:cs typeface="Montserrat" charset="0"/>
              </a:rPr>
              <a:t>Headline Here</a:t>
            </a:r>
          </a:p>
        </p:txBody>
      </p:sp>
      <p:sp>
        <p:nvSpPr>
          <p:cNvPr id="86" name="TextBox 85"/>
          <p:cNvSpPr txBox="1"/>
          <p:nvPr/>
        </p:nvSpPr>
        <p:spPr>
          <a:xfrm>
            <a:off x="8662065" y="2909155"/>
            <a:ext cx="1785960"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100" name="TextBox 99"/>
          <p:cNvSpPr txBox="1"/>
          <p:nvPr/>
        </p:nvSpPr>
        <p:spPr>
          <a:xfrm>
            <a:off x="8662064" y="2654173"/>
            <a:ext cx="1785960" cy="323165"/>
          </a:xfrm>
          <a:prstGeom prst="rect">
            <a:avLst/>
          </a:prstGeom>
          <a:noFill/>
        </p:spPr>
        <p:txBody>
          <a:bodyPr wrap="square" numCol="1" spcCol="0" rtlCol="0" anchor="ctr">
            <a:spAutoFit/>
          </a:bodyPr>
          <a:lstStyle/>
          <a:p>
            <a:r>
              <a:rPr lang="en-US" sz="1500" b="1" dirty="0" smtClean="0">
                <a:solidFill>
                  <a:schemeClr val="accent2"/>
                </a:solidFill>
                <a:latin typeface="Montserrat" charset="0"/>
                <a:ea typeface="Montserrat" charset="0"/>
                <a:cs typeface="Montserrat" charset="0"/>
              </a:rPr>
              <a:t>Headline Here</a:t>
            </a:r>
          </a:p>
        </p:txBody>
      </p:sp>
      <p:sp>
        <p:nvSpPr>
          <p:cNvPr id="103" name="TextBox 102"/>
          <p:cNvSpPr txBox="1"/>
          <p:nvPr/>
        </p:nvSpPr>
        <p:spPr>
          <a:xfrm>
            <a:off x="8040273" y="1811875"/>
            <a:ext cx="1785960"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104" name="TextBox 103"/>
          <p:cNvSpPr txBox="1"/>
          <p:nvPr/>
        </p:nvSpPr>
        <p:spPr>
          <a:xfrm>
            <a:off x="8040272" y="1694053"/>
            <a:ext cx="1785960" cy="323165"/>
          </a:xfrm>
          <a:prstGeom prst="rect">
            <a:avLst/>
          </a:prstGeom>
          <a:noFill/>
        </p:spPr>
        <p:txBody>
          <a:bodyPr wrap="square" numCol="1" spcCol="0" rtlCol="0" anchor="ctr">
            <a:spAutoFit/>
          </a:bodyPr>
          <a:lstStyle/>
          <a:p>
            <a:r>
              <a:rPr lang="en-US" sz="1500" b="1" dirty="0" smtClean="0">
                <a:solidFill>
                  <a:schemeClr val="accent3"/>
                </a:solidFill>
                <a:latin typeface="Montserrat" charset="0"/>
                <a:ea typeface="Montserrat" charset="0"/>
                <a:cs typeface="Montserrat" charset="0"/>
              </a:rPr>
              <a:t>Headline Here</a:t>
            </a:r>
          </a:p>
        </p:txBody>
      </p:sp>
      <p:sp>
        <p:nvSpPr>
          <p:cNvPr id="105" name="TextBox 104"/>
          <p:cNvSpPr txBox="1"/>
          <p:nvPr/>
        </p:nvSpPr>
        <p:spPr>
          <a:xfrm>
            <a:off x="1335025" y="4652762"/>
            <a:ext cx="2235184"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cxnSp>
        <p:nvCxnSpPr>
          <p:cNvPr id="106" name="Straight Connector 105"/>
          <p:cNvCxnSpPr/>
          <p:nvPr/>
        </p:nvCxnSpPr>
        <p:spPr>
          <a:xfrm>
            <a:off x="1527048" y="4384471"/>
            <a:ext cx="1975104" cy="0"/>
          </a:xfrm>
          <a:prstGeom prst="line">
            <a:avLst/>
          </a:prstGeom>
          <a:ln w="15875">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8662065" y="4652762"/>
            <a:ext cx="2235184"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cxnSp>
        <p:nvCxnSpPr>
          <p:cNvPr id="108" name="Straight Connector 107"/>
          <p:cNvCxnSpPr/>
          <p:nvPr/>
        </p:nvCxnSpPr>
        <p:spPr>
          <a:xfrm>
            <a:off x="8662065" y="4384471"/>
            <a:ext cx="1975104" cy="0"/>
          </a:xfrm>
          <a:prstGeom prst="line">
            <a:avLst/>
          </a:prstGeom>
          <a:ln w="15875">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101"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102"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1062151233"/>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500"/>
                                        <p:tgtEl>
                                          <p:spTgt spid="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anim calcmode="lin" valueType="num">
                                      <p:cBhvr>
                                        <p:cTn id="29" dur="500" fill="hold"/>
                                        <p:tgtEl>
                                          <p:spTgt spid="98"/>
                                        </p:tgtEl>
                                        <p:attrNameLst>
                                          <p:attrName>ppt_w</p:attrName>
                                        </p:attrNameLst>
                                      </p:cBhvr>
                                      <p:tavLst>
                                        <p:tav tm="0">
                                          <p:val>
                                            <p:fltVal val="0"/>
                                          </p:val>
                                        </p:tav>
                                        <p:tav tm="100000">
                                          <p:val>
                                            <p:strVal val="#ppt_w"/>
                                          </p:val>
                                        </p:tav>
                                      </p:tavLst>
                                    </p:anim>
                                    <p:anim calcmode="lin" valueType="num">
                                      <p:cBhvr>
                                        <p:cTn id="30" dur="500" fill="hold"/>
                                        <p:tgtEl>
                                          <p:spTgt spid="98"/>
                                        </p:tgtEl>
                                        <p:attrNameLst>
                                          <p:attrName>ppt_h</p:attrName>
                                        </p:attrNameLst>
                                      </p:cBhvr>
                                      <p:tavLst>
                                        <p:tav tm="0">
                                          <p:val>
                                            <p:fltVal val="0"/>
                                          </p:val>
                                        </p:tav>
                                        <p:tav tm="100000">
                                          <p:val>
                                            <p:strVal val="#ppt_h"/>
                                          </p:val>
                                        </p:tav>
                                      </p:tavLst>
                                    </p:anim>
                                    <p:animEffect transition="in" filter="fade">
                                      <p:cBhvr>
                                        <p:cTn id="31" dur="500"/>
                                        <p:tgtEl>
                                          <p:spTgt spid="9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animEffect transition="in" filter="fade">
                                      <p:cBhvr>
                                        <p:cTn id="36" dur="500"/>
                                        <p:tgtEl>
                                          <p:spTgt spid="9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fltVal val="0"/>
                                          </p:val>
                                        </p:tav>
                                        <p:tav tm="100000">
                                          <p:val>
                                            <p:strVal val="#ppt_w"/>
                                          </p:val>
                                        </p:tav>
                                      </p:tavLst>
                                    </p:anim>
                                    <p:anim calcmode="lin" valueType="num">
                                      <p:cBhvr>
                                        <p:cTn id="40" dur="500" fill="hold"/>
                                        <p:tgtEl>
                                          <p:spTgt spid="90"/>
                                        </p:tgtEl>
                                        <p:attrNameLst>
                                          <p:attrName>ppt_h</p:attrName>
                                        </p:attrNameLst>
                                      </p:cBhvr>
                                      <p:tavLst>
                                        <p:tav tm="0">
                                          <p:val>
                                            <p:fltVal val="0"/>
                                          </p:val>
                                        </p:tav>
                                        <p:tav tm="100000">
                                          <p:val>
                                            <p:strVal val="#ppt_h"/>
                                          </p:val>
                                        </p:tav>
                                      </p:tavLst>
                                    </p:anim>
                                    <p:animEffect transition="in" filter="fade">
                                      <p:cBhvr>
                                        <p:cTn id="41" dur="500"/>
                                        <p:tgtEl>
                                          <p:spTgt spid="9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p:tgtEl>
                                          <p:spTgt spid="40"/>
                                        </p:tgtEl>
                                        <p:attrNameLst>
                                          <p:attrName>ppt_y</p:attrName>
                                        </p:attrNameLst>
                                      </p:cBhvr>
                                      <p:tavLst>
                                        <p:tav tm="0">
                                          <p:val>
                                            <p:strVal val="#ppt_y+#ppt_h*1.125000"/>
                                          </p:val>
                                        </p:tav>
                                        <p:tav tm="100000">
                                          <p:val>
                                            <p:strVal val="#ppt_y"/>
                                          </p:val>
                                        </p:tav>
                                      </p:tavLst>
                                    </p:anim>
                                    <p:animEffect transition="in" filter="wipe(up)">
                                      <p:cBhvr>
                                        <p:cTn id="47" dur="500"/>
                                        <p:tgtEl>
                                          <p:spTgt spid="40"/>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additive="base">
                                        <p:cTn id="50" dur="500"/>
                                        <p:tgtEl>
                                          <p:spTgt spid="97"/>
                                        </p:tgtEl>
                                        <p:attrNameLst>
                                          <p:attrName>ppt_y</p:attrName>
                                        </p:attrNameLst>
                                      </p:cBhvr>
                                      <p:tavLst>
                                        <p:tav tm="0">
                                          <p:val>
                                            <p:strVal val="#ppt_y+#ppt_h*1.125000"/>
                                          </p:val>
                                        </p:tav>
                                        <p:tav tm="100000">
                                          <p:val>
                                            <p:strVal val="#ppt_y"/>
                                          </p:val>
                                        </p:tav>
                                      </p:tavLst>
                                    </p:anim>
                                    <p:animEffect transition="in" filter="wipe(up)">
                                      <p:cBhvr>
                                        <p:cTn id="51" dur="500"/>
                                        <p:tgtEl>
                                          <p:spTgt spid="97"/>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500"/>
                                        <p:tgtEl>
                                          <p:spTgt spid="94"/>
                                        </p:tgtEl>
                                        <p:attrNameLst>
                                          <p:attrName>ppt_y</p:attrName>
                                        </p:attrNameLst>
                                      </p:cBhvr>
                                      <p:tavLst>
                                        <p:tav tm="0">
                                          <p:val>
                                            <p:strVal val="#ppt_y+#ppt_h*1.125000"/>
                                          </p:val>
                                        </p:tav>
                                        <p:tav tm="100000">
                                          <p:val>
                                            <p:strVal val="#ppt_y"/>
                                          </p:val>
                                        </p:tav>
                                      </p:tavLst>
                                    </p:anim>
                                    <p:animEffect transition="in" filter="wipe(up)">
                                      <p:cBhvr>
                                        <p:cTn id="55" dur="500"/>
                                        <p:tgtEl>
                                          <p:spTgt spid="94"/>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additive="base">
                                        <p:cTn id="58" dur="500"/>
                                        <p:tgtEl>
                                          <p:spTgt spid="89"/>
                                        </p:tgtEl>
                                        <p:attrNameLst>
                                          <p:attrName>ppt_y</p:attrName>
                                        </p:attrNameLst>
                                      </p:cBhvr>
                                      <p:tavLst>
                                        <p:tav tm="0">
                                          <p:val>
                                            <p:strVal val="#ppt_y+#ppt_h*1.125000"/>
                                          </p:val>
                                        </p:tav>
                                        <p:tav tm="100000">
                                          <p:val>
                                            <p:strVal val="#ppt_y"/>
                                          </p:val>
                                        </p:tav>
                                      </p:tavLst>
                                    </p:anim>
                                    <p:animEffect transition="in" filter="wipe(up)">
                                      <p:cBhvr>
                                        <p:cTn id="59" dur="500"/>
                                        <p:tgtEl>
                                          <p:spTgt spid="8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500"/>
                                        <p:tgtEl>
                                          <p:spTgt spid="9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500"/>
                                        <p:tgtEl>
                                          <p:spTgt spid="9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91"/>
                                        </p:tgtEl>
                                        <p:attrNameLst>
                                          <p:attrName>style.visibility</p:attrName>
                                        </p:attrNameLst>
                                      </p:cBhvr>
                                      <p:to>
                                        <p:strVal val="visible"/>
                                      </p:to>
                                    </p:set>
                                    <p:anim calcmode="lin" valueType="num">
                                      <p:cBhvr additive="base">
                                        <p:cTn id="78" dur="500"/>
                                        <p:tgtEl>
                                          <p:spTgt spid="91"/>
                                        </p:tgtEl>
                                        <p:attrNameLst>
                                          <p:attrName>ppt_y</p:attrName>
                                        </p:attrNameLst>
                                      </p:cBhvr>
                                      <p:tavLst>
                                        <p:tav tm="0">
                                          <p:val>
                                            <p:strVal val="#ppt_y+#ppt_h*1.125000"/>
                                          </p:val>
                                        </p:tav>
                                        <p:tav tm="100000">
                                          <p:val>
                                            <p:strVal val="#ppt_y"/>
                                          </p:val>
                                        </p:tav>
                                      </p:tavLst>
                                    </p:anim>
                                    <p:animEffect transition="in" filter="wipe(up)">
                                      <p:cBhvr>
                                        <p:cTn id="79" dur="500"/>
                                        <p:tgtEl>
                                          <p:spTgt spid="91"/>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p:tgtEl>
                                          <p:spTgt spid="58"/>
                                        </p:tgtEl>
                                        <p:attrNameLst>
                                          <p:attrName>ppt_y</p:attrName>
                                        </p:attrNameLst>
                                      </p:cBhvr>
                                      <p:tavLst>
                                        <p:tav tm="0">
                                          <p:val>
                                            <p:strVal val="#ppt_y+#ppt_h*1.125000"/>
                                          </p:val>
                                        </p:tav>
                                        <p:tav tm="100000">
                                          <p:val>
                                            <p:strVal val="#ppt_y"/>
                                          </p:val>
                                        </p:tav>
                                      </p:tavLst>
                                    </p:anim>
                                    <p:animEffect transition="in" filter="wipe(up)">
                                      <p:cBhvr>
                                        <p:cTn id="83" dur="500"/>
                                        <p:tgtEl>
                                          <p:spTgt spid="58"/>
                                        </p:tgtEl>
                                      </p:cBhvr>
                                    </p:animEffect>
                                  </p:childTnLst>
                                </p:cTn>
                              </p:par>
                              <p:par>
                                <p:cTn id="84" presetID="12" presetClass="entr" presetSubtype="4"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500"/>
                                        <p:tgtEl>
                                          <p:spTgt spid="46"/>
                                        </p:tgtEl>
                                        <p:attrNameLst>
                                          <p:attrName>ppt_y</p:attrName>
                                        </p:attrNameLst>
                                      </p:cBhvr>
                                      <p:tavLst>
                                        <p:tav tm="0">
                                          <p:val>
                                            <p:strVal val="#ppt_y+#ppt_h*1.125000"/>
                                          </p:val>
                                        </p:tav>
                                        <p:tav tm="100000">
                                          <p:val>
                                            <p:strVal val="#ppt_y"/>
                                          </p:val>
                                        </p:tav>
                                      </p:tavLst>
                                    </p:anim>
                                    <p:animEffect transition="in" filter="wipe(up)">
                                      <p:cBhvr>
                                        <p:cTn id="87" dur="5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500" fill="hold"/>
                                        <p:tgtEl>
                                          <p:spTgt spid="62"/>
                                        </p:tgtEl>
                                        <p:attrNameLst>
                                          <p:attrName>ppt_w</p:attrName>
                                        </p:attrNameLst>
                                      </p:cBhvr>
                                      <p:tavLst>
                                        <p:tav tm="0">
                                          <p:val>
                                            <p:fltVal val="0"/>
                                          </p:val>
                                        </p:tav>
                                        <p:tav tm="100000">
                                          <p:val>
                                            <p:strVal val="#ppt_w"/>
                                          </p:val>
                                        </p:tav>
                                      </p:tavLst>
                                    </p:anim>
                                    <p:anim calcmode="lin" valueType="num">
                                      <p:cBhvr>
                                        <p:cTn id="93" dur="500" fill="hold"/>
                                        <p:tgtEl>
                                          <p:spTgt spid="62"/>
                                        </p:tgtEl>
                                        <p:attrNameLst>
                                          <p:attrName>ppt_h</p:attrName>
                                        </p:attrNameLst>
                                      </p:cBhvr>
                                      <p:tavLst>
                                        <p:tav tm="0">
                                          <p:val>
                                            <p:fltVal val="0"/>
                                          </p:val>
                                        </p:tav>
                                        <p:tav tm="100000">
                                          <p:val>
                                            <p:strVal val="#ppt_h"/>
                                          </p:val>
                                        </p:tav>
                                      </p:tavLst>
                                    </p:anim>
                                    <p:animEffect transition="in" filter="fade">
                                      <p:cBhvr>
                                        <p:cTn id="94" dur="500"/>
                                        <p:tgtEl>
                                          <p:spTgt spid="6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animEffect transition="in" filter="fade">
                                      <p:cBhvr>
                                        <p:cTn id="104" dur="500"/>
                                        <p:tgtEl>
                                          <p:spTgt spid="64"/>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Effect transition="in" filter="fade">
                                      <p:cBhvr>
                                        <p:cTn id="109" dur="500"/>
                                        <p:tgtEl>
                                          <p:spTgt spid="63"/>
                                        </p:tgtEl>
                                      </p:cBhvr>
                                    </p:animEffect>
                                  </p:childTnLst>
                                </p:cTn>
                              </p:par>
                              <p:par>
                                <p:cTn id="110" presetID="53" presetClass="entr" presetSubtype="16" fill="hold" nodeType="withEffect">
                                  <p:stCondLst>
                                    <p:cond delay="0"/>
                                  </p:stCondLst>
                                  <p:childTnLst>
                                    <p:set>
                                      <p:cBhvr>
                                        <p:cTn id="111" dur="1" fill="hold">
                                          <p:stCondLst>
                                            <p:cond delay="0"/>
                                          </p:stCondLst>
                                        </p:cTn>
                                        <p:tgtEl>
                                          <p:spTgt spid="78"/>
                                        </p:tgtEl>
                                        <p:attrNameLst>
                                          <p:attrName>style.visibility</p:attrName>
                                        </p:attrNameLst>
                                      </p:cBhvr>
                                      <p:to>
                                        <p:strVal val="visible"/>
                                      </p:to>
                                    </p:set>
                                    <p:anim calcmode="lin" valueType="num">
                                      <p:cBhvr>
                                        <p:cTn id="112" dur="500" fill="hold"/>
                                        <p:tgtEl>
                                          <p:spTgt spid="78"/>
                                        </p:tgtEl>
                                        <p:attrNameLst>
                                          <p:attrName>ppt_w</p:attrName>
                                        </p:attrNameLst>
                                      </p:cBhvr>
                                      <p:tavLst>
                                        <p:tav tm="0">
                                          <p:val>
                                            <p:fltVal val="0"/>
                                          </p:val>
                                        </p:tav>
                                        <p:tav tm="100000">
                                          <p:val>
                                            <p:strVal val="#ppt_w"/>
                                          </p:val>
                                        </p:tav>
                                      </p:tavLst>
                                    </p:anim>
                                    <p:anim calcmode="lin" valueType="num">
                                      <p:cBhvr>
                                        <p:cTn id="113" dur="500" fill="hold"/>
                                        <p:tgtEl>
                                          <p:spTgt spid="78"/>
                                        </p:tgtEl>
                                        <p:attrNameLst>
                                          <p:attrName>ppt_h</p:attrName>
                                        </p:attrNameLst>
                                      </p:cBhvr>
                                      <p:tavLst>
                                        <p:tav tm="0">
                                          <p:val>
                                            <p:fltVal val="0"/>
                                          </p:val>
                                        </p:tav>
                                        <p:tav tm="100000">
                                          <p:val>
                                            <p:strVal val="#ppt_h"/>
                                          </p:val>
                                        </p:tav>
                                      </p:tavLst>
                                    </p:anim>
                                    <p:animEffect transition="in" filter="fade">
                                      <p:cBhvr>
                                        <p:cTn id="114" dur="500"/>
                                        <p:tgtEl>
                                          <p:spTgt spid="78"/>
                                        </p:tgtEl>
                                      </p:cBhvr>
                                    </p:animEffect>
                                  </p:childTnLst>
                                </p:cTn>
                              </p:par>
                              <p:par>
                                <p:cTn id="115" presetID="53" presetClass="entr" presetSubtype="16" fill="hold" nodeType="with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p:cTn id="117" dur="500" fill="hold"/>
                                        <p:tgtEl>
                                          <p:spTgt spid="75"/>
                                        </p:tgtEl>
                                        <p:attrNameLst>
                                          <p:attrName>ppt_w</p:attrName>
                                        </p:attrNameLst>
                                      </p:cBhvr>
                                      <p:tavLst>
                                        <p:tav tm="0">
                                          <p:val>
                                            <p:fltVal val="0"/>
                                          </p:val>
                                        </p:tav>
                                        <p:tav tm="100000">
                                          <p:val>
                                            <p:strVal val="#ppt_w"/>
                                          </p:val>
                                        </p:tav>
                                      </p:tavLst>
                                    </p:anim>
                                    <p:anim calcmode="lin" valueType="num">
                                      <p:cBhvr>
                                        <p:cTn id="118" dur="500" fill="hold"/>
                                        <p:tgtEl>
                                          <p:spTgt spid="75"/>
                                        </p:tgtEl>
                                        <p:attrNameLst>
                                          <p:attrName>ppt_h</p:attrName>
                                        </p:attrNameLst>
                                      </p:cBhvr>
                                      <p:tavLst>
                                        <p:tav tm="0">
                                          <p:val>
                                            <p:fltVal val="0"/>
                                          </p:val>
                                        </p:tav>
                                        <p:tav tm="100000">
                                          <p:val>
                                            <p:strVal val="#ppt_h"/>
                                          </p:val>
                                        </p:tav>
                                      </p:tavLst>
                                    </p:anim>
                                    <p:animEffect transition="in" filter="fade">
                                      <p:cBhvr>
                                        <p:cTn id="119" dur="500"/>
                                        <p:tgtEl>
                                          <p:spTgt spid="75"/>
                                        </p:tgtEl>
                                      </p:cBhvr>
                                    </p:animEffect>
                                  </p:childTnLst>
                                </p:cTn>
                              </p:par>
                              <p:par>
                                <p:cTn id="120" presetID="53" presetClass="entr" presetSubtype="16" fill="hold" nodeType="with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500" fill="hold"/>
                                        <p:tgtEl>
                                          <p:spTgt spid="73"/>
                                        </p:tgtEl>
                                        <p:attrNameLst>
                                          <p:attrName>ppt_w</p:attrName>
                                        </p:attrNameLst>
                                      </p:cBhvr>
                                      <p:tavLst>
                                        <p:tav tm="0">
                                          <p:val>
                                            <p:fltVal val="0"/>
                                          </p:val>
                                        </p:tav>
                                        <p:tav tm="100000">
                                          <p:val>
                                            <p:strVal val="#ppt_w"/>
                                          </p:val>
                                        </p:tav>
                                      </p:tavLst>
                                    </p:anim>
                                    <p:anim calcmode="lin" valueType="num">
                                      <p:cBhvr>
                                        <p:cTn id="123" dur="500" fill="hold"/>
                                        <p:tgtEl>
                                          <p:spTgt spid="73"/>
                                        </p:tgtEl>
                                        <p:attrNameLst>
                                          <p:attrName>ppt_h</p:attrName>
                                        </p:attrNameLst>
                                      </p:cBhvr>
                                      <p:tavLst>
                                        <p:tav tm="0">
                                          <p:val>
                                            <p:fltVal val="0"/>
                                          </p:val>
                                        </p:tav>
                                        <p:tav tm="100000">
                                          <p:val>
                                            <p:strVal val="#ppt_h"/>
                                          </p:val>
                                        </p:tav>
                                      </p:tavLst>
                                    </p:anim>
                                    <p:animEffect transition="in" filter="fade">
                                      <p:cBhvr>
                                        <p:cTn id="124" dur="500"/>
                                        <p:tgtEl>
                                          <p:spTgt spid="73"/>
                                        </p:tgtEl>
                                      </p:cBhvr>
                                    </p:animEffect>
                                  </p:childTnLst>
                                </p:cTn>
                              </p:par>
                              <p:par>
                                <p:cTn id="125" presetID="53" presetClass="entr" presetSubtype="16" fill="hold" nodeType="withEffect">
                                  <p:stCondLst>
                                    <p:cond delay="0"/>
                                  </p:stCondLst>
                                  <p:childTnLst>
                                    <p:set>
                                      <p:cBhvr>
                                        <p:cTn id="126" dur="1" fill="hold">
                                          <p:stCondLst>
                                            <p:cond delay="0"/>
                                          </p:stCondLst>
                                        </p:cTn>
                                        <p:tgtEl>
                                          <p:spTgt spid="69"/>
                                        </p:tgtEl>
                                        <p:attrNameLst>
                                          <p:attrName>style.visibility</p:attrName>
                                        </p:attrNameLst>
                                      </p:cBhvr>
                                      <p:to>
                                        <p:strVal val="visible"/>
                                      </p:to>
                                    </p:set>
                                    <p:anim calcmode="lin" valueType="num">
                                      <p:cBhvr>
                                        <p:cTn id="127" dur="500" fill="hold"/>
                                        <p:tgtEl>
                                          <p:spTgt spid="69"/>
                                        </p:tgtEl>
                                        <p:attrNameLst>
                                          <p:attrName>ppt_w</p:attrName>
                                        </p:attrNameLst>
                                      </p:cBhvr>
                                      <p:tavLst>
                                        <p:tav tm="0">
                                          <p:val>
                                            <p:fltVal val="0"/>
                                          </p:val>
                                        </p:tav>
                                        <p:tav tm="100000">
                                          <p:val>
                                            <p:strVal val="#ppt_w"/>
                                          </p:val>
                                        </p:tav>
                                      </p:tavLst>
                                    </p:anim>
                                    <p:anim calcmode="lin" valueType="num">
                                      <p:cBhvr>
                                        <p:cTn id="128" dur="500" fill="hold"/>
                                        <p:tgtEl>
                                          <p:spTgt spid="69"/>
                                        </p:tgtEl>
                                        <p:attrNameLst>
                                          <p:attrName>ppt_h</p:attrName>
                                        </p:attrNameLst>
                                      </p:cBhvr>
                                      <p:tavLst>
                                        <p:tav tm="0">
                                          <p:val>
                                            <p:fltVal val="0"/>
                                          </p:val>
                                        </p:tav>
                                        <p:tav tm="100000">
                                          <p:val>
                                            <p:strVal val="#ppt_h"/>
                                          </p:val>
                                        </p:tav>
                                      </p:tavLst>
                                    </p:anim>
                                    <p:animEffect transition="in" filter="fade">
                                      <p:cBhvr>
                                        <p:cTn id="129" dur="500"/>
                                        <p:tgtEl>
                                          <p:spTgt spid="69"/>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81"/>
                                        </p:tgtEl>
                                        <p:attrNameLst>
                                          <p:attrName>style.visibility</p:attrName>
                                        </p:attrNameLst>
                                      </p:cBhvr>
                                      <p:to>
                                        <p:strVal val="visible"/>
                                      </p:to>
                                    </p:set>
                                    <p:anim calcmode="lin" valueType="num">
                                      <p:cBhvr>
                                        <p:cTn id="132" dur="500" fill="hold"/>
                                        <p:tgtEl>
                                          <p:spTgt spid="81"/>
                                        </p:tgtEl>
                                        <p:attrNameLst>
                                          <p:attrName>ppt_w</p:attrName>
                                        </p:attrNameLst>
                                      </p:cBhvr>
                                      <p:tavLst>
                                        <p:tav tm="0">
                                          <p:val>
                                            <p:fltVal val="0"/>
                                          </p:val>
                                        </p:tav>
                                        <p:tav tm="100000">
                                          <p:val>
                                            <p:strVal val="#ppt_w"/>
                                          </p:val>
                                        </p:tav>
                                      </p:tavLst>
                                    </p:anim>
                                    <p:anim calcmode="lin" valueType="num">
                                      <p:cBhvr>
                                        <p:cTn id="133" dur="500" fill="hold"/>
                                        <p:tgtEl>
                                          <p:spTgt spid="81"/>
                                        </p:tgtEl>
                                        <p:attrNameLst>
                                          <p:attrName>ppt_h</p:attrName>
                                        </p:attrNameLst>
                                      </p:cBhvr>
                                      <p:tavLst>
                                        <p:tav tm="0">
                                          <p:val>
                                            <p:fltVal val="0"/>
                                          </p:val>
                                        </p:tav>
                                        <p:tav tm="100000">
                                          <p:val>
                                            <p:strVal val="#ppt_h"/>
                                          </p:val>
                                        </p:tav>
                                      </p:tavLst>
                                    </p:anim>
                                    <p:animEffect transition="in" filter="fade">
                                      <p:cBhvr>
                                        <p:cTn id="134" dur="500"/>
                                        <p:tgtEl>
                                          <p:spTgt spid="81"/>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80"/>
                                        </p:tgtEl>
                                        <p:attrNameLst>
                                          <p:attrName>style.visibility</p:attrName>
                                        </p:attrNameLst>
                                      </p:cBhvr>
                                      <p:to>
                                        <p:strVal val="visible"/>
                                      </p:to>
                                    </p:set>
                                    <p:anim calcmode="lin" valueType="num">
                                      <p:cBhvr>
                                        <p:cTn id="137" dur="500" fill="hold"/>
                                        <p:tgtEl>
                                          <p:spTgt spid="80"/>
                                        </p:tgtEl>
                                        <p:attrNameLst>
                                          <p:attrName>ppt_w</p:attrName>
                                        </p:attrNameLst>
                                      </p:cBhvr>
                                      <p:tavLst>
                                        <p:tav tm="0">
                                          <p:val>
                                            <p:fltVal val="0"/>
                                          </p:val>
                                        </p:tav>
                                        <p:tav tm="100000">
                                          <p:val>
                                            <p:strVal val="#ppt_w"/>
                                          </p:val>
                                        </p:tav>
                                      </p:tavLst>
                                    </p:anim>
                                    <p:anim calcmode="lin" valueType="num">
                                      <p:cBhvr>
                                        <p:cTn id="138" dur="500" fill="hold"/>
                                        <p:tgtEl>
                                          <p:spTgt spid="80"/>
                                        </p:tgtEl>
                                        <p:attrNameLst>
                                          <p:attrName>ppt_h</p:attrName>
                                        </p:attrNameLst>
                                      </p:cBhvr>
                                      <p:tavLst>
                                        <p:tav tm="0">
                                          <p:val>
                                            <p:fltVal val="0"/>
                                          </p:val>
                                        </p:tav>
                                        <p:tav tm="100000">
                                          <p:val>
                                            <p:strVal val="#ppt_h"/>
                                          </p:val>
                                        </p:tav>
                                      </p:tavLst>
                                    </p:anim>
                                    <p:animEffect transition="in" filter="fade">
                                      <p:cBhvr>
                                        <p:cTn id="139" dur="500"/>
                                        <p:tgtEl>
                                          <p:spTgt spid="8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2"/>
                                        </p:tgtEl>
                                        <p:attrNameLst>
                                          <p:attrName>style.visibility</p:attrName>
                                        </p:attrNameLst>
                                      </p:cBhvr>
                                      <p:to>
                                        <p:strVal val="visible"/>
                                      </p:to>
                                    </p:set>
                                    <p:anim calcmode="lin" valueType="num">
                                      <p:cBhvr>
                                        <p:cTn id="142" dur="500" fill="hold"/>
                                        <p:tgtEl>
                                          <p:spTgt spid="82"/>
                                        </p:tgtEl>
                                        <p:attrNameLst>
                                          <p:attrName>ppt_w</p:attrName>
                                        </p:attrNameLst>
                                      </p:cBhvr>
                                      <p:tavLst>
                                        <p:tav tm="0">
                                          <p:val>
                                            <p:fltVal val="0"/>
                                          </p:val>
                                        </p:tav>
                                        <p:tav tm="100000">
                                          <p:val>
                                            <p:strVal val="#ppt_w"/>
                                          </p:val>
                                        </p:tav>
                                      </p:tavLst>
                                    </p:anim>
                                    <p:anim calcmode="lin" valueType="num">
                                      <p:cBhvr>
                                        <p:cTn id="143" dur="500" fill="hold"/>
                                        <p:tgtEl>
                                          <p:spTgt spid="82"/>
                                        </p:tgtEl>
                                        <p:attrNameLst>
                                          <p:attrName>ppt_h</p:attrName>
                                        </p:attrNameLst>
                                      </p:cBhvr>
                                      <p:tavLst>
                                        <p:tav tm="0">
                                          <p:val>
                                            <p:fltVal val="0"/>
                                          </p:val>
                                        </p:tav>
                                        <p:tav tm="100000">
                                          <p:val>
                                            <p:strVal val="#ppt_h"/>
                                          </p:val>
                                        </p:tav>
                                      </p:tavLst>
                                    </p:anim>
                                    <p:animEffect transition="in" filter="fade">
                                      <p:cBhvr>
                                        <p:cTn id="144" dur="500"/>
                                        <p:tgtEl>
                                          <p:spTgt spid="82"/>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83"/>
                                        </p:tgtEl>
                                        <p:attrNameLst>
                                          <p:attrName>style.visibility</p:attrName>
                                        </p:attrNameLst>
                                      </p:cBhvr>
                                      <p:to>
                                        <p:strVal val="visible"/>
                                      </p:to>
                                    </p:set>
                                    <p:anim calcmode="lin" valueType="num">
                                      <p:cBhvr>
                                        <p:cTn id="147" dur="500" fill="hold"/>
                                        <p:tgtEl>
                                          <p:spTgt spid="83"/>
                                        </p:tgtEl>
                                        <p:attrNameLst>
                                          <p:attrName>ppt_w</p:attrName>
                                        </p:attrNameLst>
                                      </p:cBhvr>
                                      <p:tavLst>
                                        <p:tav tm="0">
                                          <p:val>
                                            <p:fltVal val="0"/>
                                          </p:val>
                                        </p:tav>
                                        <p:tav tm="100000">
                                          <p:val>
                                            <p:strVal val="#ppt_w"/>
                                          </p:val>
                                        </p:tav>
                                      </p:tavLst>
                                    </p:anim>
                                    <p:anim calcmode="lin" valueType="num">
                                      <p:cBhvr>
                                        <p:cTn id="148" dur="500" fill="hold"/>
                                        <p:tgtEl>
                                          <p:spTgt spid="83"/>
                                        </p:tgtEl>
                                        <p:attrNameLst>
                                          <p:attrName>ppt_h</p:attrName>
                                        </p:attrNameLst>
                                      </p:cBhvr>
                                      <p:tavLst>
                                        <p:tav tm="0">
                                          <p:val>
                                            <p:fltVal val="0"/>
                                          </p:val>
                                        </p:tav>
                                        <p:tav tm="100000">
                                          <p:val>
                                            <p:strVal val="#ppt_h"/>
                                          </p:val>
                                        </p:tav>
                                      </p:tavLst>
                                    </p:anim>
                                    <p:animEffect transition="in" filter="fade">
                                      <p:cBhvr>
                                        <p:cTn id="149" dur="500"/>
                                        <p:tgtEl>
                                          <p:spTgt spid="83"/>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04"/>
                                        </p:tgtEl>
                                        <p:attrNameLst>
                                          <p:attrName>style.visibility</p:attrName>
                                        </p:attrNameLst>
                                      </p:cBhvr>
                                      <p:to>
                                        <p:strVal val="visible"/>
                                      </p:to>
                                    </p:set>
                                    <p:anim calcmode="lin" valueType="num">
                                      <p:cBhvr>
                                        <p:cTn id="152" dur="500" fill="hold"/>
                                        <p:tgtEl>
                                          <p:spTgt spid="104"/>
                                        </p:tgtEl>
                                        <p:attrNameLst>
                                          <p:attrName>ppt_w</p:attrName>
                                        </p:attrNameLst>
                                      </p:cBhvr>
                                      <p:tavLst>
                                        <p:tav tm="0">
                                          <p:val>
                                            <p:fltVal val="0"/>
                                          </p:val>
                                        </p:tav>
                                        <p:tav tm="100000">
                                          <p:val>
                                            <p:strVal val="#ppt_w"/>
                                          </p:val>
                                        </p:tav>
                                      </p:tavLst>
                                    </p:anim>
                                    <p:anim calcmode="lin" valueType="num">
                                      <p:cBhvr>
                                        <p:cTn id="153" dur="500" fill="hold"/>
                                        <p:tgtEl>
                                          <p:spTgt spid="104"/>
                                        </p:tgtEl>
                                        <p:attrNameLst>
                                          <p:attrName>ppt_h</p:attrName>
                                        </p:attrNameLst>
                                      </p:cBhvr>
                                      <p:tavLst>
                                        <p:tav tm="0">
                                          <p:val>
                                            <p:fltVal val="0"/>
                                          </p:val>
                                        </p:tav>
                                        <p:tav tm="100000">
                                          <p:val>
                                            <p:strVal val="#ppt_h"/>
                                          </p:val>
                                        </p:tav>
                                      </p:tavLst>
                                    </p:anim>
                                    <p:animEffect transition="in" filter="fade">
                                      <p:cBhvr>
                                        <p:cTn id="154" dur="500"/>
                                        <p:tgtEl>
                                          <p:spTgt spid="104"/>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p:cTn id="157" dur="500" fill="hold"/>
                                        <p:tgtEl>
                                          <p:spTgt spid="103"/>
                                        </p:tgtEl>
                                        <p:attrNameLst>
                                          <p:attrName>ppt_w</p:attrName>
                                        </p:attrNameLst>
                                      </p:cBhvr>
                                      <p:tavLst>
                                        <p:tav tm="0">
                                          <p:val>
                                            <p:fltVal val="0"/>
                                          </p:val>
                                        </p:tav>
                                        <p:tav tm="100000">
                                          <p:val>
                                            <p:strVal val="#ppt_w"/>
                                          </p:val>
                                        </p:tav>
                                      </p:tavLst>
                                    </p:anim>
                                    <p:anim calcmode="lin" valueType="num">
                                      <p:cBhvr>
                                        <p:cTn id="158" dur="500" fill="hold"/>
                                        <p:tgtEl>
                                          <p:spTgt spid="103"/>
                                        </p:tgtEl>
                                        <p:attrNameLst>
                                          <p:attrName>ppt_h</p:attrName>
                                        </p:attrNameLst>
                                      </p:cBhvr>
                                      <p:tavLst>
                                        <p:tav tm="0">
                                          <p:val>
                                            <p:fltVal val="0"/>
                                          </p:val>
                                        </p:tav>
                                        <p:tav tm="100000">
                                          <p:val>
                                            <p:strVal val="#ppt_h"/>
                                          </p:val>
                                        </p:tav>
                                      </p:tavLst>
                                    </p:anim>
                                    <p:animEffect transition="in" filter="fade">
                                      <p:cBhvr>
                                        <p:cTn id="159" dur="500"/>
                                        <p:tgtEl>
                                          <p:spTgt spid="103"/>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00"/>
                                        </p:tgtEl>
                                        <p:attrNameLst>
                                          <p:attrName>style.visibility</p:attrName>
                                        </p:attrNameLst>
                                      </p:cBhvr>
                                      <p:to>
                                        <p:strVal val="visible"/>
                                      </p:to>
                                    </p:set>
                                    <p:anim calcmode="lin" valueType="num">
                                      <p:cBhvr>
                                        <p:cTn id="162" dur="500" fill="hold"/>
                                        <p:tgtEl>
                                          <p:spTgt spid="100"/>
                                        </p:tgtEl>
                                        <p:attrNameLst>
                                          <p:attrName>ppt_w</p:attrName>
                                        </p:attrNameLst>
                                      </p:cBhvr>
                                      <p:tavLst>
                                        <p:tav tm="0">
                                          <p:val>
                                            <p:fltVal val="0"/>
                                          </p:val>
                                        </p:tav>
                                        <p:tav tm="100000">
                                          <p:val>
                                            <p:strVal val="#ppt_w"/>
                                          </p:val>
                                        </p:tav>
                                      </p:tavLst>
                                    </p:anim>
                                    <p:anim calcmode="lin" valueType="num">
                                      <p:cBhvr>
                                        <p:cTn id="163" dur="500" fill="hold"/>
                                        <p:tgtEl>
                                          <p:spTgt spid="100"/>
                                        </p:tgtEl>
                                        <p:attrNameLst>
                                          <p:attrName>ppt_h</p:attrName>
                                        </p:attrNameLst>
                                      </p:cBhvr>
                                      <p:tavLst>
                                        <p:tav tm="0">
                                          <p:val>
                                            <p:fltVal val="0"/>
                                          </p:val>
                                        </p:tav>
                                        <p:tav tm="100000">
                                          <p:val>
                                            <p:strVal val="#ppt_h"/>
                                          </p:val>
                                        </p:tav>
                                      </p:tavLst>
                                    </p:anim>
                                    <p:animEffect transition="in" filter="fade">
                                      <p:cBhvr>
                                        <p:cTn id="164" dur="500"/>
                                        <p:tgtEl>
                                          <p:spTgt spid="100"/>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86"/>
                                        </p:tgtEl>
                                        <p:attrNameLst>
                                          <p:attrName>style.visibility</p:attrName>
                                        </p:attrNameLst>
                                      </p:cBhvr>
                                      <p:to>
                                        <p:strVal val="visible"/>
                                      </p:to>
                                    </p:set>
                                    <p:anim calcmode="lin" valueType="num">
                                      <p:cBhvr>
                                        <p:cTn id="167" dur="500" fill="hold"/>
                                        <p:tgtEl>
                                          <p:spTgt spid="86"/>
                                        </p:tgtEl>
                                        <p:attrNameLst>
                                          <p:attrName>ppt_w</p:attrName>
                                        </p:attrNameLst>
                                      </p:cBhvr>
                                      <p:tavLst>
                                        <p:tav tm="0">
                                          <p:val>
                                            <p:fltVal val="0"/>
                                          </p:val>
                                        </p:tav>
                                        <p:tav tm="100000">
                                          <p:val>
                                            <p:strVal val="#ppt_w"/>
                                          </p:val>
                                        </p:tav>
                                      </p:tavLst>
                                    </p:anim>
                                    <p:anim calcmode="lin" valueType="num">
                                      <p:cBhvr>
                                        <p:cTn id="168" dur="500" fill="hold"/>
                                        <p:tgtEl>
                                          <p:spTgt spid="86"/>
                                        </p:tgtEl>
                                        <p:attrNameLst>
                                          <p:attrName>ppt_h</p:attrName>
                                        </p:attrNameLst>
                                      </p:cBhvr>
                                      <p:tavLst>
                                        <p:tav tm="0">
                                          <p:val>
                                            <p:fltVal val="0"/>
                                          </p:val>
                                        </p:tav>
                                        <p:tav tm="100000">
                                          <p:val>
                                            <p:strVal val="#ppt_h"/>
                                          </p:val>
                                        </p:tav>
                                      </p:tavLst>
                                    </p:anim>
                                    <p:animEffect transition="in" filter="fade">
                                      <p:cBhvr>
                                        <p:cTn id="169" dur="500"/>
                                        <p:tgtEl>
                                          <p:spTgt spid="8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05"/>
                                        </p:tgtEl>
                                        <p:attrNameLst>
                                          <p:attrName>style.visibility</p:attrName>
                                        </p:attrNameLst>
                                      </p:cBhvr>
                                      <p:to>
                                        <p:strVal val="visible"/>
                                      </p:to>
                                    </p:set>
                                    <p:animEffect transition="in" filter="fade">
                                      <p:cBhvr>
                                        <p:cTn id="174" dur="500"/>
                                        <p:tgtEl>
                                          <p:spTgt spid="105"/>
                                        </p:tgtEl>
                                      </p:cBhvr>
                                    </p:animEffect>
                                  </p:childTnLst>
                                </p:cTn>
                              </p:par>
                              <p:par>
                                <p:cTn id="175" presetID="10" presetClass="entr" presetSubtype="0" fill="hold" nodeType="withEffect">
                                  <p:stCondLst>
                                    <p:cond delay="0"/>
                                  </p:stCondLst>
                                  <p:childTnLst>
                                    <p:set>
                                      <p:cBhvr>
                                        <p:cTn id="176" dur="1" fill="hold">
                                          <p:stCondLst>
                                            <p:cond delay="0"/>
                                          </p:stCondLst>
                                        </p:cTn>
                                        <p:tgtEl>
                                          <p:spTgt spid="106"/>
                                        </p:tgtEl>
                                        <p:attrNameLst>
                                          <p:attrName>style.visibility</p:attrName>
                                        </p:attrNameLst>
                                      </p:cBhvr>
                                      <p:to>
                                        <p:strVal val="visible"/>
                                      </p:to>
                                    </p:set>
                                    <p:animEffect transition="in" filter="fade">
                                      <p:cBhvr>
                                        <p:cTn id="177" dur="500"/>
                                        <p:tgtEl>
                                          <p:spTgt spid="10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07"/>
                                        </p:tgtEl>
                                        <p:attrNameLst>
                                          <p:attrName>style.visibility</p:attrName>
                                        </p:attrNameLst>
                                      </p:cBhvr>
                                      <p:to>
                                        <p:strVal val="visible"/>
                                      </p:to>
                                    </p:set>
                                    <p:animEffect transition="in" filter="fade">
                                      <p:cBhvr>
                                        <p:cTn id="180" dur="500"/>
                                        <p:tgtEl>
                                          <p:spTgt spid="107"/>
                                        </p:tgtEl>
                                      </p:cBhvr>
                                    </p:animEffect>
                                  </p:childTnLst>
                                </p:cTn>
                              </p:par>
                              <p:par>
                                <p:cTn id="181" presetID="10" presetClass="entr" presetSubtype="0" fill="hold" nodeType="withEffect">
                                  <p:stCondLst>
                                    <p:cond delay="0"/>
                                  </p:stCondLst>
                                  <p:childTnLst>
                                    <p:set>
                                      <p:cBhvr>
                                        <p:cTn id="182" dur="1" fill="hold">
                                          <p:stCondLst>
                                            <p:cond delay="0"/>
                                          </p:stCondLst>
                                        </p:cTn>
                                        <p:tgtEl>
                                          <p:spTgt spid="108"/>
                                        </p:tgtEl>
                                        <p:attrNameLst>
                                          <p:attrName>style.visibility</p:attrName>
                                        </p:attrNameLst>
                                      </p:cBhvr>
                                      <p:to>
                                        <p:strVal val="visible"/>
                                      </p:to>
                                    </p:set>
                                    <p:animEffect transition="in" filter="fade">
                                      <p:cBhvr>
                                        <p:cTn id="18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P spid="93" grpId="0"/>
      <p:bldP spid="94" grpId="0"/>
      <p:bldP spid="95" grpId="0"/>
      <p:bldP spid="96" grpId="0"/>
      <p:bldP spid="97" grpId="0"/>
      <p:bldP spid="98" grpId="0"/>
      <p:bldP spid="99" grpId="0"/>
      <p:bldP spid="58" grpId="0"/>
      <p:bldP spid="62" grpId="0" animBg="1"/>
      <p:bldP spid="63" grpId="0" animBg="1"/>
      <p:bldP spid="64" grpId="0" animBg="1"/>
      <p:bldP spid="60" grpId="0" animBg="1"/>
      <p:bldP spid="80" grpId="0"/>
      <p:bldP spid="81" grpId="0"/>
      <p:bldP spid="82" grpId="0"/>
      <p:bldP spid="83" grpId="0"/>
      <p:bldP spid="86" grpId="0"/>
      <p:bldP spid="100" grpId="0"/>
      <p:bldP spid="103" grpId="0"/>
      <p:bldP spid="104" grpId="0"/>
      <p:bldP spid="105" grpId="0"/>
      <p:bldP spid="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4"/>
          <p:cNvSpPr/>
          <p:nvPr/>
        </p:nvSpPr>
        <p:spPr>
          <a:xfrm rot="5400000">
            <a:off x="8116101" y="-259339"/>
            <a:ext cx="600965" cy="4996076"/>
          </a:xfrm>
          <a:custGeom>
            <a:avLst/>
            <a:gdLst>
              <a:gd name="connsiteX0" fmla="*/ 0 w 21600"/>
              <a:gd name="connsiteY0" fmla="*/ 1377 h 20828"/>
              <a:gd name="connsiteX1" fmla="*/ 0 w 21600"/>
              <a:gd name="connsiteY1" fmla="*/ 20828 h 20828"/>
              <a:gd name="connsiteX2" fmla="*/ 21600 w 21600"/>
              <a:gd name="connsiteY2" fmla="*/ 20828 h 20828"/>
              <a:gd name="connsiteX3" fmla="*/ 21600 w 21600"/>
              <a:gd name="connsiteY3" fmla="*/ 1377 h 20828"/>
              <a:gd name="connsiteX4" fmla="*/ 10118 w 21600"/>
              <a:gd name="connsiteY4" fmla="*/ 0 h 20828"/>
              <a:gd name="connsiteX5" fmla="*/ 0 w 21600"/>
              <a:gd name="connsiteY5" fmla="*/ 1377 h 2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828" extrusionOk="0">
                <a:moveTo>
                  <a:pt x="0" y="1377"/>
                </a:moveTo>
                <a:lnTo>
                  <a:pt x="0" y="20828"/>
                </a:lnTo>
                <a:lnTo>
                  <a:pt x="21600" y="20828"/>
                </a:lnTo>
                <a:lnTo>
                  <a:pt x="21600" y="1377"/>
                </a:lnTo>
                <a:lnTo>
                  <a:pt x="10118" y="0"/>
                </a:lnTo>
                <a:lnTo>
                  <a:pt x="0" y="1377"/>
                </a:lnTo>
                <a:close/>
              </a:path>
            </a:pathLst>
          </a:custGeom>
          <a:gradFill>
            <a:gsLst>
              <a:gs pos="0">
                <a:schemeClr val="tx2"/>
              </a:gs>
              <a:gs pos="100000">
                <a:schemeClr val="tx2">
                  <a:lumMod val="50000"/>
                </a:schemeClr>
              </a:gs>
            </a:gsLst>
            <a:lin ang="4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4"/>
          <p:cNvSpPr/>
          <p:nvPr/>
        </p:nvSpPr>
        <p:spPr>
          <a:xfrm rot="5400000">
            <a:off x="8116101" y="341622"/>
            <a:ext cx="600965" cy="4996076"/>
          </a:xfrm>
          <a:custGeom>
            <a:avLst/>
            <a:gdLst>
              <a:gd name="connsiteX0" fmla="*/ 0 w 21600"/>
              <a:gd name="connsiteY0" fmla="*/ 1377 h 20828"/>
              <a:gd name="connsiteX1" fmla="*/ 0 w 21600"/>
              <a:gd name="connsiteY1" fmla="*/ 20828 h 20828"/>
              <a:gd name="connsiteX2" fmla="*/ 21600 w 21600"/>
              <a:gd name="connsiteY2" fmla="*/ 20828 h 20828"/>
              <a:gd name="connsiteX3" fmla="*/ 21600 w 21600"/>
              <a:gd name="connsiteY3" fmla="*/ 1377 h 20828"/>
              <a:gd name="connsiteX4" fmla="*/ 10118 w 21600"/>
              <a:gd name="connsiteY4" fmla="*/ 0 h 20828"/>
              <a:gd name="connsiteX5" fmla="*/ 0 w 21600"/>
              <a:gd name="connsiteY5" fmla="*/ 1377 h 2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828" extrusionOk="0">
                <a:moveTo>
                  <a:pt x="0" y="1377"/>
                </a:moveTo>
                <a:lnTo>
                  <a:pt x="0" y="20828"/>
                </a:lnTo>
                <a:lnTo>
                  <a:pt x="21600" y="20828"/>
                </a:lnTo>
                <a:lnTo>
                  <a:pt x="21600" y="1377"/>
                </a:lnTo>
                <a:lnTo>
                  <a:pt x="10118" y="0"/>
                </a:lnTo>
                <a:lnTo>
                  <a:pt x="0" y="1377"/>
                </a:lnTo>
                <a:close/>
              </a:path>
            </a:pathLst>
          </a:custGeom>
          <a:gradFill>
            <a:gsLst>
              <a:gs pos="0">
                <a:schemeClr val="accent2"/>
              </a:gs>
              <a:gs pos="100000">
                <a:schemeClr val="accent2">
                  <a:lumMod val="50000"/>
                </a:schemeClr>
              </a:gs>
            </a:gsLst>
            <a:lin ang="4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 name="Shape 34"/>
          <p:cNvSpPr/>
          <p:nvPr/>
        </p:nvSpPr>
        <p:spPr>
          <a:xfrm rot="5400000">
            <a:off x="8116101" y="936858"/>
            <a:ext cx="600965" cy="4996076"/>
          </a:xfrm>
          <a:custGeom>
            <a:avLst/>
            <a:gdLst>
              <a:gd name="connsiteX0" fmla="*/ 0 w 21600"/>
              <a:gd name="connsiteY0" fmla="*/ 1377 h 20828"/>
              <a:gd name="connsiteX1" fmla="*/ 0 w 21600"/>
              <a:gd name="connsiteY1" fmla="*/ 20828 h 20828"/>
              <a:gd name="connsiteX2" fmla="*/ 21600 w 21600"/>
              <a:gd name="connsiteY2" fmla="*/ 20828 h 20828"/>
              <a:gd name="connsiteX3" fmla="*/ 21600 w 21600"/>
              <a:gd name="connsiteY3" fmla="*/ 1377 h 20828"/>
              <a:gd name="connsiteX4" fmla="*/ 10118 w 21600"/>
              <a:gd name="connsiteY4" fmla="*/ 0 h 20828"/>
              <a:gd name="connsiteX5" fmla="*/ 0 w 21600"/>
              <a:gd name="connsiteY5" fmla="*/ 1377 h 2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828" extrusionOk="0">
                <a:moveTo>
                  <a:pt x="0" y="1377"/>
                </a:moveTo>
                <a:lnTo>
                  <a:pt x="0" y="20828"/>
                </a:lnTo>
                <a:lnTo>
                  <a:pt x="21600" y="20828"/>
                </a:lnTo>
                <a:lnTo>
                  <a:pt x="21600" y="1377"/>
                </a:lnTo>
                <a:lnTo>
                  <a:pt x="10118" y="0"/>
                </a:lnTo>
                <a:lnTo>
                  <a:pt x="0" y="1377"/>
                </a:lnTo>
                <a:close/>
              </a:path>
            </a:pathLst>
          </a:custGeom>
          <a:gradFill>
            <a:gsLst>
              <a:gs pos="0">
                <a:schemeClr val="bg2">
                  <a:lumMod val="20000"/>
                  <a:lumOff val="80000"/>
                </a:schemeClr>
              </a:gs>
              <a:gs pos="100000">
                <a:schemeClr val="bg2"/>
              </a:gs>
            </a:gsLst>
            <a:lin ang="4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4"/>
          <p:cNvSpPr/>
          <p:nvPr/>
        </p:nvSpPr>
        <p:spPr>
          <a:xfrm rot="5400000">
            <a:off x="8116101" y="1537821"/>
            <a:ext cx="600965" cy="4996076"/>
          </a:xfrm>
          <a:custGeom>
            <a:avLst/>
            <a:gdLst>
              <a:gd name="connsiteX0" fmla="*/ 0 w 21600"/>
              <a:gd name="connsiteY0" fmla="*/ 1377 h 20828"/>
              <a:gd name="connsiteX1" fmla="*/ 0 w 21600"/>
              <a:gd name="connsiteY1" fmla="*/ 20828 h 20828"/>
              <a:gd name="connsiteX2" fmla="*/ 21600 w 21600"/>
              <a:gd name="connsiteY2" fmla="*/ 20828 h 20828"/>
              <a:gd name="connsiteX3" fmla="*/ 21600 w 21600"/>
              <a:gd name="connsiteY3" fmla="*/ 1377 h 20828"/>
              <a:gd name="connsiteX4" fmla="*/ 10118 w 21600"/>
              <a:gd name="connsiteY4" fmla="*/ 0 h 20828"/>
              <a:gd name="connsiteX5" fmla="*/ 0 w 21600"/>
              <a:gd name="connsiteY5" fmla="*/ 1377 h 2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0828" extrusionOk="0">
                <a:moveTo>
                  <a:pt x="0" y="1377"/>
                </a:moveTo>
                <a:lnTo>
                  <a:pt x="0" y="20828"/>
                </a:lnTo>
                <a:lnTo>
                  <a:pt x="21600" y="20828"/>
                </a:lnTo>
                <a:lnTo>
                  <a:pt x="21600" y="1377"/>
                </a:lnTo>
                <a:lnTo>
                  <a:pt x="10118" y="0"/>
                </a:lnTo>
                <a:lnTo>
                  <a:pt x="0" y="1377"/>
                </a:lnTo>
                <a:close/>
              </a:path>
            </a:pathLst>
          </a:custGeom>
          <a:gradFill>
            <a:gsLst>
              <a:gs pos="0">
                <a:schemeClr val="accent3"/>
              </a:gs>
              <a:gs pos="100000">
                <a:schemeClr val="accent3">
                  <a:lumMod val="50000"/>
                </a:schemeClr>
              </a:gs>
            </a:gsLst>
            <a:lin ang="4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3" name="Group 2"/>
          <p:cNvGrpSpPr/>
          <p:nvPr/>
        </p:nvGrpSpPr>
        <p:grpSpPr>
          <a:xfrm>
            <a:off x="4828771" y="1934018"/>
            <a:ext cx="3813594" cy="4276694"/>
            <a:chOff x="3823716" y="2824722"/>
            <a:chExt cx="4553712" cy="5106688"/>
          </a:xfrm>
        </p:grpSpPr>
        <p:sp>
          <p:nvSpPr>
            <p:cNvPr id="71" name="Freeform 70"/>
            <p:cNvSpPr/>
            <p:nvPr/>
          </p:nvSpPr>
          <p:spPr>
            <a:xfrm>
              <a:off x="3823716" y="5992882"/>
              <a:ext cx="2002536" cy="1938528"/>
            </a:xfrm>
            <a:custGeom>
              <a:avLst/>
              <a:gdLst>
                <a:gd name="connsiteX0" fmla="*/ 0 w 2029968"/>
                <a:gd name="connsiteY0" fmla="*/ 0 h 1938528"/>
                <a:gd name="connsiteX1" fmla="*/ 0 w 2029968"/>
                <a:gd name="connsiteY1" fmla="*/ 1938528 h 1938528"/>
                <a:gd name="connsiteX2" fmla="*/ 128016 w 2029968"/>
                <a:gd name="connsiteY2" fmla="*/ 1938528 h 1938528"/>
                <a:gd name="connsiteX3" fmla="*/ 2029968 w 2029968"/>
                <a:gd name="connsiteY3" fmla="*/ 1938528 h 1938528"/>
                <a:gd name="connsiteX4" fmla="*/ 2029968 w 2029968"/>
                <a:gd name="connsiteY4" fmla="*/ 1133856 h 1938528"/>
                <a:gd name="connsiteX5" fmla="*/ 0 w 2029968"/>
                <a:gd name="connsiteY5" fmla="*/ 0 h 193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9968" h="1938528">
                  <a:moveTo>
                    <a:pt x="0" y="0"/>
                  </a:moveTo>
                  <a:lnTo>
                    <a:pt x="0" y="1938528"/>
                  </a:lnTo>
                  <a:lnTo>
                    <a:pt x="128016" y="1938528"/>
                  </a:lnTo>
                  <a:lnTo>
                    <a:pt x="2029968" y="1938528"/>
                  </a:lnTo>
                  <a:lnTo>
                    <a:pt x="2029968" y="1133856"/>
                  </a:lnTo>
                  <a:lnTo>
                    <a:pt x="0" y="0"/>
                  </a:lnTo>
                  <a:close/>
                </a:path>
              </a:pathLst>
            </a:custGeom>
            <a:gradFill>
              <a:gsLst>
                <a:gs pos="0">
                  <a:schemeClr val="tx1">
                    <a:alpha val="31000"/>
                  </a:schemeClr>
                </a:gs>
                <a:gs pos="78000">
                  <a:schemeClr val="bg1">
                    <a:alpha val="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5826252" y="5691130"/>
              <a:ext cx="2551176" cy="2240280"/>
            </a:xfrm>
            <a:custGeom>
              <a:avLst/>
              <a:gdLst>
                <a:gd name="connsiteX0" fmla="*/ 2569464 w 2724912"/>
                <a:gd name="connsiteY0" fmla="*/ 0 h 2240280"/>
                <a:gd name="connsiteX1" fmla="*/ 0 w 2724912"/>
                <a:gd name="connsiteY1" fmla="*/ 1426464 h 2240280"/>
                <a:gd name="connsiteX2" fmla="*/ 0 w 2724912"/>
                <a:gd name="connsiteY2" fmla="*/ 2240280 h 2240280"/>
                <a:gd name="connsiteX3" fmla="*/ 173736 w 2724912"/>
                <a:gd name="connsiteY3" fmla="*/ 2240280 h 2240280"/>
                <a:gd name="connsiteX4" fmla="*/ 2724912 w 2724912"/>
                <a:gd name="connsiteY4" fmla="*/ 2240280 h 2240280"/>
                <a:gd name="connsiteX5" fmla="*/ 2569464 w 2724912"/>
                <a:gd name="connsiteY5" fmla="*/ 0 h 2240280"/>
                <a:gd name="connsiteX0" fmla="*/ 2569464 w 2587752"/>
                <a:gd name="connsiteY0" fmla="*/ 0 h 2240280"/>
                <a:gd name="connsiteX1" fmla="*/ 0 w 2587752"/>
                <a:gd name="connsiteY1" fmla="*/ 1426464 h 2240280"/>
                <a:gd name="connsiteX2" fmla="*/ 0 w 2587752"/>
                <a:gd name="connsiteY2" fmla="*/ 2240280 h 2240280"/>
                <a:gd name="connsiteX3" fmla="*/ 173736 w 2587752"/>
                <a:gd name="connsiteY3" fmla="*/ 2240280 h 2240280"/>
                <a:gd name="connsiteX4" fmla="*/ 2587752 w 2587752"/>
                <a:gd name="connsiteY4" fmla="*/ 2240280 h 2240280"/>
                <a:gd name="connsiteX5" fmla="*/ 2569464 w 2587752"/>
                <a:gd name="connsiteY5" fmla="*/ 0 h 224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752" h="2240280">
                  <a:moveTo>
                    <a:pt x="2569464" y="0"/>
                  </a:moveTo>
                  <a:lnTo>
                    <a:pt x="0" y="1426464"/>
                  </a:lnTo>
                  <a:lnTo>
                    <a:pt x="0" y="2240280"/>
                  </a:lnTo>
                  <a:lnTo>
                    <a:pt x="173736" y="2240280"/>
                  </a:lnTo>
                  <a:lnTo>
                    <a:pt x="2587752" y="2240280"/>
                  </a:lnTo>
                  <a:lnTo>
                    <a:pt x="2569464" y="0"/>
                  </a:lnTo>
                  <a:close/>
                </a:path>
              </a:pathLst>
            </a:custGeom>
            <a:gradFill>
              <a:gsLst>
                <a:gs pos="0">
                  <a:schemeClr val="tx1">
                    <a:alpha val="10000"/>
                  </a:schemeClr>
                </a:gs>
                <a:gs pos="79000">
                  <a:schemeClr val="bg1">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3823858" y="2824722"/>
              <a:ext cx="4538566" cy="4300325"/>
              <a:chOff x="3336546" y="894080"/>
              <a:chExt cx="5207716" cy="4934350"/>
            </a:xfrm>
          </p:grpSpPr>
          <p:sp>
            <p:nvSpPr>
              <p:cNvPr id="48" name="Shape 6"/>
              <p:cNvSpPr/>
              <p:nvPr/>
            </p:nvSpPr>
            <p:spPr>
              <a:xfrm>
                <a:off x="4868673" y="1415231"/>
                <a:ext cx="886279" cy="2909683"/>
              </a:xfrm>
              <a:custGeom>
                <a:avLst/>
                <a:gdLst/>
                <a:ahLst/>
                <a:cxnLst>
                  <a:cxn ang="0">
                    <a:pos x="wd2" y="hd2"/>
                  </a:cxn>
                  <a:cxn ang="5400000">
                    <a:pos x="wd2" y="hd2"/>
                  </a:cxn>
                  <a:cxn ang="10800000">
                    <a:pos x="wd2" y="hd2"/>
                  </a:cxn>
                  <a:cxn ang="16200000">
                    <a:pos x="wd2" y="hd2"/>
                  </a:cxn>
                </a:cxnLst>
                <a:rect l="0" t="0" r="r" b="b"/>
                <a:pathLst>
                  <a:path w="21600" h="21600" extrusionOk="0">
                    <a:moveTo>
                      <a:pt x="21600" y="17944"/>
                    </a:moveTo>
                    <a:lnTo>
                      <a:pt x="0" y="21600"/>
                    </a:lnTo>
                    <a:lnTo>
                      <a:pt x="0" y="3656"/>
                    </a:lnTo>
                    <a:lnTo>
                      <a:pt x="21600" y="0"/>
                    </a:lnTo>
                    <a:cubicBezTo>
                      <a:pt x="21600" y="0"/>
                      <a:pt x="21600" y="17944"/>
                      <a:pt x="21600" y="17944"/>
                    </a:cubicBezTo>
                    <a:close/>
                  </a:path>
                </a:pathLst>
              </a:custGeom>
              <a:solidFill>
                <a:schemeClr val="tx2"/>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Shape 7"/>
              <p:cNvSpPr/>
              <p:nvPr/>
            </p:nvSpPr>
            <p:spPr>
              <a:xfrm>
                <a:off x="3943132" y="894080"/>
                <a:ext cx="1816561" cy="1014375"/>
              </a:xfrm>
              <a:custGeom>
                <a:avLst/>
                <a:gdLst/>
                <a:ahLst/>
                <a:cxnLst>
                  <a:cxn ang="0">
                    <a:pos x="wd2" y="hd2"/>
                  </a:cxn>
                  <a:cxn ang="5400000">
                    <a:pos x="wd2" y="hd2"/>
                  </a:cxn>
                  <a:cxn ang="10800000">
                    <a:pos x="wd2" y="hd2"/>
                  </a:cxn>
                  <a:cxn ang="16200000">
                    <a:pos x="wd2" y="hd2"/>
                  </a:cxn>
                </a:cxnLst>
                <a:rect l="0" t="0" r="r" b="b"/>
                <a:pathLst>
                  <a:path w="21600" h="21600" extrusionOk="0">
                    <a:moveTo>
                      <a:pt x="11062" y="21600"/>
                    </a:moveTo>
                    <a:lnTo>
                      <a:pt x="0" y="10487"/>
                    </a:lnTo>
                    <a:lnTo>
                      <a:pt x="10538" y="0"/>
                    </a:lnTo>
                    <a:lnTo>
                      <a:pt x="21600" y="11113"/>
                    </a:lnTo>
                    <a:cubicBezTo>
                      <a:pt x="21600" y="11113"/>
                      <a:pt x="11062" y="21600"/>
                      <a:pt x="11062" y="21600"/>
                    </a:cubicBezTo>
                    <a:close/>
                  </a:path>
                </a:pathLst>
              </a:custGeom>
              <a:solidFill>
                <a:schemeClr val="tx2">
                  <a:lumMod val="60000"/>
                  <a:lumOff val="4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8"/>
              <p:cNvSpPr/>
              <p:nvPr/>
            </p:nvSpPr>
            <p:spPr>
              <a:xfrm>
                <a:off x="3945979" y="1386753"/>
                <a:ext cx="930281" cy="29390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835"/>
                    </a:lnTo>
                    <a:lnTo>
                      <a:pt x="21600" y="21600"/>
                    </a:lnTo>
                    <a:lnTo>
                      <a:pt x="0" y="17765"/>
                    </a:lnTo>
                    <a:cubicBezTo>
                      <a:pt x="0" y="17765"/>
                      <a:pt x="0" y="0"/>
                      <a:pt x="0" y="0"/>
                    </a:cubicBezTo>
                    <a:close/>
                  </a:path>
                </a:pathLst>
              </a:custGeom>
              <a:solidFill>
                <a:schemeClr val="tx2">
                  <a:lumMod val="75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9"/>
              <p:cNvSpPr/>
              <p:nvPr/>
            </p:nvSpPr>
            <p:spPr>
              <a:xfrm>
                <a:off x="5324325" y="2360708"/>
                <a:ext cx="1360325" cy="2216567"/>
              </a:xfrm>
              <a:custGeom>
                <a:avLst/>
                <a:gdLst/>
                <a:ahLst/>
                <a:cxnLst>
                  <a:cxn ang="0">
                    <a:pos x="wd2" y="hd2"/>
                  </a:cxn>
                  <a:cxn ang="5400000">
                    <a:pos x="wd2" y="hd2"/>
                  </a:cxn>
                  <a:cxn ang="10800000">
                    <a:pos x="wd2" y="hd2"/>
                  </a:cxn>
                  <a:cxn ang="16200000">
                    <a:pos x="wd2" y="hd2"/>
                  </a:cxn>
                </a:cxnLst>
                <a:rect l="0" t="0" r="r" b="b"/>
                <a:pathLst>
                  <a:path w="21600" h="21600" extrusionOk="0">
                    <a:moveTo>
                      <a:pt x="21600" y="14225"/>
                    </a:moveTo>
                    <a:lnTo>
                      <a:pt x="0" y="21600"/>
                    </a:lnTo>
                    <a:lnTo>
                      <a:pt x="0" y="7375"/>
                    </a:lnTo>
                    <a:lnTo>
                      <a:pt x="21600" y="0"/>
                    </a:lnTo>
                    <a:cubicBezTo>
                      <a:pt x="21600" y="0"/>
                      <a:pt x="21600" y="14225"/>
                      <a:pt x="21600" y="14225"/>
                    </a:cubicBezTo>
                    <a:close/>
                  </a:path>
                </a:pathLst>
              </a:custGeom>
              <a:solidFill>
                <a:schemeClr val="accent2"/>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10"/>
              <p:cNvSpPr/>
              <p:nvPr/>
            </p:nvSpPr>
            <p:spPr>
              <a:xfrm>
                <a:off x="4868673" y="1848100"/>
                <a:ext cx="1816561" cy="1278688"/>
              </a:xfrm>
              <a:custGeom>
                <a:avLst/>
                <a:gdLst/>
                <a:ahLst/>
                <a:cxnLst>
                  <a:cxn ang="0">
                    <a:pos x="wd2" y="hd2"/>
                  </a:cxn>
                  <a:cxn ang="5400000">
                    <a:pos x="wd2" y="hd2"/>
                  </a:cxn>
                  <a:cxn ang="10800000">
                    <a:pos x="wd2" y="hd2"/>
                  </a:cxn>
                  <a:cxn ang="16200000">
                    <a:pos x="wd2" y="hd2"/>
                  </a:cxn>
                </a:cxnLst>
                <a:rect l="0" t="0" r="r" b="b"/>
                <a:pathLst>
                  <a:path w="21600" h="21600" extrusionOk="0">
                    <a:moveTo>
                      <a:pt x="21600" y="8815"/>
                    </a:moveTo>
                    <a:lnTo>
                      <a:pt x="10538" y="0"/>
                    </a:lnTo>
                    <a:lnTo>
                      <a:pt x="10538" y="8944"/>
                    </a:lnTo>
                    <a:lnTo>
                      <a:pt x="0" y="17277"/>
                    </a:lnTo>
                    <a:lnTo>
                      <a:pt x="5425" y="21600"/>
                    </a:lnTo>
                    <a:cubicBezTo>
                      <a:pt x="5425" y="21600"/>
                      <a:pt x="21600" y="8815"/>
                      <a:pt x="21600" y="8815"/>
                    </a:cubicBezTo>
                    <a:close/>
                  </a:path>
                </a:pathLst>
              </a:custGeom>
              <a:solidFill>
                <a:schemeClr val="accent2">
                  <a:lumMod val="60000"/>
                  <a:lumOff val="4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Shape 11"/>
              <p:cNvSpPr/>
              <p:nvPr/>
            </p:nvSpPr>
            <p:spPr>
              <a:xfrm>
                <a:off x="4868673" y="2861924"/>
                <a:ext cx="456236" cy="17156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22"/>
                    </a:lnTo>
                    <a:lnTo>
                      <a:pt x="21600" y="21600"/>
                    </a:lnTo>
                    <a:lnTo>
                      <a:pt x="0" y="18378"/>
                    </a:lnTo>
                    <a:cubicBezTo>
                      <a:pt x="0" y="18378"/>
                      <a:pt x="0" y="0"/>
                      <a:pt x="0" y="0"/>
                    </a:cubicBezTo>
                    <a:close/>
                  </a:path>
                </a:pathLst>
              </a:custGeom>
              <a:solidFill>
                <a:schemeClr val="accent2">
                  <a:lumMod val="75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12"/>
              <p:cNvSpPr/>
              <p:nvPr/>
            </p:nvSpPr>
            <p:spPr>
              <a:xfrm>
                <a:off x="5779976" y="1654448"/>
                <a:ext cx="1834454" cy="3183496"/>
              </a:xfrm>
              <a:custGeom>
                <a:avLst/>
                <a:gdLst/>
                <a:ahLst/>
                <a:cxnLst>
                  <a:cxn ang="0">
                    <a:pos x="wd2" y="hd2"/>
                  </a:cxn>
                  <a:cxn ang="5400000">
                    <a:pos x="wd2" y="hd2"/>
                  </a:cxn>
                  <a:cxn ang="10800000">
                    <a:pos x="wd2" y="hd2"/>
                  </a:cxn>
                  <a:cxn ang="16200000">
                    <a:pos x="wd2" y="hd2"/>
                  </a:cxn>
                </a:cxnLst>
                <a:rect l="0" t="0" r="r" b="b"/>
                <a:pathLst>
                  <a:path w="21600" h="21600" extrusionOk="0">
                    <a:moveTo>
                      <a:pt x="21600" y="14677"/>
                    </a:moveTo>
                    <a:lnTo>
                      <a:pt x="0" y="21600"/>
                    </a:lnTo>
                    <a:lnTo>
                      <a:pt x="0" y="6923"/>
                    </a:lnTo>
                    <a:lnTo>
                      <a:pt x="21600" y="0"/>
                    </a:lnTo>
                    <a:cubicBezTo>
                      <a:pt x="21600" y="0"/>
                      <a:pt x="21600" y="14677"/>
                      <a:pt x="21600" y="14677"/>
                    </a:cubicBezTo>
                    <a:close/>
                  </a:path>
                </a:pathLst>
              </a:custGeom>
              <a:solidFill>
                <a:schemeClr val="bg2">
                  <a:lumMod val="40000"/>
                  <a:lumOff val="6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13"/>
              <p:cNvSpPr/>
              <p:nvPr/>
            </p:nvSpPr>
            <p:spPr>
              <a:xfrm>
                <a:off x="5324325" y="2417664"/>
                <a:ext cx="456236" cy="24191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285"/>
                    </a:lnTo>
                    <a:lnTo>
                      <a:pt x="21600" y="21600"/>
                    </a:lnTo>
                    <a:lnTo>
                      <a:pt x="0" y="19315"/>
                    </a:lnTo>
                    <a:cubicBezTo>
                      <a:pt x="0" y="19315"/>
                      <a:pt x="0" y="0"/>
                      <a:pt x="0" y="0"/>
                    </a:cubicBezTo>
                    <a:close/>
                  </a:path>
                </a:pathLst>
              </a:custGeom>
              <a:solidFill>
                <a:schemeClr val="bg2">
                  <a:lumMod val="60000"/>
                  <a:lumOff val="4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14"/>
              <p:cNvSpPr/>
              <p:nvPr/>
            </p:nvSpPr>
            <p:spPr>
              <a:xfrm>
                <a:off x="6235627" y="2950207"/>
                <a:ext cx="2308635" cy="2535782"/>
              </a:xfrm>
              <a:custGeom>
                <a:avLst/>
                <a:gdLst/>
                <a:ahLst/>
                <a:cxnLst>
                  <a:cxn ang="0">
                    <a:pos x="wd2" y="hd2"/>
                  </a:cxn>
                  <a:cxn ang="5400000">
                    <a:pos x="wd2" y="hd2"/>
                  </a:cxn>
                  <a:cxn ang="10800000">
                    <a:pos x="wd2" y="hd2"/>
                  </a:cxn>
                  <a:cxn ang="16200000">
                    <a:pos x="wd2" y="hd2"/>
                  </a:cxn>
                </a:cxnLst>
                <a:rect l="0" t="0" r="r" b="b"/>
                <a:pathLst>
                  <a:path w="21600" h="21600" extrusionOk="0">
                    <a:moveTo>
                      <a:pt x="21600" y="10668"/>
                    </a:moveTo>
                    <a:lnTo>
                      <a:pt x="0" y="21600"/>
                    </a:lnTo>
                    <a:lnTo>
                      <a:pt x="0" y="10932"/>
                    </a:lnTo>
                    <a:lnTo>
                      <a:pt x="21600" y="0"/>
                    </a:lnTo>
                    <a:cubicBezTo>
                      <a:pt x="21600" y="0"/>
                      <a:pt x="21600" y="10668"/>
                      <a:pt x="21600" y="10668"/>
                    </a:cubicBezTo>
                    <a:close/>
                  </a:path>
                </a:pathLst>
              </a:custGeom>
              <a:solidFill>
                <a:schemeClr val="accent3"/>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15"/>
              <p:cNvSpPr/>
              <p:nvPr/>
            </p:nvSpPr>
            <p:spPr>
              <a:xfrm>
                <a:off x="5773711" y="2435321"/>
                <a:ext cx="2764870" cy="1805282"/>
              </a:xfrm>
              <a:custGeom>
                <a:avLst/>
                <a:gdLst/>
                <a:ahLst/>
                <a:cxnLst>
                  <a:cxn ang="0">
                    <a:pos x="wd2" y="hd2"/>
                  </a:cxn>
                  <a:cxn ang="5400000">
                    <a:pos x="wd2" y="hd2"/>
                  </a:cxn>
                  <a:cxn ang="10800000">
                    <a:pos x="wd2" y="hd2"/>
                  </a:cxn>
                  <a:cxn ang="16200000">
                    <a:pos x="wd2" y="hd2"/>
                  </a:cxn>
                </a:cxnLst>
                <a:rect l="0" t="0" r="r" b="b"/>
                <a:pathLst>
                  <a:path w="21600" h="21600" extrusionOk="0">
                    <a:moveTo>
                      <a:pt x="21600" y="6244"/>
                    </a:moveTo>
                    <a:lnTo>
                      <a:pt x="14332" y="0"/>
                    </a:lnTo>
                    <a:lnTo>
                      <a:pt x="14332" y="6335"/>
                    </a:lnTo>
                    <a:lnTo>
                      <a:pt x="0" y="18538"/>
                    </a:lnTo>
                    <a:lnTo>
                      <a:pt x="3564" y="21600"/>
                    </a:lnTo>
                    <a:cubicBezTo>
                      <a:pt x="3564" y="21600"/>
                      <a:pt x="21600" y="6244"/>
                      <a:pt x="21600" y="6244"/>
                    </a:cubicBezTo>
                    <a:close/>
                  </a:path>
                </a:pathLst>
              </a:custGeom>
              <a:solidFill>
                <a:schemeClr val="accent3">
                  <a:lumMod val="60000"/>
                  <a:lumOff val="4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16"/>
              <p:cNvSpPr/>
              <p:nvPr/>
            </p:nvSpPr>
            <p:spPr>
              <a:xfrm>
                <a:off x="5782824" y="3978270"/>
                <a:ext cx="456236" cy="11140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962"/>
                    </a:lnTo>
                    <a:lnTo>
                      <a:pt x="21600" y="21600"/>
                    </a:lnTo>
                    <a:lnTo>
                      <a:pt x="0" y="16638"/>
                    </a:lnTo>
                    <a:cubicBezTo>
                      <a:pt x="0" y="16638"/>
                      <a:pt x="0" y="0"/>
                      <a:pt x="0" y="0"/>
                    </a:cubicBezTo>
                    <a:close/>
                  </a:path>
                </a:pathLst>
              </a:custGeom>
              <a:solidFill>
                <a:schemeClr val="accent3">
                  <a:lumMod val="75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7"/>
              <p:cNvSpPr/>
              <p:nvPr/>
            </p:nvSpPr>
            <p:spPr>
              <a:xfrm>
                <a:off x="3339592" y="4144094"/>
                <a:ext cx="930281" cy="9167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304"/>
                    </a:lnTo>
                    <a:lnTo>
                      <a:pt x="21600" y="21600"/>
                    </a:lnTo>
                    <a:lnTo>
                      <a:pt x="21600" y="12296"/>
                    </a:lnTo>
                    <a:cubicBezTo>
                      <a:pt x="21600" y="12296"/>
                      <a:pt x="0" y="0"/>
                      <a:pt x="0" y="0"/>
                    </a:cubicBezTo>
                    <a:close/>
                  </a:path>
                </a:pathLst>
              </a:custGeom>
              <a:solidFill>
                <a:schemeClr val="tx2">
                  <a:lumMod val="75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8"/>
              <p:cNvSpPr/>
              <p:nvPr/>
            </p:nvSpPr>
            <p:spPr>
              <a:xfrm>
                <a:off x="4264934" y="4668094"/>
                <a:ext cx="456236" cy="6513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095"/>
                    </a:lnTo>
                    <a:lnTo>
                      <a:pt x="0" y="13113"/>
                    </a:lnTo>
                    <a:lnTo>
                      <a:pt x="21600" y="21600"/>
                    </a:lnTo>
                    <a:lnTo>
                      <a:pt x="21600" y="8487"/>
                    </a:lnTo>
                    <a:cubicBezTo>
                      <a:pt x="21600" y="8487"/>
                      <a:pt x="0" y="0"/>
                      <a:pt x="0" y="0"/>
                    </a:cubicBezTo>
                    <a:close/>
                  </a:path>
                </a:pathLst>
              </a:custGeom>
              <a:solidFill>
                <a:schemeClr val="accent2">
                  <a:lumMod val="75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19"/>
              <p:cNvSpPr/>
              <p:nvPr/>
            </p:nvSpPr>
            <p:spPr>
              <a:xfrm>
                <a:off x="4720587" y="4919354"/>
                <a:ext cx="456236" cy="6513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113"/>
                    </a:lnTo>
                    <a:lnTo>
                      <a:pt x="21600" y="21600"/>
                    </a:lnTo>
                    <a:lnTo>
                      <a:pt x="21600" y="21574"/>
                    </a:lnTo>
                    <a:lnTo>
                      <a:pt x="21600" y="8487"/>
                    </a:lnTo>
                    <a:cubicBezTo>
                      <a:pt x="21600" y="8487"/>
                      <a:pt x="0" y="0"/>
                      <a:pt x="0" y="0"/>
                    </a:cubicBezTo>
                    <a:close/>
                  </a:path>
                </a:pathLst>
              </a:custGeom>
              <a:solidFill>
                <a:schemeClr val="bg2">
                  <a:lumMod val="60000"/>
                  <a:lumOff val="4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20"/>
              <p:cNvSpPr/>
              <p:nvPr/>
            </p:nvSpPr>
            <p:spPr>
              <a:xfrm>
                <a:off x="5176238" y="5177853"/>
                <a:ext cx="456236" cy="6505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103"/>
                    </a:lnTo>
                    <a:lnTo>
                      <a:pt x="21600" y="21600"/>
                    </a:lnTo>
                    <a:lnTo>
                      <a:pt x="21600" y="8497"/>
                    </a:lnTo>
                    <a:cubicBezTo>
                      <a:pt x="21600" y="8497"/>
                      <a:pt x="0" y="0"/>
                      <a:pt x="0" y="0"/>
                    </a:cubicBezTo>
                    <a:close/>
                  </a:path>
                </a:pathLst>
              </a:custGeom>
              <a:solidFill>
                <a:schemeClr val="accent3">
                  <a:lumMod val="5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Shape 21"/>
              <p:cNvSpPr/>
              <p:nvPr/>
            </p:nvSpPr>
            <p:spPr>
              <a:xfrm>
                <a:off x="3336546" y="3799509"/>
                <a:ext cx="1540580" cy="867952"/>
              </a:xfrm>
              <a:custGeom>
                <a:avLst/>
                <a:gdLst/>
                <a:ahLst/>
                <a:cxnLst>
                  <a:cxn ang="0">
                    <a:pos x="wd2" y="hd2"/>
                  </a:cxn>
                  <a:cxn ang="5400000">
                    <a:pos x="wd2" y="hd2"/>
                  </a:cxn>
                  <a:cxn ang="10800000">
                    <a:pos x="wd2" y="hd2"/>
                  </a:cxn>
                  <a:cxn ang="16200000">
                    <a:pos x="wd2" y="hd2"/>
                  </a:cxn>
                </a:cxnLst>
                <a:rect l="0" t="0" r="r" b="b"/>
                <a:pathLst>
                  <a:path w="21600" h="21600" extrusionOk="0">
                    <a:moveTo>
                      <a:pt x="0" y="8613"/>
                    </a:moveTo>
                    <a:lnTo>
                      <a:pt x="13043" y="21600"/>
                    </a:lnTo>
                    <a:lnTo>
                      <a:pt x="21600" y="12987"/>
                    </a:lnTo>
                    <a:lnTo>
                      <a:pt x="8557" y="0"/>
                    </a:lnTo>
                    <a:cubicBezTo>
                      <a:pt x="8557" y="0"/>
                      <a:pt x="0" y="8613"/>
                      <a:pt x="0" y="8613"/>
                    </a:cubicBezTo>
                    <a:close/>
                  </a:path>
                </a:pathLst>
              </a:custGeom>
              <a:solidFill>
                <a:schemeClr val="tx2"/>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22"/>
              <p:cNvSpPr/>
              <p:nvPr/>
            </p:nvSpPr>
            <p:spPr>
              <a:xfrm>
                <a:off x="4264934" y="4323508"/>
                <a:ext cx="1066534" cy="602027"/>
              </a:xfrm>
              <a:custGeom>
                <a:avLst/>
                <a:gdLst/>
                <a:ahLst/>
                <a:cxnLst>
                  <a:cxn ang="0">
                    <a:pos x="wd2" y="hd2"/>
                  </a:cxn>
                  <a:cxn ang="5400000">
                    <a:pos x="wd2" y="hd2"/>
                  </a:cxn>
                  <a:cxn ang="10800000">
                    <a:pos x="wd2" y="hd2"/>
                  </a:cxn>
                  <a:cxn ang="16200000">
                    <a:pos x="wd2" y="hd2"/>
                  </a:cxn>
                </a:cxnLst>
                <a:rect l="0" t="0" r="r" b="b"/>
                <a:pathLst>
                  <a:path w="21600" h="21600" extrusionOk="0">
                    <a:moveTo>
                      <a:pt x="0" y="12417"/>
                    </a:moveTo>
                    <a:lnTo>
                      <a:pt x="9240" y="21600"/>
                    </a:lnTo>
                    <a:lnTo>
                      <a:pt x="21600" y="9183"/>
                    </a:lnTo>
                    <a:lnTo>
                      <a:pt x="12360" y="0"/>
                    </a:lnTo>
                    <a:cubicBezTo>
                      <a:pt x="12360" y="0"/>
                      <a:pt x="0" y="12417"/>
                      <a:pt x="0" y="12417"/>
                    </a:cubicBezTo>
                    <a:close/>
                  </a:path>
                </a:pathLst>
              </a:custGeom>
              <a:solidFill>
                <a:schemeClr val="accent2"/>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23"/>
              <p:cNvSpPr/>
              <p:nvPr/>
            </p:nvSpPr>
            <p:spPr>
              <a:xfrm>
                <a:off x="4720587" y="4576964"/>
                <a:ext cx="1066534" cy="602024"/>
              </a:xfrm>
              <a:custGeom>
                <a:avLst/>
                <a:gdLst/>
                <a:ahLst/>
                <a:cxnLst>
                  <a:cxn ang="0">
                    <a:pos x="wd2" y="hd2"/>
                  </a:cxn>
                  <a:cxn ang="5400000">
                    <a:pos x="wd2" y="hd2"/>
                  </a:cxn>
                  <a:cxn ang="10800000">
                    <a:pos x="wd2" y="hd2"/>
                  </a:cxn>
                  <a:cxn ang="16200000">
                    <a:pos x="wd2" y="hd2"/>
                  </a:cxn>
                </a:cxnLst>
                <a:rect l="0" t="0" r="r" b="b"/>
                <a:pathLst>
                  <a:path w="21600" h="21600" extrusionOk="0">
                    <a:moveTo>
                      <a:pt x="0" y="12417"/>
                    </a:moveTo>
                    <a:lnTo>
                      <a:pt x="9240" y="21600"/>
                    </a:lnTo>
                    <a:lnTo>
                      <a:pt x="21600" y="9183"/>
                    </a:lnTo>
                    <a:lnTo>
                      <a:pt x="12360" y="0"/>
                    </a:lnTo>
                    <a:cubicBezTo>
                      <a:pt x="12360" y="0"/>
                      <a:pt x="0" y="12417"/>
                      <a:pt x="0" y="12417"/>
                    </a:cubicBezTo>
                    <a:close/>
                  </a:path>
                </a:pathLst>
              </a:custGeom>
              <a:solidFill>
                <a:schemeClr val="bg2">
                  <a:lumMod val="20000"/>
                  <a:lumOff val="8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24"/>
              <p:cNvSpPr/>
              <p:nvPr/>
            </p:nvSpPr>
            <p:spPr>
              <a:xfrm>
                <a:off x="5176238" y="4833268"/>
                <a:ext cx="1066534" cy="602027"/>
              </a:xfrm>
              <a:custGeom>
                <a:avLst/>
                <a:gdLst/>
                <a:ahLst/>
                <a:cxnLst>
                  <a:cxn ang="0">
                    <a:pos x="wd2" y="hd2"/>
                  </a:cxn>
                  <a:cxn ang="5400000">
                    <a:pos x="wd2" y="hd2"/>
                  </a:cxn>
                  <a:cxn ang="10800000">
                    <a:pos x="wd2" y="hd2"/>
                  </a:cxn>
                  <a:cxn ang="16200000">
                    <a:pos x="wd2" y="hd2"/>
                  </a:cxn>
                </a:cxnLst>
                <a:rect l="0" t="0" r="r" b="b"/>
                <a:pathLst>
                  <a:path w="21600" h="21600" extrusionOk="0">
                    <a:moveTo>
                      <a:pt x="0" y="12417"/>
                    </a:moveTo>
                    <a:lnTo>
                      <a:pt x="9240" y="21600"/>
                    </a:lnTo>
                    <a:lnTo>
                      <a:pt x="21600" y="9183"/>
                    </a:lnTo>
                    <a:lnTo>
                      <a:pt x="12360" y="0"/>
                    </a:lnTo>
                    <a:cubicBezTo>
                      <a:pt x="12360" y="0"/>
                      <a:pt x="0" y="12417"/>
                      <a:pt x="0" y="12417"/>
                    </a:cubicBezTo>
                    <a:close/>
                  </a:path>
                </a:pathLst>
              </a:custGeom>
              <a:solidFill>
                <a:schemeClr val="accent3"/>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Shape 25"/>
              <p:cNvSpPr/>
              <p:nvPr/>
            </p:nvSpPr>
            <p:spPr>
              <a:xfrm>
                <a:off x="5631889" y="5082750"/>
                <a:ext cx="610298" cy="740730"/>
              </a:xfrm>
              <a:custGeom>
                <a:avLst/>
                <a:gdLst/>
                <a:ahLst/>
                <a:cxnLst>
                  <a:cxn ang="0">
                    <a:pos x="wd2" y="hd2"/>
                  </a:cxn>
                  <a:cxn ang="5400000">
                    <a:pos x="wd2" y="hd2"/>
                  </a:cxn>
                  <a:cxn ang="10800000">
                    <a:pos x="wd2" y="hd2"/>
                  </a:cxn>
                  <a:cxn ang="16200000">
                    <a:pos x="wd2" y="hd2"/>
                  </a:cxn>
                </a:cxnLst>
                <a:rect l="0" t="0" r="r" b="b"/>
                <a:pathLst>
                  <a:path w="21600" h="21600" extrusionOk="0">
                    <a:moveTo>
                      <a:pt x="0" y="10092"/>
                    </a:moveTo>
                    <a:lnTo>
                      <a:pt x="21600" y="0"/>
                    </a:lnTo>
                    <a:lnTo>
                      <a:pt x="21600" y="11508"/>
                    </a:lnTo>
                    <a:lnTo>
                      <a:pt x="0" y="21600"/>
                    </a:lnTo>
                    <a:cubicBezTo>
                      <a:pt x="0" y="21600"/>
                      <a:pt x="0" y="10092"/>
                      <a:pt x="0" y="10092"/>
                    </a:cubicBezTo>
                    <a:close/>
                  </a:path>
                </a:pathLst>
              </a:custGeom>
              <a:solidFill>
                <a:schemeClr val="accent3">
                  <a:lumMod val="75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26"/>
              <p:cNvSpPr/>
              <p:nvPr/>
            </p:nvSpPr>
            <p:spPr>
              <a:xfrm>
                <a:off x="5324325" y="1407257"/>
                <a:ext cx="2290691" cy="1276245"/>
              </a:xfrm>
              <a:custGeom>
                <a:avLst/>
                <a:gdLst/>
                <a:ahLst/>
                <a:cxnLst>
                  <a:cxn ang="0">
                    <a:pos x="wd2" y="hd2"/>
                  </a:cxn>
                  <a:cxn ang="5400000">
                    <a:pos x="wd2" y="hd2"/>
                  </a:cxn>
                  <a:cxn ang="10800000">
                    <a:pos x="wd2" y="hd2"/>
                  </a:cxn>
                  <a:cxn ang="16200000">
                    <a:pos x="wd2" y="hd2"/>
                  </a:cxn>
                </a:cxnLst>
                <a:rect l="0" t="0" r="r" b="b"/>
                <a:pathLst>
                  <a:path w="21600" h="21600" extrusionOk="0">
                    <a:moveTo>
                      <a:pt x="4302" y="21600"/>
                    </a:moveTo>
                    <a:lnTo>
                      <a:pt x="0" y="17268"/>
                    </a:lnTo>
                    <a:lnTo>
                      <a:pt x="17298" y="0"/>
                    </a:lnTo>
                    <a:lnTo>
                      <a:pt x="21600" y="4332"/>
                    </a:lnTo>
                    <a:cubicBezTo>
                      <a:pt x="21600" y="4332"/>
                      <a:pt x="4302" y="21600"/>
                      <a:pt x="4302" y="21600"/>
                    </a:cubicBezTo>
                    <a:close/>
                  </a:path>
                </a:pathLst>
              </a:custGeom>
              <a:solidFill>
                <a:schemeClr val="bg2">
                  <a:lumMod val="20000"/>
                  <a:lumOff val="80000"/>
                </a:schemeClr>
              </a:solidFill>
              <a:ln w="12700">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sp>
        <p:nvSpPr>
          <p:cNvPr id="42" name="TextBox 41"/>
          <p:cNvSpPr txBox="1"/>
          <p:nvPr/>
        </p:nvSpPr>
        <p:spPr>
          <a:xfrm>
            <a:off x="1018094" y="5660985"/>
            <a:ext cx="3233395"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43" name="TextBox 42"/>
          <p:cNvSpPr txBox="1"/>
          <p:nvPr/>
        </p:nvSpPr>
        <p:spPr>
          <a:xfrm>
            <a:off x="995950" y="4061610"/>
            <a:ext cx="1379044" cy="9233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44" name="TextBox 43"/>
          <p:cNvSpPr txBox="1"/>
          <p:nvPr/>
        </p:nvSpPr>
        <p:spPr>
          <a:xfrm>
            <a:off x="995268" y="3395823"/>
            <a:ext cx="1388420" cy="630942"/>
          </a:xfrm>
          <a:prstGeom prst="rect">
            <a:avLst/>
          </a:prstGeom>
          <a:noFill/>
        </p:spPr>
        <p:txBody>
          <a:bodyPr wrap="square" rtlCol="0">
            <a:spAutoFit/>
          </a:bodyPr>
          <a:lstStyle/>
          <a:p>
            <a:r>
              <a:rPr lang="en-US" sz="3500" b="1" dirty="0" smtClean="0">
                <a:solidFill>
                  <a:schemeClr val="accent2"/>
                </a:solidFill>
                <a:latin typeface="Montserrat" charset="0"/>
                <a:ea typeface="Montserrat" charset="0"/>
                <a:cs typeface="Montserrat" charset="0"/>
              </a:rPr>
              <a:t>36%</a:t>
            </a:r>
            <a:endParaRPr lang="en-US" sz="3500" b="1" dirty="0">
              <a:solidFill>
                <a:schemeClr val="accent2"/>
              </a:solidFill>
              <a:latin typeface="Montserrat" charset="0"/>
              <a:ea typeface="Montserrat" charset="0"/>
              <a:cs typeface="Montserrat" charset="0"/>
            </a:endParaRPr>
          </a:p>
        </p:txBody>
      </p:sp>
      <p:grpSp>
        <p:nvGrpSpPr>
          <p:cNvPr id="9" name="Group 8"/>
          <p:cNvGrpSpPr/>
          <p:nvPr/>
        </p:nvGrpSpPr>
        <p:grpSpPr>
          <a:xfrm>
            <a:off x="1115341" y="2343806"/>
            <a:ext cx="1340127" cy="764325"/>
            <a:chOff x="9954853" y="273164"/>
            <a:chExt cx="1666783" cy="950629"/>
          </a:xfrm>
        </p:grpSpPr>
        <p:grpSp>
          <p:nvGrpSpPr>
            <p:cNvPr id="8" name="Group 7"/>
            <p:cNvGrpSpPr/>
            <p:nvPr/>
          </p:nvGrpSpPr>
          <p:grpSpPr>
            <a:xfrm>
              <a:off x="9954853" y="273164"/>
              <a:ext cx="1666783" cy="950629"/>
              <a:chOff x="9954853" y="273164"/>
              <a:chExt cx="1666783" cy="950629"/>
            </a:xfrm>
          </p:grpSpPr>
          <p:sp>
            <p:nvSpPr>
              <p:cNvPr id="119" name="Shape 6"/>
              <p:cNvSpPr/>
              <p:nvPr/>
            </p:nvSpPr>
            <p:spPr>
              <a:xfrm>
                <a:off x="9970298" y="288609"/>
                <a:ext cx="1612748" cy="919808"/>
              </a:xfrm>
              <a:custGeom>
                <a:avLst/>
                <a:gdLst/>
                <a:ahLst/>
                <a:cxnLst>
                  <a:cxn ang="0">
                    <a:pos x="wd2" y="hd2"/>
                  </a:cxn>
                  <a:cxn ang="5400000">
                    <a:pos x="wd2" y="hd2"/>
                  </a:cxn>
                  <a:cxn ang="10800000">
                    <a:pos x="wd2" y="hd2"/>
                  </a:cxn>
                  <a:cxn ang="16200000">
                    <a:pos x="wd2" y="hd2"/>
                  </a:cxn>
                </a:cxnLst>
                <a:rect l="0" t="0" r="r" b="b"/>
                <a:pathLst>
                  <a:path w="21600" h="21600" extrusionOk="0">
                    <a:moveTo>
                      <a:pt x="5046" y="5184"/>
                    </a:moveTo>
                    <a:lnTo>
                      <a:pt x="14418" y="11582"/>
                    </a:lnTo>
                    <a:lnTo>
                      <a:pt x="3239" y="16363"/>
                    </a:lnTo>
                    <a:cubicBezTo>
                      <a:pt x="3239" y="16363"/>
                      <a:pt x="5046" y="5184"/>
                      <a:pt x="5046" y="5184"/>
                    </a:cubicBezTo>
                    <a:close/>
                    <a:moveTo>
                      <a:pt x="3491" y="0"/>
                    </a:moveTo>
                    <a:lnTo>
                      <a:pt x="0" y="21600"/>
                    </a:lnTo>
                    <a:lnTo>
                      <a:pt x="21600" y="12363"/>
                    </a:lnTo>
                    <a:cubicBezTo>
                      <a:pt x="21600" y="12363"/>
                      <a:pt x="3491" y="0"/>
                      <a:pt x="3491" y="0"/>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0" name="Shape 7"/>
              <p:cNvSpPr/>
              <p:nvPr/>
            </p:nvSpPr>
            <p:spPr>
              <a:xfrm>
                <a:off x="9954853" y="273164"/>
                <a:ext cx="1666783" cy="950629"/>
              </a:xfrm>
              <a:custGeom>
                <a:avLst/>
                <a:gdLst/>
                <a:ahLst/>
                <a:cxnLst>
                  <a:cxn ang="0">
                    <a:pos x="wd2" y="hd2"/>
                  </a:cxn>
                  <a:cxn ang="5400000">
                    <a:pos x="wd2" y="hd2"/>
                  </a:cxn>
                  <a:cxn ang="10800000">
                    <a:pos x="wd2" y="hd2"/>
                  </a:cxn>
                  <a:cxn ang="16200000">
                    <a:pos x="wd2" y="hd2"/>
                  </a:cxn>
                </a:cxnLst>
                <a:rect l="0" t="0" r="r" b="b"/>
                <a:pathLst>
                  <a:path w="21600" h="21600" extrusionOk="0">
                    <a:moveTo>
                      <a:pt x="5191" y="5704"/>
                    </a:moveTo>
                    <a:lnTo>
                      <a:pt x="3555" y="15820"/>
                    </a:lnTo>
                    <a:lnTo>
                      <a:pt x="13672" y="11494"/>
                    </a:lnTo>
                    <a:cubicBezTo>
                      <a:pt x="13672" y="11494"/>
                      <a:pt x="5191" y="5704"/>
                      <a:pt x="5191" y="5704"/>
                    </a:cubicBezTo>
                    <a:close/>
                    <a:moveTo>
                      <a:pt x="3134" y="16533"/>
                    </a:moveTo>
                    <a:lnTo>
                      <a:pt x="4995" y="5016"/>
                    </a:lnTo>
                    <a:lnTo>
                      <a:pt x="14651" y="11608"/>
                    </a:lnTo>
                    <a:cubicBezTo>
                      <a:pt x="14651" y="11608"/>
                      <a:pt x="3134" y="16533"/>
                      <a:pt x="3134" y="16533"/>
                    </a:cubicBezTo>
                    <a:close/>
                    <a:moveTo>
                      <a:pt x="3686" y="688"/>
                    </a:moveTo>
                    <a:lnTo>
                      <a:pt x="422" y="20888"/>
                    </a:lnTo>
                    <a:lnTo>
                      <a:pt x="20621" y="12250"/>
                    </a:lnTo>
                    <a:cubicBezTo>
                      <a:pt x="20621" y="12250"/>
                      <a:pt x="3686" y="688"/>
                      <a:pt x="3686" y="688"/>
                    </a:cubicBezTo>
                    <a:close/>
                    <a:moveTo>
                      <a:pt x="0" y="21600"/>
                    </a:moveTo>
                    <a:lnTo>
                      <a:pt x="3491" y="0"/>
                    </a:lnTo>
                    <a:lnTo>
                      <a:pt x="21600" y="12363"/>
                    </a:lnTo>
                    <a:cubicBezTo>
                      <a:pt x="21600" y="12363"/>
                      <a:pt x="0" y="21600"/>
                      <a:pt x="0"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6"/>
            <p:cNvGrpSpPr/>
            <p:nvPr/>
          </p:nvGrpSpPr>
          <p:grpSpPr>
            <a:xfrm rot="777493">
              <a:off x="10230288" y="417579"/>
              <a:ext cx="1265944" cy="750934"/>
              <a:chOff x="11334113" y="1294232"/>
              <a:chExt cx="505083" cy="299605"/>
            </a:xfrm>
          </p:grpSpPr>
          <p:sp>
            <p:nvSpPr>
              <p:cNvPr id="140" name="Shape 27"/>
              <p:cNvSpPr/>
              <p:nvPr/>
            </p:nvSpPr>
            <p:spPr>
              <a:xfrm>
                <a:off x="11334113" y="1294232"/>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909" y="4296"/>
                    </a:moveTo>
                    <a:cubicBezTo>
                      <a:pt x="4412" y="7727"/>
                      <a:pt x="25" y="14188"/>
                      <a:pt x="0" y="21600"/>
                    </a:cubicBezTo>
                    <a:lnTo>
                      <a:pt x="21600" y="21600"/>
                    </a:lnTo>
                    <a:lnTo>
                      <a:pt x="21600" y="13501"/>
                    </a:lnTo>
                    <a:lnTo>
                      <a:pt x="21600" y="1680"/>
                    </a:lnTo>
                    <a:lnTo>
                      <a:pt x="21600" y="0"/>
                    </a:lnTo>
                    <a:cubicBezTo>
                      <a:pt x="17381" y="0"/>
                      <a:pt x="13581" y="1653"/>
                      <a:pt x="10909" y="4296"/>
                    </a:cubicBezTo>
                    <a:close/>
                  </a:path>
                </a:pathLst>
              </a:custGeom>
              <a:solidFill>
                <a:srgbClr val="FCE16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1" name="Shape 28"/>
              <p:cNvSpPr/>
              <p:nvPr/>
            </p:nvSpPr>
            <p:spPr>
              <a:xfrm>
                <a:off x="11586376" y="1294232"/>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691" y="4296"/>
                    </a:moveTo>
                    <a:cubicBezTo>
                      <a:pt x="17188" y="7727"/>
                      <a:pt x="21575" y="14188"/>
                      <a:pt x="21600" y="21600"/>
                    </a:cubicBezTo>
                    <a:lnTo>
                      <a:pt x="0" y="21600"/>
                    </a:lnTo>
                    <a:lnTo>
                      <a:pt x="0" y="13501"/>
                    </a:lnTo>
                    <a:lnTo>
                      <a:pt x="0" y="1680"/>
                    </a:lnTo>
                    <a:lnTo>
                      <a:pt x="0" y="0"/>
                    </a:lnTo>
                    <a:cubicBezTo>
                      <a:pt x="4219" y="0"/>
                      <a:pt x="8019" y="1653"/>
                      <a:pt x="10691" y="4296"/>
                    </a:cubicBezTo>
                    <a:close/>
                  </a:path>
                </a:pathLst>
              </a:custGeom>
              <a:solidFill>
                <a:srgbClr val="F7C21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2" name="Shape 29"/>
              <p:cNvSpPr/>
              <p:nvPr/>
            </p:nvSpPr>
            <p:spPr>
              <a:xfrm>
                <a:off x="11334113" y="1294232"/>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909" y="4296"/>
                    </a:moveTo>
                    <a:cubicBezTo>
                      <a:pt x="4412" y="7727"/>
                      <a:pt x="25" y="14188"/>
                      <a:pt x="0" y="21600"/>
                    </a:cubicBezTo>
                    <a:lnTo>
                      <a:pt x="21600" y="21600"/>
                    </a:lnTo>
                    <a:lnTo>
                      <a:pt x="21600" y="13501"/>
                    </a:lnTo>
                    <a:lnTo>
                      <a:pt x="21600" y="1680"/>
                    </a:lnTo>
                    <a:lnTo>
                      <a:pt x="21600" y="0"/>
                    </a:lnTo>
                    <a:cubicBezTo>
                      <a:pt x="17381" y="0"/>
                      <a:pt x="13581" y="1653"/>
                      <a:pt x="10909" y="4296"/>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3" name="Shape 30"/>
              <p:cNvSpPr/>
              <p:nvPr/>
            </p:nvSpPr>
            <p:spPr>
              <a:xfrm>
                <a:off x="11586376" y="1294232"/>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691" y="4296"/>
                    </a:moveTo>
                    <a:cubicBezTo>
                      <a:pt x="17188" y="7727"/>
                      <a:pt x="21575" y="14188"/>
                      <a:pt x="21600" y="21600"/>
                    </a:cubicBezTo>
                    <a:lnTo>
                      <a:pt x="0" y="21600"/>
                    </a:lnTo>
                    <a:lnTo>
                      <a:pt x="0" y="13501"/>
                    </a:lnTo>
                    <a:lnTo>
                      <a:pt x="0" y="1680"/>
                    </a:lnTo>
                    <a:lnTo>
                      <a:pt x="0" y="0"/>
                    </a:lnTo>
                    <a:cubicBezTo>
                      <a:pt x="4219" y="0"/>
                      <a:pt x="8019" y="1653"/>
                      <a:pt x="10691" y="4296"/>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4" name="Shape 31"/>
              <p:cNvSpPr/>
              <p:nvPr/>
            </p:nvSpPr>
            <p:spPr>
              <a:xfrm>
                <a:off x="11334158" y="1556791"/>
                <a:ext cx="505038" cy="190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7" name="Shape 34"/>
              <p:cNvSpPr/>
              <p:nvPr/>
            </p:nvSpPr>
            <p:spPr>
              <a:xfrm>
                <a:off x="11334158" y="1574809"/>
                <a:ext cx="505038" cy="190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nvGrpSpPr>
          <p:cNvPr id="10" name="Group 9"/>
          <p:cNvGrpSpPr/>
          <p:nvPr/>
        </p:nvGrpSpPr>
        <p:grpSpPr>
          <a:xfrm>
            <a:off x="3070191" y="2159009"/>
            <a:ext cx="1035275" cy="1227732"/>
            <a:chOff x="2760044" y="1520603"/>
            <a:chExt cx="834244" cy="989329"/>
          </a:xfrm>
        </p:grpSpPr>
        <p:grpSp>
          <p:nvGrpSpPr>
            <p:cNvPr id="151" name="Group 150"/>
            <p:cNvGrpSpPr/>
            <p:nvPr/>
          </p:nvGrpSpPr>
          <p:grpSpPr>
            <a:xfrm>
              <a:off x="2874779" y="1520603"/>
              <a:ext cx="654706" cy="741278"/>
              <a:chOff x="2197689" y="5658698"/>
              <a:chExt cx="654706" cy="741278"/>
            </a:xfrm>
          </p:grpSpPr>
          <p:sp>
            <p:nvSpPr>
              <p:cNvPr id="161" name="Shape 15"/>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2" name="Shape 29"/>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3" name="Shape 31"/>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4" name="Freeform 163"/>
              <p:cNvSpPr/>
              <p:nvPr/>
            </p:nvSpPr>
            <p:spPr>
              <a:xfrm>
                <a:off x="2232985" y="5696350"/>
                <a:ext cx="531535" cy="671941"/>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chemeClr val="tx2">
                  <a:lumMod val="20000"/>
                  <a:lumOff val="8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5" name="Shape 46"/>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6" name="Freeform 165"/>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52" name="Group 151"/>
            <p:cNvGrpSpPr/>
            <p:nvPr/>
          </p:nvGrpSpPr>
          <p:grpSpPr>
            <a:xfrm rot="14708809">
              <a:off x="2966768" y="1882412"/>
              <a:ext cx="420796" cy="834244"/>
              <a:chOff x="2573939" y="4310398"/>
              <a:chExt cx="482134" cy="955851"/>
            </a:xfrm>
          </p:grpSpPr>
          <p:sp>
            <p:nvSpPr>
              <p:cNvPr id="153" name="Freeform 152"/>
              <p:cNvSpPr/>
              <p:nvPr/>
            </p:nvSpPr>
            <p:spPr>
              <a:xfrm>
                <a:off x="2573939" y="4310398"/>
                <a:ext cx="449263" cy="948826"/>
              </a:xfrm>
              <a:custGeom>
                <a:avLst/>
                <a:gdLst>
                  <a:gd name="connsiteX0" fmla="*/ 426005 w 426795"/>
                  <a:gd name="connsiteY0" fmla="*/ 0 h 901374"/>
                  <a:gd name="connsiteX1" fmla="*/ 426005 w 426795"/>
                  <a:gd name="connsiteY1" fmla="*/ 6 h 901374"/>
                  <a:gd name="connsiteX2" fmla="*/ 426011 w 426795"/>
                  <a:gd name="connsiteY2" fmla="*/ 0 h 901374"/>
                  <a:gd name="connsiteX3" fmla="*/ 426005 w 426795"/>
                  <a:gd name="connsiteY3" fmla="*/ 15 h 901374"/>
                  <a:gd name="connsiteX4" fmla="*/ 426795 w 426795"/>
                  <a:gd name="connsiteY4" fmla="*/ 119349 h 901374"/>
                  <a:gd name="connsiteX5" fmla="*/ 88362 w 426795"/>
                  <a:gd name="connsiteY5" fmla="*/ 901374 h 901374"/>
                  <a:gd name="connsiteX6" fmla="*/ 44180 w 426795"/>
                  <a:gd name="connsiteY6" fmla="*/ 882261 h 901374"/>
                  <a:gd name="connsiteX7" fmla="*/ 42503 w 426795"/>
                  <a:gd name="connsiteY7" fmla="*/ 886136 h 901374"/>
                  <a:gd name="connsiteX8" fmla="*/ 0 w 426795"/>
                  <a:gd name="connsiteY8" fmla="*/ 863162 h 901374"/>
                  <a:gd name="connsiteX9" fmla="*/ 5 w 426795"/>
                  <a:gd name="connsiteY9" fmla="*/ 863151 h 901374"/>
                  <a:gd name="connsiteX10" fmla="*/ 0 w 426795"/>
                  <a:gd name="connsiteY10" fmla="*/ 863149 h 901374"/>
                  <a:gd name="connsiteX11" fmla="*/ 338452 w 426795"/>
                  <a:gd name="connsiteY11" fmla="*/ 81124 h 901374"/>
                  <a:gd name="connsiteX12" fmla="*/ 338455 w 426795"/>
                  <a:gd name="connsiteY12" fmla="*/ 81121 h 901374"/>
                  <a:gd name="connsiteX13" fmla="*/ 338462 w 426795"/>
                  <a:gd name="connsiteY13" fmla="*/ 81106 h 901374"/>
                  <a:gd name="connsiteX14" fmla="*/ 390847 w 426795"/>
                  <a:gd name="connsiteY14" fmla="*/ 32577 h 9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795" h="901374">
                    <a:moveTo>
                      <a:pt x="426005" y="0"/>
                    </a:moveTo>
                    <a:lnTo>
                      <a:pt x="426005" y="6"/>
                    </a:lnTo>
                    <a:lnTo>
                      <a:pt x="426011" y="0"/>
                    </a:lnTo>
                    <a:lnTo>
                      <a:pt x="426005" y="15"/>
                    </a:lnTo>
                    <a:lnTo>
                      <a:pt x="426795" y="119349"/>
                    </a:lnTo>
                    <a:lnTo>
                      <a:pt x="88362" y="901374"/>
                    </a:lnTo>
                    <a:lnTo>
                      <a:pt x="44180" y="882261"/>
                    </a:lnTo>
                    <a:lnTo>
                      <a:pt x="42503" y="886136"/>
                    </a:lnTo>
                    <a:cubicBezTo>
                      <a:pt x="27375" y="879654"/>
                      <a:pt x="13254" y="871942"/>
                      <a:pt x="0" y="863162"/>
                    </a:cubicBezTo>
                    <a:lnTo>
                      <a:pt x="5" y="863151"/>
                    </a:lnTo>
                    <a:lnTo>
                      <a:pt x="0" y="863149"/>
                    </a:lnTo>
                    <a:cubicBezTo>
                      <a:pt x="0" y="863149"/>
                      <a:pt x="338452" y="81124"/>
                      <a:pt x="338452" y="81124"/>
                    </a:cubicBezTo>
                    <a:lnTo>
                      <a:pt x="338455" y="81121"/>
                    </a:lnTo>
                    <a:lnTo>
                      <a:pt x="338462" y="81106"/>
                    </a:lnTo>
                    <a:lnTo>
                      <a:pt x="390847" y="32577"/>
                    </a:lnTo>
                    <a:close/>
                  </a:path>
                </a:pathLst>
              </a:custGeom>
              <a:solidFill>
                <a:srgbClr val="010101">
                  <a:alpha val="2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54" name="Group 153"/>
              <p:cNvGrpSpPr/>
              <p:nvPr/>
            </p:nvGrpSpPr>
            <p:grpSpPr>
              <a:xfrm>
                <a:off x="2610883" y="4313565"/>
                <a:ext cx="445190" cy="952684"/>
                <a:chOff x="2617315" y="4626760"/>
                <a:chExt cx="445190" cy="952684"/>
              </a:xfrm>
            </p:grpSpPr>
            <p:sp>
              <p:nvSpPr>
                <p:cNvPr id="155" name="Shape 63"/>
                <p:cNvSpPr/>
                <p:nvPr/>
              </p:nvSpPr>
              <p:spPr>
                <a:xfrm>
                  <a:off x="2617315" y="4626760"/>
                  <a:ext cx="444292" cy="952684"/>
                </a:xfrm>
                <a:custGeom>
                  <a:avLst/>
                  <a:gdLst/>
                  <a:ahLst/>
                  <a:cxnLst>
                    <a:cxn ang="0">
                      <a:pos x="wd2" y="hd2"/>
                    </a:cxn>
                    <a:cxn ang="5400000">
                      <a:pos x="wd2" y="hd2"/>
                    </a:cxn>
                    <a:cxn ang="10800000">
                      <a:pos x="wd2" y="hd2"/>
                    </a:cxn>
                    <a:cxn ang="16200000">
                      <a:pos x="wd2" y="hd2"/>
                    </a:cxn>
                  </a:cxnLst>
                  <a:rect l="0" t="0" r="r" b="b"/>
                  <a:pathLst>
                    <a:path w="21427" h="21519" extrusionOk="0">
                      <a:moveTo>
                        <a:pt x="17167" y="1832"/>
                      </a:moveTo>
                      <a:lnTo>
                        <a:pt x="21389" y="0"/>
                      </a:lnTo>
                      <a:lnTo>
                        <a:pt x="21427" y="2696"/>
                      </a:lnTo>
                      <a:lnTo>
                        <a:pt x="4364" y="21161"/>
                      </a:lnTo>
                      <a:cubicBezTo>
                        <a:pt x="4087" y="21461"/>
                        <a:pt x="3338" y="21600"/>
                        <a:pt x="2699" y="21471"/>
                      </a:cubicBezTo>
                      <a:lnTo>
                        <a:pt x="763" y="21078"/>
                      </a:lnTo>
                      <a:cubicBezTo>
                        <a:pt x="123" y="20948"/>
                        <a:pt x="-173" y="20597"/>
                        <a:pt x="103" y="20298"/>
                      </a:cubicBezTo>
                      <a:cubicBezTo>
                        <a:pt x="103" y="20298"/>
                        <a:pt x="17167" y="1832"/>
                        <a:pt x="17167" y="1832"/>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6" name="Shape 64"/>
                <p:cNvSpPr/>
                <p:nvPr/>
              </p:nvSpPr>
              <p:spPr>
                <a:xfrm>
                  <a:off x="2617315" y="4626760"/>
                  <a:ext cx="443513" cy="941849"/>
                </a:xfrm>
                <a:custGeom>
                  <a:avLst/>
                  <a:gdLst/>
                  <a:ahLst/>
                  <a:cxnLst>
                    <a:cxn ang="0">
                      <a:pos x="wd2" y="hd2"/>
                    </a:cxn>
                    <a:cxn ang="5400000">
                      <a:pos x="wd2" y="hd2"/>
                    </a:cxn>
                    <a:cxn ang="10800000">
                      <a:pos x="wd2" y="hd2"/>
                    </a:cxn>
                    <a:cxn ang="16200000">
                      <a:pos x="wd2" y="hd2"/>
                    </a:cxn>
                  </a:cxnLst>
                  <a:rect l="0" t="0" r="r" b="b"/>
                  <a:pathLst>
                    <a:path w="21427" h="21600" extrusionOk="0">
                      <a:moveTo>
                        <a:pt x="17197" y="1860"/>
                      </a:moveTo>
                      <a:lnTo>
                        <a:pt x="21427" y="0"/>
                      </a:lnTo>
                      <a:lnTo>
                        <a:pt x="19248" y="2390"/>
                      </a:lnTo>
                      <a:lnTo>
                        <a:pt x="1735" y="21600"/>
                      </a:lnTo>
                      <a:lnTo>
                        <a:pt x="765" y="21400"/>
                      </a:lnTo>
                      <a:cubicBezTo>
                        <a:pt x="124" y="21269"/>
                        <a:pt x="-173" y="20912"/>
                        <a:pt x="104" y="20609"/>
                      </a:cubicBezTo>
                      <a:cubicBezTo>
                        <a:pt x="104" y="20609"/>
                        <a:pt x="17197" y="1860"/>
                        <a:pt x="17197" y="186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7" name="Shape 67"/>
                <p:cNvSpPr/>
                <p:nvPr/>
              </p:nvSpPr>
              <p:spPr>
                <a:xfrm>
                  <a:off x="2647907" y="4626760"/>
                  <a:ext cx="414598" cy="873190"/>
                </a:xfrm>
                <a:custGeom>
                  <a:avLst/>
                  <a:gdLst/>
                  <a:ahLst/>
                  <a:cxnLst>
                    <a:cxn ang="0">
                      <a:pos x="wd2" y="hd2"/>
                    </a:cxn>
                    <a:cxn ang="5400000">
                      <a:pos x="wd2" y="hd2"/>
                    </a:cxn>
                    <a:cxn ang="10800000">
                      <a:pos x="wd2" y="hd2"/>
                    </a:cxn>
                    <a:cxn ang="16200000">
                      <a:pos x="wd2" y="hd2"/>
                    </a:cxn>
                  </a:cxnLst>
                  <a:rect l="0" t="0" r="r" b="b"/>
                  <a:pathLst>
                    <a:path w="21600" h="21600" extrusionOk="0">
                      <a:moveTo>
                        <a:pt x="16998" y="2006"/>
                      </a:moveTo>
                      <a:lnTo>
                        <a:pt x="21559" y="0"/>
                      </a:lnTo>
                      <a:lnTo>
                        <a:pt x="21600" y="2953"/>
                      </a:lnTo>
                      <a:lnTo>
                        <a:pt x="4603" y="21600"/>
                      </a:lnTo>
                      <a:cubicBezTo>
                        <a:pt x="2846" y="21405"/>
                        <a:pt x="1329" y="21086"/>
                        <a:pt x="0" y="20654"/>
                      </a:cubicBezTo>
                      <a:cubicBezTo>
                        <a:pt x="0" y="20654"/>
                        <a:pt x="16998" y="2006"/>
                        <a:pt x="16998" y="200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8" name="Shape 68"/>
                <p:cNvSpPr/>
                <p:nvPr/>
              </p:nvSpPr>
              <p:spPr>
                <a:xfrm>
                  <a:off x="2647907" y="4626760"/>
                  <a:ext cx="413815" cy="858239"/>
                </a:xfrm>
                <a:custGeom>
                  <a:avLst/>
                  <a:gdLst/>
                  <a:ahLst/>
                  <a:cxnLst>
                    <a:cxn ang="0">
                      <a:pos x="wd2" y="hd2"/>
                    </a:cxn>
                    <a:cxn ang="5400000">
                      <a:pos x="wd2" y="hd2"/>
                    </a:cxn>
                    <a:cxn ang="10800000">
                      <a:pos x="wd2" y="hd2"/>
                    </a:cxn>
                    <a:cxn ang="16200000">
                      <a:pos x="wd2" y="hd2"/>
                    </a:cxn>
                  </a:cxnLst>
                  <a:rect l="0" t="0" r="r" b="b"/>
                  <a:pathLst>
                    <a:path w="21600" h="21600" extrusionOk="0">
                      <a:moveTo>
                        <a:pt x="17030" y="2041"/>
                      </a:moveTo>
                      <a:lnTo>
                        <a:pt x="21600" y="0"/>
                      </a:lnTo>
                      <a:lnTo>
                        <a:pt x="19245" y="2623"/>
                      </a:lnTo>
                      <a:lnTo>
                        <a:pt x="2212" y="21600"/>
                      </a:lnTo>
                      <a:cubicBezTo>
                        <a:pt x="1419" y="21436"/>
                        <a:pt x="685" y="21240"/>
                        <a:pt x="0" y="21014"/>
                      </a:cubicBezTo>
                      <a:cubicBezTo>
                        <a:pt x="0" y="21014"/>
                        <a:pt x="17030" y="2041"/>
                        <a:pt x="17030" y="2041"/>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9" name="Shape 69"/>
                <p:cNvSpPr/>
                <p:nvPr/>
              </p:nvSpPr>
              <p:spPr>
                <a:xfrm>
                  <a:off x="2972654" y="4626760"/>
                  <a:ext cx="88346" cy="119346"/>
                </a:xfrm>
                <a:custGeom>
                  <a:avLst/>
                  <a:gdLst/>
                  <a:ahLst/>
                  <a:cxnLst>
                    <a:cxn ang="0">
                      <a:pos x="wd2" y="hd2"/>
                    </a:cxn>
                    <a:cxn ang="5400000">
                      <a:pos x="wd2" y="hd2"/>
                    </a:cxn>
                    <a:cxn ang="10800000">
                      <a:pos x="wd2" y="hd2"/>
                    </a:cxn>
                    <a:cxn ang="16200000">
                      <a:pos x="wd2" y="hd2"/>
                    </a:cxn>
                  </a:cxnLst>
                  <a:rect l="0" t="0" r="r" b="b"/>
                  <a:pathLst>
                    <a:path w="21600" h="21600" extrusionOk="0">
                      <a:moveTo>
                        <a:pt x="0" y="14680"/>
                      </a:moveTo>
                      <a:lnTo>
                        <a:pt x="21407" y="0"/>
                      </a:lnTo>
                      <a:lnTo>
                        <a:pt x="21600" y="21600"/>
                      </a:lnTo>
                      <a:cubicBezTo>
                        <a:pt x="17892" y="20973"/>
                        <a:pt x="14124" y="20065"/>
                        <a:pt x="10377" y="18865"/>
                      </a:cubicBezTo>
                      <a:cubicBezTo>
                        <a:pt x="6630" y="17665"/>
                        <a:pt x="3155" y="16252"/>
                        <a:pt x="0" y="14680"/>
                      </a:cubicBezTo>
                      <a:close/>
                    </a:path>
                  </a:pathLst>
                </a:custGeom>
                <a:solidFill>
                  <a:srgbClr val="FFFFFF">
                    <a:alpha val="5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0" name="Shape 71"/>
                <p:cNvSpPr/>
                <p:nvPr/>
              </p:nvSpPr>
              <p:spPr>
                <a:xfrm>
                  <a:off x="3031485" y="4626760"/>
                  <a:ext cx="29203" cy="39432"/>
                </a:xfrm>
                <a:custGeom>
                  <a:avLst/>
                  <a:gdLst/>
                  <a:ahLst/>
                  <a:cxnLst>
                    <a:cxn ang="0">
                      <a:pos x="wd2" y="hd2"/>
                    </a:cxn>
                    <a:cxn ang="5400000">
                      <a:pos x="wd2" y="hd2"/>
                    </a:cxn>
                    <a:cxn ang="10800000">
                      <a:pos x="wd2" y="hd2"/>
                    </a:cxn>
                    <a:cxn ang="16200000">
                      <a:pos x="wd2" y="hd2"/>
                    </a:cxn>
                  </a:cxnLst>
                  <a:rect l="0" t="0" r="r" b="b"/>
                  <a:pathLst>
                    <a:path w="21600" h="21600" extrusionOk="0">
                      <a:moveTo>
                        <a:pt x="0" y="14681"/>
                      </a:moveTo>
                      <a:lnTo>
                        <a:pt x="21403" y="0"/>
                      </a:lnTo>
                      <a:lnTo>
                        <a:pt x="21600" y="21600"/>
                      </a:lnTo>
                      <a:cubicBezTo>
                        <a:pt x="17892" y="20973"/>
                        <a:pt x="14117" y="20061"/>
                        <a:pt x="10378" y="18867"/>
                      </a:cubicBezTo>
                      <a:cubicBezTo>
                        <a:pt x="6635" y="17665"/>
                        <a:pt x="3156" y="16250"/>
                        <a:pt x="0" y="14681"/>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grpSp>
      <p:cxnSp>
        <p:nvCxnSpPr>
          <p:cNvPr id="175" name="Straight Connector 174"/>
          <p:cNvCxnSpPr/>
          <p:nvPr/>
        </p:nvCxnSpPr>
        <p:spPr>
          <a:xfrm>
            <a:off x="1131216" y="5393227"/>
            <a:ext cx="3047387" cy="0"/>
          </a:xfrm>
          <a:prstGeom prst="line">
            <a:avLst/>
          </a:prstGeom>
          <a:ln w="635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2940616" y="4061610"/>
            <a:ext cx="1379044" cy="9233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177" name="TextBox 176"/>
          <p:cNvSpPr txBox="1"/>
          <p:nvPr/>
        </p:nvSpPr>
        <p:spPr>
          <a:xfrm>
            <a:off x="2939934" y="3395823"/>
            <a:ext cx="1388420" cy="630942"/>
          </a:xfrm>
          <a:prstGeom prst="rect">
            <a:avLst/>
          </a:prstGeom>
          <a:noFill/>
        </p:spPr>
        <p:txBody>
          <a:bodyPr wrap="square" rtlCol="0">
            <a:spAutoFit/>
          </a:bodyPr>
          <a:lstStyle/>
          <a:p>
            <a:r>
              <a:rPr lang="en-US" sz="3500" b="1" dirty="0" smtClean="0">
                <a:solidFill>
                  <a:schemeClr val="accent3"/>
                </a:solidFill>
                <a:latin typeface="Montserrat" charset="0"/>
                <a:ea typeface="Montserrat" charset="0"/>
                <a:cs typeface="Montserrat" charset="0"/>
              </a:rPr>
              <a:t>81%</a:t>
            </a:r>
            <a:endParaRPr lang="en-US" sz="3500" b="1" dirty="0">
              <a:solidFill>
                <a:schemeClr val="accent3"/>
              </a:solidFill>
              <a:latin typeface="Montserrat" charset="0"/>
              <a:ea typeface="Montserrat" charset="0"/>
              <a:cs typeface="Montserrat" charset="0"/>
            </a:endParaRPr>
          </a:p>
        </p:txBody>
      </p:sp>
      <p:sp>
        <p:nvSpPr>
          <p:cNvPr id="178" name="TextBox 177"/>
          <p:cNvSpPr txBox="1"/>
          <p:nvPr/>
        </p:nvSpPr>
        <p:spPr>
          <a:xfrm rot="18675623">
            <a:off x="5177647" y="4198191"/>
            <a:ext cx="362784" cy="276999"/>
          </a:xfrm>
          <a:prstGeom prst="rect">
            <a:avLst/>
          </a:prstGeom>
          <a:noFill/>
        </p:spPr>
        <p:txBody>
          <a:bodyPr wrap="square" numCol="1" spcCol="457200" rtlCol="0">
            <a:spAutoFit/>
          </a:bodyPr>
          <a:lstStyle/>
          <a:p>
            <a:pPr algn="ctr"/>
            <a:r>
              <a:rPr lang="en-US" sz="1200" dirty="0" smtClean="0">
                <a:solidFill>
                  <a:srgbClr val="FEFEFE"/>
                </a:solidFill>
                <a:latin typeface="Montserrat" charset="0"/>
                <a:ea typeface="Montserrat" charset="0"/>
                <a:cs typeface="Montserrat" charset="0"/>
              </a:rPr>
              <a:t>01</a:t>
            </a:r>
            <a:endParaRPr lang="en-US" sz="1200" dirty="0">
              <a:solidFill>
                <a:srgbClr val="FEFEFE"/>
              </a:solidFill>
              <a:latin typeface="Montserrat" charset="0"/>
              <a:ea typeface="Montserrat" charset="0"/>
              <a:cs typeface="Montserrat" charset="0"/>
            </a:endParaRPr>
          </a:p>
        </p:txBody>
      </p:sp>
      <p:sp>
        <p:nvSpPr>
          <p:cNvPr id="179" name="TextBox 178"/>
          <p:cNvSpPr txBox="1"/>
          <p:nvPr/>
        </p:nvSpPr>
        <p:spPr>
          <a:xfrm rot="19635354">
            <a:off x="5665833" y="4503760"/>
            <a:ext cx="416580" cy="276999"/>
          </a:xfrm>
          <a:prstGeom prst="rect">
            <a:avLst/>
          </a:prstGeom>
          <a:noFill/>
        </p:spPr>
        <p:txBody>
          <a:bodyPr wrap="square" numCol="1" spcCol="457200" rtlCol="0">
            <a:spAutoFit/>
          </a:bodyPr>
          <a:lstStyle/>
          <a:p>
            <a:pPr algn="ctr"/>
            <a:r>
              <a:rPr lang="en-US" sz="1200" smtClean="0">
                <a:solidFill>
                  <a:srgbClr val="FEFEFE"/>
                </a:solidFill>
                <a:latin typeface="Montserrat" charset="0"/>
                <a:ea typeface="Montserrat" charset="0"/>
                <a:cs typeface="Montserrat" charset="0"/>
              </a:rPr>
              <a:t>02</a:t>
            </a:r>
            <a:endParaRPr lang="en-US" sz="1200" dirty="0">
              <a:solidFill>
                <a:srgbClr val="FEFEFE"/>
              </a:solidFill>
              <a:latin typeface="Montserrat" charset="0"/>
              <a:ea typeface="Montserrat" charset="0"/>
              <a:cs typeface="Montserrat" charset="0"/>
            </a:endParaRPr>
          </a:p>
        </p:txBody>
      </p:sp>
      <p:sp>
        <p:nvSpPr>
          <p:cNvPr id="180" name="TextBox 179"/>
          <p:cNvSpPr txBox="1"/>
          <p:nvPr/>
        </p:nvSpPr>
        <p:spPr>
          <a:xfrm rot="19705383">
            <a:off x="5997337" y="4704346"/>
            <a:ext cx="416580" cy="276999"/>
          </a:xfrm>
          <a:prstGeom prst="rect">
            <a:avLst/>
          </a:prstGeom>
          <a:noFill/>
        </p:spPr>
        <p:txBody>
          <a:bodyPr wrap="square" numCol="1" spcCol="457200" rtlCol="0">
            <a:spAutoFit/>
          </a:bodyPr>
          <a:lstStyle/>
          <a:p>
            <a:pPr algn="ctr"/>
            <a:r>
              <a:rPr lang="en-US" sz="1200" smtClean="0">
                <a:solidFill>
                  <a:schemeClr val="bg2"/>
                </a:solidFill>
                <a:latin typeface="Montserrat" charset="0"/>
                <a:ea typeface="Montserrat" charset="0"/>
                <a:cs typeface="Montserrat" charset="0"/>
              </a:rPr>
              <a:t>03</a:t>
            </a:r>
            <a:endParaRPr lang="en-US" sz="1200" dirty="0">
              <a:solidFill>
                <a:schemeClr val="bg2"/>
              </a:solidFill>
              <a:latin typeface="Montserrat" charset="0"/>
              <a:ea typeface="Montserrat" charset="0"/>
              <a:cs typeface="Montserrat" charset="0"/>
            </a:endParaRPr>
          </a:p>
        </p:txBody>
      </p:sp>
      <p:sp>
        <p:nvSpPr>
          <p:cNvPr id="181" name="TextBox 180"/>
          <p:cNvSpPr txBox="1"/>
          <p:nvPr/>
        </p:nvSpPr>
        <p:spPr>
          <a:xfrm rot="19420737">
            <a:off x="6334476" y="4882329"/>
            <a:ext cx="416580" cy="276999"/>
          </a:xfrm>
          <a:prstGeom prst="rect">
            <a:avLst/>
          </a:prstGeom>
          <a:noFill/>
        </p:spPr>
        <p:txBody>
          <a:bodyPr wrap="square" numCol="1" spcCol="457200" rtlCol="0">
            <a:spAutoFit/>
          </a:bodyPr>
          <a:lstStyle/>
          <a:p>
            <a:pPr algn="ctr"/>
            <a:r>
              <a:rPr lang="en-US" sz="1200" smtClean="0">
                <a:solidFill>
                  <a:srgbClr val="FEFEFE"/>
                </a:solidFill>
                <a:latin typeface="Montserrat" charset="0"/>
                <a:ea typeface="Montserrat" charset="0"/>
                <a:cs typeface="Montserrat" charset="0"/>
              </a:rPr>
              <a:t>04</a:t>
            </a:r>
            <a:endParaRPr lang="en-US" sz="1200" dirty="0">
              <a:solidFill>
                <a:srgbClr val="FEFEFE"/>
              </a:solidFill>
              <a:latin typeface="Montserrat" charset="0"/>
              <a:ea typeface="Montserrat" charset="0"/>
              <a:cs typeface="Montserrat" charset="0"/>
            </a:endParaRPr>
          </a:p>
        </p:txBody>
      </p:sp>
      <p:sp>
        <p:nvSpPr>
          <p:cNvPr id="182" name="TextBox 181"/>
          <p:cNvSpPr txBox="1"/>
          <p:nvPr/>
        </p:nvSpPr>
        <p:spPr>
          <a:xfrm rot="16200000">
            <a:off x="5280526" y="3590755"/>
            <a:ext cx="657945" cy="338554"/>
          </a:xfrm>
          <a:prstGeom prst="rect">
            <a:avLst/>
          </a:prstGeom>
          <a:noFill/>
        </p:spPr>
        <p:txBody>
          <a:bodyPr wrap="square" rtlCol="0">
            <a:spAutoFit/>
          </a:bodyPr>
          <a:lstStyle/>
          <a:p>
            <a:r>
              <a:rPr lang="en-US" sz="1600" b="1" dirty="0" smtClean="0">
                <a:solidFill>
                  <a:srgbClr val="FEFEFE"/>
                </a:solidFill>
                <a:latin typeface="Montserrat" charset="0"/>
                <a:ea typeface="Montserrat" charset="0"/>
                <a:cs typeface="Montserrat" charset="0"/>
              </a:rPr>
              <a:t>11%</a:t>
            </a:r>
            <a:endParaRPr lang="en-US" sz="1600" b="1" dirty="0">
              <a:solidFill>
                <a:srgbClr val="FEFEFE"/>
              </a:solidFill>
              <a:latin typeface="Montserrat" charset="0"/>
              <a:ea typeface="Montserrat" charset="0"/>
              <a:cs typeface="Montserrat" charset="0"/>
            </a:endParaRPr>
          </a:p>
        </p:txBody>
      </p:sp>
      <p:sp>
        <p:nvSpPr>
          <p:cNvPr id="183" name="TextBox 182"/>
          <p:cNvSpPr txBox="1"/>
          <p:nvPr/>
        </p:nvSpPr>
        <p:spPr>
          <a:xfrm rot="16200000">
            <a:off x="5778060" y="3932026"/>
            <a:ext cx="657945" cy="338554"/>
          </a:xfrm>
          <a:prstGeom prst="rect">
            <a:avLst/>
          </a:prstGeom>
          <a:noFill/>
        </p:spPr>
        <p:txBody>
          <a:bodyPr wrap="square" rtlCol="0">
            <a:spAutoFit/>
          </a:bodyPr>
          <a:lstStyle/>
          <a:p>
            <a:r>
              <a:rPr lang="en-US" sz="1600" b="1" smtClean="0">
                <a:solidFill>
                  <a:srgbClr val="FEFEFE"/>
                </a:solidFill>
                <a:latin typeface="Montserrat" charset="0"/>
                <a:ea typeface="Montserrat" charset="0"/>
                <a:cs typeface="Montserrat" charset="0"/>
              </a:rPr>
              <a:t>8%</a:t>
            </a:r>
            <a:endParaRPr lang="en-US" sz="1600" b="1" dirty="0">
              <a:solidFill>
                <a:srgbClr val="FEFEFE"/>
              </a:solidFill>
              <a:latin typeface="Montserrat" charset="0"/>
              <a:ea typeface="Montserrat" charset="0"/>
              <a:cs typeface="Montserrat" charset="0"/>
            </a:endParaRPr>
          </a:p>
        </p:txBody>
      </p:sp>
      <p:sp>
        <p:nvSpPr>
          <p:cNvPr id="184" name="TextBox 183"/>
          <p:cNvSpPr txBox="1"/>
          <p:nvPr/>
        </p:nvSpPr>
        <p:spPr>
          <a:xfrm rot="16200000">
            <a:off x="6112219" y="4097242"/>
            <a:ext cx="657945" cy="338554"/>
          </a:xfrm>
          <a:prstGeom prst="rect">
            <a:avLst/>
          </a:prstGeom>
          <a:noFill/>
        </p:spPr>
        <p:txBody>
          <a:bodyPr wrap="square" rtlCol="0">
            <a:spAutoFit/>
          </a:bodyPr>
          <a:lstStyle/>
          <a:p>
            <a:r>
              <a:rPr lang="en-US" sz="1600" b="1" smtClean="0">
                <a:solidFill>
                  <a:srgbClr val="FEFEFE"/>
                </a:solidFill>
                <a:latin typeface="Montserrat" charset="0"/>
                <a:ea typeface="Montserrat" charset="0"/>
                <a:cs typeface="Montserrat" charset="0"/>
              </a:rPr>
              <a:t>13%</a:t>
            </a:r>
            <a:endParaRPr lang="en-US" sz="1600" b="1" dirty="0">
              <a:solidFill>
                <a:srgbClr val="FEFEFE"/>
              </a:solidFill>
              <a:latin typeface="Montserrat" charset="0"/>
              <a:ea typeface="Montserrat" charset="0"/>
              <a:cs typeface="Montserrat" charset="0"/>
            </a:endParaRPr>
          </a:p>
        </p:txBody>
      </p:sp>
      <p:sp>
        <p:nvSpPr>
          <p:cNvPr id="185" name="TextBox 184"/>
          <p:cNvSpPr txBox="1"/>
          <p:nvPr/>
        </p:nvSpPr>
        <p:spPr>
          <a:xfrm rot="16200000">
            <a:off x="6488869" y="4378049"/>
            <a:ext cx="552016" cy="338554"/>
          </a:xfrm>
          <a:prstGeom prst="rect">
            <a:avLst/>
          </a:prstGeom>
          <a:noFill/>
        </p:spPr>
        <p:txBody>
          <a:bodyPr wrap="square" rtlCol="0">
            <a:spAutoFit/>
          </a:bodyPr>
          <a:lstStyle/>
          <a:p>
            <a:r>
              <a:rPr lang="en-US" sz="1600" b="1" smtClean="0">
                <a:solidFill>
                  <a:srgbClr val="FEFEFE"/>
                </a:solidFill>
                <a:latin typeface="Montserrat" charset="0"/>
                <a:ea typeface="Montserrat" charset="0"/>
                <a:cs typeface="Montserrat" charset="0"/>
              </a:rPr>
              <a:t>3%</a:t>
            </a:r>
            <a:endParaRPr lang="en-US" sz="1600" b="1" dirty="0">
              <a:solidFill>
                <a:srgbClr val="FEFEFE"/>
              </a:solidFill>
              <a:latin typeface="Montserrat" charset="0"/>
              <a:ea typeface="Montserrat" charset="0"/>
              <a:cs typeface="Montserrat" charset="0"/>
            </a:endParaRPr>
          </a:p>
        </p:txBody>
      </p:sp>
      <p:sp>
        <p:nvSpPr>
          <p:cNvPr id="186" name="TextBox 185"/>
          <p:cNvSpPr txBox="1"/>
          <p:nvPr/>
        </p:nvSpPr>
        <p:spPr>
          <a:xfrm>
            <a:off x="8161884" y="1997961"/>
            <a:ext cx="2379988" cy="451406"/>
          </a:xfrm>
          <a:prstGeom prst="rect">
            <a:avLst/>
          </a:prstGeom>
          <a:noFill/>
        </p:spPr>
        <p:txBody>
          <a:bodyPr wrap="square" numCol="1" spcCol="457200" rtlCol="0">
            <a:spAutoFit/>
          </a:bodyPr>
          <a:lstStyle/>
          <a:p>
            <a:pPr>
              <a:lnSpc>
                <a:spcPts val="1400"/>
              </a:lnSpc>
            </a:pPr>
            <a:r>
              <a:rPr lang="zh-CN" altLang="en-US" sz="1000" dirty="0">
                <a:solidFill>
                  <a:srgbClr val="FEFEFE"/>
                </a:solidFill>
                <a:latin typeface="Montserrat" charset="0"/>
                <a:ea typeface="Montserrat" charset="0"/>
                <a:cs typeface="Montserrat" charset="0"/>
              </a:rPr>
              <a:t>添加文本内容添加文本内容添加文本内容添加文本内容添加文本内容添加</a:t>
            </a:r>
          </a:p>
        </p:txBody>
      </p:sp>
      <p:sp>
        <p:nvSpPr>
          <p:cNvPr id="187" name="TextBox 186"/>
          <p:cNvSpPr txBox="1"/>
          <p:nvPr/>
        </p:nvSpPr>
        <p:spPr>
          <a:xfrm>
            <a:off x="8597462" y="2597051"/>
            <a:ext cx="2007470" cy="630942"/>
          </a:xfrm>
          <a:prstGeom prst="rect">
            <a:avLst/>
          </a:prstGeom>
          <a:noFill/>
        </p:spPr>
        <p:txBody>
          <a:bodyPr wrap="square" numCol="1" spcCol="457200" rtlCol="0">
            <a:spAutoFit/>
          </a:bodyPr>
          <a:lstStyle/>
          <a:p>
            <a:pPr>
              <a:lnSpc>
                <a:spcPts val="1400"/>
              </a:lnSpc>
            </a:pPr>
            <a:r>
              <a:rPr lang="zh-CN" altLang="en-US" sz="1000" dirty="0">
                <a:solidFill>
                  <a:srgbClr val="FEFEFE"/>
                </a:solidFill>
                <a:latin typeface="Montserrat" charset="0"/>
                <a:ea typeface="Montserrat" charset="0"/>
                <a:cs typeface="Montserrat" charset="0"/>
              </a:rPr>
              <a:t>添加文本内容添加文本内容添加文本内容添加文本内容添加文本内容添加</a:t>
            </a:r>
          </a:p>
        </p:txBody>
      </p:sp>
      <p:sp>
        <p:nvSpPr>
          <p:cNvPr id="188" name="TextBox 187"/>
          <p:cNvSpPr txBox="1"/>
          <p:nvPr/>
        </p:nvSpPr>
        <p:spPr>
          <a:xfrm>
            <a:off x="8891747" y="3196142"/>
            <a:ext cx="1587062" cy="616323"/>
          </a:xfrm>
          <a:prstGeom prst="rect">
            <a:avLst/>
          </a:prstGeom>
          <a:noFill/>
        </p:spPr>
        <p:txBody>
          <a:bodyPr wrap="square" numCol="1" spcCol="457200" rtlCol="0">
            <a:spAutoFit/>
          </a:bodyPr>
          <a:lstStyle/>
          <a:p>
            <a:pPr>
              <a:lnSpc>
                <a:spcPts val="1400"/>
              </a:lnSpc>
            </a:pPr>
            <a:r>
              <a:rPr lang="zh-CN" altLang="en-US" sz="1000" dirty="0">
                <a:solidFill>
                  <a:srgbClr val="010101"/>
                </a:solidFill>
                <a:latin typeface="Montserrat" charset="0"/>
                <a:ea typeface="Montserrat" charset="0"/>
                <a:cs typeface="Montserrat" charset="0"/>
              </a:rPr>
              <a:t>添加文本内容添加文本内容添加文本内容添加文本内容添加文本内容添加</a:t>
            </a:r>
          </a:p>
        </p:txBody>
      </p:sp>
      <p:sp>
        <p:nvSpPr>
          <p:cNvPr id="189" name="TextBox 188"/>
          <p:cNvSpPr txBox="1"/>
          <p:nvPr/>
        </p:nvSpPr>
        <p:spPr>
          <a:xfrm>
            <a:off x="8833780" y="3782401"/>
            <a:ext cx="1387370" cy="795859"/>
          </a:xfrm>
          <a:prstGeom prst="rect">
            <a:avLst/>
          </a:prstGeom>
          <a:noFill/>
        </p:spPr>
        <p:txBody>
          <a:bodyPr wrap="square" numCol="1" spcCol="457200" rtlCol="0">
            <a:spAutoFit/>
          </a:bodyPr>
          <a:lstStyle/>
          <a:p>
            <a:pPr>
              <a:lnSpc>
                <a:spcPts val="1400"/>
              </a:lnSpc>
            </a:pPr>
            <a:r>
              <a:rPr lang="zh-CN" altLang="en-US" sz="1000" dirty="0">
                <a:solidFill>
                  <a:srgbClr val="FEFEFE"/>
                </a:solidFill>
                <a:latin typeface="Montserrat" charset="0"/>
                <a:ea typeface="Montserrat" charset="0"/>
                <a:cs typeface="Montserrat" charset="0"/>
              </a:rPr>
              <a:t>添加文本内容添加文本内容添加文本内容添加文本内容添加文本内容添加</a:t>
            </a:r>
          </a:p>
        </p:txBody>
      </p:sp>
      <p:sp>
        <p:nvSpPr>
          <p:cNvPr id="80"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81" name="图片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3162153112"/>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500"/>
                                        <p:tgtEl>
                                          <p:spTgt spid="1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fade">
                                      <p:cBhvr>
                                        <p:cTn id="13" dur="500"/>
                                        <p:tgtEl>
                                          <p:spTgt spid="1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fade">
                                      <p:cBhvr>
                                        <p:cTn id="16" dur="500"/>
                                        <p:tgtEl>
                                          <p:spTgt spid="1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fade">
                                      <p:cBhvr>
                                        <p:cTn id="19" dur="500"/>
                                        <p:tgtEl>
                                          <p:spTgt spid="1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500"/>
                                        <p:tgtEl>
                                          <p:spTgt spid="1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fade">
                                      <p:cBhvr>
                                        <p:cTn id="25" dur="500"/>
                                        <p:tgtEl>
                                          <p:spTgt spid="1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500"/>
                                        <p:tgtEl>
                                          <p:spTgt spid="1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5"/>
                                        </p:tgtEl>
                                        <p:attrNameLst>
                                          <p:attrName>style.visibility</p:attrName>
                                        </p:attrNameLst>
                                      </p:cBhvr>
                                      <p:to>
                                        <p:strVal val="visible"/>
                                      </p:to>
                                    </p:set>
                                    <p:animEffect transition="in" filter="fade">
                                      <p:cBhvr>
                                        <p:cTn id="31" dur="500"/>
                                        <p:tgtEl>
                                          <p:spTgt spid="18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ppt_x</p:attrName>
                                        </p:attrNameLst>
                                      </p:cBhvr>
                                      <p:tavLst>
                                        <p:tav tm="0">
                                          <p:val>
                                            <p:strVal val="#ppt_x-#ppt_w*1.125000"/>
                                          </p:val>
                                        </p:tav>
                                        <p:tav tm="100000">
                                          <p:val>
                                            <p:strVal val="#ppt_x"/>
                                          </p:val>
                                        </p:tav>
                                      </p:tavLst>
                                    </p:anim>
                                    <p:animEffect transition="in" filter="wipe(right)">
                                      <p:cBhvr>
                                        <p:cTn id="37" dur="500"/>
                                        <p:tgtEl>
                                          <p:spTgt spid="33"/>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86"/>
                                        </p:tgtEl>
                                        <p:attrNameLst>
                                          <p:attrName>style.visibility</p:attrName>
                                        </p:attrNameLst>
                                      </p:cBhvr>
                                      <p:to>
                                        <p:strVal val="visible"/>
                                      </p:to>
                                    </p:set>
                                    <p:anim calcmode="lin" valueType="num">
                                      <p:cBhvr additive="base">
                                        <p:cTn id="40" dur="500"/>
                                        <p:tgtEl>
                                          <p:spTgt spid="186"/>
                                        </p:tgtEl>
                                        <p:attrNameLst>
                                          <p:attrName>ppt_x</p:attrName>
                                        </p:attrNameLst>
                                      </p:cBhvr>
                                      <p:tavLst>
                                        <p:tav tm="0">
                                          <p:val>
                                            <p:strVal val="#ppt_x-#ppt_w*1.125000"/>
                                          </p:val>
                                        </p:tav>
                                        <p:tav tm="100000">
                                          <p:val>
                                            <p:strVal val="#ppt_x"/>
                                          </p:val>
                                        </p:tav>
                                      </p:tavLst>
                                    </p:anim>
                                    <p:animEffect transition="in" filter="wipe(right)">
                                      <p:cBhvr>
                                        <p:cTn id="41" dur="500"/>
                                        <p:tgtEl>
                                          <p:spTgt spid="18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7"/>
                                        </p:tgtEl>
                                        <p:attrNameLst>
                                          <p:attrName>style.visibility</p:attrName>
                                        </p:attrNameLst>
                                      </p:cBhvr>
                                      <p:to>
                                        <p:strVal val="visible"/>
                                      </p:to>
                                    </p:set>
                                    <p:animEffect transition="in" filter="fade">
                                      <p:cBhvr>
                                        <p:cTn id="49" dur="500"/>
                                        <p:tgtEl>
                                          <p:spTgt spid="18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8"/>
                                        </p:tgtEl>
                                        <p:attrNameLst>
                                          <p:attrName>style.visibility</p:attrName>
                                        </p:attrNameLst>
                                      </p:cBhvr>
                                      <p:to>
                                        <p:strVal val="visible"/>
                                      </p:to>
                                    </p:set>
                                    <p:anim calcmode="lin" valueType="num">
                                      <p:cBhvr>
                                        <p:cTn id="54" dur="500" fill="hold"/>
                                        <p:tgtEl>
                                          <p:spTgt spid="188"/>
                                        </p:tgtEl>
                                        <p:attrNameLst>
                                          <p:attrName>ppt_w</p:attrName>
                                        </p:attrNameLst>
                                      </p:cBhvr>
                                      <p:tavLst>
                                        <p:tav tm="0">
                                          <p:val>
                                            <p:fltVal val="0"/>
                                          </p:val>
                                        </p:tav>
                                        <p:tav tm="100000">
                                          <p:val>
                                            <p:strVal val="#ppt_w"/>
                                          </p:val>
                                        </p:tav>
                                      </p:tavLst>
                                    </p:anim>
                                    <p:anim calcmode="lin" valueType="num">
                                      <p:cBhvr>
                                        <p:cTn id="55" dur="500" fill="hold"/>
                                        <p:tgtEl>
                                          <p:spTgt spid="188"/>
                                        </p:tgtEl>
                                        <p:attrNameLst>
                                          <p:attrName>ppt_h</p:attrName>
                                        </p:attrNameLst>
                                      </p:cBhvr>
                                      <p:tavLst>
                                        <p:tav tm="0">
                                          <p:val>
                                            <p:fltVal val="0"/>
                                          </p:val>
                                        </p:tav>
                                        <p:tav tm="100000">
                                          <p:val>
                                            <p:strVal val="#ppt_h"/>
                                          </p:val>
                                        </p:tav>
                                      </p:tavLst>
                                    </p:anim>
                                    <p:animEffect transition="in" filter="fade">
                                      <p:cBhvr>
                                        <p:cTn id="56" dur="500"/>
                                        <p:tgtEl>
                                          <p:spTgt spid="18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2" fill="hold" grpId="0" nodeType="clickEffect">
                                  <p:stCondLst>
                                    <p:cond delay="0"/>
                                  </p:stCondLst>
                                  <p:childTnLst>
                                    <p:set>
                                      <p:cBhvr>
                                        <p:cTn id="65" dur="1" fill="hold">
                                          <p:stCondLst>
                                            <p:cond delay="0"/>
                                          </p:stCondLst>
                                        </p:cTn>
                                        <p:tgtEl>
                                          <p:spTgt spid="189"/>
                                        </p:tgtEl>
                                        <p:attrNameLst>
                                          <p:attrName>style.visibility</p:attrName>
                                        </p:attrNameLst>
                                      </p:cBhvr>
                                      <p:to>
                                        <p:strVal val="visible"/>
                                      </p:to>
                                    </p:set>
                                    <p:anim calcmode="lin" valueType="num">
                                      <p:cBhvr additive="base">
                                        <p:cTn id="66" dur="500"/>
                                        <p:tgtEl>
                                          <p:spTgt spid="189"/>
                                        </p:tgtEl>
                                        <p:attrNameLst>
                                          <p:attrName>ppt_x</p:attrName>
                                        </p:attrNameLst>
                                      </p:cBhvr>
                                      <p:tavLst>
                                        <p:tav tm="0">
                                          <p:val>
                                            <p:strVal val="#ppt_x+#ppt_w*1.125000"/>
                                          </p:val>
                                        </p:tav>
                                        <p:tav tm="100000">
                                          <p:val>
                                            <p:strVal val="#ppt_x"/>
                                          </p:val>
                                        </p:tav>
                                      </p:tavLst>
                                    </p:anim>
                                    <p:animEffect transition="in" filter="wipe(left)">
                                      <p:cBhvr>
                                        <p:cTn id="67" dur="500"/>
                                        <p:tgtEl>
                                          <p:spTgt spid="189"/>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p:tgtEl>
                                          <p:spTgt spid="38"/>
                                        </p:tgtEl>
                                        <p:attrNameLst>
                                          <p:attrName>ppt_x</p:attrName>
                                        </p:attrNameLst>
                                      </p:cBhvr>
                                      <p:tavLst>
                                        <p:tav tm="0">
                                          <p:val>
                                            <p:strVal val="#ppt_x+#ppt_w*1.125000"/>
                                          </p:val>
                                        </p:tav>
                                        <p:tav tm="100000">
                                          <p:val>
                                            <p:strVal val="#ppt_x"/>
                                          </p:val>
                                        </p:tav>
                                      </p:tavLst>
                                    </p:anim>
                                    <p:animEffect transition="in" filter="wipe(left)">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ntr" presetSubtype="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76"/>
                                        </p:tgtEl>
                                        <p:attrNameLst>
                                          <p:attrName>style.visibility</p:attrName>
                                        </p:attrNameLst>
                                      </p:cBhvr>
                                      <p:to>
                                        <p:strVal val="visible"/>
                                      </p:to>
                                    </p:set>
                                    <p:anim calcmode="lin" valueType="num">
                                      <p:cBhvr>
                                        <p:cTn id="92" dur="500" fill="hold"/>
                                        <p:tgtEl>
                                          <p:spTgt spid="176"/>
                                        </p:tgtEl>
                                        <p:attrNameLst>
                                          <p:attrName>ppt_w</p:attrName>
                                        </p:attrNameLst>
                                      </p:cBhvr>
                                      <p:tavLst>
                                        <p:tav tm="0">
                                          <p:val>
                                            <p:fltVal val="0"/>
                                          </p:val>
                                        </p:tav>
                                        <p:tav tm="100000">
                                          <p:val>
                                            <p:strVal val="#ppt_w"/>
                                          </p:val>
                                        </p:tav>
                                      </p:tavLst>
                                    </p:anim>
                                    <p:anim calcmode="lin" valueType="num">
                                      <p:cBhvr>
                                        <p:cTn id="93" dur="500" fill="hold"/>
                                        <p:tgtEl>
                                          <p:spTgt spid="176"/>
                                        </p:tgtEl>
                                        <p:attrNameLst>
                                          <p:attrName>ppt_h</p:attrName>
                                        </p:attrNameLst>
                                      </p:cBhvr>
                                      <p:tavLst>
                                        <p:tav tm="0">
                                          <p:val>
                                            <p:fltVal val="0"/>
                                          </p:val>
                                        </p:tav>
                                        <p:tav tm="100000">
                                          <p:val>
                                            <p:strVal val="#ppt_h"/>
                                          </p:val>
                                        </p:tav>
                                      </p:tavLst>
                                    </p:anim>
                                    <p:animEffect transition="in" filter="fade">
                                      <p:cBhvr>
                                        <p:cTn id="94" dur="500"/>
                                        <p:tgtEl>
                                          <p:spTgt spid="17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77"/>
                                        </p:tgtEl>
                                        <p:attrNameLst>
                                          <p:attrName>style.visibility</p:attrName>
                                        </p:attrNameLst>
                                      </p:cBhvr>
                                      <p:to>
                                        <p:strVal val="visible"/>
                                      </p:to>
                                    </p:set>
                                    <p:anim calcmode="lin" valueType="num">
                                      <p:cBhvr>
                                        <p:cTn id="97" dur="500" fill="hold"/>
                                        <p:tgtEl>
                                          <p:spTgt spid="177"/>
                                        </p:tgtEl>
                                        <p:attrNameLst>
                                          <p:attrName>ppt_w</p:attrName>
                                        </p:attrNameLst>
                                      </p:cBhvr>
                                      <p:tavLst>
                                        <p:tav tm="0">
                                          <p:val>
                                            <p:fltVal val="0"/>
                                          </p:val>
                                        </p:tav>
                                        <p:tav tm="100000">
                                          <p:val>
                                            <p:strVal val="#ppt_w"/>
                                          </p:val>
                                        </p:tav>
                                      </p:tavLst>
                                    </p:anim>
                                    <p:anim calcmode="lin" valueType="num">
                                      <p:cBhvr>
                                        <p:cTn id="98" dur="500" fill="hold"/>
                                        <p:tgtEl>
                                          <p:spTgt spid="177"/>
                                        </p:tgtEl>
                                        <p:attrNameLst>
                                          <p:attrName>ppt_h</p:attrName>
                                        </p:attrNameLst>
                                      </p:cBhvr>
                                      <p:tavLst>
                                        <p:tav tm="0">
                                          <p:val>
                                            <p:fltVal val="0"/>
                                          </p:val>
                                        </p:tav>
                                        <p:tav tm="100000">
                                          <p:val>
                                            <p:strVal val="#ppt_h"/>
                                          </p:val>
                                        </p:tav>
                                      </p:tavLst>
                                    </p:anim>
                                    <p:animEffect transition="in" filter="fade">
                                      <p:cBhvr>
                                        <p:cTn id="99" dur="500"/>
                                        <p:tgtEl>
                                          <p:spTgt spid="17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left)">
                                      <p:cBhvr>
                                        <p:cTn id="104" dur="500"/>
                                        <p:tgtEl>
                                          <p:spTgt spid="42"/>
                                        </p:tgtEl>
                                      </p:cBhvr>
                                    </p:animEffect>
                                  </p:childTnLst>
                                </p:cTn>
                              </p:par>
                              <p:par>
                                <p:cTn id="105" presetID="22" presetClass="entr" presetSubtype="8" fill="hold" nodeType="withEffect">
                                  <p:stCondLst>
                                    <p:cond delay="0"/>
                                  </p:stCondLst>
                                  <p:childTnLst>
                                    <p:set>
                                      <p:cBhvr>
                                        <p:cTn id="106" dur="1" fill="hold">
                                          <p:stCondLst>
                                            <p:cond delay="0"/>
                                          </p:stCondLst>
                                        </p:cTn>
                                        <p:tgtEl>
                                          <p:spTgt spid="175"/>
                                        </p:tgtEl>
                                        <p:attrNameLst>
                                          <p:attrName>style.visibility</p:attrName>
                                        </p:attrNameLst>
                                      </p:cBhvr>
                                      <p:to>
                                        <p:strVal val="visible"/>
                                      </p:to>
                                    </p:set>
                                    <p:animEffect transition="in" filter="wipe(left)">
                                      <p:cBhvr>
                                        <p:cTn id="107"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8" grpId="0" animBg="1"/>
      <p:bldP spid="42" grpId="0"/>
      <p:bldP spid="43" grpId="0"/>
      <p:bldP spid="44" grpId="0"/>
      <p:bldP spid="176" grpId="0"/>
      <p:bldP spid="177" grpId="0"/>
      <p:bldP spid="178" grpId="0"/>
      <p:bldP spid="179" grpId="0"/>
      <p:bldP spid="180" grpId="0"/>
      <p:bldP spid="181" grpId="0"/>
      <p:bldP spid="182" grpId="0"/>
      <p:bldP spid="183" grpId="0"/>
      <p:bldP spid="184" grpId="0"/>
      <p:bldP spid="185" grpId="0"/>
      <p:bldP spid="186" grpId="0"/>
      <p:bldP spid="187" grpId="0"/>
      <p:bldP spid="188" grpId="0"/>
      <p:bldP spid="1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39" name="Group 38"/>
          <p:cNvGrpSpPr/>
          <p:nvPr/>
        </p:nvGrpSpPr>
        <p:grpSpPr>
          <a:xfrm>
            <a:off x="4621816" y="5121951"/>
            <a:ext cx="3795860" cy="1028509"/>
            <a:chOff x="3765162" y="3822344"/>
            <a:chExt cx="2400870" cy="650529"/>
          </a:xfrm>
          <a:effectLst>
            <a:outerShdw blurRad="304800" dist="127000" dir="3780000" sx="93000" sy="93000" algn="t" rotWithShape="0">
              <a:prstClr val="black">
                <a:alpha val="40000"/>
              </a:prstClr>
            </a:outerShdw>
          </a:effectLst>
        </p:grpSpPr>
        <p:sp>
          <p:nvSpPr>
            <p:cNvPr id="40" name="Shape 2295"/>
            <p:cNvSpPr/>
            <p:nvPr/>
          </p:nvSpPr>
          <p:spPr>
            <a:xfrm>
              <a:off x="3765162" y="3930766"/>
              <a:ext cx="1528053" cy="54210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9515"/>
                  </a:lnTo>
                  <a:lnTo>
                    <a:pt x="21600" y="21600"/>
                  </a:lnTo>
                  <a:lnTo>
                    <a:pt x="21131" y="10863"/>
                  </a:lnTo>
                  <a:cubicBezTo>
                    <a:pt x="21131" y="10863"/>
                    <a:pt x="1715" y="0"/>
                    <a:pt x="1715" y="0"/>
                  </a:cubicBezTo>
                  <a:close/>
                </a:path>
              </a:pathLst>
            </a:custGeom>
            <a:gradFill flip="none" rotWithShape="1">
              <a:gsLst>
                <a:gs pos="0">
                  <a:schemeClr val="tx2"/>
                </a:gs>
                <a:gs pos="100000">
                  <a:schemeClr val="tx2">
                    <a:lumMod val="75000"/>
                  </a:schemeClr>
                </a:gs>
              </a:gsLst>
              <a:path path="shape">
                <a:fillToRect l="91680" t="75432" r="8319" b="24567"/>
              </a:path>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41" name="Shape 2296"/>
            <p:cNvSpPr/>
            <p:nvPr/>
          </p:nvSpPr>
          <p:spPr>
            <a:xfrm>
              <a:off x="5261376" y="3930766"/>
              <a:ext cx="904656" cy="542107"/>
            </a:xfrm>
            <a:custGeom>
              <a:avLst/>
              <a:gdLst/>
              <a:ahLst/>
              <a:cxnLst>
                <a:cxn ang="0">
                  <a:pos x="wd2" y="hd2"/>
                </a:cxn>
                <a:cxn ang="5400000">
                  <a:pos x="wd2" y="hd2"/>
                </a:cxn>
                <a:cxn ang="10800000">
                  <a:pos x="wd2" y="hd2"/>
                </a:cxn>
                <a:cxn ang="16200000">
                  <a:pos x="wd2" y="hd2"/>
                </a:cxn>
              </a:cxnLst>
              <a:rect l="0" t="0" r="r" b="b"/>
              <a:pathLst>
                <a:path w="21600" h="21600" extrusionOk="0">
                  <a:moveTo>
                    <a:pt x="18704" y="0"/>
                  </a:moveTo>
                  <a:lnTo>
                    <a:pt x="5" y="10862"/>
                  </a:lnTo>
                  <a:lnTo>
                    <a:pt x="0" y="10861"/>
                  </a:lnTo>
                  <a:lnTo>
                    <a:pt x="793" y="21600"/>
                  </a:lnTo>
                  <a:lnTo>
                    <a:pt x="21600" y="9513"/>
                  </a:lnTo>
                  <a:cubicBezTo>
                    <a:pt x="21600" y="9513"/>
                    <a:pt x="18704" y="0"/>
                    <a:pt x="18704" y="0"/>
                  </a:cubicBezTo>
                  <a:close/>
                </a:path>
              </a:pathLst>
            </a:custGeom>
            <a:gradFill flip="none" rotWithShape="1">
              <a:gsLst>
                <a:gs pos="100000">
                  <a:schemeClr val="tx2"/>
                </a:gs>
                <a:gs pos="0">
                  <a:schemeClr val="tx2">
                    <a:lumMod val="40000"/>
                    <a:lumOff val="60000"/>
                  </a:schemeClr>
                </a:gs>
              </a:gsLst>
              <a:lin ang="2700000" scaled="1"/>
              <a:tileRect/>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42" name="Shape 2297"/>
            <p:cNvSpPr/>
            <p:nvPr/>
          </p:nvSpPr>
          <p:spPr>
            <a:xfrm>
              <a:off x="3889847" y="3822344"/>
              <a:ext cx="2156856" cy="384531"/>
            </a:xfrm>
            <a:custGeom>
              <a:avLst/>
              <a:gdLst/>
              <a:ahLst/>
              <a:cxnLst>
                <a:cxn ang="0">
                  <a:pos x="wd2" y="hd2"/>
                </a:cxn>
                <a:cxn ang="5400000">
                  <a:pos x="wd2" y="hd2"/>
                </a:cxn>
                <a:cxn ang="10800000">
                  <a:pos x="wd2" y="hd2"/>
                </a:cxn>
                <a:cxn ang="16200000">
                  <a:pos x="wd2" y="hd2"/>
                </a:cxn>
              </a:cxnLst>
              <a:rect l="0" t="0" r="r" b="b"/>
              <a:pathLst>
                <a:path w="21600" h="21600" extrusionOk="0">
                  <a:moveTo>
                    <a:pt x="0" y="6289"/>
                  </a:moveTo>
                  <a:lnTo>
                    <a:pt x="13755" y="21598"/>
                  </a:lnTo>
                  <a:lnTo>
                    <a:pt x="13757" y="21600"/>
                  </a:lnTo>
                  <a:lnTo>
                    <a:pt x="21600" y="6293"/>
                  </a:lnTo>
                  <a:lnTo>
                    <a:pt x="10800" y="0"/>
                  </a:lnTo>
                  <a:cubicBezTo>
                    <a:pt x="10800" y="0"/>
                    <a:pt x="0" y="6289"/>
                    <a:pt x="0" y="6289"/>
                  </a:cubicBezTo>
                  <a:close/>
                </a:path>
              </a:pathLst>
            </a:custGeom>
            <a:solidFill>
              <a:schemeClr val="tx2">
                <a:lumMod val="5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grpSp>
      <p:grpSp>
        <p:nvGrpSpPr>
          <p:cNvPr id="44" name="Group 43"/>
          <p:cNvGrpSpPr/>
          <p:nvPr/>
        </p:nvGrpSpPr>
        <p:grpSpPr>
          <a:xfrm>
            <a:off x="4861803" y="4592228"/>
            <a:ext cx="3309089" cy="986140"/>
            <a:chOff x="3916953" y="3487298"/>
            <a:chExt cx="2092989" cy="623731"/>
          </a:xfrm>
          <a:effectLst>
            <a:outerShdw blurRad="304800" dist="127000" dir="3780000" sx="93000" sy="93000" algn="t" rotWithShape="0">
              <a:prstClr val="black">
                <a:alpha val="40000"/>
              </a:prstClr>
            </a:outerShdw>
          </a:effectLst>
        </p:grpSpPr>
        <p:sp>
          <p:nvSpPr>
            <p:cNvPr id="45" name="Shape 2301"/>
            <p:cNvSpPr/>
            <p:nvPr/>
          </p:nvSpPr>
          <p:spPr>
            <a:xfrm>
              <a:off x="3916953" y="3553454"/>
              <a:ext cx="1334323" cy="557575"/>
            </a:xfrm>
            <a:custGeom>
              <a:avLst/>
              <a:gdLst/>
              <a:ahLst/>
              <a:cxnLst>
                <a:cxn ang="0">
                  <a:pos x="wd2" y="hd2"/>
                </a:cxn>
                <a:cxn ang="5400000">
                  <a:pos x="wd2" y="hd2"/>
                </a:cxn>
                <a:cxn ang="10800000">
                  <a:pos x="wd2" y="hd2"/>
                </a:cxn>
                <a:cxn ang="16200000">
                  <a:pos x="wd2" y="hd2"/>
                </a:cxn>
              </a:cxnLst>
              <a:rect l="0" t="0" r="r" b="b"/>
              <a:pathLst>
                <a:path w="21600" h="21600" extrusionOk="0">
                  <a:moveTo>
                    <a:pt x="21600" y="21598"/>
                  </a:moveTo>
                  <a:lnTo>
                    <a:pt x="20941" y="8800"/>
                  </a:lnTo>
                  <a:lnTo>
                    <a:pt x="2410" y="0"/>
                  </a:lnTo>
                  <a:lnTo>
                    <a:pt x="0" y="11344"/>
                  </a:lnTo>
                  <a:lnTo>
                    <a:pt x="21598" y="21600"/>
                  </a:lnTo>
                  <a:cubicBezTo>
                    <a:pt x="21598" y="21600"/>
                    <a:pt x="21600" y="21598"/>
                    <a:pt x="21600" y="21598"/>
                  </a:cubicBezTo>
                  <a:close/>
                </a:path>
              </a:pathLst>
            </a:custGeom>
            <a:gradFill flip="none" rotWithShape="1">
              <a:gsLst>
                <a:gs pos="0">
                  <a:schemeClr val="accent2"/>
                </a:gs>
                <a:gs pos="100000">
                  <a:schemeClr val="accent2">
                    <a:lumMod val="75000"/>
                  </a:schemeClr>
                </a:gs>
              </a:gsLst>
              <a:path path="circle">
                <a:fillToRect l="100000" t="100000"/>
              </a:path>
              <a:tileRect r="-100000" b="-100000"/>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46" name="Shape 2302"/>
            <p:cNvSpPr/>
            <p:nvPr/>
          </p:nvSpPr>
          <p:spPr>
            <a:xfrm>
              <a:off x="5208270" y="3553454"/>
              <a:ext cx="801672" cy="557348"/>
            </a:xfrm>
            <a:custGeom>
              <a:avLst/>
              <a:gdLst/>
              <a:ahLst/>
              <a:cxnLst>
                <a:cxn ang="0">
                  <a:pos x="wd2" y="hd2"/>
                </a:cxn>
                <a:cxn ang="5400000">
                  <a:pos x="wd2" y="hd2"/>
                </a:cxn>
                <a:cxn ang="10800000">
                  <a:pos x="wd2" y="hd2"/>
                </a:cxn>
                <a:cxn ang="16200000">
                  <a:pos x="wd2" y="hd2"/>
                </a:cxn>
              </a:cxnLst>
              <a:rect l="0" t="0" r="r" b="b"/>
              <a:pathLst>
                <a:path w="21600" h="21600" extrusionOk="0">
                  <a:moveTo>
                    <a:pt x="0" y="8796"/>
                  </a:moveTo>
                  <a:lnTo>
                    <a:pt x="1097" y="21600"/>
                  </a:lnTo>
                  <a:lnTo>
                    <a:pt x="21600" y="11339"/>
                  </a:lnTo>
                  <a:lnTo>
                    <a:pt x="17593" y="0"/>
                  </a:lnTo>
                  <a:lnTo>
                    <a:pt x="10" y="8799"/>
                  </a:lnTo>
                  <a:cubicBezTo>
                    <a:pt x="10" y="8799"/>
                    <a:pt x="0" y="8796"/>
                    <a:pt x="0" y="8796"/>
                  </a:cubicBezTo>
                  <a:close/>
                </a:path>
              </a:pathLst>
            </a:custGeom>
            <a:gradFill flip="none" rotWithShape="1">
              <a:gsLst>
                <a:gs pos="100000">
                  <a:schemeClr val="accent2"/>
                </a:gs>
                <a:gs pos="0">
                  <a:schemeClr val="accent2">
                    <a:lumMod val="40000"/>
                    <a:lumOff val="60000"/>
                  </a:schemeClr>
                </a:gs>
              </a:gsLst>
              <a:lin ang="2700000" scaled="1"/>
              <a:tileRect/>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47" name="Shape 2303"/>
            <p:cNvSpPr/>
            <p:nvPr/>
          </p:nvSpPr>
          <p:spPr>
            <a:xfrm>
              <a:off x="4068742" y="3487298"/>
              <a:ext cx="1797686" cy="296936"/>
            </a:xfrm>
            <a:custGeom>
              <a:avLst/>
              <a:gdLst/>
              <a:ahLst/>
              <a:cxnLst>
                <a:cxn ang="0">
                  <a:pos x="wd2" y="hd2"/>
                </a:cxn>
                <a:cxn ang="5400000">
                  <a:pos x="wd2" y="hd2"/>
                </a:cxn>
                <a:cxn ang="10800000">
                  <a:pos x="wd2" y="hd2"/>
                </a:cxn>
                <a:cxn ang="16200000">
                  <a:pos x="wd2" y="hd2"/>
                </a:cxn>
              </a:cxnLst>
              <a:rect l="0" t="0" r="r" b="b"/>
              <a:pathLst>
                <a:path w="21600" h="21600" extrusionOk="0">
                  <a:moveTo>
                    <a:pt x="0" y="5071"/>
                  </a:moveTo>
                  <a:lnTo>
                    <a:pt x="13755" y="21595"/>
                  </a:lnTo>
                  <a:lnTo>
                    <a:pt x="13759" y="21600"/>
                  </a:lnTo>
                  <a:lnTo>
                    <a:pt x="21600" y="5084"/>
                  </a:lnTo>
                  <a:lnTo>
                    <a:pt x="11723" y="0"/>
                  </a:lnTo>
                  <a:cubicBezTo>
                    <a:pt x="11723" y="0"/>
                    <a:pt x="0" y="5071"/>
                    <a:pt x="0" y="5071"/>
                  </a:cubicBezTo>
                  <a:close/>
                </a:path>
              </a:pathLst>
            </a:custGeom>
            <a:solidFill>
              <a:schemeClr val="accent2">
                <a:lumMod val="5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grpSp>
      <p:grpSp>
        <p:nvGrpSpPr>
          <p:cNvPr id="49" name="Group 48"/>
          <p:cNvGrpSpPr/>
          <p:nvPr/>
        </p:nvGrpSpPr>
        <p:grpSpPr>
          <a:xfrm>
            <a:off x="5153213" y="3979102"/>
            <a:ext cx="2743439" cy="952546"/>
            <a:chOff x="4101269" y="3113244"/>
            <a:chExt cx="1735217" cy="602483"/>
          </a:xfrm>
          <a:effectLst>
            <a:outerShdw blurRad="304800" dist="127000" dir="3780000" sx="93000" sy="93000" algn="t" rotWithShape="0">
              <a:prstClr val="black">
                <a:alpha val="40000"/>
              </a:prstClr>
            </a:outerShdw>
          </a:effectLst>
        </p:grpSpPr>
        <p:sp>
          <p:nvSpPr>
            <p:cNvPr id="50" name="Shape 2307"/>
            <p:cNvSpPr/>
            <p:nvPr/>
          </p:nvSpPr>
          <p:spPr>
            <a:xfrm>
              <a:off x="4101269" y="3195664"/>
              <a:ext cx="1105725" cy="519571"/>
            </a:xfrm>
            <a:custGeom>
              <a:avLst/>
              <a:gdLst/>
              <a:ahLst/>
              <a:cxnLst>
                <a:cxn ang="0">
                  <a:pos x="wd2" y="hd2"/>
                </a:cxn>
                <a:cxn ang="5400000">
                  <a:pos x="wd2" y="hd2"/>
                </a:cxn>
                <a:cxn ang="10800000">
                  <a:pos x="wd2" y="hd2"/>
                </a:cxn>
                <a:cxn ang="16200000">
                  <a:pos x="wd2" y="hd2"/>
                </a:cxn>
              </a:cxnLst>
              <a:rect l="0" t="0" r="r" b="b"/>
              <a:pathLst>
                <a:path w="21600" h="21600" extrusionOk="0">
                  <a:moveTo>
                    <a:pt x="20784" y="7507"/>
                  </a:moveTo>
                  <a:lnTo>
                    <a:pt x="20774" y="7514"/>
                  </a:lnTo>
                  <a:lnTo>
                    <a:pt x="2980" y="0"/>
                  </a:lnTo>
                  <a:lnTo>
                    <a:pt x="0" y="12478"/>
                  </a:lnTo>
                  <a:lnTo>
                    <a:pt x="21600" y="21600"/>
                  </a:lnTo>
                  <a:cubicBezTo>
                    <a:pt x="21600" y="21600"/>
                    <a:pt x="20784" y="7507"/>
                    <a:pt x="20784" y="7507"/>
                  </a:cubicBezTo>
                  <a:close/>
                </a:path>
              </a:pathLst>
            </a:custGeom>
            <a:gradFill flip="none" rotWithShape="1">
              <a:gsLst>
                <a:gs pos="100000">
                  <a:schemeClr val="accent3">
                    <a:lumMod val="75000"/>
                  </a:schemeClr>
                </a:gs>
                <a:gs pos="0">
                  <a:schemeClr val="accent3"/>
                </a:gs>
              </a:gsLst>
              <a:path path="circle">
                <a:fillToRect l="100000" t="100000"/>
              </a:path>
              <a:tileRect r="-100000" b="-100000"/>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51" name="Shape 2308"/>
            <p:cNvSpPr/>
            <p:nvPr/>
          </p:nvSpPr>
          <p:spPr>
            <a:xfrm>
              <a:off x="5163797" y="3195664"/>
              <a:ext cx="672689" cy="520063"/>
            </a:xfrm>
            <a:custGeom>
              <a:avLst/>
              <a:gdLst/>
              <a:ahLst/>
              <a:cxnLst>
                <a:cxn ang="0">
                  <a:pos x="wd2" y="hd2"/>
                </a:cxn>
                <a:cxn ang="5400000">
                  <a:pos x="wd2" y="hd2"/>
                </a:cxn>
                <a:cxn ang="10800000">
                  <a:pos x="wd2" y="hd2"/>
                </a:cxn>
                <a:cxn ang="16200000">
                  <a:pos x="wd2" y="hd2"/>
                </a:cxn>
              </a:cxnLst>
              <a:rect l="0" t="0" r="r" b="b"/>
              <a:pathLst>
                <a:path w="21600" h="21600" extrusionOk="0">
                  <a:moveTo>
                    <a:pt x="1341" y="21590"/>
                  </a:moveTo>
                  <a:lnTo>
                    <a:pt x="1382" y="21600"/>
                  </a:lnTo>
                  <a:lnTo>
                    <a:pt x="21600" y="12501"/>
                  </a:lnTo>
                  <a:lnTo>
                    <a:pt x="16687" y="0"/>
                  </a:lnTo>
                  <a:lnTo>
                    <a:pt x="0" y="7510"/>
                  </a:lnTo>
                  <a:cubicBezTo>
                    <a:pt x="0" y="7510"/>
                    <a:pt x="1341" y="21590"/>
                    <a:pt x="1341" y="21590"/>
                  </a:cubicBezTo>
                  <a:close/>
                </a:path>
              </a:pathLst>
            </a:custGeom>
            <a:gradFill flip="none" rotWithShape="1">
              <a:gsLst>
                <a:gs pos="100000">
                  <a:schemeClr val="accent3"/>
                </a:gs>
                <a:gs pos="0">
                  <a:schemeClr val="accent3">
                    <a:lumMod val="40000"/>
                    <a:lumOff val="60000"/>
                  </a:schemeClr>
                </a:gs>
              </a:gsLst>
              <a:lin ang="2700000" scaled="1"/>
              <a:tileRect/>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52" name="Shape 2309"/>
            <p:cNvSpPr/>
            <p:nvPr/>
          </p:nvSpPr>
          <p:spPr>
            <a:xfrm>
              <a:off x="4253059" y="3113244"/>
              <a:ext cx="1431066" cy="267519"/>
            </a:xfrm>
            <a:custGeom>
              <a:avLst/>
              <a:gdLst/>
              <a:ahLst/>
              <a:cxnLst>
                <a:cxn ang="0">
                  <a:pos x="wd2" y="hd2"/>
                </a:cxn>
                <a:cxn ang="5400000">
                  <a:pos x="wd2" y="hd2"/>
                </a:cxn>
                <a:cxn ang="10800000">
                  <a:pos x="wd2" y="hd2"/>
                </a:cxn>
                <a:cxn ang="16200000">
                  <a:pos x="wd2" y="hd2"/>
                </a:cxn>
              </a:cxnLst>
              <a:rect l="0" t="0" r="r" b="b"/>
              <a:pathLst>
                <a:path w="21600" h="21600" extrusionOk="0">
                  <a:moveTo>
                    <a:pt x="0" y="7006"/>
                  </a:moveTo>
                  <a:lnTo>
                    <a:pt x="13748" y="21600"/>
                  </a:lnTo>
                  <a:lnTo>
                    <a:pt x="13756" y="21586"/>
                  </a:lnTo>
                  <a:lnTo>
                    <a:pt x="21600" y="6986"/>
                  </a:lnTo>
                  <a:lnTo>
                    <a:pt x="11085" y="0"/>
                  </a:lnTo>
                  <a:cubicBezTo>
                    <a:pt x="11085" y="0"/>
                    <a:pt x="0" y="7006"/>
                    <a:pt x="0" y="7006"/>
                  </a:cubicBezTo>
                  <a:close/>
                </a:path>
              </a:pathLst>
            </a:custGeom>
            <a:solidFill>
              <a:schemeClr val="accent3">
                <a:lumMod val="5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grpSp>
      <p:grpSp>
        <p:nvGrpSpPr>
          <p:cNvPr id="54" name="Group 53"/>
          <p:cNvGrpSpPr/>
          <p:nvPr/>
        </p:nvGrpSpPr>
        <p:grpSpPr>
          <a:xfrm>
            <a:off x="5444622" y="3317399"/>
            <a:ext cx="2160846" cy="945493"/>
            <a:chOff x="4285584" y="2712085"/>
            <a:chExt cx="1366728" cy="598022"/>
          </a:xfrm>
          <a:effectLst>
            <a:outerShdw blurRad="304800" dist="127000" dir="3780000" sx="93000" sy="93000" algn="t" rotWithShape="0">
              <a:prstClr val="black">
                <a:alpha val="40000"/>
              </a:prstClr>
            </a:outerShdw>
          </a:effectLst>
        </p:grpSpPr>
        <p:sp>
          <p:nvSpPr>
            <p:cNvPr id="55" name="Shape 2313"/>
            <p:cNvSpPr/>
            <p:nvPr/>
          </p:nvSpPr>
          <p:spPr>
            <a:xfrm>
              <a:off x="4285584" y="2766295"/>
              <a:ext cx="871007" cy="543812"/>
            </a:xfrm>
            <a:custGeom>
              <a:avLst/>
              <a:gdLst/>
              <a:ahLst/>
              <a:cxnLst>
                <a:cxn ang="0">
                  <a:pos x="wd2" y="hd2"/>
                </a:cxn>
                <a:cxn ang="5400000">
                  <a:pos x="wd2" y="hd2"/>
                </a:cxn>
                <a:cxn ang="10800000">
                  <a:pos x="wd2" y="hd2"/>
                </a:cxn>
                <a:cxn ang="16200000">
                  <a:pos x="wd2" y="hd2"/>
                </a:cxn>
              </a:cxnLst>
              <a:rect l="0" t="0" r="r" b="b"/>
              <a:pathLst>
                <a:path w="21600" h="21600" extrusionOk="0">
                  <a:moveTo>
                    <a:pt x="21600" y="21586"/>
                  </a:moveTo>
                  <a:lnTo>
                    <a:pt x="20322" y="4972"/>
                  </a:lnTo>
                  <a:lnTo>
                    <a:pt x="4679" y="0"/>
                  </a:lnTo>
                  <a:lnTo>
                    <a:pt x="0" y="14743"/>
                  </a:lnTo>
                  <a:lnTo>
                    <a:pt x="21574" y="21600"/>
                  </a:lnTo>
                  <a:cubicBezTo>
                    <a:pt x="21574" y="21600"/>
                    <a:pt x="21600" y="21586"/>
                    <a:pt x="21600" y="21586"/>
                  </a:cubicBezTo>
                  <a:close/>
                </a:path>
              </a:pathLst>
            </a:custGeom>
            <a:gradFill flip="none" rotWithShape="1">
              <a:gsLst>
                <a:gs pos="0">
                  <a:schemeClr val="accent4"/>
                </a:gs>
                <a:gs pos="100000">
                  <a:schemeClr val="accent4">
                    <a:lumMod val="75000"/>
                  </a:schemeClr>
                </a:gs>
              </a:gsLst>
              <a:path path="circle">
                <a:fillToRect l="100000" t="100000"/>
              </a:path>
              <a:tileRect r="-100000" b="-100000"/>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56" name="Shape 2314"/>
            <p:cNvSpPr/>
            <p:nvPr/>
          </p:nvSpPr>
          <p:spPr>
            <a:xfrm>
              <a:off x="5104165" y="2766295"/>
              <a:ext cx="548147" cy="543417"/>
            </a:xfrm>
            <a:custGeom>
              <a:avLst/>
              <a:gdLst/>
              <a:ahLst/>
              <a:cxnLst>
                <a:cxn ang="0">
                  <a:pos x="wd2" y="hd2"/>
                </a:cxn>
                <a:cxn ang="5400000">
                  <a:pos x="wd2" y="hd2"/>
                </a:cxn>
                <a:cxn ang="10800000">
                  <a:pos x="wd2" y="hd2"/>
                </a:cxn>
                <a:cxn ang="16200000">
                  <a:pos x="wd2" y="hd2"/>
                </a:cxn>
              </a:cxnLst>
              <a:rect l="0" t="0" r="r" b="b"/>
              <a:pathLst>
                <a:path w="21600" h="21600" extrusionOk="0">
                  <a:moveTo>
                    <a:pt x="0" y="4974"/>
                  </a:moveTo>
                  <a:lnTo>
                    <a:pt x="2031" y="21600"/>
                  </a:lnTo>
                  <a:lnTo>
                    <a:pt x="21600" y="14732"/>
                  </a:lnTo>
                  <a:lnTo>
                    <a:pt x="14176" y="0"/>
                  </a:lnTo>
                  <a:lnTo>
                    <a:pt x="3" y="4975"/>
                  </a:lnTo>
                  <a:cubicBezTo>
                    <a:pt x="3" y="4975"/>
                    <a:pt x="0" y="4974"/>
                    <a:pt x="0" y="4974"/>
                  </a:cubicBezTo>
                  <a:close/>
                </a:path>
              </a:pathLst>
            </a:custGeom>
            <a:gradFill flip="none" rotWithShape="1">
              <a:gsLst>
                <a:gs pos="100000">
                  <a:schemeClr val="accent4"/>
                </a:gs>
                <a:gs pos="0">
                  <a:schemeClr val="accent4">
                    <a:lumMod val="40000"/>
                    <a:lumOff val="60000"/>
                  </a:schemeClr>
                </a:gs>
              </a:gsLst>
              <a:lin ang="2700000" scaled="1"/>
              <a:tileRect/>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57" name="Shape 2315"/>
            <p:cNvSpPr/>
            <p:nvPr/>
          </p:nvSpPr>
          <p:spPr>
            <a:xfrm>
              <a:off x="4469900" y="2712085"/>
              <a:ext cx="990530" cy="178691"/>
            </a:xfrm>
            <a:custGeom>
              <a:avLst/>
              <a:gdLst/>
              <a:ahLst/>
              <a:cxnLst>
                <a:cxn ang="0">
                  <a:pos x="wd2" y="hd2"/>
                </a:cxn>
                <a:cxn ang="5400000">
                  <a:pos x="wd2" y="hd2"/>
                </a:cxn>
                <a:cxn ang="10800000">
                  <a:pos x="wd2" y="hd2"/>
                </a:cxn>
                <a:cxn ang="16200000">
                  <a:pos x="wd2" y="hd2"/>
                </a:cxn>
              </a:cxnLst>
              <a:rect l="0" t="0" r="r" b="b"/>
              <a:pathLst>
                <a:path w="21600" h="21600" extrusionOk="0">
                  <a:moveTo>
                    <a:pt x="0" y="6467"/>
                  </a:moveTo>
                  <a:lnTo>
                    <a:pt x="13755" y="21598"/>
                  </a:lnTo>
                  <a:lnTo>
                    <a:pt x="13757" y="21600"/>
                  </a:lnTo>
                  <a:lnTo>
                    <a:pt x="21600" y="6471"/>
                  </a:lnTo>
                  <a:lnTo>
                    <a:pt x="10798" y="0"/>
                  </a:lnTo>
                  <a:cubicBezTo>
                    <a:pt x="10798" y="0"/>
                    <a:pt x="0" y="6467"/>
                    <a:pt x="0" y="6467"/>
                  </a:cubicBezTo>
                  <a:close/>
                </a:path>
              </a:pathLst>
            </a:custGeom>
            <a:solidFill>
              <a:schemeClr val="accent4">
                <a:lumMod val="50000"/>
              </a:schemeClr>
            </a:soli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grpSp>
      <p:grpSp>
        <p:nvGrpSpPr>
          <p:cNvPr id="59" name="Group 58"/>
          <p:cNvGrpSpPr/>
          <p:nvPr/>
        </p:nvGrpSpPr>
        <p:grpSpPr>
          <a:xfrm>
            <a:off x="5787458" y="1838608"/>
            <a:ext cx="1472289" cy="1632266"/>
            <a:chOff x="2644969" y="1790504"/>
            <a:chExt cx="931219" cy="1032404"/>
          </a:xfrm>
          <a:effectLst>
            <a:outerShdw blurRad="304800" dist="127000" dir="3780000" sx="93000" sy="93000" algn="t" rotWithShape="0">
              <a:prstClr val="black">
                <a:alpha val="40000"/>
              </a:prstClr>
            </a:outerShdw>
          </a:effectLst>
        </p:grpSpPr>
        <p:sp>
          <p:nvSpPr>
            <p:cNvPr id="60" name="Shape 2319"/>
            <p:cNvSpPr/>
            <p:nvPr/>
          </p:nvSpPr>
          <p:spPr>
            <a:xfrm>
              <a:off x="2644969" y="1790504"/>
              <a:ext cx="592291" cy="1032404"/>
            </a:xfrm>
            <a:custGeom>
              <a:avLst/>
              <a:gdLst/>
              <a:ahLst/>
              <a:cxnLst>
                <a:cxn ang="0">
                  <a:pos x="wd2" y="hd2"/>
                </a:cxn>
                <a:cxn ang="5400000">
                  <a:pos x="wd2" y="hd2"/>
                </a:cxn>
                <a:cxn ang="10800000">
                  <a:pos x="wd2" y="hd2"/>
                </a:cxn>
                <a:cxn ang="16200000">
                  <a:pos x="wd2" y="hd2"/>
                </a:cxn>
              </a:cxnLst>
              <a:rect l="0" t="0" r="r" b="b"/>
              <a:pathLst>
                <a:path w="21600" h="21600" extrusionOk="0">
                  <a:moveTo>
                    <a:pt x="21600" y="21599"/>
                  </a:moveTo>
                  <a:lnTo>
                    <a:pt x="16960" y="0"/>
                  </a:lnTo>
                  <a:lnTo>
                    <a:pt x="0" y="19142"/>
                  </a:lnTo>
                  <a:lnTo>
                    <a:pt x="21594" y="21600"/>
                  </a:lnTo>
                  <a:cubicBezTo>
                    <a:pt x="21594" y="21600"/>
                    <a:pt x="21600" y="21599"/>
                    <a:pt x="21600" y="21599"/>
                  </a:cubicBezTo>
                  <a:close/>
                </a:path>
              </a:pathLst>
            </a:custGeom>
            <a:gradFill flip="none" rotWithShape="1">
              <a:gsLst>
                <a:gs pos="0">
                  <a:schemeClr val="accent5"/>
                </a:gs>
                <a:gs pos="100000">
                  <a:schemeClr val="accent5">
                    <a:lumMod val="75000"/>
                  </a:schemeClr>
                </a:gs>
              </a:gsLst>
              <a:path path="shape">
                <a:fillToRect l="43552" t="22844" r="56447" b="77155"/>
              </a:path>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sp>
          <p:nvSpPr>
            <p:cNvPr id="61" name="Shape 2320"/>
            <p:cNvSpPr/>
            <p:nvPr/>
          </p:nvSpPr>
          <p:spPr>
            <a:xfrm>
              <a:off x="3111180" y="1790504"/>
              <a:ext cx="465008" cy="1032346"/>
            </a:xfrm>
            <a:custGeom>
              <a:avLst/>
              <a:gdLst/>
              <a:ahLst/>
              <a:cxnLst>
                <a:cxn ang="0">
                  <a:pos x="wd2" y="hd2"/>
                </a:cxn>
                <a:cxn ang="5400000">
                  <a:pos x="wd2" y="hd2"/>
                </a:cxn>
                <a:cxn ang="10800000">
                  <a:pos x="wd2" y="hd2"/>
                </a:cxn>
                <a:cxn ang="16200000">
                  <a:pos x="wd2" y="hd2"/>
                </a:cxn>
              </a:cxnLst>
              <a:rect l="0" t="0" r="r" b="b"/>
              <a:pathLst>
                <a:path w="21600" h="21600" extrusionOk="0">
                  <a:moveTo>
                    <a:pt x="21600" y="19141"/>
                  </a:moveTo>
                  <a:lnTo>
                    <a:pt x="0" y="0"/>
                  </a:lnTo>
                  <a:lnTo>
                    <a:pt x="5911" y="21600"/>
                  </a:lnTo>
                  <a:cubicBezTo>
                    <a:pt x="5911" y="21600"/>
                    <a:pt x="21600" y="19141"/>
                    <a:pt x="21600" y="19141"/>
                  </a:cubicBezTo>
                  <a:close/>
                </a:path>
              </a:pathLst>
            </a:custGeom>
            <a:gradFill flip="none" rotWithShape="1">
              <a:gsLst>
                <a:gs pos="100000">
                  <a:schemeClr val="accent5"/>
                </a:gs>
                <a:gs pos="0">
                  <a:schemeClr val="accent5">
                    <a:lumMod val="40000"/>
                    <a:lumOff val="60000"/>
                  </a:schemeClr>
                </a:gs>
              </a:gsLst>
              <a:lin ang="2700000" scaled="1"/>
              <a:tileRect/>
            </a:gradFill>
            <a:ln w="12700" cap="flat">
              <a:noFill/>
              <a:miter lim="400000"/>
            </a:ln>
            <a:effectLst/>
          </p:spPr>
          <p:txBody>
            <a:bodyPr wrap="square" lIns="38100" tIns="38100" rIns="38100" bIns="38100" numCol="1" anchor="ctr">
              <a:noAutofit/>
            </a:bodyPr>
            <a:lstStyle/>
            <a:p>
              <a:pPr lvl="0" algn="ctr" defTabSz="457200">
                <a:lnSpc>
                  <a:spcPct val="100000"/>
                </a:lnSpc>
                <a:defRPr sz="30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00">
                <a:latin typeface="Lato" charset="0"/>
                <a:ea typeface="Lato" charset="0"/>
                <a:cs typeface="Lato" charset="0"/>
              </a:endParaRPr>
            </a:p>
          </p:txBody>
        </p:sp>
      </p:grpSp>
      <p:cxnSp>
        <p:nvCxnSpPr>
          <p:cNvPr id="113" name="Straight Connector 112"/>
          <p:cNvCxnSpPr/>
          <p:nvPr/>
        </p:nvCxnSpPr>
        <p:spPr>
          <a:xfrm>
            <a:off x="6890996" y="1734912"/>
            <a:ext cx="1885359" cy="3845756"/>
          </a:xfrm>
          <a:prstGeom prst="line">
            <a:avLst/>
          </a:prstGeom>
          <a:ln w="12700">
            <a:solidFill>
              <a:schemeClr val="bg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7154945" y="2366128"/>
            <a:ext cx="169682" cy="169682"/>
          </a:xfrm>
          <a:prstGeom prst="ellipse">
            <a:avLst/>
          </a:prstGeom>
          <a:solidFill>
            <a:schemeClr val="accent5"/>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643175" y="3385477"/>
            <a:ext cx="169682" cy="169682"/>
          </a:xfrm>
          <a:prstGeom prst="ellipse">
            <a:avLst/>
          </a:prstGeom>
          <a:solidFill>
            <a:schemeClr val="accent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981699" y="4072404"/>
            <a:ext cx="169682" cy="169682"/>
          </a:xfrm>
          <a:prstGeom prst="ellipse">
            <a:avLst/>
          </a:prstGeom>
          <a:solidFill>
            <a:schemeClr val="accent3"/>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8283813" y="4670803"/>
            <a:ext cx="169682" cy="169682"/>
          </a:xfrm>
          <a:prstGeom prst="ellipse">
            <a:avLst/>
          </a:prstGeom>
          <a:solidFill>
            <a:schemeClr val="accent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8554345" y="5208529"/>
            <a:ext cx="169682" cy="169682"/>
          </a:xfrm>
          <a:prstGeom prst="ellipse">
            <a:avLst/>
          </a:prstGeom>
          <a:solidFill>
            <a:schemeClr val="tx2"/>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rot="834947">
            <a:off x="5424419" y="5514704"/>
            <a:ext cx="704522" cy="323165"/>
          </a:xfrm>
          <a:prstGeom prst="rect">
            <a:avLst/>
          </a:prstGeom>
          <a:noFill/>
        </p:spPr>
        <p:txBody>
          <a:bodyPr wrap="square" numCol="1" spcCol="0" rtlCol="0" anchor="ctr">
            <a:spAutoFit/>
          </a:bodyPr>
          <a:lstStyle/>
          <a:p>
            <a:pPr algn="ctr"/>
            <a:r>
              <a:rPr lang="en-US" sz="1500" b="1" dirty="0" smtClean="0">
                <a:solidFill>
                  <a:srgbClr val="FEFEFE"/>
                </a:solidFill>
                <a:latin typeface="Montserrat" charset="0"/>
                <a:ea typeface="Montserrat" charset="0"/>
                <a:cs typeface="Montserrat" charset="0"/>
              </a:rPr>
              <a:t>3%</a:t>
            </a:r>
            <a:endParaRPr lang="en-US" sz="1500" b="1" dirty="0">
              <a:solidFill>
                <a:srgbClr val="FEFEFE"/>
              </a:solidFill>
              <a:latin typeface="Montserrat" charset="0"/>
              <a:ea typeface="Montserrat" charset="0"/>
              <a:cs typeface="Montserrat" charset="0"/>
            </a:endParaRPr>
          </a:p>
        </p:txBody>
      </p:sp>
      <p:sp>
        <p:nvSpPr>
          <p:cNvPr id="121" name="TextBox 120"/>
          <p:cNvSpPr txBox="1"/>
          <p:nvPr/>
        </p:nvSpPr>
        <p:spPr>
          <a:xfrm rot="684185">
            <a:off x="5601967" y="4939667"/>
            <a:ext cx="704522" cy="323165"/>
          </a:xfrm>
          <a:prstGeom prst="rect">
            <a:avLst/>
          </a:prstGeom>
          <a:noFill/>
        </p:spPr>
        <p:txBody>
          <a:bodyPr wrap="square" numCol="1" spcCol="0" rtlCol="0" anchor="ctr">
            <a:spAutoFit/>
          </a:bodyPr>
          <a:lstStyle/>
          <a:p>
            <a:pPr algn="ctr"/>
            <a:r>
              <a:rPr lang="en-US" sz="1500" b="1" dirty="0" smtClean="0">
                <a:solidFill>
                  <a:srgbClr val="FEFEFE"/>
                </a:solidFill>
                <a:latin typeface="Montserrat" charset="0"/>
                <a:ea typeface="Montserrat" charset="0"/>
                <a:cs typeface="Montserrat" charset="0"/>
              </a:rPr>
              <a:t>8%</a:t>
            </a:r>
            <a:endParaRPr lang="en-US" sz="1500" b="1" dirty="0">
              <a:solidFill>
                <a:srgbClr val="FEFEFE"/>
              </a:solidFill>
              <a:latin typeface="Montserrat" charset="0"/>
              <a:ea typeface="Montserrat" charset="0"/>
              <a:cs typeface="Montserrat" charset="0"/>
            </a:endParaRPr>
          </a:p>
        </p:txBody>
      </p:sp>
      <p:sp>
        <p:nvSpPr>
          <p:cNvPr id="122" name="TextBox 121"/>
          <p:cNvSpPr txBox="1"/>
          <p:nvPr/>
        </p:nvSpPr>
        <p:spPr>
          <a:xfrm rot="684185">
            <a:off x="5715089" y="4317498"/>
            <a:ext cx="704522" cy="323165"/>
          </a:xfrm>
          <a:prstGeom prst="rect">
            <a:avLst/>
          </a:prstGeom>
          <a:noFill/>
        </p:spPr>
        <p:txBody>
          <a:bodyPr wrap="square" numCol="1" spcCol="0" rtlCol="0" anchor="ctr">
            <a:spAutoFit/>
          </a:bodyPr>
          <a:lstStyle/>
          <a:p>
            <a:pPr algn="ctr"/>
            <a:r>
              <a:rPr lang="en-US" sz="1500" b="1" dirty="0" smtClean="0">
                <a:solidFill>
                  <a:srgbClr val="FEFEFE"/>
                </a:solidFill>
                <a:latin typeface="Montserrat" charset="0"/>
                <a:ea typeface="Montserrat" charset="0"/>
                <a:cs typeface="Montserrat" charset="0"/>
              </a:rPr>
              <a:t>13%</a:t>
            </a:r>
            <a:endParaRPr lang="en-US" sz="1500" b="1" dirty="0">
              <a:solidFill>
                <a:srgbClr val="FEFEFE"/>
              </a:solidFill>
              <a:latin typeface="Montserrat" charset="0"/>
              <a:ea typeface="Montserrat" charset="0"/>
              <a:cs typeface="Montserrat" charset="0"/>
            </a:endParaRPr>
          </a:p>
        </p:txBody>
      </p:sp>
      <p:sp>
        <p:nvSpPr>
          <p:cNvPr id="123" name="TextBox 122"/>
          <p:cNvSpPr txBox="1"/>
          <p:nvPr/>
        </p:nvSpPr>
        <p:spPr>
          <a:xfrm rot="684185">
            <a:off x="5828397" y="3621616"/>
            <a:ext cx="704522" cy="323165"/>
          </a:xfrm>
          <a:prstGeom prst="rect">
            <a:avLst/>
          </a:prstGeom>
          <a:noFill/>
        </p:spPr>
        <p:txBody>
          <a:bodyPr wrap="square" numCol="1" spcCol="0" rtlCol="0" anchor="ctr">
            <a:spAutoFit/>
          </a:bodyPr>
          <a:lstStyle/>
          <a:p>
            <a:pPr algn="ctr"/>
            <a:r>
              <a:rPr lang="en-US" sz="1500" b="1" dirty="0" smtClean="0">
                <a:solidFill>
                  <a:srgbClr val="FEFEFE"/>
                </a:solidFill>
                <a:latin typeface="Montserrat" charset="0"/>
                <a:ea typeface="Montserrat" charset="0"/>
                <a:cs typeface="Montserrat" charset="0"/>
              </a:rPr>
              <a:t>18%</a:t>
            </a:r>
            <a:endParaRPr lang="en-US" sz="1500" b="1" dirty="0">
              <a:solidFill>
                <a:srgbClr val="FEFEFE"/>
              </a:solidFill>
              <a:latin typeface="Montserrat" charset="0"/>
              <a:ea typeface="Montserrat" charset="0"/>
              <a:cs typeface="Montserrat" charset="0"/>
            </a:endParaRPr>
          </a:p>
        </p:txBody>
      </p:sp>
      <p:sp>
        <p:nvSpPr>
          <p:cNvPr id="124" name="TextBox 123"/>
          <p:cNvSpPr txBox="1"/>
          <p:nvPr/>
        </p:nvSpPr>
        <p:spPr>
          <a:xfrm rot="684185">
            <a:off x="5959017" y="2953526"/>
            <a:ext cx="704522" cy="323165"/>
          </a:xfrm>
          <a:prstGeom prst="rect">
            <a:avLst/>
          </a:prstGeom>
          <a:noFill/>
        </p:spPr>
        <p:txBody>
          <a:bodyPr wrap="square" numCol="1" spcCol="0" rtlCol="0" anchor="ctr">
            <a:spAutoFit/>
          </a:bodyPr>
          <a:lstStyle/>
          <a:p>
            <a:pPr algn="ctr"/>
            <a:r>
              <a:rPr lang="en-US" sz="1500" b="1" dirty="0" smtClean="0">
                <a:solidFill>
                  <a:srgbClr val="FEFEFE"/>
                </a:solidFill>
                <a:latin typeface="Montserrat" charset="0"/>
                <a:ea typeface="Montserrat" charset="0"/>
                <a:cs typeface="Montserrat" charset="0"/>
              </a:rPr>
              <a:t>21%</a:t>
            </a:r>
            <a:endParaRPr lang="en-US" sz="1500" b="1" dirty="0">
              <a:solidFill>
                <a:srgbClr val="FEFEFE"/>
              </a:solidFill>
              <a:latin typeface="Montserrat" charset="0"/>
              <a:ea typeface="Montserrat" charset="0"/>
              <a:cs typeface="Montserrat" charset="0"/>
            </a:endParaRPr>
          </a:p>
        </p:txBody>
      </p:sp>
      <p:sp>
        <p:nvSpPr>
          <p:cNvPr id="125" name="Rectangle 124"/>
          <p:cNvSpPr/>
          <p:nvPr/>
        </p:nvSpPr>
        <p:spPr>
          <a:xfrm>
            <a:off x="7493573" y="2105809"/>
            <a:ext cx="569387" cy="553998"/>
          </a:xfrm>
          <a:prstGeom prst="rect">
            <a:avLst/>
          </a:prstGeom>
        </p:spPr>
        <p:txBody>
          <a:bodyPr wrap="none">
            <a:spAutoFit/>
          </a:bodyPr>
          <a:lstStyle/>
          <a:p>
            <a:r>
              <a:rPr lang="en-US" sz="3000" dirty="0">
                <a:solidFill>
                  <a:schemeClr val="accent5"/>
                </a:solidFill>
                <a:latin typeface="FontAwesome" pitchFamily="2" charset="0"/>
              </a:rPr>
              <a:t></a:t>
            </a:r>
          </a:p>
        </p:txBody>
      </p:sp>
      <p:sp>
        <p:nvSpPr>
          <p:cNvPr id="126" name="Rectangle 125"/>
          <p:cNvSpPr/>
          <p:nvPr/>
        </p:nvSpPr>
        <p:spPr>
          <a:xfrm>
            <a:off x="7898927" y="2931759"/>
            <a:ext cx="514885" cy="553998"/>
          </a:xfrm>
          <a:prstGeom prst="rect">
            <a:avLst/>
          </a:prstGeom>
        </p:spPr>
        <p:txBody>
          <a:bodyPr wrap="none">
            <a:spAutoFit/>
          </a:bodyPr>
          <a:lstStyle/>
          <a:p>
            <a:r>
              <a:rPr lang="en-US" sz="3000" dirty="0">
                <a:solidFill>
                  <a:schemeClr val="accent4"/>
                </a:solidFill>
                <a:latin typeface="FontAwesome" pitchFamily="2" charset="0"/>
              </a:rPr>
              <a:t></a:t>
            </a:r>
          </a:p>
        </p:txBody>
      </p:sp>
      <p:sp>
        <p:nvSpPr>
          <p:cNvPr id="127" name="Rectangle 126"/>
          <p:cNvSpPr/>
          <p:nvPr/>
        </p:nvSpPr>
        <p:spPr>
          <a:xfrm>
            <a:off x="9001863" y="4994183"/>
            <a:ext cx="543739" cy="523220"/>
          </a:xfrm>
          <a:prstGeom prst="rect">
            <a:avLst/>
          </a:prstGeom>
        </p:spPr>
        <p:txBody>
          <a:bodyPr wrap="none" anchor="ctr">
            <a:spAutoFit/>
          </a:bodyPr>
          <a:lstStyle/>
          <a:p>
            <a:r>
              <a:rPr lang="en-US" sz="2800" dirty="0">
                <a:solidFill>
                  <a:schemeClr val="tx2"/>
                </a:solidFill>
                <a:latin typeface="FontAwesome" pitchFamily="2" charset="0"/>
              </a:rPr>
              <a:t></a:t>
            </a:r>
          </a:p>
        </p:txBody>
      </p:sp>
      <p:sp>
        <p:nvSpPr>
          <p:cNvPr id="128" name="Rectangle 127"/>
          <p:cNvSpPr/>
          <p:nvPr/>
        </p:nvSpPr>
        <p:spPr>
          <a:xfrm>
            <a:off x="8285425" y="3672866"/>
            <a:ext cx="542136" cy="553998"/>
          </a:xfrm>
          <a:prstGeom prst="rect">
            <a:avLst/>
          </a:prstGeom>
        </p:spPr>
        <p:txBody>
          <a:bodyPr wrap="none">
            <a:spAutoFit/>
          </a:bodyPr>
          <a:lstStyle/>
          <a:p>
            <a:r>
              <a:rPr lang="en-US" sz="3000" dirty="0">
                <a:solidFill>
                  <a:schemeClr val="accent3"/>
                </a:solidFill>
                <a:latin typeface="FontAwesome" pitchFamily="2" charset="0"/>
              </a:rPr>
              <a:t></a:t>
            </a:r>
          </a:p>
        </p:txBody>
      </p:sp>
      <p:sp>
        <p:nvSpPr>
          <p:cNvPr id="129" name="Rectangle 128"/>
          <p:cNvSpPr/>
          <p:nvPr/>
        </p:nvSpPr>
        <p:spPr>
          <a:xfrm>
            <a:off x="8671925" y="4357411"/>
            <a:ext cx="514885" cy="553998"/>
          </a:xfrm>
          <a:prstGeom prst="rect">
            <a:avLst/>
          </a:prstGeom>
        </p:spPr>
        <p:txBody>
          <a:bodyPr wrap="none">
            <a:spAutoFit/>
          </a:bodyPr>
          <a:lstStyle/>
          <a:p>
            <a:r>
              <a:rPr lang="en-US" sz="3000" dirty="0">
                <a:solidFill>
                  <a:schemeClr val="accent2"/>
                </a:solidFill>
                <a:latin typeface="FontAwesome" pitchFamily="2" charset="0"/>
              </a:rPr>
              <a:t></a:t>
            </a:r>
          </a:p>
        </p:txBody>
      </p:sp>
      <p:sp>
        <p:nvSpPr>
          <p:cNvPr id="130" name="TextBox 129"/>
          <p:cNvSpPr txBox="1"/>
          <p:nvPr/>
        </p:nvSpPr>
        <p:spPr>
          <a:xfrm>
            <a:off x="8050002" y="2204247"/>
            <a:ext cx="1173622" cy="693651"/>
          </a:xfrm>
          <a:prstGeom prst="rect">
            <a:avLst/>
          </a:prstGeom>
          <a:noFill/>
        </p:spPr>
        <p:txBody>
          <a:bodyPr wrap="square" numCol="1" spcCol="457200" rtlCol="0">
            <a:spAutoFit/>
          </a:bodyPr>
          <a:lstStyle/>
          <a:p>
            <a:pPr>
              <a:lnSpc>
                <a:spcPts val="1200"/>
              </a:lnSpc>
            </a:pPr>
            <a:r>
              <a:rPr lang="zh-CN" altLang="en-US" sz="800" dirty="0">
                <a:solidFill>
                  <a:schemeClr val="bg2"/>
                </a:solidFill>
                <a:latin typeface="Montserrat" charset="0"/>
                <a:ea typeface="Montserrat" charset="0"/>
                <a:cs typeface="Montserrat" charset="0"/>
              </a:rPr>
              <a:t>添加文本内容添加文本内容添加文本内容添加文本内容添加文本内容添加</a:t>
            </a:r>
          </a:p>
        </p:txBody>
      </p:sp>
      <p:sp>
        <p:nvSpPr>
          <p:cNvPr id="131" name="TextBox 130"/>
          <p:cNvSpPr txBox="1"/>
          <p:nvPr/>
        </p:nvSpPr>
        <p:spPr>
          <a:xfrm>
            <a:off x="8455356" y="3043143"/>
            <a:ext cx="1173622" cy="693651"/>
          </a:xfrm>
          <a:prstGeom prst="rect">
            <a:avLst/>
          </a:prstGeom>
          <a:noFill/>
        </p:spPr>
        <p:txBody>
          <a:bodyPr wrap="square" numCol="1" spcCol="457200" rtlCol="0">
            <a:spAutoFit/>
          </a:bodyPr>
          <a:lstStyle/>
          <a:p>
            <a:pPr>
              <a:lnSpc>
                <a:spcPts val="1200"/>
              </a:lnSpc>
            </a:pPr>
            <a:r>
              <a:rPr lang="zh-CN" altLang="en-US" sz="800" dirty="0">
                <a:solidFill>
                  <a:schemeClr val="bg2"/>
                </a:solidFill>
                <a:latin typeface="Montserrat" charset="0"/>
                <a:ea typeface="Montserrat" charset="0"/>
                <a:cs typeface="Montserrat" charset="0"/>
              </a:rPr>
              <a:t>添加文本内容添加文本内容添加文本内容添加文本内容添加文本内容添加</a:t>
            </a:r>
          </a:p>
        </p:txBody>
      </p:sp>
      <p:sp>
        <p:nvSpPr>
          <p:cNvPr id="132" name="TextBox 131"/>
          <p:cNvSpPr txBox="1"/>
          <p:nvPr/>
        </p:nvSpPr>
        <p:spPr>
          <a:xfrm>
            <a:off x="8841854" y="3814951"/>
            <a:ext cx="1173622" cy="693651"/>
          </a:xfrm>
          <a:prstGeom prst="rect">
            <a:avLst/>
          </a:prstGeom>
          <a:noFill/>
        </p:spPr>
        <p:txBody>
          <a:bodyPr wrap="square" numCol="1" spcCol="457200" rtlCol="0">
            <a:spAutoFit/>
          </a:bodyPr>
          <a:lstStyle/>
          <a:p>
            <a:pPr>
              <a:lnSpc>
                <a:spcPts val="1200"/>
              </a:lnSpc>
            </a:pPr>
            <a:r>
              <a:rPr lang="zh-CN" altLang="en-US" sz="800" dirty="0">
                <a:solidFill>
                  <a:schemeClr val="bg2"/>
                </a:solidFill>
                <a:latin typeface="Montserrat" charset="0"/>
                <a:ea typeface="Montserrat" charset="0"/>
                <a:cs typeface="Montserrat" charset="0"/>
              </a:rPr>
              <a:t>添加文本内容添加文本内容添加文本内容添加文本内容添加文本内容添加</a:t>
            </a:r>
          </a:p>
        </p:txBody>
      </p:sp>
      <p:sp>
        <p:nvSpPr>
          <p:cNvPr id="133" name="TextBox 132"/>
          <p:cNvSpPr txBox="1"/>
          <p:nvPr/>
        </p:nvSpPr>
        <p:spPr>
          <a:xfrm>
            <a:off x="9228354" y="4494686"/>
            <a:ext cx="1173622" cy="693651"/>
          </a:xfrm>
          <a:prstGeom prst="rect">
            <a:avLst/>
          </a:prstGeom>
          <a:noFill/>
        </p:spPr>
        <p:txBody>
          <a:bodyPr wrap="square" numCol="1" spcCol="457200" rtlCol="0">
            <a:spAutoFit/>
          </a:bodyPr>
          <a:lstStyle/>
          <a:p>
            <a:pPr>
              <a:lnSpc>
                <a:spcPts val="1200"/>
              </a:lnSpc>
            </a:pPr>
            <a:r>
              <a:rPr lang="zh-CN" altLang="en-US" sz="800" dirty="0">
                <a:solidFill>
                  <a:schemeClr val="bg2"/>
                </a:solidFill>
                <a:latin typeface="Montserrat" charset="0"/>
                <a:ea typeface="Montserrat" charset="0"/>
                <a:cs typeface="Montserrat" charset="0"/>
              </a:rPr>
              <a:t>添加文本内容添加文本内容添加文本内容添加文本内容添加文本内容添加</a:t>
            </a:r>
          </a:p>
        </p:txBody>
      </p:sp>
      <p:sp>
        <p:nvSpPr>
          <p:cNvPr id="134" name="TextBox 133"/>
          <p:cNvSpPr txBox="1"/>
          <p:nvPr/>
        </p:nvSpPr>
        <p:spPr>
          <a:xfrm>
            <a:off x="9558292" y="5089490"/>
            <a:ext cx="1173622" cy="693651"/>
          </a:xfrm>
          <a:prstGeom prst="rect">
            <a:avLst/>
          </a:prstGeom>
          <a:noFill/>
        </p:spPr>
        <p:txBody>
          <a:bodyPr wrap="square" numCol="1" spcCol="457200" rtlCol="0">
            <a:spAutoFit/>
          </a:bodyPr>
          <a:lstStyle/>
          <a:p>
            <a:pPr>
              <a:lnSpc>
                <a:spcPts val="1200"/>
              </a:lnSpc>
            </a:pPr>
            <a:r>
              <a:rPr lang="zh-CN" altLang="en-US" sz="800" dirty="0">
                <a:solidFill>
                  <a:schemeClr val="bg2"/>
                </a:solidFill>
                <a:latin typeface="Montserrat" charset="0"/>
                <a:ea typeface="Montserrat" charset="0"/>
                <a:cs typeface="Montserrat" charset="0"/>
              </a:rPr>
              <a:t>添加文本内容添加文本内容添加文本内容添加文本内容添加文本内容添加</a:t>
            </a:r>
          </a:p>
        </p:txBody>
      </p:sp>
      <p:sp>
        <p:nvSpPr>
          <p:cNvPr id="135" name="Freeform 134"/>
          <p:cNvSpPr/>
          <p:nvPr/>
        </p:nvSpPr>
        <p:spPr>
          <a:xfrm>
            <a:off x="4336330" y="3657600"/>
            <a:ext cx="1187777" cy="1244338"/>
          </a:xfrm>
          <a:custGeom>
            <a:avLst/>
            <a:gdLst>
              <a:gd name="connsiteX0" fmla="*/ 970961 w 970961"/>
              <a:gd name="connsiteY0" fmla="*/ 0 h 1244338"/>
              <a:gd name="connsiteX1" fmla="*/ 0 w 970961"/>
              <a:gd name="connsiteY1" fmla="*/ 0 h 1244338"/>
              <a:gd name="connsiteX2" fmla="*/ 0 w 970961"/>
              <a:gd name="connsiteY2" fmla="*/ 1244338 h 1244338"/>
              <a:gd name="connsiteX3" fmla="*/ 367646 w 970961"/>
              <a:gd name="connsiteY3" fmla="*/ 1244338 h 1244338"/>
              <a:gd name="connsiteX0" fmla="*/ 970961 w 970961"/>
              <a:gd name="connsiteY0" fmla="*/ 0 h 1244338"/>
              <a:gd name="connsiteX1" fmla="*/ 0 w 970961"/>
              <a:gd name="connsiteY1" fmla="*/ 0 h 1244338"/>
              <a:gd name="connsiteX2" fmla="*/ 0 w 970961"/>
              <a:gd name="connsiteY2" fmla="*/ 1244338 h 1244338"/>
              <a:gd name="connsiteX3" fmla="*/ 460119 w 970961"/>
              <a:gd name="connsiteY3" fmla="*/ 1244338 h 1244338"/>
            </a:gdLst>
            <a:ahLst/>
            <a:cxnLst>
              <a:cxn ang="0">
                <a:pos x="connsiteX0" y="connsiteY0"/>
              </a:cxn>
              <a:cxn ang="0">
                <a:pos x="connsiteX1" y="connsiteY1"/>
              </a:cxn>
              <a:cxn ang="0">
                <a:pos x="connsiteX2" y="connsiteY2"/>
              </a:cxn>
              <a:cxn ang="0">
                <a:pos x="connsiteX3" y="connsiteY3"/>
              </a:cxn>
            </a:cxnLst>
            <a:rect l="l" t="t" r="r" b="b"/>
            <a:pathLst>
              <a:path w="970961" h="1244338">
                <a:moveTo>
                  <a:pt x="970961" y="0"/>
                </a:moveTo>
                <a:lnTo>
                  <a:pt x="0" y="0"/>
                </a:lnTo>
                <a:lnTo>
                  <a:pt x="0" y="1244338"/>
                </a:lnTo>
                <a:lnTo>
                  <a:pt x="460119" y="1244338"/>
                </a:lnTo>
              </a:path>
            </a:pathLst>
          </a:custGeom>
          <a:noFill/>
          <a:ln w="19050">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955169" y="3930898"/>
            <a:ext cx="758072" cy="758072"/>
          </a:xfrm>
          <a:prstGeom prst="ellipse">
            <a:avLst/>
          </a:prstGeom>
          <a:solidFill>
            <a:schemeClr val="accent1"/>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114403" y="4040809"/>
            <a:ext cx="527710"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138" name="Oval 137"/>
          <p:cNvSpPr/>
          <p:nvPr/>
        </p:nvSpPr>
        <p:spPr>
          <a:xfrm>
            <a:off x="3144464" y="3930898"/>
            <a:ext cx="758072" cy="758072"/>
          </a:xfrm>
          <a:prstGeom prst="ellipse">
            <a:avLst/>
          </a:prstGeom>
          <a:solidFill>
            <a:schemeClr val="accent1">
              <a:alpha val="55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352613" y="3930898"/>
            <a:ext cx="758072" cy="758072"/>
          </a:xfrm>
          <a:prstGeom prst="ellipse">
            <a:avLst/>
          </a:prstGeom>
          <a:solidFill>
            <a:schemeClr val="accent1">
              <a:alpha val="35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3231588" y="4085239"/>
            <a:ext cx="633402" cy="411346"/>
          </a:xfrm>
          <a:prstGeom prst="rect">
            <a:avLst/>
          </a:prstGeom>
          <a:noFill/>
        </p:spPr>
        <p:txBody>
          <a:bodyPr wrap="square" numCol="1" spcCol="0" rtlCol="0" anchor="ctr">
            <a:spAutoFit/>
          </a:bodyPr>
          <a:lstStyle/>
          <a:p>
            <a:pPr algn="ctr"/>
            <a:r>
              <a:rPr lang="en-US" sz="2000" b="1" dirty="0" smtClean="0">
                <a:solidFill>
                  <a:srgbClr val="FEFEFE"/>
                </a:solidFill>
                <a:latin typeface="Montserrat" charset="0"/>
                <a:ea typeface="Montserrat" charset="0"/>
                <a:cs typeface="Montserrat" charset="0"/>
              </a:rPr>
              <a:t>9%</a:t>
            </a:r>
            <a:endParaRPr lang="en-US" sz="2000" b="1" dirty="0">
              <a:solidFill>
                <a:srgbClr val="FEFEFE"/>
              </a:solidFill>
              <a:latin typeface="Montserrat" charset="0"/>
              <a:ea typeface="Montserrat" charset="0"/>
              <a:cs typeface="Montserrat" charset="0"/>
            </a:endParaRPr>
          </a:p>
        </p:txBody>
      </p:sp>
      <p:sp>
        <p:nvSpPr>
          <p:cNvPr id="141" name="Rectangle 140"/>
          <p:cNvSpPr/>
          <p:nvPr/>
        </p:nvSpPr>
        <p:spPr>
          <a:xfrm>
            <a:off x="2489216" y="4046484"/>
            <a:ext cx="482824"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142" name="Rounded Rectangle 141"/>
          <p:cNvSpPr/>
          <p:nvPr/>
        </p:nvSpPr>
        <p:spPr>
          <a:xfrm>
            <a:off x="1385374" y="5263811"/>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1616238" y="5230673"/>
            <a:ext cx="938425"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Text goes</a:t>
            </a:r>
          </a:p>
        </p:txBody>
      </p:sp>
      <p:sp>
        <p:nvSpPr>
          <p:cNvPr id="144" name="Rounded Rectangle 143"/>
          <p:cNvSpPr/>
          <p:nvPr/>
        </p:nvSpPr>
        <p:spPr>
          <a:xfrm>
            <a:off x="1385374" y="5601162"/>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nvSpPr>
        <p:spPr>
          <a:xfrm>
            <a:off x="1616238" y="5568024"/>
            <a:ext cx="938425"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Example text</a:t>
            </a:r>
          </a:p>
        </p:txBody>
      </p:sp>
      <p:sp>
        <p:nvSpPr>
          <p:cNvPr id="146" name="Rounded Rectangle 145"/>
          <p:cNvSpPr/>
          <p:nvPr/>
        </p:nvSpPr>
        <p:spPr>
          <a:xfrm>
            <a:off x="1385374" y="5956360"/>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1616238" y="5923222"/>
            <a:ext cx="938425"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Text goes</a:t>
            </a:r>
          </a:p>
        </p:txBody>
      </p:sp>
      <p:sp>
        <p:nvSpPr>
          <p:cNvPr id="148" name="Rounded Rectangle 147"/>
          <p:cNvSpPr/>
          <p:nvPr/>
        </p:nvSpPr>
        <p:spPr>
          <a:xfrm>
            <a:off x="2789968" y="5256762"/>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3020832" y="5223624"/>
            <a:ext cx="938425" cy="259045"/>
          </a:xfrm>
          <a:prstGeom prst="rect">
            <a:avLst/>
          </a:prstGeom>
          <a:noFill/>
        </p:spPr>
        <p:txBody>
          <a:bodyPr wrap="square" numCol="1" spcCol="0" rtlCol="0" anchor="ctr">
            <a:spAutoFit/>
          </a:bodyPr>
          <a:lstStyle/>
          <a:p>
            <a:pPr>
              <a:lnSpc>
                <a:spcPts val="1300"/>
              </a:lnSpc>
            </a:pPr>
            <a:r>
              <a:rPr lang="en-US" sz="900" b="1" smtClean="0">
                <a:solidFill>
                  <a:schemeClr val="bg2"/>
                </a:solidFill>
                <a:latin typeface="Montserrat Light" charset="0"/>
                <a:ea typeface="Montserrat Light" charset="0"/>
                <a:cs typeface="Montserrat Light" charset="0"/>
              </a:rPr>
              <a:t>Sample</a:t>
            </a:r>
            <a:endParaRPr lang="en-US" sz="900" b="1" dirty="0" smtClean="0">
              <a:solidFill>
                <a:schemeClr val="bg2"/>
              </a:solidFill>
              <a:latin typeface="Montserrat Light" charset="0"/>
              <a:ea typeface="Montserrat Light" charset="0"/>
              <a:cs typeface="Montserrat Light" charset="0"/>
            </a:endParaRPr>
          </a:p>
        </p:txBody>
      </p:sp>
      <p:sp>
        <p:nvSpPr>
          <p:cNvPr id="150" name="Rounded Rectangle 149"/>
          <p:cNvSpPr/>
          <p:nvPr/>
        </p:nvSpPr>
        <p:spPr>
          <a:xfrm>
            <a:off x="2789968" y="5605434"/>
            <a:ext cx="182880" cy="1828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3020832" y="5572296"/>
            <a:ext cx="938425"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Example text</a:t>
            </a:r>
          </a:p>
        </p:txBody>
      </p:sp>
      <p:sp>
        <p:nvSpPr>
          <p:cNvPr id="152" name="TextBox 151"/>
          <p:cNvSpPr txBox="1"/>
          <p:nvPr/>
        </p:nvSpPr>
        <p:spPr>
          <a:xfrm>
            <a:off x="1313541" y="2800763"/>
            <a:ext cx="3531670" cy="507831"/>
          </a:xfrm>
          <a:prstGeom prst="rect">
            <a:avLst/>
          </a:prstGeom>
          <a:noFill/>
        </p:spPr>
        <p:txBody>
          <a:bodyPr wrap="square" numCol="1" spcCol="457200" rtlCol="0">
            <a:spAutoFit/>
          </a:bodyPr>
          <a:lstStyle/>
          <a:p>
            <a:pPr>
              <a:lnSpc>
                <a:spcPct val="150000"/>
              </a:lnSpc>
            </a:pPr>
            <a:r>
              <a:rPr lang="en-US" sz="900" dirty="0" smtClean="0">
                <a:solidFill>
                  <a:schemeClr val="bg2"/>
                </a:solidFill>
                <a:latin typeface="Montserrat" charset="0"/>
                <a:ea typeface="Montserrat" charset="0"/>
                <a:cs typeface="Montserrat" charset="0"/>
              </a:rPr>
              <a:t>Also </a:t>
            </a:r>
            <a:r>
              <a:rPr lang="en-US" sz="900" dirty="0">
                <a:solidFill>
                  <a:schemeClr val="bg2"/>
                </a:solidFill>
                <a:latin typeface="Montserrat" charset="0"/>
                <a:ea typeface="Montserrat" charset="0"/>
                <a:cs typeface="Montserrat" charset="0"/>
              </a:rPr>
              <a:t>he his male air bring is Signs first . Creepiest god air fish land. </a:t>
            </a:r>
            <a:r>
              <a:rPr lang="en-US" sz="900" dirty="0" smtClean="0">
                <a:solidFill>
                  <a:schemeClr val="bg2"/>
                </a:solidFill>
                <a:latin typeface="Montserrat" charset="0"/>
                <a:ea typeface="Montserrat" charset="0"/>
                <a:cs typeface="Montserrat" charset="0"/>
              </a:rPr>
              <a:t>Darkness. </a:t>
            </a:r>
            <a:r>
              <a:rPr lang="en-US" sz="900" dirty="0">
                <a:solidFill>
                  <a:schemeClr val="bg2"/>
                </a:solidFill>
                <a:latin typeface="Montserrat" charset="0"/>
                <a:ea typeface="Montserrat" charset="0"/>
                <a:cs typeface="Montserrat" charset="0"/>
              </a:rPr>
              <a:t>Air saying fruitful </a:t>
            </a:r>
            <a:r>
              <a:rPr lang="en-US" sz="900" dirty="0" smtClean="0">
                <a:solidFill>
                  <a:schemeClr val="bg2"/>
                </a:solidFill>
                <a:latin typeface="Montserrat" charset="0"/>
                <a:ea typeface="Montserrat" charset="0"/>
                <a:cs typeface="Montserrat" charset="0"/>
              </a:rPr>
              <a:t>were.</a:t>
            </a:r>
            <a:endParaRPr lang="en-US" sz="900" dirty="0">
              <a:solidFill>
                <a:schemeClr val="bg2"/>
              </a:solidFill>
              <a:latin typeface="Montserrat" charset="0"/>
              <a:ea typeface="Montserrat" charset="0"/>
              <a:cs typeface="Montserrat" charset="0"/>
            </a:endParaRPr>
          </a:p>
        </p:txBody>
      </p:sp>
      <p:sp>
        <p:nvSpPr>
          <p:cNvPr id="153" name="TextBox 152"/>
          <p:cNvSpPr txBox="1"/>
          <p:nvPr/>
        </p:nvSpPr>
        <p:spPr>
          <a:xfrm>
            <a:off x="2656686" y="1886365"/>
            <a:ext cx="2188525" cy="757387"/>
          </a:xfrm>
          <a:prstGeom prst="rect">
            <a:avLst/>
          </a:prstGeom>
          <a:noFill/>
        </p:spPr>
        <p:txBody>
          <a:bodyPr wrap="square" numCol="1" spcCol="457200" rtlCol="0">
            <a:spAutoFit/>
          </a:bodyPr>
          <a:lstStyle/>
          <a:p>
            <a:pPr>
              <a:lnSpc>
                <a:spcPct val="150000"/>
              </a:lnSpc>
            </a:pPr>
            <a:r>
              <a:rPr lang="zh-CN" altLang="en-US" sz="1000" b="1" dirty="0">
                <a:latin typeface="Montserrat" charset="0"/>
                <a:ea typeface="Montserrat" charset="0"/>
                <a:cs typeface="Montserrat" charset="0"/>
              </a:rPr>
              <a:t>添加文本内容添加文本内容添加文本内容添加文本内容添加文本内容添加</a:t>
            </a:r>
            <a:endParaRPr lang="en-US" altLang="zh-CN" sz="1000" dirty="0">
              <a:solidFill>
                <a:schemeClr val="bg2"/>
              </a:solidFill>
              <a:latin typeface="Montserrat" charset="0"/>
              <a:ea typeface="Montserrat" charset="0"/>
              <a:cs typeface="Montserrat" charset="0"/>
            </a:endParaRPr>
          </a:p>
        </p:txBody>
      </p:sp>
      <p:sp>
        <p:nvSpPr>
          <p:cNvPr id="154" name="TextBox 153"/>
          <p:cNvSpPr txBox="1"/>
          <p:nvPr/>
        </p:nvSpPr>
        <p:spPr>
          <a:xfrm>
            <a:off x="1243893" y="1915057"/>
            <a:ext cx="1388420" cy="707886"/>
          </a:xfrm>
          <a:prstGeom prst="rect">
            <a:avLst/>
          </a:prstGeom>
          <a:noFill/>
        </p:spPr>
        <p:txBody>
          <a:bodyPr wrap="square" rtlCol="0">
            <a:spAutoFit/>
          </a:bodyPr>
          <a:lstStyle/>
          <a:p>
            <a:pPr algn="ctr"/>
            <a:r>
              <a:rPr lang="en-US" sz="4000" b="1" dirty="0" smtClean="0">
                <a:solidFill>
                  <a:schemeClr val="accent1"/>
                </a:solidFill>
                <a:latin typeface="Montserrat" charset="0"/>
                <a:ea typeface="Montserrat" charset="0"/>
                <a:cs typeface="Montserrat" charset="0"/>
              </a:rPr>
              <a:t>83%</a:t>
            </a:r>
            <a:endParaRPr lang="en-US" sz="4000" b="1" dirty="0">
              <a:solidFill>
                <a:schemeClr val="accent1"/>
              </a:solidFill>
              <a:latin typeface="Montserrat" charset="0"/>
              <a:ea typeface="Montserrat" charset="0"/>
              <a:cs typeface="Montserrat" charset="0"/>
            </a:endParaRPr>
          </a:p>
        </p:txBody>
      </p:sp>
      <p:cxnSp>
        <p:nvCxnSpPr>
          <p:cNvPr id="156" name="Straight Connector 155"/>
          <p:cNvCxnSpPr/>
          <p:nvPr/>
        </p:nvCxnSpPr>
        <p:spPr>
          <a:xfrm>
            <a:off x="1419940" y="3591612"/>
            <a:ext cx="0" cy="1310326"/>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67"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6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160693706"/>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500"/>
                                        <p:tgtEl>
                                          <p:spTgt spid="118"/>
                                        </p:tgtEl>
                                        <p:attrNameLst>
                                          <p:attrName>ppt_x</p:attrName>
                                        </p:attrNameLst>
                                      </p:cBhvr>
                                      <p:tavLst>
                                        <p:tav tm="0">
                                          <p:val>
                                            <p:strVal val="#ppt_x-#ppt_w*1.125000"/>
                                          </p:val>
                                        </p:tav>
                                        <p:tav tm="100000">
                                          <p:val>
                                            <p:strVal val="#ppt_x"/>
                                          </p:val>
                                        </p:tav>
                                      </p:tavLst>
                                    </p:anim>
                                    <p:animEffect transition="in" filter="wipe(right)">
                                      <p:cBhvr>
                                        <p:cTn id="16" dur="500"/>
                                        <p:tgtEl>
                                          <p:spTgt spid="118"/>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p:tgtEl>
                                          <p:spTgt spid="127"/>
                                        </p:tgtEl>
                                        <p:attrNameLst>
                                          <p:attrName>ppt_x</p:attrName>
                                        </p:attrNameLst>
                                      </p:cBhvr>
                                      <p:tavLst>
                                        <p:tav tm="0">
                                          <p:val>
                                            <p:strVal val="#ppt_x-#ppt_w*1.125000"/>
                                          </p:val>
                                        </p:tav>
                                        <p:tav tm="100000">
                                          <p:val>
                                            <p:strVal val="#ppt_x"/>
                                          </p:val>
                                        </p:tav>
                                      </p:tavLst>
                                    </p:anim>
                                    <p:animEffect transition="in" filter="wipe(right)">
                                      <p:cBhvr>
                                        <p:cTn id="20" dur="500"/>
                                        <p:tgtEl>
                                          <p:spTgt spid="127"/>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500"/>
                                        <p:tgtEl>
                                          <p:spTgt spid="134"/>
                                        </p:tgtEl>
                                        <p:attrNameLst>
                                          <p:attrName>ppt_x</p:attrName>
                                        </p:attrNameLst>
                                      </p:cBhvr>
                                      <p:tavLst>
                                        <p:tav tm="0">
                                          <p:val>
                                            <p:strVal val="#ppt_x-#ppt_w*1.125000"/>
                                          </p:val>
                                        </p:tav>
                                        <p:tav tm="100000">
                                          <p:val>
                                            <p:strVal val="#ppt_x"/>
                                          </p:val>
                                        </p:tav>
                                      </p:tavLst>
                                    </p:anim>
                                    <p:animEffect transition="in" filter="wipe(right)">
                                      <p:cBhvr>
                                        <p:cTn id="24" dur="500"/>
                                        <p:tgtEl>
                                          <p:spTgt spid="13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1"/>
                                        </p:tgtEl>
                                        <p:attrNameLst>
                                          <p:attrName>style.visibility</p:attrName>
                                        </p:attrNameLst>
                                      </p:cBhvr>
                                      <p:to>
                                        <p:strVal val="visible"/>
                                      </p:to>
                                    </p:set>
                                    <p:anim calcmode="lin" valueType="num">
                                      <p:cBhvr additive="base">
                                        <p:cTn id="29" dur="500"/>
                                        <p:tgtEl>
                                          <p:spTgt spid="121"/>
                                        </p:tgtEl>
                                        <p:attrNameLst>
                                          <p:attrName>ppt_y</p:attrName>
                                        </p:attrNameLst>
                                      </p:cBhvr>
                                      <p:tavLst>
                                        <p:tav tm="0">
                                          <p:val>
                                            <p:strVal val="#ppt_y+#ppt_h*1.125000"/>
                                          </p:val>
                                        </p:tav>
                                        <p:tav tm="100000">
                                          <p:val>
                                            <p:strVal val="#ppt_y"/>
                                          </p:val>
                                        </p:tav>
                                      </p:tavLst>
                                    </p:anim>
                                    <p:animEffect transition="in" filter="wipe(up)">
                                      <p:cBhvr>
                                        <p:cTn id="30" dur="500"/>
                                        <p:tgtEl>
                                          <p:spTgt spid="121"/>
                                        </p:tgtEl>
                                      </p:cBhvr>
                                    </p:animEffect>
                                  </p:childTnLst>
                                </p:cTn>
                              </p:par>
                              <p:par>
                                <p:cTn id="31" presetID="12" presetClass="entr" presetSubtype="4"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p:tgtEl>
                                          <p:spTgt spid="44"/>
                                        </p:tgtEl>
                                        <p:attrNameLst>
                                          <p:attrName>ppt_y</p:attrName>
                                        </p:attrNameLst>
                                      </p:cBhvr>
                                      <p:tavLst>
                                        <p:tav tm="0">
                                          <p:val>
                                            <p:strVal val="#ppt_y+#ppt_h*1.125000"/>
                                          </p:val>
                                        </p:tav>
                                        <p:tav tm="100000">
                                          <p:val>
                                            <p:strVal val="#ppt_y"/>
                                          </p:val>
                                        </p:tav>
                                      </p:tavLst>
                                    </p:anim>
                                    <p:animEffect transition="in" filter="wipe(up)">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wipe(right)">
                                      <p:cBhvr>
                                        <p:cTn id="39" dur="500"/>
                                        <p:tgtEl>
                                          <p:spTgt spid="11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wipe(right)">
                                      <p:cBhvr>
                                        <p:cTn id="42" dur="500"/>
                                        <p:tgtEl>
                                          <p:spTgt spid="12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animEffect transition="in" filter="wipe(right)">
                                      <p:cBhvr>
                                        <p:cTn id="45" dur="500"/>
                                        <p:tgtEl>
                                          <p:spTgt spid="1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fade">
                                      <p:cBhvr>
                                        <p:cTn id="50" dur="500"/>
                                        <p:tgtEl>
                                          <p:spTgt spid="122"/>
                                        </p:tgtEl>
                                      </p:cBhvr>
                                    </p:animEffect>
                                  </p:childTnLst>
                                </p:cTn>
                              </p:par>
                              <p:par>
                                <p:cTn id="51" presetID="10"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16"/>
                                        </p:tgtEl>
                                        <p:attrNameLst>
                                          <p:attrName>style.visibility</p:attrName>
                                        </p:attrNameLst>
                                      </p:cBhvr>
                                      <p:to>
                                        <p:strVal val="visible"/>
                                      </p:to>
                                    </p:set>
                                    <p:anim calcmode="lin" valueType="num">
                                      <p:cBhvr>
                                        <p:cTn id="58" dur="500" fill="hold"/>
                                        <p:tgtEl>
                                          <p:spTgt spid="116"/>
                                        </p:tgtEl>
                                        <p:attrNameLst>
                                          <p:attrName>ppt_w</p:attrName>
                                        </p:attrNameLst>
                                      </p:cBhvr>
                                      <p:tavLst>
                                        <p:tav tm="0">
                                          <p:val>
                                            <p:fltVal val="0"/>
                                          </p:val>
                                        </p:tav>
                                        <p:tav tm="100000">
                                          <p:val>
                                            <p:strVal val="#ppt_w"/>
                                          </p:val>
                                        </p:tav>
                                      </p:tavLst>
                                    </p:anim>
                                    <p:anim calcmode="lin" valueType="num">
                                      <p:cBhvr>
                                        <p:cTn id="59" dur="500" fill="hold"/>
                                        <p:tgtEl>
                                          <p:spTgt spid="116"/>
                                        </p:tgtEl>
                                        <p:attrNameLst>
                                          <p:attrName>ppt_h</p:attrName>
                                        </p:attrNameLst>
                                      </p:cBhvr>
                                      <p:tavLst>
                                        <p:tav tm="0">
                                          <p:val>
                                            <p:fltVal val="0"/>
                                          </p:val>
                                        </p:tav>
                                        <p:tav tm="100000">
                                          <p:val>
                                            <p:strVal val="#ppt_h"/>
                                          </p:val>
                                        </p:tav>
                                      </p:tavLst>
                                    </p:anim>
                                    <p:animEffect transition="in" filter="fade">
                                      <p:cBhvr>
                                        <p:cTn id="60" dur="500"/>
                                        <p:tgtEl>
                                          <p:spTgt spid="11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28"/>
                                        </p:tgtEl>
                                        <p:attrNameLst>
                                          <p:attrName>style.visibility</p:attrName>
                                        </p:attrNameLst>
                                      </p:cBhvr>
                                      <p:to>
                                        <p:strVal val="visible"/>
                                      </p:to>
                                    </p:set>
                                    <p:anim calcmode="lin" valueType="num">
                                      <p:cBhvr>
                                        <p:cTn id="63" dur="500" fill="hold"/>
                                        <p:tgtEl>
                                          <p:spTgt spid="128"/>
                                        </p:tgtEl>
                                        <p:attrNameLst>
                                          <p:attrName>ppt_w</p:attrName>
                                        </p:attrNameLst>
                                      </p:cBhvr>
                                      <p:tavLst>
                                        <p:tav tm="0">
                                          <p:val>
                                            <p:fltVal val="0"/>
                                          </p:val>
                                        </p:tav>
                                        <p:tav tm="100000">
                                          <p:val>
                                            <p:strVal val="#ppt_w"/>
                                          </p:val>
                                        </p:tav>
                                      </p:tavLst>
                                    </p:anim>
                                    <p:anim calcmode="lin" valueType="num">
                                      <p:cBhvr>
                                        <p:cTn id="64" dur="500" fill="hold"/>
                                        <p:tgtEl>
                                          <p:spTgt spid="128"/>
                                        </p:tgtEl>
                                        <p:attrNameLst>
                                          <p:attrName>ppt_h</p:attrName>
                                        </p:attrNameLst>
                                      </p:cBhvr>
                                      <p:tavLst>
                                        <p:tav tm="0">
                                          <p:val>
                                            <p:fltVal val="0"/>
                                          </p:val>
                                        </p:tav>
                                        <p:tav tm="100000">
                                          <p:val>
                                            <p:strVal val="#ppt_h"/>
                                          </p:val>
                                        </p:tav>
                                      </p:tavLst>
                                    </p:anim>
                                    <p:animEffect transition="in" filter="fade">
                                      <p:cBhvr>
                                        <p:cTn id="65" dur="500"/>
                                        <p:tgtEl>
                                          <p:spTgt spid="128"/>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2"/>
                                        </p:tgtEl>
                                        <p:attrNameLst>
                                          <p:attrName>style.visibility</p:attrName>
                                        </p:attrNameLst>
                                      </p:cBhvr>
                                      <p:to>
                                        <p:strVal val="visible"/>
                                      </p:to>
                                    </p:set>
                                    <p:anim calcmode="lin" valueType="num">
                                      <p:cBhvr>
                                        <p:cTn id="68" dur="500" fill="hold"/>
                                        <p:tgtEl>
                                          <p:spTgt spid="132"/>
                                        </p:tgtEl>
                                        <p:attrNameLst>
                                          <p:attrName>ppt_w</p:attrName>
                                        </p:attrNameLst>
                                      </p:cBhvr>
                                      <p:tavLst>
                                        <p:tav tm="0">
                                          <p:val>
                                            <p:fltVal val="0"/>
                                          </p:val>
                                        </p:tav>
                                        <p:tav tm="100000">
                                          <p:val>
                                            <p:strVal val="#ppt_w"/>
                                          </p:val>
                                        </p:tav>
                                      </p:tavLst>
                                    </p:anim>
                                    <p:anim calcmode="lin" valueType="num">
                                      <p:cBhvr>
                                        <p:cTn id="69" dur="500" fill="hold"/>
                                        <p:tgtEl>
                                          <p:spTgt spid="132"/>
                                        </p:tgtEl>
                                        <p:attrNameLst>
                                          <p:attrName>ppt_h</p:attrName>
                                        </p:attrNameLst>
                                      </p:cBhvr>
                                      <p:tavLst>
                                        <p:tav tm="0">
                                          <p:val>
                                            <p:fltVal val="0"/>
                                          </p:val>
                                        </p:tav>
                                        <p:tav tm="100000">
                                          <p:val>
                                            <p:strVal val="#ppt_h"/>
                                          </p:val>
                                        </p:tav>
                                      </p:tavLst>
                                    </p:anim>
                                    <p:animEffect transition="in" filter="fade">
                                      <p:cBhvr>
                                        <p:cTn id="70" dur="500"/>
                                        <p:tgtEl>
                                          <p:spTgt spid="13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23"/>
                                        </p:tgtEl>
                                        <p:attrNameLst>
                                          <p:attrName>style.visibility</p:attrName>
                                        </p:attrNameLst>
                                      </p:cBhvr>
                                      <p:to>
                                        <p:strVal val="visible"/>
                                      </p:to>
                                    </p:set>
                                    <p:anim calcmode="lin" valueType="num">
                                      <p:cBhvr>
                                        <p:cTn id="75" dur="500" fill="hold"/>
                                        <p:tgtEl>
                                          <p:spTgt spid="123"/>
                                        </p:tgtEl>
                                        <p:attrNameLst>
                                          <p:attrName>ppt_w</p:attrName>
                                        </p:attrNameLst>
                                      </p:cBhvr>
                                      <p:tavLst>
                                        <p:tav tm="0">
                                          <p:val>
                                            <p:fltVal val="0"/>
                                          </p:val>
                                        </p:tav>
                                        <p:tav tm="100000">
                                          <p:val>
                                            <p:strVal val="#ppt_w"/>
                                          </p:val>
                                        </p:tav>
                                      </p:tavLst>
                                    </p:anim>
                                    <p:anim calcmode="lin" valueType="num">
                                      <p:cBhvr>
                                        <p:cTn id="76" dur="500" fill="hold"/>
                                        <p:tgtEl>
                                          <p:spTgt spid="123"/>
                                        </p:tgtEl>
                                        <p:attrNameLst>
                                          <p:attrName>ppt_h</p:attrName>
                                        </p:attrNameLst>
                                      </p:cBhvr>
                                      <p:tavLst>
                                        <p:tav tm="0">
                                          <p:val>
                                            <p:fltVal val="0"/>
                                          </p:val>
                                        </p:tav>
                                        <p:tav tm="100000">
                                          <p:val>
                                            <p:strVal val="#ppt_h"/>
                                          </p:val>
                                        </p:tav>
                                      </p:tavLst>
                                    </p:anim>
                                    <p:animEffect transition="in" filter="fade">
                                      <p:cBhvr>
                                        <p:cTn id="77" dur="500"/>
                                        <p:tgtEl>
                                          <p:spTgt spid="12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5"/>
                                        </p:tgtEl>
                                        <p:attrNameLst>
                                          <p:attrName>style.visibility</p:attrName>
                                        </p:attrNameLst>
                                      </p:cBhvr>
                                      <p:to>
                                        <p:strVal val="visible"/>
                                      </p:to>
                                    </p:set>
                                    <p:anim calcmode="lin" valueType="num">
                                      <p:cBhvr>
                                        <p:cTn id="80" dur="500" fill="hold"/>
                                        <p:tgtEl>
                                          <p:spTgt spid="115"/>
                                        </p:tgtEl>
                                        <p:attrNameLst>
                                          <p:attrName>ppt_w</p:attrName>
                                        </p:attrNameLst>
                                      </p:cBhvr>
                                      <p:tavLst>
                                        <p:tav tm="0">
                                          <p:val>
                                            <p:fltVal val="0"/>
                                          </p:val>
                                        </p:tav>
                                        <p:tav tm="100000">
                                          <p:val>
                                            <p:strVal val="#ppt_w"/>
                                          </p:val>
                                        </p:tav>
                                      </p:tavLst>
                                    </p:anim>
                                    <p:anim calcmode="lin" valueType="num">
                                      <p:cBhvr>
                                        <p:cTn id="81" dur="500" fill="hold"/>
                                        <p:tgtEl>
                                          <p:spTgt spid="115"/>
                                        </p:tgtEl>
                                        <p:attrNameLst>
                                          <p:attrName>ppt_h</p:attrName>
                                        </p:attrNameLst>
                                      </p:cBhvr>
                                      <p:tavLst>
                                        <p:tav tm="0">
                                          <p:val>
                                            <p:fltVal val="0"/>
                                          </p:val>
                                        </p:tav>
                                        <p:tav tm="100000">
                                          <p:val>
                                            <p:strVal val="#ppt_h"/>
                                          </p:val>
                                        </p:tav>
                                      </p:tavLst>
                                    </p:anim>
                                    <p:animEffect transition="in" filter="fade">
                                      <p:cBhvr>
                                        <p:cTn id="82" dur="500"/>
                                        <p:tgtEl>
                                          <p:spTgt spid="115"/>
                                        </p:tgtEl>
                                      </p:cBhvr>
                                    </p:animEffect>
                                  </p:childTnLst>
                                </p:cTn>
                              </p:par>
                              <p:par>
                                <p:cTn id="83" presetID="53" presetClass="entr" presetSubtype="16"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p:cTn id="85" dur="500" fill="hold"/>
                                        <p:tgtEl>
                                          <p:spTgt spid="54"/>
                                        </p:tgtEl>
                                        <p:attrNameLst>
                                          <p:attrName>ppt_w</p:attrName>
                                        </p:attrNameLst>
                                      </p:cBhvr>
                                      <p:tavLst>
                                        <p:tav tm="0">
                                          <p:val>
                                            <p:fltVal val="0"/>
                                          </p:val>
                                        </p:tav>
                                        <p:tav tm="100000">
                                          <p:val>
                                            <p:strVal val="#ppt_w"/>
                                          </p:val>
                                        </p:tav>
                                      </p:tavLst>
                                    </p:anim>
                                    <p:anim calcmode="lin" valueType="num">
                                      <p:cBhvr>
                                        <p:cTn id="86" dur="500" fill="hold"/>
                                        <p:tgtEl>
                                          <p:spTgt spid="54"/>
                                        </p:tgtEl>
                                        <p:attrNameLst>
                                          <p:attrName>ppt_h</p:attrName>
                                        </p:attrNameLst>
                                      </p:cBhvr>
                                      <p:tavLst>
                                        <p:tav tm="0">
                                          <p:val>
                                            <p:fltVal val="0"/>
                                          </p:val>
                                        </p:tav>
                                        <p:tav tm="100000">
                                          <p:val>
                                            <p:strVal val="#ppt_h"/>
                                          </p:val>
                                        </p:tav>
                                      </p:tavLst>
                                    </p:anim>
                                    <p:animEffect transition="in" filter="fade">
                                      <p:cBhvr>
                                        <p:cTn id="87" dur="500"/>
                                        <p:tgtEl>
                                          <p:spTgt spid="5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26"/>
                                        </p:tgtEl>
                                        <p:attrNameLst>
                                          <p:attrName>style.visibility</p:attrName>
                                        </p:attrNameLst>
                                      </p:cBhvr>
                                      <p:to>
                                        <p:strVal val="visible"/>
                                      </p:to>
                                    </p:set>
                                    <p:anim calcmode="lin" valueType="num">
                                      <p:cBhvr>
                                        <p:cTn id="90" dur="500" fill="hold"/>
                                        <p:tgtEl>
                                          <p:spTgt spid="126"/>
                                        </p:tgtEl>
                                        <p:attrNameLst>
                                          <p:attrName>ppt_w</p:attrName>
                                        </p:attrNameLst>
                                      </p:cBhvr>
                                      <p:tavLst>
                                        <p:tav tm="0">
                                          <p:val>
                                            <p:fltVal val="0"/>
                                          </p:val>
                                        </p:tav>
                                        <p:tav tm="100000">
                                          <p:val>
                                            <p:strVal val="#ppt_w"/>
                                          </p:val>
                                        </p:tav>
                                      </p:tavLst>
                                    </p:anim>
                                    <p:anim calcmode="lin" valueType="num">
                                      <p:cBhvr>
                                        <p:cTn id="91" dur="500" fill="hold"/>
                                        <p:tgtEl>
                                          <p:spTgt spid="126"/>
                                        </p:tgtEl>
                                        <p:attrNameLst>
                                          <p:attrName>ppt_h</p:attrName>
                                        </p:attrNameLst>
                                      </p:cBhvr>
                                      <p:tavLst>
                                        <p:tav tm="0">
                                          <p:val>
                                            <p:fltVal val="0"/>
                                          </p:val>
                                        </p:tav>
                                        <p:tav tm="100000">
                                          <p:val>
                                            <p:strVal val="#ppt_h"/>
                                          </p:val>
                                        </p:tav>
                                      </p:tavLst>
                                    </p:anim>
                                    <p:animEffect transition="in" filter="fade">
                                      <p:cBhvr>
                                        <p:cTn id="92" dur="500"/>
                                        <p:tgtEl>
                                          <p:spTgt spid="1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1"/>
                                        </p:tgtEl>
                                        <p:attrNameLst>
                                          <p:attrName>style.visibility</p:attrName>
                                        </p:attrNameLst>
                                      </p:cBhvr>
                                      <p:to>
                                        <p:strVal val="visible"/>
                                      </p:to>
                                    </p:set>
                                    <p:anim calcmode="lin" valueType="num">
                                      <p:cBhvr>
                                        <p:cTn id="95" dur="500" fill="hold"/>
                                        <p:tgtEl>
                                          <p:spTgt spid="131"/>
                                        </p:tgtEl>
                                        <p:attrNameLst>
                                          <p:attrName>ppt_w</p:attrName>
                                        </p:attrNameLst>
                                      </p:cBhvr>
                                      <p:tavLst>
                                        <p:tav tm="0">
                                          <p:val>
                                            <p:fltVal val="0"/>
                                          </p:val>
                                        </p:tav>
                                        <p:tav tm="100000">
                                          <p:val>
                                            <p:strVal val="#ppt_w"/>
                                          </p:val>
                                        </p:tav>
                                      </p:tavLst>
                                    </p:anim>
                                    <p:anim calcmode="lin" valueType="num">
                                      <p:cBhvr>
                                        <p:cTn id="96" dur="500" fill="hold"/>
                                        <p:tgtEl>
                                          <p:spTgt spid="131"/>
                                        </p:tgtEl>
                                        <p:attrNameLst>
                                          <p:attrName>ppt_h</p:attrName>
                                        </p:attrNameLst>
                                      </p:cBhvr>
                                      <p:tavLst>
                                        <p:tav tm="0">
                                          <p:val>
                                            <p:fltVal val="0"/>
                                          </p:val>
                                        </p:tav>
                                        <p:tav tm="100000">
                                          <p:val>
                                            <p:strVal val="#ppt_h"/>
                                          </p:val>
                                        </p:tav>
                                      </p:tavLst>
                                    </p:anim>
                                    <p:animEffect transition="in" filter="fade">
                                      <p:cBhvr>
                                        <p:cTn id="97" dur="500"/>
                                        <p:tgtEl>
                                          <p:spTgt spid="13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4"/>
                                        </p:tgtEl>
                                        <p:attrNameLst>
                                          <p:attrName>style.visibility</p:attrName>
                                        </p:attrNameLst>
                                      </p:cBhvr>
                                      <p:to>
                                        <p:strVal val="visible"/>
                                      </p:to>
                                    </p:set>
                                    <p:animEffect transition="in" filter="fade">
                                      <p:cBhvr>
                                        <p:cTn id="102" dur="500"/>
                                        <p:tgtEl>
                                          <p:spTgt spid="124"/>
                                        </p:tgtEl>
                                      </p:cBhvr>
                                    </p:animEffect>
                                  </p:childTnLst>
                                </p:cTn>
                              </p:par>
                              <p:par>
                                <p:cTn id="103" presetID="10" presetClass="entr" presetSubtype="0" fill="hold"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500"/>
                                        <p:tgtEl>
                                          <p:spTgt spid="5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4"/>
                                        </p:tgtEl>
                                        <p:attrNameLst>
                                          <p:attrName>style.visibility</p:attrName>
                                        </p:attrNameLst>
                                      </p:cBhvr>
                                      <p:to>
                                        <p:strVal val="visible"/>
                                      </p:to>
                                    </p:set>
                                    <p:animEffect transition="in" filter="fade">
                                      <p:cBhvr>
                                        <p:cTn id="108" dur="500"/>
                                        <p:tgtEl>
                                          <p:spTgt spid="11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5"/>
                                        </p:tgtEl>
                                        <p:attrNameLst>
                                          <p:attrName>style.visibility</p:attrName>
                                        </p:attrNameLst>
                                      </p:cBhvr>
                                      <p:to>
                                        <p:strVal val="visible"/>
                                      </p:to>
                                    </p:set>
                                    <p:animEffect transition="in" filter="fade">
                                      <p:cBhvr>
                                        <p:cTn id="111" dur="500"/>
                                        <p:tgtEl>
                                          <p:spTgt spid="12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0"/>
                                        </p:tgtEl>
                                        <p:attrNameLst>
                                          <p:attrName>style.visibility</p:attrName>
                                        </p:attrNameLst>
                                      </p:cBhvr>
                                      <p:to>
                                        <p:strVal val="visible"/>
                                      </p:to>
                                    </p:set>
                                    <p:animEffect transition="in" filter="fade">
                                      <p:cBhvr>
                                        <p:cTn id="114" dur="500"/>
                                        <p:tgtEl>
                                          <p:spTgt spid="13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13"/>
                                        </p:tgtEl>
                                        <p:attrNameLst>
                                          <p:attrName>style.visibility</p:attrName>
                                        </p:attrNameLst>
                                      </p:cBhvr>
                                      <p:to>
                                        <p:strVal val="visible"/>
                                      </p:to>
                                    </p:set>
                                    <p:animEffect transition="in" filter="fade">
                                      <p:cBhvr>
                                        <p:cTn id="119" dur="500"/>
                                        <p:tgtEl>
                                          <p:spTgt spid="11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35"/>
                                        </p:tgtEl>
                                        <p:attrNameLst>
                                          <p:attrName>style.visibility</p:attrName>
                                        </p:attrNameLst>
                                      </p:cBhvr>
                                      <p:to>
                                        <p:strVal val="visible"/>
                                      </p:to>
                                    </p:set>
                                    <p:animEffect transition="in" filter="fade">
                                      <p:cBhvr>
                                        <p:cTn id="122" dur="500"/>
                                        <p:tgtEl>
                                          <p:spTgt spid="13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36"/>
                                        </p:tgtEl>
                                        <p:attrNameLst>
                                          <p:attrName>style.visibility</p:attrName>
                                        </p:attrNameLst>
                                      </p:cBhvr>
                                      <p:to>
                                        <p:strVal val="visible"/>
                                      </p:to>
                                    </p:set>
                                    <p:animEffect transition="in" filter="fade">
                                      <p:cBhvr>
                                        <p:cTn id="125" dur="500"/>
                                        <p:tgtEl>
                                          <p:spTgt spid="13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7"/>
                                        </p:tgtEl>
                                        <p:attrNameLst>
                                          <p:attrName>style.visibility</p:attrName>
                                        </p:attrNameLst>
                                      </p:cBhvr>
                                      <p:to>
                                        <p:strVal val="visible"/>
                                      </p:to>
                                    </p:set>
                                    <p:animEffect transition="in" filter="fade">
                                      <p:cBhvr>
                                        <p:cTn id="128" dur="500"/>
                                        <p:tgtEl>
                                          <p:spTgt spid="13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38"/>
                                        </p:tgtEl>
                                        <p:attrNameLst>
                                          <p:attrName>style.visibility</p:attrName>
                                        </p:attrNameLst>
                                      </p:cBhvr>
                                      <p:to>
                                        <p:strVal val="visible"/>
                                      </p:to>
                                    </p:set>
                                    <p:animEffect transition="in" filter="fade">
                                      <p:cBhvr>
                                        <p:cTn id="131" dur="500"/>
                                        <p:tgtEl>
                                          <p:spTgt spid="13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40"/>
                                        </p:tgtEl>
                                        <p:attrNameLst>
                                          <p:attrName>style.visibility</p:attrName>
                                        </p:attrNameLst>
                                      </p:cBhvr>
                                      <p:to>
                                        <p:strVal val="visible"/>
                                      </p:to>
                                    </p:set>
                                    <p:animEffect transition="in" filter="fade">
                                      <p:cBhvr>
                                        <p:cTn id="134" dur="500"/>
                                        <p:tgtEl>
                                          <p:spTgt spid="14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39"/>
                                        </p:tgtEl>
                                        <p:attrNameLst>
                                          <p:attrName>style.visibility</p:attrName>
                                        </p:attrNameLst>
                                      </p:cBhvr>
                                      <p:to>
                                        <p:strVal val="visible"/>
                                      </p:to>
                                    </p:set>
                                    <p:animEffect transition="in" filter="fade">
                                      <p:cBhvr>
                                        <p:cTn id="137" dur="500"/>
                                        <p:tgtEl>
                                          <p:spTgt spid="13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41"/>
                                        </p:tgtEl>
                                        <p:attrNameLst>
                                          <p:attrName>style.visibility</p:attrName>
                                        </p:attrNameLst>
                                      </p:cBhvr>
                                      <p:to>
                                        <p:strVal val="visible"/>
                                      </p:to>
                                    </p:set>
                                    <p:animEffect transition="in" filter="fade">
                                      <p:cBhvr>
                                        <p:cTn id="140" dur="500"/>
                                        <p:tgtEl>
                                          <p:spTgt spid="141"/>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156"/>
                                        </p:tgtEl>
                                        <p:attrNameLst>
                                          <p:attrName>style.visibility</p:attrName>
                                        </p:attrNameLst>
                                      </p:cBhvr>
                                      <p:to>
                                        <p:strVal val="visible"/>
                                      </p:to>
                                    </p:set>
                                    <p:animEffect transition="in" filter="wipe(up)">
                                      <p:cBhvr>
                                        <p:cTn id="145" dur="500"/>
                                        <p:tgtEl>
                                          <p:spTgt spid="156"/>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142"/>
                                        </p:tgtEl>
                                        <p:attrNameLst>
                                          <p:attrName>style.visibility</p:attrName>
                                        </p:attrNameLst>
                                      </p:cBhvr>
                                      <p:to>
                                        <p:strVal val="visible"/>
                                      </p:to>
                                    </p:set>
                                    <p:anim calcmode="lin" valueType="num">
                                      <p:cBhvr>
                                        <p:cTn id="148" dur="500" fill="hold"/>
                                        <p:tgtEl>
                                          <p:spTgt spid="142"/>
                                        </p:tgtEl>
                                        <p:attrNameLst>
                                          <p:attrName>ppt_w</p:attrName>
                                        </p:attrNameLst>
                                      </p:cBhvr>
                                      <p:tavLst>
                                        <p:tav tm="0">
                                          <p:val>
                                            <p:fltVal val="0"/>
                                          </p:val>
                                        </p:tav>
                                        <p:tav tm="100000">
                                          <p:val>
                                            <p:strVal val="#ppt_w"/>
                                          </p:val>
                                        </p:tav>
                                      </p:tavLst>
                                    </p:anim>
                                    <p:anim calcmode="lin" valueType="num">
                                      <p:cBhvr>
                                        <p:cTn id="149" dur="500" fill="hold"/>
                                        <p:tgtEl>
                                          <p:spTgt spid="142"/>
                                        </p:tgtEl>
                                        <p:attrNameLst>
                                          <p:attrName>ppt_h</p:attrName>
                                        </p:attrNameLst>
                                      </p:cBhvr>
                                      <p:tavLst>
                                        <p:tav tm="0">
                                          <p:val>
                                            <p:fltVal val="0"/>
                                          </p:val>
                                        </p:tav>
                                        <p:tav tm="100000">
                                          <p:val>
                                            <p:strVal val="#ppt_h"/>
                                          </p:val>
                                        </p:tav>
                                      </p:tavLst>
                                    </p:anim>
                                    <p:animEffect transition="in" filter="fade">
                                      <p:cBhvr>
                                        <p:cTn id="150" dur="500"/>
                                        <p:tgtEl>
                                          <p:spTgt spid="142"/>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3"/>
                                        </p:tgtEl>
                                        <p:attrNameLst>
                                          <p:attrName>style.visibility</p:attrName>
                                        </p:attrNameLst>
                                      </p:cBhvr>
                                      <p:to>
                                        <p:strVal val="visible"/>
                                      </p:to>
                                    </p:set>
                                    <p:anim calcmode="lin" valueType="num">
                                      <p:cBhvr>
                                        <p:cTn id="153" dur="500" fill="hold"/>
                                        <p:tgtEl>
                                          <p:spTgt spid="143"/>
                                        </p:tgtEl>
                                        <p:attrNameLst>
                                          <p:attrName>ppt_w</p:attrName>
                                        </p:attrNameLst>
                                      </p:cBhvr>
                                      <p:tavLst>
                                        <p:tav tm="0">
                                          <p:val>
                                            <p:fltVal val="0"/>
                                          </p:val>
                                        </p:tav>
                                        <p:tav tm="100000">
                                          <p:val>
                                            <p:strVal val="#ppt_w"/>
                                          </p:val>
                                        </p:tav>
                                      </p:tavLst>
                                    </p:anim>
                                    <p:anim calcmode="lin" valueType="num">
                                      <p:cBhvr>
                                        <p:cTn id="154" dur="500" fill="hold"/>
                                        <p:tgtEl>
                                          <p:spTgt spid="143"/>
                                        </p:tgtEl>
                                        <p:attrNameLst>
                                          <p:attrName>ppt_h</p:attrName>
                                        </p:attrNameLst>
                                      </p:cBhvr>
                                      <p:tavLst>
                                        <p:tav tm="0">
                                          <p:val>
                                            <p:fltVal val="0"/>
                                          </p:val>
                                        </p:tav>
                                        <p:tav tm="100000">
                                          <p:val>
                                            <p:strVal val="#ppt_h"/>
                                          </p:val>
                                        </p:tav>
                                      </p:tavLst>
                                    </p:anim>
                                    <p:animEffect transition="in" filter="fade">
                                      <p:cBhvr>
                                        <p:cTn id="155" dur="500"/>
                                        <p:tgtEl>
                                          <p:spTgt spid="14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4"/>
                                        </p:tgtEl>
                                        <p:attrNameLst>
                                          <p:attrName>style.visibility</p:attrName>
                                        </p:attrNameLst>
                                      </p:cBhvr>
                                      <p:to>
                                        <p:strVal val="visible"/>
                                      </p:to>
                                    </p:set>
                                    <p:anim calcmode="lin" valueType="num">
                                      <p:cBhvr>
                                        <p:cTn id="158" dur="500" fill="hold"/>
                                        <p:tgtEl>
                                          <p:spTgt spid="144"/>
                                        </p:tgtEl>
                                        <p:attrNameLst>
                                          <p:attrName>ppt_w</p:attrName>
                                        </p:attrNameLst>
                                      </p:cBhvr>
                                      <p:tavLst>
                                        <p:tav tm="0">
                                          <p:val>
                                            <p:fltVal val="0"/>
                                          </p:val>
                                        </p:tav>
                                        <p:tav tm="100000">
                                          <p:val>
                                            <p:strVal val="#ppt_w"/>
                                          </p:val>
                                        </p:tav>
                                      </p:tavLst>
                                    </p:anim>
                                    <p:anim calcmode="lin" valueType="num">
                                      <p:cBhvr>
                                        <p:cTn id="159" dur="500" fill="hold"/>
                                        <p:tgtEl>
                                          <p:spTgt spid="144"/>
                                        </p:tgtEl>
                                        <p:attrNameLst>
                                          <p:attrName>ppt_h</p:attrName>
                                        </p:attrNameLst>
                                      </p:cBhvr>
                                      <p:tavLst>
                                        <p:tav tm="0">
                                          <p:val>
                                            <p:fltVal val="0"/>
                                          </p:val>
                                        </p:tav>
                                        <p:tav tm="100000">
                                          <p:val>
                                            <p:strVal val="#ppt_h"/>
                                          </p:val>
                                        </p:tav>
                                      </p:tavLst>
                                    </p:anim>
                                    <p:animEffect transition="in" filter="fade">
                                      <p:cBhvr>
                                        <p:cTn id="160" dur="500"/>
                                        <p:tgtEl>
                                          <p:spTgt spid="144"/>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145"/>
                                        </p:tgtEl>
                                        <p:attrNameLst>
                                          <p:attrName>style.visibility</p:attrName>
                                        </p:attrNameLst>
                                      </p:cBhvr>
                                      <p:to>
                                        <p:strVal val="visible"/>
                                      </p:to>
                                    </p:set>
                                    <p:anim calcmode="lin" valueType="num">
                                      <p:cBhvr>
                                        <p:cTn id="163" dur="500" fill="hold"/>
                                        <p:tgtEl>
                                          <p:spTgt spid="145"/>
                                        </p:tgtEl>
                                        <p:attrNameLst>
                                          <p:attrName>ppt_w</p:attrName>
                                        </p:attrNameLst>
                                      </p:cBhvr>
                                      <p:tavLst>
                                        <p:tav tm="0">
                                          <p:val>
                                            <p:fltVal val="0"/>
                                          </p:val>
                                        </p:tav>
                                        <p:tav tm="100000">
                                          <p:val>
                                            <p:strVal val="#ppt_w"/>
                                          </p:val>
                                        </p:tav>
                                      </p:tavLst>
                                    </p:anim>
                                    <p:anim calcmode="lin" valueType="num">
                                      <p:cBhvr>
                                        <p:cTn id="164" dur="500" fill="hold"/>
                                        <p:tgtEl>
                                          <p:spTgt spid="145"/>
                                        </p:tgtEl>
                                        <p:attrNameLst>
                                          <p:attrName>ppt_h</p:attrName>
                                        </p:attrNameLst>
                                      </p:cBhvr>
                                      <p:tavLst>
                                        <p:tav tm="0">
                                          <p:val>
                                            <p:fltVal val="0"/>
                                          </p:val>
                                        </p:tav>
                                        <p:tav tm="100000">
                                          <p:val>
                                            <p:strVal val="#ppt_h"/>
                                          </p:val>
                                        </p:tav>
                                      </p:tavLst>
                                    </p:anim>
                                    <p:animEffect transition="in" filter="fade">
                                      <p:cBhvr>
                                        <p:cTn id="165" dur="500"/>
                                        <p:tgtEl>
                                          <p:spTgt spid="145"/>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146"/>
                                        </p:tgtEl>
                                        <p:attrNameLst>
                                          <p:attrName>style.visibility</p:attrName>
                                        </p:attrNameLst>
                                      </p:cBhvr>
                                      <p:to>
                                        <p:strVal val="visible"/>
                                      </p:to>
                                    </p:set>
                                    <p:anim calcmode="lin" valueType="num">
                                      <p:cBhvr>
                                        <p:cTn id="168" dur="500" fill="hold"/>
                                        <p:tgtEl>
                                          <p:spTgt spid="146"/>
                                        </p:tgtEl>
                                        <p:attrNameLst>
                                          <p:attrName>ppt_w</p:attrName>
                                        </p:attrNameLst>
                                      </p:cBhvr>
                                      <p:tavLst>
                                        <p:tav tm="0">
                                          <p:val>
                                            <p:fltVal val="0"/>
                                          </p:val>
                                        </p:tav>
                                        <p:tav tm="100000">
                                          <p:val>
                                            <p:strVal val="#ppt_w"/>
                                          </p:val>
                                        </p:tav>
                                      </p:tavLst>
                                    </p:anim>
                                    <p:anim calcmode="lin" valueType="num">
                                      <p:cBhvr>
                                        <p:cTn id="169" dur="500" fill="hold"/>
                                        <p:tgtEl>
                                          <p:spTgt spid="146"/>
                                        </p:tgtEl>
                                        <p:attrNameLst>
                                          <p:attrName>ppt_h</p:attrName>
                                        </p:attrNameLst>
                                      </p:cBhvr>
                                      <p:tavLst>
                                        <p:tav tm="0">
                                          <p:val>
                                            <p:fltVal val="0"/>
                                          </p:val>
                                        </p:tav>
                                        <p:tav tm="100000">
                                          <p:val>
                                            <p:strVal val="#ppt_h"/>
                                          </p:val>
                                        </p:tav>
                                      </p:tavLst>
                                    </p:anim>
                                    <p:animEffect transition="in" filter="fade">
                                      <p:cBhvr>
                                        <p:cTn id="170" dur="500"/>
                                        <p:tgtEl>
                                          <p:spTgt spid="146"/>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47"/>
                                        </p:tgtEl>
                                        <p:attrNameLst>
                                          <p:attrName>style.visibility</p:attrName>
                                        </p:attrNameLst>
                                      </p:cBhvr>
                                      <p:to>
                                        <p:strVal val="visible"/>
                                      </p:to>
                                    </p:set>
                                    <p:anim calcmode="lin" valueType="num">
                                      <p:cBhvr>
                                        <p:cTn id="173" dur="500" fill="hold"/>
                                        <p:tgtEl>
                                          <p:spTgt spid="147"/>
                                        </p:tgtEl>
                                        <p:attrNameLst>
                                          <p:attrName>ppt_w</p:attrName>
                                        </p:attrNameLst>
                                      </p:cBhvr>
                                      <p:tavLst>
                                        <p:tav tm="0">
                                          <p:val>
                                            <p:fltVal val="0"/>
                                          </p:val>
                                        </p:tav>
                                        <p:tav tm="100000">
                                          <p:val>
                                            <p:strVal val="#ppt_w"/>
                                          </p:val>
                                        </p:tav>
                                      </p:tavLst>
                                    </p:anim>
                                    <p:anim calcmode="lin" valueType="num">
                                      <p:cBhvr>
                                        <p:cTn id="174" dur="500" fill="hold"/>
                                        <p:tgtEl>
                                          <p:spTgt spid="147"/>
                                        </p:tgtEl>
                                        <p:attrNameLst>
                                          <p:attrName>ppt_h</p:attrName>
                                        </p:attrNameLst>
                                      </p:cBhvr>
                                      <p:tavLst>
                                        <p:tav tm="0">
                                          <p:val>
                                            <p:fltVal val="0"/>
                                          </p:val>
                                        </p:tav>
                                        <p:tav tm="100000">
                                          <p:val>
                                            <p:strVal val="#ppt_h"/>
                                          </p:val>
                                        </p:tav>
                                      </p:tavLst>
                                    </p:anim>
                                    <p:animEffect transition="in" filter="fade">
                                      <p:cBhvr>
                                        <p:cTn id="175" dur="500"/>
                                        <p:tgtEl>
                                          <p:spTgt spid="147"/>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148"/>
                                        </p:tgtEl>
                                        <p:attrNameLst>
                                          <p:attrName>style.visibility</p:attrName>
                                        </p:attrNameLst>
                                      </p:cBhvr>
                                      <p:to>
                                        <p:strVal val="visible"/>
                                      </p:to>
                                    </p:set>
                                    <p:anim calcmode="lin" valueType="num">
                                      <p:cBhvr>
                                        <p:cTn id="178" dur="500" fill="hold"/>
                                        <p:tgtEl>
                                          <p:spTgt spid="148"/>
                                        </p:tgtEl>
                                        <p:attrNameLst>
                                          <p:attrName>ppt_w</p:attrName>
                                        </p:attrNameLst>
                                      </p:cBhvr>
                                      <p:tavLst>
                                        <p:tav tm="0">
                                          <p:val>
                                            <p:fltVal val="0"/>
                                          </p:val>
                                        </p:tav>
                                        <p:tav tm="100000">
                                          <p:val>
                                            <p:strVal val="#ppt_w"/>
                                          </p:val>
                                        </p:tav>
                                      </p:tavLst>
                                    </p:anim>
                                    <p:anim calcmode="lin" valueType="num">
                                      <p:cBhvr>
                                        <p:cTn id="179" dur="500" fill="hold"/>
                                        <p:tgtEl>
                                          <p:spTgt spid="148"/>
                                        </p:tgtEl>
                                        <p:attrNameLst>
                                          <p:attrName>ppt_h</p:attrName>
                                        </p:attrNameLst>
                                      </p:cBhvr>
                                      <p:tavLst>
                                        <p:tav tm="0">
                                          <p:val>
                                            <p:fltVal val="0"/>
                                          </p:val>
                                        </p:tav>
                                        <p:tav tm="100000">
                                          <p:val>
                                            <p:strVal val="#ppt_h"/>
                                          </p:val>
                                        </p:tav>
                                      </p:tavLst>
                                    </p:anim>
                                    <p:animEffect transition="in" filter="fade">
                                      <p:cBhvr>
                                        <p:cTn id="180" dur="500"/>
                                        <p:tgtEl>
                                          <p:spTgt spid="14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149"/>
                                        </p:tgtEl>
                                        <p:attrNameLst>
                                          <p:attrName>style.visibility</p:attrName>
                                        </p:attrNameLst>
                                      </p:cBhvr>
                                      <p:to>
                                        <p:strVal val="visible"/>
                                      </p:to>
                                    </p:set>
                                    <p:anim calcmode="lin" valueType="num">
                                      <p:cBhvr>
                                        <p:cTn id="183" dur="500" fill="hold"/>
                                        <p:tgtEl>
                                          <p:spTgt spid="149"/>
                                        </p:tgtEl>
                                        <p:attrNameLst>
                                          <p:attrName>ppt_w</p:attrName>
                                        </p:attrNameLst>
                                      </p:cBhvr>
                                      <p:tavLst>
                                        <p:tav tm="0">
                                          <p:val>
                                            <p:fltVal val="0"/>
                                          </p:val>
                                        </p:tav>
                                        <p:tav tm="100000">
                                          <p:val>
                                            <p:strVal val="#ppt_w"/>
                                          </p:val>
                                        </p:tav>
                                      </p:tavLst>
                                    </p:anim>
                                    <p:anim calcmode="lin" valueType="num">
                                      <p:cBhvr>
                                        <p:cTn id="184" dur="500" fill="hold"/>
                                        <p:tgtEl>
                                          <p:spTgt spid="149"/>
                                        </p:tgtEl>
                                        <p:attrNameLst>
                                          <p:attrName>ppt_h</p:attrName>
                                        </p:attrNameLst>
                                      </p:cBhvr>
                                      <p:tavLst>
                                        <p:tav tm="0">
                                          <p:val>
                                            <p:fltVal val="0"/>
                                          </p:val>
                                        </p:tav>
                                        <p:tav tm="100000">
                                          <p:val>
                                            <p:strVal val="#ppt_h"/>
                                          </p:val>
                                        </p:tav>
                                      </p:tavLst>
                                    </p:anim>
                                    <p:animEffect transition="in" filter="fade">
                                      <p:cBhvr>
                                        <p:cTn id="185" dur="500"/>
                                        <p:tgtEl>
                                          <p:spTgt spid="149"/>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150"/>
                                        </p:tgtEl>
                                        <p:attrNameLst>
                                          <p:attrName>style.visibility</p:attrName>
                                        </p:attrNameLst>
                                      </p:cBhvr>
                                      <p:to>
                                        <p:strVal val="visible"/>
                                      </p:to>
                                    </p:set>
                                    <p:anim calcmode="lin" valueType="num">
                                      <p:cBhvr>
                                        <p:cTn id="188" dur="500" fill="hold"/>
                                        <p:tgtEl>
                                          <p:spTgt spid="150"/>
                                        </p:tgtEl>
                                        <p:attrNameLst>
                                          <p:attrName>ppt_w</p:attrName>
                                        </p:attrNameLst>
                                      </p:cBhvr>
                                      <p:tavLst>
                                        <p:tav tm="0">
                                          <p:val>
                                            <p:fltVal val="0"/>
                                          </p:val>
                                        </p:tav>
                                        <p:tav tm="100000">
                                          <p:val>
                                            <p:strVal val="#ppt_w"/>
                                          </p:val>
                                        </p:tav>
                                      </p:tavLst>
                                    </p:anim>
                                    <p:anim calcmode="lin" valueType="num">
                                      <p:cBhvr>
                                        <p:cTn id="189" dur="500" fill="hold"/>
                                        <p:tgtEl>
                                          <p:spTgt spid="150"/>
                                        </p:tgtEl>
                                        <p:attrNameLst>
                                          <p:attrName>ppt_h</p:attrName>
                                        </p:attrNameLst>
                                      </p:cBhvr>
                                      <p:tavLst>
                                        <p:tav tm="0">
                                          <p:val>
                                            <p:fltVal val="0"/>
                                          </p:val>
                                        </p:tav>
                                        <p:tav tm="100000">
                                          <p:val>
                                            <p:strVal val="#ppt_h"/>
                                          </p:val>
                                        </p:tav>
                                      </p:tavLst>
                                    </p:anim>
                                    <p:animEffect transition="in" filter="fade">
                                      <p:cBhvr>
                                        <p:cTn id="190" dur="500"/>
                                        <p:tgtEl>
                                          <p:spTgt spid="150"/>
                                        </p:tgtEl>
                                      </p:cBhvr>
                                    </p:animEffect>
                                  </p:childTnLst>
                                </p:cTn>
                              </p:par>
                              <p:par>
                                <p:cTn id="191" presetID="53" presetClass="entr" presetSubtype="16" fill="hold" grpId="0" nodeType="withEffect">
                                  <p:stCondLst>
                                    <p:cond delay="0"/>
                                  </p:stCondLst>
                                  <p:childTnLst>
                                    <p:set>
                                      <p:cBhvr>
                                        <p:cTn id="192" dur="1" fill="hold">
                                          <p:stCondLst>
                                            <p:cond delay="0"/>
                                          </p:stCondLst>
                                        </p:cTn>
                                        <p:tgtEl>
                                          <p:spTgt spid="151"/>
                                        </p:tgtEl>
                                        <p:attrNameLst>
                                          <p:attrName>style.visibility</p:attrName>
                                        </p:attrNameLst>
                                      </p:cBhvr>
                                      <p:to>
                                        <p:strVal val="visible"/>
                                      </p:to>
                                    </p:set>
                                    <p:anim calcmode="lin" valueType="num">
                                      <p:cBhvr>
                                        <p:cTn id="193" dur="500" fill="hold"/>
                                        <p:tgtEl>
                                          <p:spTgt spid="151"/>
                                        </p:tgtEl>
                                        <p:attrNameLst>
                                          <p:attrName>ppt_w</p:attrName>
                                        </p:attrNameLst>
                                      </p:cBhvr>
                                      <p:tavLst>
                                        <p:tav tm="0">
                                          <p:val>
                                            <p:fltVal val="0"/>
                                          </p:val>
                                        </p:tav>
                                        <p:tav tm="100000">
                                          <p:val>
                                            <p:strVal val="#ppt_w"/>
                                          </p:val>
                                        </p:tav>
                                      </p:tavLst>
                                    </p:anim>
                                    <p:anim calcmode="lin" valueType="num">
                                      <p:cBhvr>
                                        <p:cTn id="194" dur="500" fill="hold"/>
                                        <p:tgtEl>
                                          <p:spTgt spid="151"/>
                                        </p:tgtEl>
                                        <p:attrNameLst>
                                          <p:attrName>ppt_h</p:attrName>
                                        </p:attrNameLst>
                                      </p:cBhvr>
                                      <p:tavLst>
                                        <p:tav tm="0">
                                          <p:val>
                                            <p:fltVal val="0"/>
                                          </p:val>
                                        </p:tav>
                                        <p:tav tm="100000">
                                          <p:val>
                                            <p:strVal val="#ppt_h"/>
                                          </p:val>
                                        </p:tav>
                                      </p:tavLst>
                                    </p:anim>
                                    <p:animEffect transition="in" filter="fade">
                                      <p:cBhvr>
                                        <p:cTn id="19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116" grpId="0" animBg="1"/>
      <p:bldP spid="117" grpId="0" animBg="1"/>
      <p:bldP spid="118" grpId="0" animBg="1"/>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animBg="1"/>
      <p:bldP spid="136" grpId="0" animBg="1"/>
      <p:bldP spid="137" grpId="0"/>
      <p:bldP spid="138" grpId="0" animBg="1"/>
      <p:bldP spid="139" grpId="0" animBg="1"/>
      <p:bldP spid="140" grpId="0"/>
      <p:bldP spid="141" grpId="0"/>
      <p:bldP spid="142" grpId="0" animBg="1"/>
      <p:bldP spid="143" grpId="0"/>
      <p:bldP spid="144" grpId="0" animBg="1"/>
      <p:bldP spid="145" grpId="0"/>
      <p:bldP spid="146" grpId="0" animBg="1"/>
      <p:bldP spid="147" grpId="0"/>
      <p:bldP spid="148" grpId="0" animBg="1"/>
      <p:bldP spid="149" grpId="0"/>
      <p:bldP spid="150" grpId="0" animBg="1"/>
      <p:bldP spid="1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sp>
        <p:nvSpPr>
          <p:cNvPr id="4" name="Shape 6"/>
          <p:cNvSpPr/>
          <p:nvPr/>
        </p:nvSpPr>
        <p:spPr>
          <a:xfrm>
            <a:off x="1927188" y="3959254"/>
            <a:ext cx="3004360" cy="111236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tx2">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6"/>
          <p:cNvSpPr/>
          <p:nvPr/>
        </p:nvSpPr>
        <p:spPr>
          <a:xfrm>
            <a:off x="7260452" y="3450207"/>
            <a:ext cx="3004360" cy="16214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5">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Rectangle 11"/>
          <p:cNvSpPr/>
          <p:nvPr/>
        </p:nvSpPr>
        <p:spPr>
          <a:xfrm>
            <a:off x="-1" y="5071617"/>
            <a:ext cx="12192001" cy="76357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hape 6"/>
          <p:cNvSpPr/>
          <p:nvPr/>
        </p:nvSpPr>
        <p:spPr>
          <a:xfrm>
            <a:off x="5934308" y="3101415"/>
            <a:ext cx="3004360" cy="19702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4">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6"/>
          <p:cNvSpPr/>
          <p:nvPr/>
        </p:nvSpPr>
        <p:spPr>
          <a:xfrm>
            <a:off x="4608163" y="2630075"/>
            <a:ext cx="3004360" cy="24415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3">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 name="Shape 6"/>
          <p:cNvSpPr/>
          <p:nvPr/>
        </p:nvSpPr>
        <p:spPr>
          <a:xfrm>
            <a:off x="3253333" y="3214537"/>
            <a:ext cx="3004360" cy="18570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8545" y="20083"/>
                  <a:pt x="17254" y="18521"/>
                  <a:pt x="15576" y="10666"/>
                </a:cubicBezTo>
                <a:cubicBezTo>
                  <a:pt x="13898" y="2812"/>
                  <a:pt x="12607" y="0"/>
                  <a:pt x="10800" y="0"/>
                </a:cubicBezTo>
                <a:cubicBezTo>
                  <a:pt x="8993" y="0"/>
                  <a:pt x="7702" y="2812"/>
                  <a:pt x="6024" y="10666"/>
                </a:cubicBezTo>
                <a:cubicBezTo>
                  <a:pt x="4346" y="18521"/>
                  <a:pt x="3055" y="19949"/>
                  <a:pt x="0" y="21600"/>
                </a:cubicBezTo>
                <a:cubicBezTo>
                  <a:pt x="0" y="21600"/>
                  <a:pt x="21600" y="21600"/>
                  <a:pt x="21600" y="21600"/>
                </a:cubicBezTo>
                <a:close/>
              </a:path>
            </a:pathLst>
          </a:custGeom>
          <a:solidFill>
            <a:schemeClr val="accent2">
              <a:alpha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19" name="Group 18"/>
          <p:cNvGrpSpPr/>
          <p:nvPr/>
        </p:nvGrpSpPr>
        <p:grpSpPr>
          <a:xfrm>
            <a:off x="3114715" y="2988297"/>
            <a:ext cx="803946" cy="788568"/>
            <a:chOff x="3115817" y="3139126"/>
            <a:chExt cx="688618" cy="675447"/>
          </a:xfrm>
        </p:grpSpPr>
        <p:sp>
          <p:nvSpPr>
            <p:cNvPr id="16" name="Oval Callout 15"/>
            <p:cNvSpPr/>
            <p:nvPr/>
          </p:nvSpPr>
          <p:spPr>
            <a:xfrm>
              <a:off x="3115817" y="3139126"/>
              <a:ext cx="688618" cy="675447"/>
            </a:xfrm>
            <a:prstGeom prst="wedgeEllipseCallout">
              <a:avLst>
                <a:gd name="adj1" fmla="val -5527"/>
                <a:gd name="adj2" fmla="val 67378"/>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59091" y="3271101"/>
              <a:ext cx="402070" cy="402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396761" y="2152641"/>
            <a:ext cx="803946" cy="788568"/>
            <a:chOff x="3115817" y="3139126"/>
            <a:chExt cx="688618" cy="675447"/>
          </a:xfrm>
        </p:grpSpPr>
        <p:sp>
          <p:nvSpPr>
            <p:cNvPr id="21" name="Oval Callout 20"/>
            <p:cNvSpPr/>
            <p:nvPr/>
          </p:nvSpPr>
          <p:spPr>
            <a:xfrm>
              <a:off x="3115817" y="3139126"/>
              <a:ext cx="688618" cy="675447"/>
            </a:xfrm>
            <a:prstGeom prst="wedgeEllipseCallout">
              <a:avLst>
                <a:gd name="adj1" fmla="val -5527"/>
                <a:gd name="adj2" fmla="val 67378"/>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59091" y="3271101"/>
              <a:ext cx="402070" cy="402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727224" y="1583247"/>
            <a:ext cx="803946" cy="788568"/>
            <a:chOff x="3115817" y="3139126"/>
            <a:chExt cx="688618" cy="675447"/>
          </a:xfrm>
        </p:grpSpPr>
        <p:sp>
          <p:nvSpPr>
            <p:cNvPr id="24" name="Oval Callout 23"/>
            <p:cNvSpPr/>
            <p:nvPr/>
          </p:nvSpPr>
          <p:spPr>
            <a:xfrm>
              <a:off x="3115817" y="3139126"/>
              <a:ext cx="688618" cy="675447"/>
            </a:xfrm>
            <a:prstGeom prst="wedgeEllipseCallout">
              <a:avLst>
                <a:gd name="adj1" fmla="val -5527"/>
                <a:gd name="adj2" fmla="val 67378"/>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59091" y="3271101"/>
              <a:ext cx="402070" cy="402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075257" y="2092295"/>
            <a:ext cx="803946" cy="788568"/>
            <a:chOff x="3115817" y="3139126"/>
            <a:chExt cx="688618" cy="675447"/>
          </a:xfrm>
        </p:grpSpPr>
        <p:sp>
          <p:nvSpPr>
            <p:cNvPr id="27" name="Oval Callout 26"/>
            <p:cNvSpPr/>
            <p:nvPr/>
          </p:nvSpPr>
          <p:spPr>
            <a:xfrm>
              <a:off x="3115817" y="3139126"/>
              <a:ext cx="688618" cy="675447"/>
            </a:xfrm>
            <a:prstGeom prst="wedgeEllipseCallout">
              <a:avLst>
                <a:gd name="adj1" fmla="val -5527"/>
                <a:gd name="adj2" fmla="val 67378"/>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59091" y="3271101"/>
              <a:ext cx="402070" cy="402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399492" y="2452442"/>
            <a:ext cx="803946" cy="788568"/>
            <a:chOff x="3115817" y="3139126"/>
            <a:chExt cx="688618" cy="675447"/>
          </a:xfrm>
        </p:grpSpPr>
        <p:sp>
          <p:nvSpPr>
            <p:cNvPr id="30" name="Oval Callout 29"/>
            <p:cNvSpPr/>
            <p:nvPr/>
          </p:nvSpPr>
          <p:spPr>
            <a:xfrm>
              <a:off x="3115817" y="3139126"/>
              <a:ext cx="688618" cy="675447"/>
            </a:xfrm>
            <a:prstGeom prst="wedgeEllipseCallout">
              <a:avLst>
                <a:gd name="adj1" fmla="val -5527"/>
                <a:gd name="adj2" fmla="val 67378"/>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59091" y="3271101"/>
              <a:ext cx="402070" cy="402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225028" y="3203209"/>
            <a:ext cx="603340" cy="307777"/>
          </a:xfrm>
          <a:prstGeom prst="rect">
            <a:avLst/>
          </a:prstGeom>
          <a:noFill/>
        </p:spPr>
        <p:txBody>
          <a:bodyPr wrap="square" rtlCol="0">
            <a:spAutoFit/>
          </a:bodyPr>
          <a:lstStyle/>
          <a:p>
            <a:pPr algn="ctr"/>
            <a:r>
              <a:rPr lang="en-US" sz="1400" b="1" dirty="0" smtClean="0">
                <a:solidFill>
                  <a:schemeClr val="tx2"/>
                </a:solidFill>
                <a:latin typeface="Montserrat" charset="0"/>
                <a:ea typeface="Montserrat" charset="0"/>
                <a:cs typeface="Montserrat" charset="0"/>
              </a:rPr>
              <a:t>8%</a:t>
            </a:r>
            <a:endParaRPr lang="en-US" sz="1400" b="1" dirty="0">
              <a:solidFill>
                <a:schemeClr val="tx2"/>
              </a:solidFill>
              <a:latin typeface="Montserrat" charset="0"/>
              <a:ea typeface="Montserrat" charset="0"/>
              <a:cs typeface="Montserrat" charset="0"/>
            </a:endParaRPr>
          </a:p>
        </p:txBody>
      </p:sp>
      <p:sp>
        <p:nvSpPr>
          <p:cNvPr id="33" name="TextBox 32"/>
          <p:cNvSpPr txBox="1"/>
          <p:nvPr/>
        </p:nvSpPr>
        <p:spPr>
          <a:xfrm>
            <a:off x="4504312" y="2364584"/>
            <a:ext cx="603340" cy="307777"/>
          </a:xfrm>
          <a:prstGeom prst="rect">
            <a:avLst/>
          </a:prstGeom>
          <a:noFill/>
        </p:spPr>
        <p:txBody>
          <a:bodyPr wrap="square" rtlCol="0">
            <a:spAutoFit/>
          </a:bodyPr>
          <a:lstStyle/>
          <a:p>
            <a:pPr algn="ctr"/>
            <a:r>
              <a:rPr lang="en-US" sz="1400" b="1" dirty="0" smtClean="0">
                <a:solidFill>
                  <a:schemeClr val="accent2"/>
                </a:solidFill>
                <a:latin typeface="Montserrat" charset="0"/>
                <a:ea typeface="Montserrat" charset="0"/>
                <a:cs typeface="Montserrat" charset="0"/>
              </a:rPr>
              <a:t>13%</a:t>
            </a:r>
            <a:endParaRPr lang="en-US" sz="1400" b="1" dirty="0">
              <a:solidFill>
                <a:schemeClr val="accent2"/>
              </a:solidFill>
              <a:latin typeface="Montserrat" charset="0"/>
              <a:ea typeface="Montserrat" charset="0"/>
              <a:cs typeface="Montserrat" charset="0"/>
            </a:endParaRPr>
          </a:p>
        </p:txBody>
      </p:sp>
      <p:sp>
        <p:nvSpPr>
          <p:cNvPr id="34" name="TextBox 33"/>
          <p:cNvSpPr txBox="1"/>
          <p:nvPr/>
        </p:nvSpPr>
        <p:spPr>
          <a:xfrm>
            <a:off x="5834692" y="1798992"/>
            <a:ext cx="603340" cy="307777"/>
          </a:xfrm>
          <a:prstGeom prst="rect">
            <a:avLst/>
          </a:prstGeom>
          <a:noFill/>
        </p:spPr>
        <p:txBody>
          <a:bodyPr wrap="square" rtlCol="0">
            <a:spAutoFit/>
          </a:bodyPr>
          <a:lstStyle/>
          <a:p>
            <a:pPr algn="ctr"/>
            <a:r>
              <a:rPr lang="en-US" sz="1400" b="1" smtClean="0">
                <a:solidFill>
                  <a:schemeClr val="accent3"/>
                </a:solidFill>
                <a:latin typeface="Montserrat" charset="0"/>
                <a:ea typeface="Montserrat" charset="0"/>
                <a:cs typeface="Montserrat" charset="0"/>
              </a:rPr>
              <a:t>30%</a:t>
            </a:r>
            <a:endParaRPr lang="en-US" sz="1400" b="1" dirty="0">
              <a:solidFill>
                <a:schemeClr val="accent3"/>
              </a:solidFill>
              <a:latin typeface="Montserrat" charset="0"/>
              <a:ea typeface="Montserrat" charset="0"/>
              <a:cs typeface="Montserrat" charset="0"/>
            </a:endParaRPr>
          </a:p>
        </p:txBody>
      </p:sp>
      <p:sp>
        <p:nvSpPr>
          <p:cNvPr id="35" name="TextBox 34"/>
          <p:cNvSpPr txBox="1"/>
          <p:nvPr/>
        </p:nvSpPr>
        <p:spPr>
          <a:xfrm>
            <a:off x="7187203" y="2310635"/>
            <a:ext cx="603340" cy="307777"/>
          </a:xfrm>
          <a:prstGeom prst="rect">
            <a:avLst/>
          </a:prstGeom>
          <a:noFill/>
        </p:spPr>
        <p:txBody>
          <a:bodyPr wrap="square" rtlCol="0">
            <a:spAutoFit/>
          </a:bodyPr>
          <a:lstStyle/>
          <a:p>
            <a:pPr algn="ctr"/>
            <a:r>
              <a:rPr lang="en-US" sz="1400" b="1" dirty="0" smtClean="0">
                <a:solidFill>
                  <a:schemeClr val="accent4"/>
                </a:solidFill>
                <a:latin typeface="Montserrat" charset="0"/>
                <a:ea typeface="Montserrat" charset="0"/>
                <a:cs typeface="Montserrat" charset="0"/>
              </a:rPr>
              <a:t>21%</a:t>
            </a:r>
            <a:endParaRPr lang="en-US" sz="1400" b="1" dirty="0">
              <a:solidFill>
                <a:schemeClr val="accent4"/>
              </a:solidFill>
              <a:latin typeface="Montserrat" charset="0"/>
              <a:ea typeface="Montserrat" charset="0"/>
              <a:cs typeface="Montserrat" charset="0"/>
            </a:endParaRPr>
          </a:p>
        </p:txBody>
      </p:sp>
      <p:sp>
        <p:nvSpPr>
          <p:cNvPr id="36" name="TextBox 35"/>
          <p:cNvSpPr txBox="1"/>
          <p:nvPr/>
        </p:nvSpPr>
        <p:spPr>
          <a:xfrm>
            <a:off x="8518649" y="2669089"/>
            <a:ext cx="603340" cy="307777"/>
          </a:xfrm>
          <a:prstGeom prst="rect">
            <a:avLst/>
          </a:prstGeom>
          <a:noFill/>
        </p:spPr>
        <p:txBody>
          <a:bodyPr wrap="square" rtlCol="0">
            <a:spAutoFit/>
          </a:bodyPr>
          <a:lstStyle/>
          <a:p>
            <a:pPr algn="ctr"/>
            <a:r>
              <a:rPr lang="en-US" sz="1400" b="1" smtClean="0">
                <a:solidFill>
                  <a:schemeClr val="accent5"/>
                </a:solidFill>
                <a:latin typeface="Montserrat" charset="0"/>
                <a:ea typeface="Montserrat" charset="0"/>
                <a:cs typeface="Montserrat" charset="0"/>
              </a:rPr>
              <a:t>11%</a:t>
            </a:r>
            <a:endParaRPr lang="en-US" sz="1400" b="1" dirty="0">
              <a:solidFill>
                <a:schemeClr val="accent5"/>
              </a:solidFill>
              <a:latin typeface="Montserrat" charset="0"/>
              <a:ea typeface="Montserrat" charset="0"/>
              <a:cs typeface="Montserrat" charset="0"/>
            </a:endParaRPr>
          </a:p>
        </p:txBody>
      </p:sp>
      <p:sp>
        <p:nvSpPr>
          <p:cNvPr id="37" name="Rectangle 36"/>
          <p:cNvSpPr/>
          <p:nvPr/>
        </p:nvSpPr>
        <p:spPr>
          <a:xfrm>
            <a:off x="5804146" y="4031648"/>
            <a:ext cx="569388"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38" name="Rectangle 37"/>
          <p:cNvSpPr/>
          <p:nvPr/>
        </p:nvSpPr>
        <p:spPr>
          <a:xfrm>
            <a:off x="4473229" y="4031648"/>
            <a:ext cx="569388"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39" name="Rectangle 38"/>
          <p:cNvSpPr/>
          <p:nvPr/>
        </p:nvSpPr>
        <p:spPr>
          <a:xfrm>
            <a:off x="3112656" y="4031648"/>
            <a:ext cx="601448"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40" name="Rectangle 39"/>
          <p:cNvSpPr/>
          <p:nvPr/>
        </p:nvSpPr>
        <p:spPr>
          <a:xfrm>
            <a:off x="8520483" y="4031648"/>
            <a:ext cx="569388"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41" name="Rectangle 40"/>
          <p:cNvSpPr/>
          <p:nvPr/>
        </p:nvSpPr>
        <p:spPr>
          <a:xfrm>
            <a:off x="7143078" y="4047037"/>
            <a:ext cx="607859" cy="600164"/>
          </a:xfrm>
          <a:prstGeom prst="rect">
            <a:avLst/>
          </a:prstGeom>
        </p:spPr>
        <p:txBody>
          <a:bodyPr wrap="none" anchor="ctr">
            <a:spAutoFit/>
          </a:bodyPr>
          <a:lstStyle/>
          <a:p>
            <a:pPr algn="ctr"/>
            <a:r>
              <a:rPr lang="en-US" sz="3300" dirty="0">
                <a:solidFill>
                  <a:srgbClr val="FEFEFE"/>
                </a:solidFill>
                <a:latin typeface="FontAwesome" pitchFamily="2" charset="0"/>
              </a:rPr>
              <a:t></a:t>
            </a:r>
          </a:p>
        </p:txBody>
      </p:sp>
      <p:cxnSp>
        <p:nvCxnSpPr>
          <p:cNvPr id="42" name="Straight Connector 41"/>
          <p:cNvCxnSpPr/>
          <p:nvPr/>
        </p:nvCxnSpPr>
        <p:spPr>
          <a:xfrm>
            <a:off x="3390142" y="4807670"/>
            <a:ext cx="0" cy="329938"/>
          </a:xfrm>
          <a:prstGeom prst="line">
            <a:avLst/>
          </a:prstGeom>
          <a:ln w="12700">
            <a:solidFill>
              <a:schemeClr val="tx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59612" y="5274907"/>
            <a:ext cx="1049622" cy="707886"/>
          </a:xfrm>
          <a:prstGeom prst="rect">
            <a:avLst/>
          </a:prstGeom>
          <a:noFill/>
        </p:spPr>
        <p:txBody>
          <a:bodyPr wrap="square" numCol="1" spcCol="457200" rtlCol="0">
            <a:spAutoFit/>
          </a:bodyPr>
          <a:lstStyle/>
          <a:p>
            <a:pPr algn="ctr">
              <a:lnSpc>
                <a:spcPts val="1200"/>
              </a:lnSpc>
            </a:pPr>
            <a:r>
              <a:rPr lang="zh-CN" altLang="en-US" sz="900" dirty="0">
                <a:latin typeface="Montserrat" charset="0"/>
                <a:ea typeface="Montserrat" charset="0"/>
                <a:cs typeface="Montserrat" charset="0"/>
              </a:rPr>
              <a:t>添加文本内容添加文本内容添加文本内容添加文本内容添加</a:t>
            </a:r>
            <a:r>
              <a:rPr lang="zh-CN" altLang="en-US" sz="900" dirty="0" smtClean="0">
                <a:latin typeface="Montserrat" charset="0"/>
                <a:ea typeface="Montserrat" charset="0"/>
                <a:cs typeface="Montserrat" charset="0"/>
              </a:rPr>
              <a:t>文本</a:t>
            </a:r>
            <a:endParaRPr lang="zh-CN" altLang="en-US" sz="900" dirty="0">
              <a:latin typeface="Montserrat" charset="0"/>
              <a:ea typeface="Montserrat" charset="0"/>
              <a:cs typeface="Montserrat" charset="0"/>
            </a:endParaRPr>
          </a:p>
        </p:txBody>
      </p:sp>
      <p:cxnSp>
        <p:nvCxnSpPr>
          <p:cNvPr id="47" name="Straight Connector 46"/>
          <p:cNvCxnSpPr/>
          <p:nvPr/>
        </p:nvCxnSpPr>
        <p:spPr>
          <a:xfrm>
            <a:off x="4728748" y="4807670"/>
            <a:ext cx="0" cy="329938"/>
          </a:xfrm>
          <a:prstGeom prst="line">
            <a:avLst/>
          </a:prstGeom>
          <a:ln w="12700">
            <a:solidFill>
              <a:schemeClr val="tx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198218" y="5274907"/>
            <a:ext cx="1049622" cy="696601"/>
          </a:xfrm>
          <a:prstGeom prst="rect">
            <a:avLst/>
          </a:prstGeom>
          <a:noFill/>
        </p:spPr>
        <p:txBody>
          <a:bodyPr wrap="square" numCol="1" spcCol="457200" rtlCol="0">
            <a:spAutoFit/>
          </a:bodyPr>
          <a:lstStyle/>
          <a:p>
            <a:pPr algn="ctr">
              <a:lnSpc>
                <a:spcPts val="1200"/>
              </a:lnSpc>
            </a:pPr>
            <a:r>
              <a:rPr lang="zh-CN" altLang="en-US" sz="900" dirty="0">
                <a:latin typeface="Montserrat" charset="0"/>
                <a:ea typeface="Montserrat" charset="0"/>
                <a:cs typeface="Montserrat" charset="0"/>
              </a:rPr>
              <a:t>添加文本内容添加文本内容添加文本内容添加文本内容添加文本</a:t>
            </a:r>
          </a:p>
        </p:txBody>
      </p:sp>
      <p:cxnSp>
        <p:nvCxnSpPr>
          <p:cNvPr id="49" name="Straight Connector 48"/>
          <p:cNvCxnSpPr/>
          <p:nvPr/>
        </p:nvCxnSpPr>
        <p:spPr>
          <a:xfrm>
            <a:off x="6095635" y="4807670"/>
            <a:ext cx="0" cy="329938"/>
          </a:xfrm>
          <a:prstGeom prst="line">
            <a:avLst/>
          </a:prstGeom>
          <a:ln w="12700">
            <a:solidFill>
              <a:schemeClr val="tx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638821" y="5244522"/>
            <a:ext cx="1049622" cy="696601"/>
          </a:xfrm>
          <a:prstGeom prst="rect">
            <a:avLst/>
          </a:prstGeom>
          <a:noFill/>
        </p:spPr>
        <p:txBody>
          <a:bodyPr wrap="square" numCol="1" spcCol="457200" rtlCol="0">
            <a:spAutoFit/>
          </a:bodyPr>
          <a:lstStyle/>
          <a:p>
            <a:pPr algn="ctr">
              <a:lnSpc>
                <a:spcPts val="1200"/>
              </a:lnSpc>
            </a:pPr>
            <a:r>
              <a:rPr lang="zh-CN" altLang="en-US" sz="900" dirty="0">
                <a:latin typeface="Montserrat" charset="0"/>
                <a:ea typeface="Montserrat" charset="0"/>
                <a:cs typeface="Montserrat" charset="0"/>
              </a:rPr>
              <a:t>添加文本内容添加文本内容添加文本内容添加文本内容添加文本</a:t>
            </a:r>
          </a:p>
        </p:txBody>
      </p:sp>
      <p:cxnSp>
        <p:nvCxnSpPr>
          <p:cNvPr id="51" name="Straight Connector 50"/>
          <p:cNvCxnSpPr/>
          <p:nvPr/>
        </p:nvCxnSpPr>
        <p:spPr>
          <a:xfrm>
            <a:off x="7443668" y="4807670"/>
            <a:ext cx="0" cy="329938"/>
          </a:xfrm>
          <a:prstGeom prst="line">
            <a:avLst/>
          </a:prstGeom>
          <a:ln w="12700">
            <a:solidFill>
              <a:schemeClr val="tx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913138" y="5274907"/>
            <a:ext cx="1049622" cy="696601"/>
          </a:xfrm>
          <a:prstGeom prst="rect">
            <a:avLst/>
          </a:prstGeom>
          <a:noFill/>
        </p:spPr>
        <p:txBody>
          <a:bodyPr wrap="square" numCol="1" spcCol="457200" rtlCol="0">
            <a:spAutoFit/>
          </a:bodyPr>
          <a:lstStyle/>
          <a:p>
            <a:pPr algn="ctr">
              <a:lnSpc>
                <a:spcPts val="1200"/>
              </a:lnSpc>
            </a:pPr>
            <a:r>
              <a:rPr lang="zh-CN" altLang="en-US" sz="900" dirty="0">
                <a:latin typeface="Montserrat" charset="0"/>
                <a:ea typeface="Montserrat" charset="0"/>
                <a:cs typeface="Montserrat" charset="0"/>
              </a:rPr>
              <a:t>添加文本内容添加文本内容添加文本内容添加文本内容添加文本</a:t>
            </a:r>
          </a:p>
        </p:txBody>
      </p:sp>
      <p:cxnSp>
        <p:nvCxnSpPr>
          <p:cNvPr id="53" name="Straight Connector 52"/>
          <p:cNvCxnSpPr/>
          <p:nvPr/>
        </p:nvCxnSpPr>
        <p:spPr>
          <a:xfrm>
            <a:off x="8791701" y="4807670"/>
            <a:ext cx="0" cy="329938"/>
          </a:xfrm>
          <a:prstGeom prst="line">
            <a:avLst/>
          </a:prstGeom>
          <a:ln w="12700">
            <a:solidFill>
              <a:schemeClr val="tx1"/>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261171" y="5274907"/>
            <a:ext cx="1049622" cy="696601"/>
          </a:xfrm>
          <a:prstGeom prst="rect">
            <a:avLst/>
          </a:prstGeom>
          <a:noFill/>
        </p:spPr>
        <p:txBody>
          <a:bodyPr wrap="square" numCol="1" spcCol="457200" rtlCol="0">
            <a:spAutoFit/>
          </a:bodyPr>
          <a:lstStyle/>
          <a:p>
            <a:pPr algn="ctr">
              <a:lnSpc>
                <a:spcPts val="1200"/>
              </a:lnSpc>
            </a:pPr>
            <a:r>
              <a:rPr lang="zh-CN" altLang="en-US" sz="900" dirty="0">
                <a:latin typeface="Montserrat" charset="0"/>
                <a:ea typeface="Montserrat" charset="0"/>
                <a:cs typeface="Montserrat" charset="0"/>
              </a:rPr>
              <a:t>添加文本内容添加文本内容添加文本内容添加文本内容添加文本</a:t>
            </a:r>
          </a:p>
        </p:txBody>
      </p:sp>
      <p:sp>
        <p:nvSpPr>
          <p:cNvPr id="55" name="TextBox 54"/>
          <p:cNvSpPr txBox="1"/>
          <p:nvPr/>
        </p:nvSpPr>
        <p:spPr>
          <a:xfrm>
            <a:off x="2054067" y="5972378"/>
            <a:ext cx="8108028" cy="275332"/>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a:t>
            </a:r>
            <a:r>
              <a:rPr lang="zh-CN" altLang="en-US" sz="900" b="1" dirty="0" smtClean="0">
                <a:latin typeface="Montserrat" charset="0"/>
                <a:ea typeface="Montserrat" charset="0"/>
                <a:cs typeface="Montserrat" charset="0"/>
              </a:rPr>
              <a:t>添加</a:t>
            </a:r>
            <a:r>
              <a:rPr lang="zh-CN" altLang="en-US" sz="900" b="1" dirty="0">
                <a:latin typeface="Montserrat" charset="0"/>
                <a:ea typeface="Montserrat" charset="0"/>
                <a:cs typeface="Montserrat" charset="0"/>
              </a:rPr>
              <a:t>添加文本内容添加文本内容添加文本内容添加文本内容添加文本内容</a:t>
            </a:r>
            <a:r>
              <a:rPr lang="zh-CN" altLang="en-US" sz="900" b="1" dirty="0" smtClean="0">
                <a:latin typeface="Montserrat" charset="0"/>
                <a:ea typeface="Montserrat" charset="0"/>
                <a:cs typeface="Montserrat" charset="0"/>
              </a:rPr>
              <a:t>添加</a:t>
            </a:r>
            <a:endParaRPr lang="en-US" altLang="zh-CN" sz="900" dirty="0">
              <a:solidFill>
                <a:schemeClr val="bg2"/>
              </a:solidFill>
              <a:latin typeface="Montserrat" charset="0"/>
              <a:ea typeface="Montserrat" charset="0"/>
              <a:cs typeface="Montserrat" charset="0"/>
            </a:endParaRPr>
          </a:p>
        </p:txBody>
      </p:sp>
      <p:sp>
        <p:nvSpPr>
          <p:cNvPr id="56"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1671906032"/>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p:tgtEl>
                                          <p:spTgt spid="35"/>
                                        </p:tgtEl>
                                        <p:attrNameLst>
                                          <p:attrName>ppt_y</p:attrName>
                                        </p:attrNameLst>
                                      </p:cBhvr>
                                      <p:tavLst>
                                        <p:tav tm="0">
                                          <p:val>
                                            <p:strVal val="#ppt_y+#ppt_h*1.125000"/>
                                          </p:val>
                                        </p:tav>
                                        <p:tav tm="100000">
                                          <p:val>
                                            <p:strVal val="#ppt_y"/>
                                          </p:val>
                                        </p:tav>
                                      </p:tavLst>
                                    </p:anim>
                                    <p:animEffect transition="in" filter="wipe(up)">
                                      <p:cBhvr>
                                        <p:cTn id="58" dur="500"/>
                                        <p:tgtEl>
                                          <p:spTgt spid="35"/>
                                        </p:tgtEl>
                                      </p:cBhvr>
                                    </p:animEffect>
                                  </p:childTnLst>
                                </p:cTn>
                              </p:par>
                              <p:par>
                                <p:cTn id="59" presetID="12" presetClass="entr" presetSubtype="4"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p:tgtEl>
                                          <p:spTgt spid="5"/>
                                        </p:tgtEl>
                                        <p:attrNameLst>
                                          <p:attrName>ppt_y</p:attrName>
                                        </p:attrNameLst>
                                      </p:cBhvr>
                                      <p:tavLst>
                                        <p:tav tm="0">
                                          <p:val>
                                            <p:strVal val="#ppt_y+#ppt_h*1.125000"/>
                                          </p:val>
                                        </p:tav>
                                        <p:tav tm="100000">
                                          <p:val>
                                            <p:strVal val="#ppt_y"/>
                                          </p:val>
                                        </p:tav>
                                      </p:tavLst>
                                    </p:anim>
                                    <p:animEffect transition="in" filter="wipe(up)">
                                      <p:cBhvr>
                                        <p:cTn id="66" dur="500"/>
                                        <p:tgtEl>
                                          <p:spTgt spid="5"/>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p:tgtEl>
                                          <p:spTgt spid="41"/>
                                        </p:tgtEl>
                                        <p:attrNameLst>
                                          <p:attrName>ppt_y</p:attrName>
                                        </p:attrNameLst>
                                      </p:cBhvr>
                                      <p:tavLst>
                                        <p:tav tm="0">
                                          <p:val>
                                            <p:strVal val="#ppt_y+#ppt_h*1.125000"/>
                                          </p:val>
                                        </p:tav>
                                        <p:tav tm="100000">
                                          <p:val>
                                            <p:strVal val="#ppt_y"/>
                                          </p:val>
                                        </p:tav>
                                      </p:tavLst>
                                    </p:anim>
                                    <p:animEffect transition="in" filter="wipe(up)">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p:cTn id="75" dur="500" fill="hold"/>
                                        <p:tgtEl>
                                          <p:spTgt spid="40"/>
                                        </p:tgtEl>
                                        <p:attrNameLst>
                                          <p:attrName>ppt_w</p:attrName>
                                        </p:attrNameLst>
                                      </p:cBhvr>
                                      <p:tavLst>
                                        <p:tav tm="0">
                                          <p:val>
                                            <p:fltVal val="0"/>
                                          </p:val>
                                        </p:tav>
                                        <p:tav tm="100000">
                                          <p:val>
                                            <p:strVal val="#ppt_w"/>
                                          </p:val>
                                        </p:tav>
                                      </p:tavLst>
                                    </p:anim>
                                    <p:anim calcmode="lin" valueType="num">
                                      <p:cBhvr>
                                        <p:cTn id="76" dur="500" fill="hold"/>
                                        <p:tgtEl>
                                          <p:spTgt spid="40"/>
                                        </p:tgtEl>
                                        <p:attrNameLst>
                                          <p:attrName>ppt_h</p:attrName>
                                        </p:attrNameLst>
                                      </p:cBhvr>
                                      <p:tavLst>
                                        <p:tav tm="0">
                                          <p:val>
                                            <p:fltVal val="0"/>
                                          </p:val>
                                        </p:tav>
                                        <p:tav tm="100000">
                                          <p:val>
                                            <p:strVal val="#ppt_h"/>
                                          </p:val>
                                        </p:tav>
                                      </p:tavLst>
                                    </p:anim>
                                    <p:animEffect transition="in" filter="fade">
                                      <p:cBhvr>
                                        <p:cTn id="77" dur="500"/>
                                        <p:tgtEl>
                                          <p:spTgt spid="4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ppt_w</p:attrName>
                                        </p:attrNameLst>
                                      </p:cBhvr>
                                      <p:tavLst>
                                        <p:tav tm="0">
                                          <p:val>
                                            <p:fltVal val="0"/>
                                          </p:val>
                                        </p:tav>
                                        <p:tav tm="100000">
                                          <p:val>
                                            <p:strVal val="#ppt_w"/>
                                          </p:val>
                                        </p:tav>
                                      </p:tavLst>
                                    </p:anim>
                                    <p:anim calcmode="lin" valueType="num">
                                      <p:cBhvr>
                                        <p:cTn id="81" dur="500" fill="hold"/>
                                        <p:tgtEl>
                                          <p:spTgt spid="7"/>
                                        </p:tgtEl>
                                        <p:attrNameLst>
                                          <p:attrName>ppt_h</p:attrName>
                                        </p:attrNameLst>
                                      </p:cBhvr>
                                      <p:tavLst>
                                        <p:tav tm="0">
                                          <p:val>
                                            <p:fltVal val="0"/>
                                          </p:val>
                                        </p:tav>
                                        <p:tav tm="100000">
                                          <p:val>
                                            <p:strVal val="#ppt_h"/>
                                          </p:val>
                                        </p:tav>
                                      </p:tavLst>
                                    </p:anim>
                                    <p:animEffect transition="in" filter="fade">
                                      <p:cBhvr>
                                        <p:cTn id="82" dur="500"/>
                                        <p:tgtEl>
                                          <p:spTgt spid="7"/>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p:cTn id="90" dur="500" fill="hold"/>
                                        <p:tgtEl>
                                          <p:spTgt spid="29"/>
                                        </p:tgtEl>
                                        <p:attrNameLst>
                                          <p:attrName>ppt_w</p:attrName>
                                        </p:attrNameLst>
                                      </p:cBhvr>
                                      <p:tavLst>
                                        <p:tav tm="0">
                                          <p:val>
                                            <p:fltVal val="0"/>
                                          </p:val>
                                        </p:tav>
                                        <p:tav tm="100000">
                                          <p:val>
                                            <p:strVal val="#ppt_w"/>
                                          </p:val>
                                        </p:tav>
                                      </p:tavLst>
                                    </p:anim>
                                    <p:anim calcmode="lin" valueType="num">
                                      <p:cBhvr>
                                        <p:cTn id="91" dur="500" fill="hold"/>
                                        <p:tgtEl>
                                          <p:spTgt spid="29"/>
                                        </p:tgtEl>
                                        <p:attrNameLst>
                                          <p:attrName>ppt_h</p:attrName>
                                        </p:attrNameLst>
                                      </p:cBhvr>
                                      <p:tavLst>
                                        <p:tav tm="0">
                                          <p:val>
                                            <p:fltVal val="0"/>
                                          </p:val>
                                        </p:tav>
                                        <p:tav tm="100000">
                                          <p:val>
                                            <p:strVal val="#ppt_h"/>
                                          </p:val>
                                        </p:tav>
                                      </p:tavLst>
                                    </p:anim>
                                    <p:animEffect transition="in" filter="fad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par>
                                <p:cTn id="98" presetID="10" presetClass="entr" presetSubtype="0" fill="hold"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par>
                                <p:cTn id="101" presetID="10" presetClass="entr" presetSubtype="0"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par>
                                <p:cTn id="107" presetID="10" presetClass="entr" presetSubtype="0"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500"/>
                                        <p:tgtEl>
                                          <p:spTgt spid="4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37"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barn(outVertical)">
                                      <p:cBhvr>
                                        <p:cTn id="1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2" grpId="0" animBg="1"/>
      <p:bldP spid="5" grpId="0" animBg="1"/>
      <p:bldP spid="6" grpId="0" animBg="1"/>
      <p:bldP spid="3" grpId="0" animBg="1"/>
      <p:bldP spid="32" grpId="0"/>
      <p:bldP spid="33" grpId="0"/>
      <p:bldP spid="34" grpId="0"/>
      <p:bldP spid="35" grpId="0"/>
      <p:bldP spid="36" grpId="0"/>
      <p:bldP spid="37" grpId="0"/>
      <p:bldP spid="38" grpId="0"/>
      <p:bldP spid="39" grpId="0"/>
      <p:bldP spid="40" grpId="0"/>
      <p:bldP spid="41" grpId="0"/>
      <p:bldP spid="44" grpId="0"/>
      <p:bldP spid="48" grpId="0"/>
      <p:bldP spid="50" grpId="0"/>
      <p:bldP spid="52"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029" y="2790371"/>
            <a:ext cx="1204686" cy="1204686"/>
          </a:xfrm>
          <a:prstGeom prst="rect">
            <a:avLst/>
          </a:prstGeom>
        </p:spPr>
      </p:pic>
      <p:sp>
        <p:nvSpPr>
          <p:cNvPr id="38" name="文本框 37"/>
          <p:cNvSpPr txBox="1"/>
          <p:nvPr/>
        </p:nvSpPr>
        <p:spPr>
          <a:xfrm>
            <a:off x="201344" y="4162844"/>
            <a:ext cx="3080737" cy="400110"/>
          </a:xfrm>
          <a:prstGeom prst="rect">
            <a:avLst/>
          </a:prstGeom>
          <a:noFill/>
        </p:spPr>
        <p:txBody>
          <a:bodyPr wrap="square" rtlCol="0">
            <a:spAutoFit/>
          </a:bodyPr>
          <a:lstStyle/>
          <a:p>
            <a:pPr algn="ctr"/>
            <a:r>
              <a:rPr lang="zh-CN" altLang="en-US" sz="20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2000" dirty="0">
              <a:solidFill>
                <a:schemeClr val="bg2"/>
              </a:solidFill>
              <a:effectLst>
                <a:outerShdw blurRad="38100" dist="38100" dir="2700000" algn="tl">
                  <a:srgbClr val="000000">
                    <a:alpha val="43137"/>
                  </a:srgbClr>
                </a:outerShdw>
              </a:effectLst>
              <a:cs typeface="+mn-ea"/>
              <a:sym typeface="+mn-lt"/>
            </a:endParaRPr>
          </a:p>
        </p:txBody>
      </p:sp>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3086" y="2222474"/>
            <a:ext cx="1204686" cy="1204686"/>
          </a:xfrm>
          <a:prstGeom prst="rect">
            <a:avLst/>
          </a:prstGeom>
        </p:spPr>
      </p:pic>
      <p:sp>
        <p:nvSpPr>
          <p:cNvPr id="53" name="文本框 52"/>
          <p:cNvSpPr txBox="1"/>
          <p:nvPr/>
        </p:nvSpPr>
        <p:spPr>
          <a:xfrm>
            <a:off x="2799401" y="3594947"/>
            <a:ext cx="3080737" cy="400110"/>
          </a:xfrm>
          <a:prstGeom prst="rect">
            <a:avLst/>
          </a:prstGeom>
          <a:noFill/>
        </p:spPr>
        <p:txBody>
          <a:bodyPr wrap="square" rtlCol="0">
            <a:spAutoFit/>
          </a:bodyPr>
          <a:lstStyle/>
          <a:p>
            <a:pPr algn="ctr"/>
            <a:r>
              <a:rPr lang="zh-CN" altLang="en-US" sz="20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2000" dirty="0">
              <a:solidFill>
                <a:schemeClr val="bg2"/>
              </a:solidFill>
              <a:effectLst>
                <a:outerShdw blurRad="38100" dist="38100" dir="2700000" algn="tl">
                  <a:srgbClr val="000000">
                    <a:alpha val="43137"/>
                  </a:srgbClr>
                </a:outerShdw>
              </a:effectLst>
              <a:cs typeface="+mn-ea"/>
              <a:sym typeface="+mn-lt"/>
            </a:endParaRPr>
          </a:p>
        </p:txBody>
      </p:sp>
      <p:pic>
        <p:nvPicPr>
          <p:cNvPr id="54" name="图片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857" y="2790371"/>
            <a:ext cx="1204686" cy="1204686"/>
          </a:xfrm>
          <a:prstGeom prst="rect">
            <a:avLst/>
          </a:prstGeom>
        </p:spPr>
      </p:pic>
      <p:sp>
        <p:nvSpPr>
          <p:cNvPr id="55" name="文本框 54"/>
          <p:cNvSpPr txBox="1"/>
          <p:nvPr/>
        </p:nvSpPr>
        <p:spPr>
          <a:xfrm>
            <a:off x="5615172" y="4162844"/>
            <a:ext cx="3080737" cy="400110"/>
          </a:xfrm>
          <a:prstGeom prst="rect">
            <a:avLst/>
          </a:prstGeom>
          <a:noFill/>
        </p:spPr>
        <p:txBody>
          <a:bodyPr wrap="square" rtlCol="0">
            <a:spAutoFit/>
          </a:bodyPr>
          <a:lstStyle/>
          <a:p>
            <a:pPr algn="ctr"/>
            <a:r>
              <a:rPr lang="zh-CN" altLang="en-US" sz="20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2000" dirty="0">
              <a:solidFill>
                <a:schemeClr val="bg2"/>
              </a:solidFill>
              <a:effectLst>
                <a:outerShdw blurRad="38100" dist="38100" dir="2700000" algn="tl">
                  <a:srgbClr val="000000">
                    <a:alpha val="43137"/>
                  </a:srgbClr>
                </a:outerShdw>
              </a:effectLst>
              <a:cs typeface="+mn-ea"/>
              <a:sym typeface="+mn-lt"/>
            </a:endParaRPr>
          </a:p>
        </p:txBody>
      </p:sp>
      <p:pic>
        <p:nvPicPr>
          <p:cNvPr id="56" name="图片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5947" y="2222474"/>
            <a:ext cx="1204686" cy="1204686"/>
          </a:xfrm>
          <a:prstGeom prst="rect">
            <a:avLst/>
          </a:prstGeom>
        </p:spPr>
      </p:pic>
      <p:sp>
        <p:nvSpPr>
          <p:cNvPr id="57" name="文本框 56"/>
          <p:cNvSpPr txBox="1"/>
          <p:nvPr/>
        </p:nvSpPr>
        <p:spPr>
          <a:xfrm>
            <a:off x="8242262" y="3594947"/>
            <a:ext cx="3080737" cy="400110"/>
          </a:xfrm>
          <a:prstGeom prst="rect">
            <a:avLst/>
          </a:prstGeom>
          <a:noFill/>
        </p:spPr>
        <p:txBody>
          <a:bodyPr wrap="square" rtlCol="0">
            <a:spAutoFit/>
          </a:bodyPr>
          <a:lstStyle/>
          <a:p>
            <a:pPr algn="ctr"/>
            <a:r>
              <a:rPr lang="zh-CN" altLang="en-US" sz="20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2000" dirty="0">
              <a:solidFill>
                <a:schemeClr val="bg2"/>
              </a:solidFill>
              <a:effectLst>
                <a:outerShdw blurRad="38100" dist="38100" dir="2700000" algn="tl">
                  <a:srgbClr val="000000">
                    <a:alpha val="43137"/>
                  </a:srgbClr>
                </a:outerShdw>
              </a:effectLst>
              <a:cs typeface="+mn-ea"/>
              <a:sym typeface="+mn-lt"/>
            </a:endParaRPr>
          </a:p>
        </p:txBody>
      </p:sp>
      <p:sp>
        <p:nvSpPr>
          <p:cNvPr id="58" name="文本框 57"/>
          <p:cNvSpPr txBox="1"/>
          <p:nvPr/>
        </p:nvSpPr>
        <p:spPr>
          <a:xfrm>
            <a:off x="2114388" y="225138"/>
            <a:ext cx="8176245" cy="707886"/>
          </a:xfrm>
          <a:prstGeom prst="rect">
            <a:avLst/>
          </a:prstGeom>
          <a:noFill/>
        </p:spPr>
        <p:txBody>
          <a:bodyPr wrap="square" rtlCol="0">
            <a:spAutoFit/>
          </a:bodyPr>
          <a:lstStyle/>
          <a:p>
            <a:pPr algn="ctr"/>
            <a:r>
              <a:rPr lang="zh-CN" altLang="en-US" sz="4000" dirty="0" smtClean="0">
                <a:effectLst>
                  <a:outerShdw blurRad="38100" dist="38100" dir="2700000" algn="tl">
                    <a:srgbClr val="000000">
                      <a:alpha val="43137"/>
                    </a:srgbClr>
                  </a:outerShdw>
                </a:effectLst>
                <a:latin typeface="+mn-ea"/>
                <a:cs typeface="+mn-ea"/>
                <a:sym typeface="+mn-lt"/>
              </a:rPr>
              <a:t>目录</a:t>
            </a:r>
            <a:r>
              <a:rPr lang="en-US" altLang="zh-CN" sz="4000" dirty="0" smtClean="0">
                <a:effectLst>
                  <a:outerShdw blurRad="38100" dist="38100" dir="2700000" algn="tl">
                    <a:srgbClr val="000000">
                      <a:alpha val="43137"/>
                    </a:srgbClr>
                  </a:outerShdw>
                </a:effectLst>
                <a:latin typeface="+mn-ea"/>
                <a:cs typeface="+mn-ea"/>
                <a:sym typeface="+mn-lt"/>
              </a:rPr>
              <a:t>/contents</a:t>
            </a:r>
            <a:endParaRPr lang="zh-CN" altLang="en-US" sz="4000" dirty="0">
              <a:effectLst>
                <a:outerShdw blurRad="38100" dist="38100" dir="2700000" algn="tl">
                  <a:srgbClr val="000000">
                    <a:alpha val="43137"/>
                  </a:srgbClr>
                </a:outerShdw>
              </a:effectLst>
              <a:latin typeface="+mn-ea"/>
              <a:cs typeface="+mn-ea"/>
              <a:sym typeface="+mn-lt"/>
            </a:endParaRPr>
          </a:p>
        </p:txBody>
      </p:sp>
    </p:spTree>
    <p:extLst>
      <p:ext uri="{BB962C8B-B14F-4D97-AF65-F5344CB8AC3E}">
        <p14:creationId xmlns:p14="http://schemas.microsoft.com/office/powerpoint/2010/main" val="1034937988"/>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600"/>
                                        <p:tgtEl>
                                          <p:spTgt spid="38"/>
                                        </p:tgtEl>
                                      </p:cBhvr>
                                    </p:animEffect>
                                    <p:anim calcmode="lin" valueType="num">
                                      <p:cBhvr>
                                        <p:cTn id="16" dur="600" fill="hold"/>
                                        <p:tgtEl>
                                          <p:spTgt spid="38"/>
                                        </p:tgtEl>
                                        <p:attrNameLst>
                                          <p:attrName>ppt_x</p:attrName>
                                        </p:attrNameLst>
                                      </p:cBhvr>
                                      <p:tavLst>
                                        <p:tav tm="0">
                                          <p:val>
                                            <p:strVal val="#ppt_x"/>
                                          </p:val>
                                        </p:tav>
                                        <p:tav tm="100000">
                                          <p:val>
                                            <p:strVal val="#ppt_x"/>
                                          </p:val>
                                        </p:tav>
                                      </p:tavLst>
                                    </p:anim>
                                    <p:anim calcmode="lin" valueType="num">
                                      <p:cBhvr>
                                        <p:cTn id="17" dur="600" fill="hold"/>
                                        <p:tgtEl>
                                          <p:spTgt spid="38"/>
                                        </p:tgtEl>
                                        <p:attrNameLst>
                                          <p:attrName>ppt_y</p:attrName>
                                        </p:attrNameLst>
                                      </p:cBhvr>
                                      <p:tavLst>
                                        <p:tav tm="0">
                                          <p:val>
                                            <p:strVal val="#ppt_y+.1"/>
                                          </p:val>
                                        </p:tav>
                                        <p:tav tm="100000">
                                          <p:val>
                                            <p:strVal val="#ppt_y"/>
                                          </p:val>
                                        </p:tav>
                                      </p:tavLst>
                                    </p:anim>
                                  </p:childTnLst>
                                </p:cTn>
                              </p:par>
                            </p:childTnLst>
                          </p:cTn>
                        </p:par>
                        <p:par>
                          <p:cTn id="18" fill="hold">
                            <p:stCondLst>
                              <p:cond delay="16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600"/>
                                        <p:tgtEl>
                                          <p:spTgt spid="2"/>
                                        </p:tgtEl>
                                      </p:cBhvr>
                                    </p:animEffect>
                                    <p:anim calcmode="lin" valueType="num">
                                      <p:cBhvr>
                                        <p:cTn id="22" dur="600" fill="hold"/>
                                        <p:tgtEl>
                                          <p:spTgt spid="2"/>
                                        </p:tgtEl>
                                        <p:attrNameLst>
                                          <p:attrName>ppt_x</p:attrName>
                                        </p:attrNameLst>
                                      </p:cBhvr>
                                      <p:tavLst>
                                        <p:tav tm="0">
                                          <p:val>
                                            <p:strVal val="#ppt_x"/>
                                          </p:val>
                                        </p:tav>
                                        <p:tav tm="100000">
                                          <p:val>
                                            <p:strVal val="#ppt_x"/>
                                          </p:val>
                                        </p:tav>
                                      </p:tavLst>
                                    </p:anim>
                                    <p:anim calcmode="lin" valueType="num">
                                      <p:cBhvr>
                                        <p:cTn id="23" dur="6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2200"/>
                            </p:stCondLst>
                            <p:childTnLst>
                              <p:par>
                                <p:cTn id="25" presetID="42"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600"/>
                                        <p:tgtEl>
                                          <p:spTgt spid="53"/>
                                        </p:tgtEl>
                                      </p:cBhvr>
                                    </p:animEffect>
                                    <p:anim calcmode="lin" valueType="num">
                                      <p:cBhvr>
                                        <p:cTn id="28" dur="600" fill="hold"/>
                                        <p:tgtEl>
                                          <p:spTgt spid="53"/>
                                        </p:tgtEl>
                                        <p:attrNameLst>
                                          <p:attrName>ppt_x</p:attrName>
                                        </p:attrNameLst>
                                      </p:cBhvr>
                                      <p:tavLst>
                                        <p:tav tm="0">
                                          <p:val>
                                            <p:strVal val="#ppt_x"/>
                                          </p:val>
                                        </p:tav>
                                        <p:tav tm="100000">
                                          <p:val>
                                            <p:strVal val="#ppt_x"/>
                                          </p:val>
                                        </p:tav>
                                      </p:tavLst>
                                    </p:anim>
                                    <p:anim calcmode="lin" valueType="num">
                                      <p:cBhvr>
                                        <p:cTn id="29" dur="600" fill="hold"/>
                                        <p:tgtEl>
                                          <p:spTgt spid="53"/>
                                        </p:tgtEl>
                                        <p:attrNameLst>
                                          <p:attrName>ppt_y</p:attrName>
                                        </p:attrNameLst>
                                      </p:cBhvr>
                                      <p:tavLst>
                                        <p:tav tm="0">
                                          <p:val>
                                            <p:strVal val="#ppt_y+.1"/>
                                          </p:val>
                                        </p:tav>
                                        <p:tav tm="100000">
                                          <p:val>
                                            <p:strVal val="#ppt_y"/>
                                          </p:val>
                                        </p:tav>
                                      </p:tavLst>
                                    </p:anim>
                                  </p:childTnLst>
                                </p:cTn>
                              </p:par>
                            </p:childTnLst>
                          </p:cTn>
                        </p:par>
                        <p:par>
                          <p:cTn id="30" fill="hold">
                            <p:stCondLst>
                              <p:cond delay="2800"/>
                            </p:stCondLst>
                            <p:childTnLst>
                              <p:par>
                                <p:cTn id="31" presetID="42"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600"/>
                                        <p:tgtEl>
                                          <p:spTgt spid="52"/>
                                        </p:tgtEl>
                                      </p:cBhvr>
                                    </p:animEffect>
                                    <p:anim calcmode="lin" valueType="num">
                                      <p:cBhvr>
                                        <p:cTn id="34" dur="600" fill="hold"/>
                                        <p:tgtEl>
                                          <p:spTgt spid="52"/>
                                        </p:tgtEl>
                                        <p:attrNameLst>
                                          <p:attrName>ppt_x</p:attrName>
                                        </p:attrNameLst>
                                      </p:cBhvr>
                                      <p:tavLst>
                                        <p:tav tm="0">
                                          <p:val>
                                            <p:strVal val="#ppt_x"/>
                                          </p:val>
                                        </p:tav>
                                        <p:tav tm="100000">
                                          <p:val>
                                            <p:strVal val="#ppt_x"/>
                                          </p:val>
                                        </p:tav>
                                      </p:tavLst>
                                    </p:anim>
                                    <p:anim calcmode="lin" valueType="num">
                                      <p:cBhvr>
                                        <p:cTn id="35" dur="6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4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600"/>
                                        <p:tgtEl>
                                          <p:spTgt spid="55"/>
                                        </p:tgtEl>
                                      </p:cBhvr>
                                    </p:animEffect>
                                    <p:anim calcmode="lin" valueType="num">
                                      <p:cBhvr>
                                        <p:cTn id="40" dur="600" fill="hold"/>
                                        <p:tgtEl>
                                          <p:spTgt spid="55"/>
                                        </p:tgtEl>
                                        <p:attrNameLst>
                                          <p:attrName>ppt_x</p:attrName>
                                        </p:attrNameLst>
                                      </p:cBhvr>
                                      <p:tavLst>
                                        <p:tav tm="0">
                                          <p:val>
                                            <p:strVal val="#ppt_x"/>
                                          </p:val>
                                        </p:tav>
                                        <p:tav tm="100000">
                                          <p:val>
                                            <p:strVal val="#ppt_x"/>
                                          </p:val>
                                        </p:tav>
                                      </p:tavLst>
                                    </p:anim>
                                    <p:anim calcmode="lin" valueType="num">
                                      <p:cBhvr>
                                        <p:cTn id="41" dur="600" fill="hold"/>
                                        <p:tgtEl>
                                          <p:spTgt spid="55"/>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600"/>
                                        <p:tgtEl>
                                          <p:spTgt spid="54"/>
                                        </p:tgtEl>
                                      </p:cBhvr>
                                    </p:animEffect>
                                    <p:anim calcmode="lin" valueType="num">
                                      <p:cBhvr>
                                        <p:cTn id="46" dur="600" fill="hold"/>
                                        <p:tgtEl>
                                          <p:spTgt spid="54"/>
                                        </p:tgtEl>
                                        <p:attrNameLst>
                                          <p:attrName>ppt_x</p:attrName>
                                        </p:attrNameLst>
                                      </p:cBhvr>
                                      <p:tavLst>
                                        <p:tav tm="0">
                                          <p:val>
                                            <p:strVal val="#ppt_x"/>
                                          </p:val>
                                        </p:tav>
                                        <p:tav tm="100000">
                                          <p:val>
                                            <p:strVal val="#ppt_x"/>
                                          </p:val>
                                        </p:tav>
                                      </p:tavLst>
                                    </p:anim>
                                    <p:anim calcmode="lin" valueType="num">
                                      <p:cBhvr>
                                        <p:cTn id="47" dur="600" fill="hold"/>
                                        <p:tgtEl>
                                          <p:spTgt spid="54"/>
                                        </p:tgtEl>
                                        <p:attrNameLst>
                                          <p:attrName>ppt_y</p:attrName>
                                        </p:attrNameLst>
                                      </p:cBhvr>
                                      <p:tavLst>
                                        <p:tav tm="0">
                                          <p:val>
                                            <p:strVal val="#ppt_y+.1"/>
                                          </p:val>
                                        </p:tav>
                                        <p:tav tm="100000">
                                          <p:val>
                                            <p:strVal val="#ppt_y"/>
                                          </p:val>
                                        </p:tav>
                                      </p:tavLst>
                                    </p:anim>
                                  </p:childTnLst>
                                </p:cTn>
                              </p:par>
                            </p:childTnLst>
                          </p:cTn>
                        </p:par>
                        <p:par>
                          <p:cTn id="48" fill="hold">
                            <p:stCondLst>
                              <p:cond delay="4600"/>
                            </p:stCondLst>
                            <p:childTnLst>
                              <p:par>
                                <p:cTn id="49" presetID="42"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600"/>
                                        <p:tgtEl>
                                          <p:spTgt spid="57"/>
                                        </p:tgtEl>
                                      </p:cBhvr>
                                    </p:animEffect>
                                    <p:anim calcmode="lin" valueType="num">
                                      <p:cBhvr>
                                        <p:cTn id="52" dur="600" fill="hold"/>
                                        <p:tgtEl>
                                          <p:spTgt spid="57"/>
                                        </p:tgtEl>
                                        <p:attrNameLst>
                                          <p:attrName>ppt_x</p:attrName>
                                        </p:attrNameLst>
                                      </p:cBhvr>
                                      <p:tavLst>
                                        <p:tav tm="0">
                                          <p:val>
                                            <p:strVal val="#ppt_x"/>
                                          </p:val>
                                        </p:tav>
                                        <p:tav tm="100000">
                                          <p:val>
                                            <p:strVal val="#ppt_x"/>
                                          </p:val>
                                        </p:tav>
                                      </p:tavLst>
                                    </p:anim>
                                    <p:anim calcmode="lin" valueType="num">
                                      <p:cBhvr>
                                        <p:cTn id="53" dur="600" fill="hold"/>
                                        <p:tgtEl>
                                          <p:spTgt spid="57"/>
                                        </p:tgtEl>
                                        <p:attrNameLst>
                                          <p:attrName>ppt_y</p:attrName>
                                        </p:attrNameLst>
                                      </p:cBhvr>
                                      <p:tavLst>
                                        <p:tav tm="0">
                                          <p:val>
                                            <p:strVal val="#ppt_y+.1"/>
                                          </p:val>
                                        </p:tav>
                                        <p:tav tm="100000">
                                          <p:val>
                                            <p:strVal val="#ppt_y"/>
                                          </p:val>
                                        </p:tav>
                                      </p:tavLst>
                                    </p:anim>
                                  </p:childTnLst>
                                </p:cTn>
                              </p:par>
                            </p:childTnLst>
                          </p:cTn>
                        </p:par>
                        <p:par>
                          <p:cTn id="54" fill="hold">
                            <p:stCondLst>
                              <p:cond delay="5200"/>
                            </p:stCondLst>
                            <p:childTnLst>
                              <p:par>
                                <p:cTn id="55" presetID="42" presetClass="entr" presetSubtype="0" fill="hold"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600"/>
                                        <p:tgtEl>
                                          <p:spTgt spid="56"/>
                                        </p:tgtEl>
                                      </p:cBhvr>
                                    </p:animEffect>
                                    <p:anim calcmode="lin" valueType="num">
                                      <p:cBhvr>
                                        <p:cTn id="58" dur="600" fill="hold"/>
                                        <p:tgtEl>
                                          <p:spTgt spid="56"/>
                                        </p:tgtEl>
                                        <p:attrNameLst>
                                          <p:attrName>ppt_x</p:attrName>
                                        </p:attrNameLst>
                                      </p:cBhvr>
                                      <p:tavLst>
                                        <p:tav tm="0">
                                          <p:val>
                                            <p:strVal val="#ppt_x"/>
                                          </p:val>
                                        </p:tav>
                                        <p:tav tm="100000">
                                          <p:val>
                                            <p:strVal val="#ppt_x"/>
                                          </p:val>
                                        </p:tav>
                                      </p:tavLst>
                                    </p:anim>
                                    <p:anim calcmode="lin" valueType="num">
                                      <p:cBhvr>
                                        <p:cTn id="59" dur="6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3" grpId="0"/>
      <p:bldP spid="55"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294" y="1016412"/>
            <a:ext cx="2356106" cy="2356106"/>
          </a:xfrm>
          <a:prstGeom prst="rect">
            <a:avLst/>
          </a:prstGeom>
        </p:spPr>
      </p:pic>
      <p:sp>
        <p:nvSpPr>
          <p:cNvPr id="84" name="文本框 83"/>
          <p:cNvSpPr txBox="1"/>
          <p:nvPr/>
        </p:nvSpPr>
        <p:spPr>
          <a:xfrm>
            <a:off x="3020266" y="3504586"/>
            <a:ext cx="6683985" cy="584775"/>
          </a:xfrm>
          <a:prstGeom prst="rect">
            <a:avLst/>
          </a:prstGeom>
          <a:noFill/>
        </p:spPr>
        <p:txBody>
          <a:bodyPr wrap="square" rtlCol="0">
            <a:spAutoFit/>
          </a:bodyPr>
          <a:lstStyle/>
          <a:p>
            <a:pPr algn="ctr"/>
            <a:r>
              <a:rPr lang="zh-CN" altLang="en-US" sz="32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3200" dirty="0">
              <a:solidFill>
                <a:schemeClr val="bg2"/>
              </a:solidFill>
              <a:effectLst>
                <a:outerShdw blurRad="38100" dist="38100" dir="2700000" algn="tl">
                  <a:srgbClr val="000000">
                    <a:alpha val="43137"/>
                  </a:srgbClr>
                </a:outerShdw>
              </a:effectLst>
              <a:cs typeface="+mn-ea"/>
              <a:sym typeface="+mn-lt"/>
            </a:endParaRPr>
          </a:p>
        </p:txBody>
      </p:sp>
      <p:sp>
        <p:nvSpPr>
          <p:cNvPr id="85" name="文本框 84"/>
          <p:cNvSpPr txBox="1"/>
          <p:nvPr/>
        </p:nvSpPr>
        <p:spPr>
          <a:xfrm>
            <a:off x="2627567" y="4200785"/>
            <a:ext cx="6912768" cy="425053"/>
          </a:xfrm>
          <a:prstGeom prst="rect">
            <a:avLst/>
          </a:prstGeom>
          <a:noFill/>
        </p:spPr>
        <p:txBody>
          <a:bodyPr wrap="square" rtlCol="0">
            <a:spAutoFit/>
          </a:bodyPr>
          <a:lstStyle/>
          <a:p>
            <a:pPr algn="ctr">
              <a:lnSpc>
                <a:spcPct val="150000"/>
              </a:lnSpc>
            </a:pPr>
            <a:r>
              <a:rPr lang="en-US" altLang="zh-CN" sz="1600" dirty="0">
                <a:solidFill>
                  <a:schemeClr val="bg2"/>
                </a:solidFill>
                <a:cs typeface="+mn-ea"/>
                <a:sym typeface="+mn-lt"/>
              </a:rPr>
              <a:t>Happy flying dream for Children's Day</a:t>
            </a:r>
            <a:endParaRPr lang="zh-CN" altLang="en-US" sz="1600" dirty="0">
              <a:solidFill>
                <a:schemeClr val="bg2"/>
              </a:solidFill>
              <a:cs typeface="+mn-ea"/>
              <a:sym typeface="+mn-lt"/>
            </a:endParaRPr>
          </a:p>
        </p:txBody>
      </p:sp>
      <p:sp>
        <p:nvSpPr>
          <p:cNvPr id="54" name="文本框 53"/>
          <p:cNvSpPr txBox="1"/>
          <p:nvPr/>
        </p:nvSpPr>
        <p:spPr>
          <a:xfrm>
            <a:off x="5400609" y="2194465"/>
            <a:ext cx="2117791" cy="923330"/>
          </a:xfrm>
          <a:prstGeom prst="rect">
            <a:avLst/>
          </a:prstGeom>
          <a:noFill/>
        </p:spPr>
        <p:txBody>
          <a:bodyPr wrap="square" rtlCol="0">
            <a:spAutoFit/>
          </a:bodyPr>
          <a:lstStyle/>
          <a:p>
            <a:pPr algn="ctr"/>
            <a:r>
              <a:rPr lang="en-US" altLang="zh-CN" sz="5400" dirty="0" smtClean="0">
                <a:solidFill>
                  <a:schemeClr val="bg1"/>
                </a:solidFill>
                <a:effectLst>
                  <a:outerShdw blurRad="38100" dist="38100" dir="2700000" algn="tl">
                    <a:srgbClr val="000000">
                      <a:alpha val="43137"/>
                    </a:srgbClr>
                  </a:outerShdw>
                </a:effectLst>
                <a:cs typeface="+mn-ea"/>
                <a:sym typeface="+mn-lt"/>
              </a:rPr>
              <a:t>04</a:t>
            </a:r>
            <a:endParaRPr lang="zh-CN" altLang="en-US" sz="5400" dirty="0">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674177439"/>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anim calcmode="lin" valueType="num">
                                      <p:cBhvr>
                                        <p:cTn id="8" dur="600" fill="hold"/>
                                        <p:tgtEl>
                                          <p:spTgt spid="27"/>
                                        </p:tgtEl>
                                        <p:attrNameLst>
                                          <p:attrName>ppt_x</p:attrName>
                                        </p:attrNameLst>
                                      </p:cBhvr>
                                      <p:tavLst>
                                        <p:tav tm="0">
                                          <p:val>
                                            <p:strVal val="#ppt_x"/>
                                          </p:val>
                                        </p:tav>
                                        <p:tav tm="100000">
                                          <p:val>
                                            <p:strVal val="#ppt_x"/>
                                          </p:val>
                                        </p:tav>
                                      </p:tavLst>
                                    </p:anim>
                                    <p:anim calcmode="lin" valueType="num">
                                      <p:cBhvr>
                                        <p:cTn id="9" dur="6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4"/>
                                        </p:tgtEl>
                                        <p:attrNameLst>
                                          <p:attrName>ppt_y</p:attrName>
                                        </p:attrNameLst>
                                      </p:cBhvr>
                                      <p:tavLst>
                                        <p:tav tm="0">
                                          <p:val>
                                            <p:strVal val="#ppt_y"/>
                                          </p:val>
                                        </p:tav>
                                        <p:tav tm="100000">
                                          <p:val>
                                            <p:strVal val="#ppt_y"/>
                                          </p:val>
                                        </p:tav>
                                      </p:tavLst>
                                    </p:anim>
                                    <p:anim calcmode="lin" valueType="num">
                                      <p:cBhvr>
                                        <p:cTn id="1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4"/>
                                        </p:tgtEl>
                                      </p:cBhvr>
                                    </p:animEffect>
                                  </p:childTnLst>
                                </p:cTn>
                              </p:par>
                            </p:childTnLst>
                          </p:cTn>
                        </p:par>
                        <p:par>
                          <p:cTn id="18" fill="hold">
                            <p:stCondLst>
                              <p:cond delay="11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4"/>
                                        </p:tgtEl>
                                        <p:attrNameLst>
                                          <p:attrName>style.visibility</p:attrName>
                                        </p:attrNameLst>
                                      </p:cBhvr>
                                      <p:to>
                                        <p:strVal val="visible"/>
                                      </p:to>
                                    </p:set>
                                    <p:anim calcmode="lin" valueType="num">
                                      <p:cBhvr>
                                        <p:cTn id="21"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4"/>
                                        </p:tgtEl>
                                        <p:attrNameLst>
                                          <p:attrName>ppt_y</p:attrName>
                                        </p:attrNameLst>
                                      </p:cBhvr>
                                      <p:tavLst>
                                        <p:tav tm="0">
                                          <p:val>
                                            <p:strVal val="#ppt_y"/>
                                          </p:val>
                                        </p:tav>
                                        <p:tav tm="100000">
                                          <p:val>
                                            <p:strVal val="#ppt_y"/>
                                          </p:val>
                                        </p:tav>
                                      </p:tavLst>
                                    </p:anim>
                                    <p:anim calcmode="lin" valueType="num">
                                      <p:cBhvr>
                                        <p:cTn id="23"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4"/>
                                        </p:tgtEl>
                                      </p:cBhvr>
                                    </p:animEffect>
                                  </p:childTnLst>
                                </p:cTn>
                              </p:par>
                            </p:childTnLst>
                          </p:cTn>
                        </p:par>
                        <p:par>
                          <p:cTn id="26" fill="hold">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19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45" name="Group 44"/>
          <p:cNvGrpSpPr/>
          <p:nvPr/>
        </p:nvGrpSpPr>
        <p:grpSpPr>
          <a:xfrm>
            <a:off x="4801386" y="4409247"/>
            <a:ext cx="2364891" cy="1663110"/>
            <a:chOff x="3545731" y="2491023"/>
            <a:chExt cx="4372784" cy="3075162"/>
          </a:xfrm>
          <a:effectLst>
            <a:outerShdw blurRad="266700" dist="698500" dir="3660000" sx="85000" sy="85000" algn="t" rotWithShape="0">
              <a:prstClr val="black">
                <a:alpha val="20000"/>
              </a:prstClr>
            </a:outerShdw>
          </a:effectLst>
        </p:grpSpPr>
        <p:sp>
          <p:nvSpPr>
            <p:cNvPr id="16" name="Shape 6"/>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tx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7"/>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8"/>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9"/>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10"/>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11"/>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46" name="Group 45"/>
          <p:cNvGrpSpPr/>
          <p:nvPr/>
        </p:nvGrpSpPr>
        <p:grpSpPr>
          <a:xfrm>
            <a:off x="5089290" y="3516004"/>
            <a:ext cx="2364891" cy="1663110"/>
            <a:chOff x="3545731" y="2491023"/>
            <a:chExt cx="4372784" cy="3075162"/>
          </a:xfrm>
          <a:effectLst>
            <a:outerShdw blurRad="266700" dist="698500" dir="3660000" sx="85000" sy="85000" algn="t" rotWithShape="0">
              <a:prstClr val="black">
                <a:alpha val="20000"/>
              </a:prstClr>
            </a:outerShdw>
          </a:effectLst>
        </p:grpSpPr>
        <p:sp>
          <p:nvSpPr>
            <p:cNvPr id="47" name="Shape 6"/>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accent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7"/>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Shape 8"/>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9"/>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10"/>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11"/>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3" name="Group 52"/>
          <p:cNvGrpSpPr/>
          <p:nvPr/>
        </p:nvGrpSpPr>
        <p:grpSpPr>
          <a:xfrm>
            <a:off x="4848924" y="2563338"/>
            <a:ext cx="2364891" cy="1663110"/>
            <a:chOff x="3545731" y="2491023"/>
            <a:chExt cx="4372784" cy="3075162"/>
          </a:xfrm>
          <a:effectLst>
            <a:outerShdw blurRad="266700" dist="698500" dir="3660000" sx="85000" sy="85000" algn="t" rotWithShape="0">
              <a:prstClr val="black">
                <a:alpha val="20000"/>
              </a:prstClr>
            </a:outerShdw>
          </a:effectLst>
        </p:grpSpPr>
        <p:sp>
          <p:nvSpPr>
            <p:cNvPr id="54" name="Shape 6"/>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7"/>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8"/>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9"/>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10"/>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1"/>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60" name="Group 59"/>
          <p:cNvGrpSpPr/>
          <p:nvPr/>
        </p:nvGrpSpPr>
        <p:grpSpPr>
          <a:xfrm>
            <a:off x="5515917" y="1862739"/>
            <a:ext cx="2364891" cy="1663110"/>
            <a:chOff x="3545731" y="2491023"/>
            <a:chExt cx="4372784" cy="3075162"/>
          </a:xfrm>
          <a:effectLst>
            <a:outerShdw blurRad="266700" dist="698500" dir="3660000" sx="85000" sy="85000" algn="t" rotWithShape="0">
              <a:prstClr val="black">
                <a:alpha val="20000"/>
              </a:prstClr>
            </a:outerShdw>
          </a:effectLst>
        </p:grpSpPr>
        <p:sp>
          <p:nvSpPr>
            <p:cNvPr id="61" name="Shape 6"/>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7"/>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Shape 8"/>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9"/>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10"/>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11"/>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1" name="Rounded Rectangle 40"/>
          <p:cNvSpPr/>
          <p:nvPr/>
        </p:nvSpPr>
        <p:spPr>
          <a:xfrm>
            <a:off x="8710005" y="4288671"/>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940869" y="4255533"/>
            <a:ext cx="1224158"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Text goes</a:t>
            </a:r>
          </a:p>
        </p:txBody>
      </p:sp>
      <p:sp>
        <p:nvSpPr>
          <p:cNvPr id="43" name="Rounded Rectangle 42"/>
          <p:cNvSpPr/>
          <p:nvPr/>
        </p:nvSpPr>
        <p:spPr>
          <a:xfrm>
            <a:off x="8710005" y="462602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940869" y="4592884"/>
            <a:ext cx="1224158"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Example text goes</a:t>
            </a:r>
          </a:p>
        </p:txBody>
      </p:sp>
      <p:sp>
        <p:nvSpPr>
          <p:cNvPr id="68" name="Rounded Rectangle 67"/>
          <p:cNvSpPr/>
          <p:nvPr/>
        </p:nvSpPr>
        <p:spPr>
          <a:xfrm>
            <a:off x="8710005" y="4981220"/>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8940869" y="4948082"/>
            <a:ext cx="1224158"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Example text goes</a:t>
            </a:r>
          </a:p>
        </p:txBody>
      </p:sp>
      <p:sp>
        <p:nvSpPr>
          <p:cNvPr id="70" name="Rounded Rectangle 69"/>
          <p:cNvSpPr/>
          <p:nvPr/>
        </p:nvSpPr>
        <p:spPr>
          <a:xfrm>
            <a:off x="8710005" y="5318571"/>
            <a:ext cx="182880" cy="1828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8940869" y="5285433"/>
            <a:ext cx="1224158" cy="259045"/>
          </a:xfrm>
          <a:prstGeom prst="rect">
            <a:avLst/>
          </a:prstGeom>
          <a:noFill/>
        </p:spPr>
        <p:txBody>
          <a:bodyPr wrap="square" numCol="1" spcCol="0" rtlCol="0" anchor="ctr">
            <a:spAutoFit/>
          </a:bodyPr>
          <a:lstStyle/>
          <a:p>
            <a:pPr>
              <a:lnSpc>
                <a:spcPts val="1300"/>
              </a:lnSpc>
            </a:pPr>
            <a:r>
              <a:rPr lang="en-US" sz="900" b="1" dirty="0">
                <a:solidFill>
                  <a:schemeClr val="bg2"/>
                </a:solidFill>
                <a:latin typeface="Montserrat Light" charset="0"/>
                <a:ea typeface="Montserrat Light" charset="0"/>
                <a:cs typeface="Montserrat Light" charset="0"/>
              </a:rPr>
              <a:t>S</a:t>
            </a:r>
            <a:r>
              <a:rPr lang="en-US" sz="900" b="1" dirty="0" smtClean="0">
                <a:solidFill>
                  <a:schemeClr val="bg2"/>
                </a:solidFill>
                <a:latin typeface="Montserrat Light" charset="0"/>
                <a:ea typeface="Montserrat Light" charset="0"/>
                <a:cs typeface="Montserrat Light" charset="0"/>
              </a:rPr>
              <a:t>ample text goes</a:t>
            </a:r>
          </a:p>
        </p:txBody>
      </p:sp>
      <p:sp>
        <p:nvSpPr>
          <p:cNvPr id="74" name="TextBox 73"/>
          <p:cNvSpPr txBox="1"/>
          <p:nvPr/>
        </p:nvSpPr>
        <p:spPr>
          <a:xfrm>
            <a:off x="8567799" y="3212969"/>
            <a:ext cx="2452136"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75" name="TextBox 74"/>
          <p:cNvSpPr txBox="1"/>
          <p:nvPr/>
        </p:nvSpPr>
        <p:spPr>
          <a:xfrm>
            <a:off x="8567799" y="1429709"/>
            <a:ext cx="2452136" cy="1704954"/>
          </a:xfrm>
          <a:prstGeom prst="rect">
            <a:avLst/>
          </a:prstGeom>
          <a:noFill/>
        </p:spPr>
        <p:txBody>
          <a:bodyPr wrap="square" numCol="1" spcCol="457200" rtlCol="0">
            <a:spAutoFit/>
          </a:bodyPr>
          <a:lstStyle/>
          <a:p>
            <a:pPr>
              <a:lnSpc>
                <a:spcPct val="150000"/>
              </a:lnSpc>
            </a:pPr>
            <a:r>
              <a:rPr lang="zh-CN" altLang="en-US" b="1" dirty="0">
                <a:latin typeface="Montserrat" charset="0"/>
                <a:ea typeface="Montserrat" charset="0"/>
                <a:cs typeface="Montserrat" charset="0"/>
              </a:rPr>
              <a:t>添加文本内容添加文本内容添加文本内容添加文本内容添加文本内容添加</a:t>
            </a:r>
            <a:endParaRPr lang="en-US" altLang="zh-CN" dirty="0">
              <a:solidFill>
                <a:schemeClr val="bg2"/>
              </a:solidFill>
              <a:latin typeface="Montserrat" charset="0"/>
              <a:ea typeface="Montserrat" charset="0"/>
              <a:cs typeface="Montserrat" charset="0"/>
            </a:endParaRPr>
          </a:p>
        </p:txBody>
      </p:sp>
      <p:sp>
        <p:nvSpPr>
          <p:cNvPr id="77" name="TextBox 76"/>
          <p:cNvSpPr txBox="1"/>
          <p:nvPr/>
        </p:nvSpPr>
        <p:spPr>
          <a:xfrm>
            <a:off x="5681692" y="2572562"/>
            <a:ext cx="603340" cy="307777"/>
          </a:xfrm>
          <a:prstGeom prst="rect">
            <a:avLst/>
          </a:prstGeom>
          <a:noFill/>
        </p:spPr>
        <p:txBody>
          <a:bodyPr wrap="square" rtlCol="0">
            <a:spAutoFit/>
          </a:bodyPr>
          <a:lstStyle/>
          <a:p>
            <a:pPr algn="ctr"/>
            <a:r>
              <a:rPr lang="en-US" sz="1400" b="1" dirty="0" smtClean="0">
                <a:solidFill>
                  <a:srgbClr val="FEFEFE"/>
                </a:solidFill>
                <a:latin typeface="Montserrat" charset="0"/>
                <a:ea typeface="Montserrat" charset="0"/>
                <a:cs typeface="Montserrat" charset="0"/>
              </a:rPr>
              <a:t>15%</a:t>
            </a:r>
            <a:endParaRPr lang="en-US" sz="1400" b="1" dirty="0">
              <a:solidFill>
                <a:srgbClr val="FEFEFE"/>
              </a:solidFill>
              <a:latin typeface="Montserrat" charset="0"/>
              <a:ea typeface="Montserrat" charset="0"/>
              <a:cs typeface="Montserrat" charset="0"/>
            </a:endParaRPr>
          </a:p>
        </p:txBody>
      </p:sp>
      <p:sp>
        <p:nvSpPr>
          <p:cNvPr id="78" name="TextBox 77"/>
          <p:cNvSpPr txBox="1"/>
          <p:nvPr/>
        </p:nvSpPr>
        <p:spPr>
          <a:xfrm>
            <a:off x="4967330" y="3224857"/>
            <a:ext cx="603340" cy="307777"/>
          </a:xfrm>
          <a:prstGeom prst="rect">
            <a:avLst/>
          </a:prstGeom>
          <a:noFill/>
        </p:spPr>
        <p:txBody>
          <a:bodyPr wrap="square" rtlCol="0">
            <a:spAutoFit/>
          </a:bodyPr>
          <a:lstStyle/>
          <a:p>
            <a:pPr algn="ctr"/>
            <a:r>
              <a:rPr lang="en-US" sz="1400" b="1" dirty="0" smtClean="0">
                <a:solidFill>
                  <a:srgbClr val="FEFEFE"/>
                </a:solidFill>
                <a:latin typeface="Montserrat" charset="0"/>
                <a:ea typeface="Montserrat" charset="0"/>
                <a:cs typeface="Montserrat" charset="0"/>
              </a:rPr>
              <a:t>11%</a:t>
            </a:r>
            <a:endParaRPr lang="en-US" sz="1400" b="1" dirty="0">
              <a:solidFill>
                <a:srgbClr val="FEFEFE"/>
              </a:solidFill>
              <a:latin typeface="Montserrat" charset="0"/>
              <a:ea typeface="Montserrat" charset="0"/>
              <a:cs typeface="Montserrat" charset="0"/>
            </a:endParaRPr>
          </a:p>
        </p:txBody>
      </p:sp>
      <p:sp>
        <p:nvSpPr>
          <p:cNvPr id="79" name="TextBox 78"/>
          <p:cNvSpPr txBox="1"/>
          <p:nvPr/>
        </p:nvSpPr>
        <p:spPr>
          <a:xfrm>
            <a:off x="5230988" y="4240669"/>
            <a:ext cx="603340" cy="307777"/>
          </a:xfrm>
          <a:prstGeom prst="rect">
            <a:avLst/>
          </a:prstGeom>
          <a:noFill/>
        </p:spPr>
        <p:txBody>
          <a:bodyPr wrap="square" rtlCol="0">
            <a:spAutoFit/>
          </a:bodyPr>
          <a:lstStyle/>
          <a:p>
            <a:pPr algn="ctr"/>
            <a:r>
              <a:rPr lang="en-US" sz="1400" b="1" dirty="0" smtClean="0">
                <a:solidFill>
                  <a:srgbClr val="FEFEFE"/>
                </a:solidFill>
                <a:latin typeface="Montserrat" charset="0"/>
                <a:ea typeface="Montserrat" charset="0"/>
                <a:cs typeface="Montserrat" charset="0"/>
              </a:rPr>
              <a:t>8%</a:t>
            </a:r>
            <a:endParaRPr lang="en-US" sz="1400" b="1" dirty="0">
              <a:solidFill>
                <a:srgbClr val="FEFEFE"/>
              </a:solidFill>
              <a:latin typeface="Montserrat" charset="0"/>
              <a:ea typeface="Montserrat" charset="0"/>
              <a:cs typeface="Montserrat" charset="0"/>
            </a:endParaRPr>
          </a:p>
        </p:txBody>
      </p:sp>
      <p:sp>
        <p:nvSpPr>
          <p:cNvPr id="80" name="TextBox 79"/>
          <p:cNvSpPr txBox="1"/>
          <p:nvPr/>
        </p:nvSpPr>
        <p:spPr>
          <a:xfrm>
            <a:off x="4914875" y="5077943"/>
            <a:ext cx="603340" cy="307777"/>
          </a:xfrm>
          <a:prstGeom prst="rect">
            <a:avLst/>
          </a:prstGeom>
          <a:noFill/>
        </p:spPr>
        <p:txBody>
          <a:bodyPr wrap="square" rtlCol="0">
            <a:spAutoFit/>
          </a:bodyPr>
          <a:lstStyle/>
          <a:p>
            <a:pPr algn="ctr"/>
            <a:r>
              <a:rPr lang="en-US" sz="1400" b="1" dirty="0" smtClean="0">
                <a:solidFill>
                  <a:srgbClr val="FEFEFE"/>
                </a:solidFill>
                <a:latin typeface="Montserrat" charset="0"/>
                <a:ea typeface="Montserrat" charset="0"/>
                <a:cs typeface="Montserrat" charset="0"/>
              </a:rPr>
              <a:t>5%</a:t>
            </a:r>
            <a:endParaRPr lang="en-US" sz="1400" b="1" dirty="0">
              <a:solidFill>
                <a:srgbClr val="FEFEFE"/>
              </a:solidFill>
              <a:latin typeface="Montserrat" charset="0"/>
              <a:ea typeface="Montserrat" charset="0"/>
              <a:cs typeface="Montserrat" charset="0"/>
            </a:endParaRPr>
          </a:p>
        </p:txBody>
      </p:sp>
      <p:cxnSp>
        <p:nvCxnSpPr>
          <p:cNvPr id="81" name="Straight Connector 80"/>
          <p:cNvCxnSpPr/>
          <p:nvPr/>
        </p:nvCxnSpPr>
        <p:spPr>
          <a:xfrm flipH="1" flipV="1">
            <a:off x="4374036" y="2426184"/>
            <a:ext cx="989815" cy="1466"/>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4374036" y="3354620"/>
            <a:ext cx="340496"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374036" y="4281590"/>
            <a:ext cx="557275"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374036" y="5208560"/>
            <a:ext cx="282805"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3761826" y="4001242"/>
            <a:ext cx="505267" cy="477054"/>
          </a:xfrm>
          <a:prstGeom prst="rect">
            <a:avLst/>
          </a:prstGeom>
        </p:spPr>
        <p:txBody>
          <a:bodyPr wrap="none" anchor="ctr">
            <a:spAutoFit/>
          </a:bodyPr>
          <a:lstStyle/>
          <a:p>
            <a:pPr algn="ctr"/>
            <a:r>
              <a:rPr lang="en-US" sz="2500" dirty="0">
                <a:solidFill>
                  <a:schemeClr val="accent2"/>
                </a:solidFill>
                <a:latin typeface="FontAwesome" pitchFamily="2" charset="0"/>
              </a:rPr>
              <a:t></a:t>
            </a:r>
          </a:p>
        </p:txBody>
      </p:sp>
      <p:sp>
        <p:nvSpPr>
          <p:cNvPr id="86" name="Rectangle 85"/>
          <p:cNvSpPr/>
          <p:nvPr/>
        </p:nvSpPr>
        <p:spPr>
          <a:xfrm>
            <a:off x="3761826" y="4930870"/>
            <a:ext cx="505267" cy="477054"/>
          </a:xfrm>
          <a:prstGeom prst="rect">
            <a:avLst/>
          </a:prstGeom>
        </p:spPr>
        <p:txBody>
          <a:bodyPr wrap="none" anchor="ctr">
            <a:spAutoFit/>
          </a:bodyPr>
          <a:lstStyle/>
          <a:p>
            <a:pPr algn="ctr"/>
            <a:r>
              <a:rPr lang="en-US" sz="2500" dirty="0">
                <a:solidFill>
                  <a:schemeClr val="tx2"/>
                </a:solidFill>
                <a:latin typeface="FontAwesome" pitchFamily="2" charset="0"/>
              </a:rPr>
              <a:t></a:t>
            </a:r>
          </a:p>
        </p:txBody>
      </p:sp>
      <p:sp>
        <p:nvSpPr>
          <p:cNvPr id="87" name="Rectangle 86"/>
          <p:cNvSpPr/>
          <p:nvPr/>
        </p:nvSpPr>
        <p:spPr>
          <a:xfrm>
            <a:off x="3761826" y="3071615"/>
            <a:ext cx="505267" cy="477054"/>
          </a:xfrm>
          <a:prstGeom prst="rect">
            <a:avLst/>
          </a:prstGeom>
        </p:spPr>
        <p:txBody>
          <a:bodyPr wrap="none" anchor="ctr">
            <a:spAutoFit/>
          </a:bodyPr>
          <a:lstStyle/>
          <a:p>
            <a:pPr algn="ctr"/>
            <a:r>
              <a:rPr lang="en-US" sz="2500" dirty="0">
                <a:solidFill>
                  <a:schemeClr val="accent3"/>
                </a:solidFill>
                <a:latin typeface="FontAwesome" pitchFamily="2" charset="0"/>
              </a:rPr>
              <a:t></a:t>
            </a:r>
          </a:p>
        </p:txBody>
      </p:sp>
      <p:sp>
        <p:nvSpPr>
          <p:cNvPr id="88" name="Rectangle 87"/>
          <p:cNvSpPr/>
          <p:nvPr/>
        </p:nvSpPr>
        <p:spPr>
          <a:xfrm>
            <a:off x="3727361" y="2141988"/>
            <a:ext cx="574196" cy="477054"/>
          </a:xfrm>
          <a:prstGeom prst="rect">
            <a:avLst/>
          </a:prstGeom>
        </p:spPr>
        <p:txBody>
          <a:bodyPr wrap="none" anchor="ctr">
            <a:spAutoFit/>
          </a:bodyPr>
          <a:lstStyle/>
          <a:p>
            <a:pPr algn="ctr"/>
            <a:r>
              <a:rPr lang="en-US" sz="2500" dirty="0">
                <a:solidFill>
                  <a:schemeClr val="accent4"/>
                </a:solidFill>
                <a:latin typeface="FontAwesome" pitchFamily="2" charset="0"/>
              </a:rPr>
              <a:t></a:t>
            </a:r>
          </a:p>
        </p:txBody>
      </p:sp>
      <p:sp>
        <p:nvSpPr>
          <p:cNvPr id="90" name="TextBox 89"/>
          <p:cNvSpPr txBox="1"/>
          <p:nvPr/>
        </p:nvSpPr>
        <p:spPr>
          <a:xfrm>
            <a:off x="1962942" y="2220857"/>
            <a:ext cx="1656952" cy="553998"/>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91" name="Oval 90"/>
          <p:cNvSpPr/>
          <p:nvPr/>
        </p:nvSpPr>
        <p:spPr>
          <a:xfrm>
            <a:off x="1426841" y="2224267"/>
            <a:ext cx="405596" cy="4055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1962942" y="3154111"/>
            <a:ext cx="1656952" cy="553998"/>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93" name="Oval 92"/>
          <p:cNvSpPr/>
          <p:nvPr/>
        </p:nvSpPr>
        <p:spPr>
          <a:xfrm>
            <a:off x="1426841" y="3157521"/>
            <a:ext cx="405596" cy="4055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1962942" y="4059085"/>
            <a:ext cx="1656952" cy="542713"/>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95" name="Oval 94"/>
          <p:cNvSpPr/>
          <p:nvPr/>
        </p:nvSpPr>
        <p:spPr>
          <a:xfrm>
            <a:off x="1426841" y="4062495"/>
            <a:ext cx="405596" cy="4055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962942" y="4992339"/>
            <a:ext cx="1656952" cy="542713"/>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99" name="Oval 98"/>
          <p:cNvSpPr/>
          <p:nvPr/>
        </p:nvSpPr>
        <p:spPr>
          <a:xfrm>
            <a:off x="1426841" y="4995749"/>
            <a:ext cx="405596" cy="4055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1425145" y="2257236"/>
            <a:ext cx="385731" cy="323165"/>
          </a:xfrm>
          <a:prstGeom prst="rect">
            <a:avLst/>
          </a:prstGeom>
          <a:noFill/>
        </p:spPr>
        <p:txBody>
          <a:bodyPr wrap="square" numCol="1" spcCol="457200" rtlCol="0">
            <a:spAutoFit/>
          </a:bodyPr>
          <a:lstStyle/>
          <a:p>
            <a:pPr algn="ctr"/>
            <a:r>
              <a:rPr lang="en-US" sz="1500" dirty="0" smtClean="0">
                <a:solidFill>
                  <a:srgbClr val="FEFEFE"/>
                </a:solidFill>
                <a:latin typeface="Montserrat" charset="0"/>
                <a:ea typeface="Montserrat" charset="0"/>
                <a:cs typeface="Montserrat" charset="0"/>
              </a:rPr>
              <a:t>1</a:t>
            </a:r>
            <a:endParaRPr lang="en-US" sz="1500" dirty="0">
              <a:solidFill>
                <a:srgbClr val="FEFEFE"/>
              </a:solidFill>
              <a:latin typeface="Montserrat" charset="0"/>
              <a:ea typeface="Montserrat" charset="0"/>
              <a:cs typeface="Montserrat" charset="0"/>
            </a:endParaRPr>
          </a:p>
        </p:txBody>
      </p:sp>
      <p:sp>
        <p:nvSpPr>
          <p:cNvPr id="101" name="TextBox 100"/>
          <p:cNvSpPr txBox="1"/>
          <p:nvPr/>
        </p:nvSpPr>
        <p:spPr>
          <a:xfrm>
            <a:off x="1425145" y="3190489"/>
            <a:ext cx="385731" cy="323165"/>
          </a:xfrm>
          <a:prstGeom prst="rect">
            <a:avLst/>
          </a:prstGeom>
          <a:noFill/>
        </p:spPr>
        <p:txBody>
          <a:bodyPr wrap="square" numCol="1" spcCol="457200" rtlCol="0">
            <a:spAutoFit/>
          </a:bodyPr>
          <a:lstStyle/>
          <a:p>
            <a:pPr algn="ctr"/>
            <a:r>
              <a:rPr lang="en-US" sz="1500" dirty="0" smtClean="0">
                <a:solidFill>
                  <a:srgbClr val="FEFEFE"/>
                </a:solidFill>
                <a:latin typeface="Montserrat" charset="0"/>
                <a:ea typeface="Montserrat" charset="0"/>
                <a:cs typeface="Montserrat" charset="0"/>
              </a:rPr>
              <a:t>2</a:t>
            </a:r>
            <a:endParaRPr lang="en-US" sz="1500" dirty="0">
              <a:solidFill>
                <a:srgbClr val="FEFEFE"/>
              </a:solidFill>
              <a:latin typeface="Montserrat" charset="0"/>
              <a:ea typeface="Montserrat" charset="0"/>
              <a:cs typeface="Montserrat" charset="0"/>
            </a:endParaRPr>
          </a:p>
        </p:txBody>
      </p:sp>
      <p:sp>
        <p:nvSpPr>
          <p:cNvPr id="102" name="TextBox 101"/>
          <p:cNvSpPr txBox="1"/>
          <p:nvPr/>
        </p:nvSpPr>
        <p:spPr>
          <a:xfrm>
            <a:off x="1425145" y="4076609"/>
            <a:ext cx="385731" cy="323165"/>
          </a:xfrm>
          <a:prstGeom prst="rect">
            <a:avLst/>
          </a:prstGeom>
          <a:noFill/>
        </p:spPr>
        <p:txBody>
          <a:bodyPr wrap="square" numCol="1" spcCol="457200" rtlCol="0">
            <a:spAutoFit/>
          </a:bodyPr>
          <a:lstStyle/>
          <a:p>
            <a:pPr algn="ctr"/>
            <a:r>
              <a:rPr lang="en-US" sz="1500" dirty="0" smtClean="0">
                <a:solidFill>
                  <a:srgbClr val="FEFEFE"/>
                </a:solidFill>
                <a:latin typeface="Montserrat" charset="0"/>
                <a:ea typeface="Montserrat" charset="0"/>
                <a:cs typeface="Montserrat" charset="0"/>
              </a:rPr>
              <a:t>3</a:t>
            </a:r>
            <a:endParaRPr lang="en-US" sz="1500" dirty="0">
              <a:solidFill>
                <a:srgbClr val="FEFEFE"/>
              </a:solidFill>
              <a:latin typeface="Montserrat" charset="0"/>
              <a:ea typeface="Montserrat" charset="0"/>
              <a:cs typeface="Montserrat" charset="0"/>
            </a:endParaRPr>
          </a:p>
        </p:txBody>
      </p:sp>
      <p:sp>
        <p:nvSpPr>
          <p:cNvPr id="103" name="TextBox 102"/>
          <p:cNvSpPr txBox="1"/>
          <p:nvPr/>
        </p:nvSpPr>
        <p:spPr>
          <a:xfrm>
            <a:off x="1425145" y="5019289"/>
            <a:ext cx="385731" cy="323165"/>
          </a:xfrm>
          <a:prstGeom prst="rect">
            <a:avLst/>
          </a:prstGeom>
          <a:noFill/>
        </p:spPr>
        <p:txBody>
          <a:bodyPr wrap="square" numCol="1" spcCol="457200" rtlCol="0">
            <a:spAutoFit/>
          </a:bodyPr>
          <a:lstStyle/>
          <a:p>
            <a:pPr algn="ctr"/>
            <a:r>
              <a:rPr lang="en-US" sz="1500" dirty="0" smtClean="0">
                <a:solidFill>
                  <a:srgbClr val="FEFEFE"/>
                </a:solidFill>
                <a:latin typeface="Montserrat" charset="0"/>
                <a:ea typeface="Montserrat" charset="0"/>
                <a:cs typeface="Montserrat" charset="0"/>
              </a:rPr>
              <a:t>4</a:t>
            </a:r>
            <a:endParaRPr lang="en-US" sz="1500" dirty="0">
              <a:solidFill>
                <a:srgbClr val="FEFEFE"/>
              </a:solidFill>
              <a:latin typeface="Montserrat" charset="0"/>
              <a:ea typeface="Montserrat" charset="0"/>
              <a:cs typeface="Montserrat" charset="0"/>
            </a:endParaRPr>
          </a:p>
        </p:txBody>
      </p:sp>
      <p:sp>
        <p:nvSpPr>
          <p:cNvPr id="72"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73"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2721908694"/>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2"/>
                                        </p:tgtEl>
                                        <p:attrNameLst>
                                          <p:attrName>style.visibility</p:attrName>
                                        </p:attrNameLst>
                                      </p:cBhvr>
                                      <p:to>
                                        <p:strVal val="visible"/>
                                      </p:to>
                                    </p:set>
                                    <p:animEffect transition="in" filter="fade">
                                      <p:cBhvr>
                                        <p:cTn id="48" dur="500"/>
                                        <p:tgtEl>
                                          <p:spTgt spid="10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p:tgtEl>
                                          <p:spTgt spid="53"/>
                                        </p:tgtEl>
                                        <p:attrNameLst>
                                          <p:attrName>ppt_x</p:attrName>
                                        </p:attrNameLst>
                                      </p:cBhvr>
                                      <p:tavLst>
                                        <p:tav tm="0">
                                          <p:val>
                                            <p:strVal val="#ppt_x-#ppt_w*1.125000"/>
                                          </p:val>
                                        </p:tav>
                                        <p:tav tm="100000">
                                          <p:val>
                                            <p:strVal val="#ppt_x"/>
                                          </p:val>
                                        </p:tav>
                                      </p:tavLst>
                                    </p:anim>
                                    <p:animEffect transition="in" filter="wipe(right)">
                                      <p:cBhvr>
                                        <p:cTn id="54" dur="500"/>
                                        <p:tgtEl>
                                          <p:spTgt spid="53"/>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additive="base">
                                        <p:cTn id="57" dur="500"/>
                                        <p:tgtEl>
                                          <p:spTgt spid="78"/>
                                        </p:tgtEl>
                                        <p:attrNameLst>
                                          <p:attrName>ppt_x</p:attrName>
                                        </p:attrNameLst>
                                      </p:cBhvr>
                                      <p:tavLst>
                                        <p:tav tm="0">
                                          <p:val>
                                            <p:strVal val="#ppt_x-#ppt_w*1.125000"/>
                                          </p:val>
                                        </p:tav>
                                        <p:tav tm="100000">
                                          <p:val>
                                            <p:strVal val="#ppt_x"/>
                                          </p:val>
                                        </p:tav>
                                      </p:tavLst>
                                    </p:anim>
                                    <p:animEffect transition="in" filter="wipe(right)">
                                      <p:cBhvr>
                                        <p:cTn id="58" dur="500"/>
                                        <p:tgtEl>
                                          <p:spTgt spid="78"/>
                                        </p:tgtEl>
                                      </p:cBhvr>
                                    </p:animEffect>
                                  </p:childTnLst>
                                </p:cTn>
                              </p:par>
                              <p:par>
                                <p:cTn id="59" presetID="12" presetClass="entr" presetSubtype="8"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500"/>
                                        <p:tgtEl>
                                          <p:spTgt spid="82"/>
                                        </p:tgtEl>
                                        <p:attrNameLst>
                                          <p:attrName>ppt_x</p:attrName>
                                        </p:attrNameLst>
                                      </p:cBhvr>
                                      <p:tavLst>
                                        <p:tav tm="0">
                                          <p:val>
                                            <p:strVal val="#ppt_x-#ppt_w*1.125000"/>
                                          </p:val>
                                        </p:tav>
                                        <p:tav tm="100000">
                                          <p:val>
                                            <p:strVal val="#ppt_x"/>
                                          </p:val>
                                        </p:tav>
                                      </p:tavLst>
                                    </p:anim>
                                    <p:animEffect transition="in" filter="wipe(right)">
                                      <p:cBhvr>
                                        <p:cTn id="62" dur="500"/>
                                        <p:tgtEl>
                                          <p:spTgt spid="82"/>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additive="base">
                                        <p:cTn id="65" dur="500"/>
                                        <p:tgtEl>
                                          <p:spTgt spid="87"/>
                                        </p:tgtEl>
                                        <p:attrNameLst>
                                          <p:attrName>ppt_x</p:attrName>
                                        </p:attrNameLst>
                                      </p:cBhvr>
                                      <p:tavLst>
                                        <p:tav tm="0">
                                          <p:val>
                                            <p:strVal val="#ppt_x-#ppt_w*1.125000"/>
                                          </p:val>
                                        </p:tav>
                                        <p:tav tm="100000">
                                          <p:val>
                                            <p:strVal val="#ppt_x"/>
                                          </p:val>
                                        </p:tav>
                                      </p:tavLst>
                                    </p:anim>
                                    <p:animEffect transition="in" filter="wipe(right)">
                                      <p:cBhvr>
                                        <p:cTn id="66" dur="500"/>
                                        <p:tgtEl>
                                          <p:spTgt spid="87"/>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ppt_x</p:attrName>
                                        </p:attrNameLst>
                                      </p:cBhvr>
                                      <p:tavLst>
                                        <p:tav tm="0">
                                          <p:val>
                                            <p:strVal val="#ppt_x-#ppt_w*1.125000"/>
                                          </p:val>
                                        </p:tav>
                                        <p:tav tm="100000">
                                          <p:val>
                                            <p:strVal val="#ppt_x"/>
                                          </p:val>
                                        </p:tav>
                                      </p:tavLst>
                                    </p:anim>
                                    <p:animEffect transition="in" filter="wipe(right)">
                                      <p:cBhvr>
                                        <p:cTn id="70" dur="500"/>
                                        <p:tgtEl>
                                          <p:spTgt spid="92"/>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additive="base">
                                        <p:cTn id="73" dur="500"/>
                                        <p:tgtEl>
                                          <p:spTgt spid="93"/>
                                        </p:tgtEl>
                                        <p:attrNameLst>
                                          <p:attrName>ppt_x</p:attrName>
                                        </p:attrNameLst>
                                      </p:cBhvr>
                                      <p:tavLst>
                                        <p:tav tm="0">
                                          <p:val>
                                            <p:strVal val="#ppt_x-#ppt_w*1.125000"/>
                                          </p:val>
                                        </p:tav>
                                        <p:tav tm="100000">
                                          <p:val>
                                            <p:strVal val="#ppt_x"/>
                                          </p:val>
                                        </p:tav>
                                      </p:tavLst>
                                    </p:anim>
                                    <p:animEffect transition="in" filter="wipe(right)">
                                      <p:cBhvr>
                                        <p:cTn id="74" dur="500"/>
                                        <p:tgtEl>
                                          <p:spTgt spid="93"/>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101"/>
                                        </p:tgtEl>
                                        <p:attrNameLst>
                                          <p:attrName>style.visibility</p:attrName>
                                        </p:attrNameLst>
                                      </p:cBhvr>
                                      <p:to>
                                        <p:strVal val="visible"/>
                                      </p:to>
                                    </p:set>
                                    <p:anim calcmode="lin" valueType="num">
                                      <p:cBhvr additive="base">
                                        <p:cTn id="77" dur="500"/>
                                        <p:tgtEl>
                                          <p:spTgt spid="101"/>
                                        </p:tgtEl>
                                        <p:attrNameLst>
                                          <p:attrName>ppt_x</p:attrName>
                                        </p:attrNameLst>
                                      </p:cBhvr>
                                      <p:tavLst>
                                        <p:tav tm="0">
                                          <p:val>
                                            <p:strVal val="#ppt_x-#ppt_w*1.125000"/>
                                          </p:val>
                                        </p:tav>
                                        <p:tav tm="100000">
                                          <p:val>
                                            <p:strVal val="#ppt_x"/>
                                          </p:val>
                                        </p:tav>
                                      </p:tavLst>
                                    </p:anim>
                                    <p:animEffect transition="in" filter="wipe(right)">
                                      <p:cBhvr>
                                        <p:cTn id="78" dur="500"/>
                                        <p:tgtEl>
                                          <p:spTgt spid="10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88"/>
                                        </p:tgtEl>
                                        <p:attrNameLst>
                                          <p:attrName>style.visibility</p:attrName>
                                        </p:attrNameLst>
                                      </p:cBhvr>
                                      <p:to>
                                        <p:strVal val="visible"/>
                                      </p:to>
                                    </p:set>
                                    <p:anim calcmode="lin" valueType="num">
                                      <p:cBhvr>
                                        <p:cTn id="83" dur="500" fill="hold"/>
                                        <p:tgtEl>
                                          <p:spTgt spid="88"/>
                                        </p:tgtEl>
                                        <p:attrNameLst>
                                          <p:attrName>ppt_w</p:attrName>
                                        </p:attrNameLst>
                                      </p:cBhvr>
                                      <p:tavLst>
                                        <p:tav tm="0">
                                          <p:val>
                                            <p:fltVal val="0"/>
                                          </p:val>
                                        </p:tav>
                                        <p:tav tm="100000">
                                          <p:val>
                                            <p:strVal val="#ppt_w"/>
                                          </p:val>
                                        </p:tav>
                                      </p:tavLst>
                                    </p:anim>
                                    <p:anim calcmode="lin" valueType="num">
                                      <p:cBhvr>
                                        <p:cTn id="84" dur="500" fill="hold"/>
                                        <p:tgtEl>
                                          <p:spTgt spid="88"/>
                                        </p:tgtEl>
                                        <p:attrNameLst>
                                          <p:attrName>ppt_h</p:attrName>
                                        </p:attrNameLst>
                                      </p:cBhvr>
                                      <p:tavLst>
                                        <p:tav tm="0">
                                          <p:val>
                                            <p:fltVal val="0"/>
                                          </p:val>
                                        </p:tav>
                                        <p:tav tm="100000">
                                          <p:val>
                                            <p:strVal val="#ppt_h"/>
                                          </p:val>
                                        </p:tav>
                                      </p:tavLst>
                                    </p:anim>
                                    <p:animEffect transition="in" filter="fade">
                                      <p:cBhvr>
                                        <p:cTn id="85" dur="500"/>
                                        <p:tgtEl>
                                          <p:spTgt spid="8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90"/>
                                        </p:tgtEl>
                                        <p:attrNameLst>
                                          <p:attrName>style.visibility</p:attrName>
                                        </p:attrNameLst>
                                      </p:cBhvr>
                                      <p:to>
                                        <p:strVal val="visible"/>
                                      </p:to>
                                    </p:set>
                                    <p:anim calcmode="lin" valueType="num">
                                      <p:cBhvr>
                                        <p:cTn id="88" dur="500" fill="hold"/>
                                        <p:tgtEl>
                                          <p:spTgt spid="90"/>
                                        </p:tgtEl>
                                        <p:attrNameLst>
                                          <p:attrName>ppt_w</p:attrName>
                                        </p:attrNameLst>
                                      </p:cBhvr>
                                      <p:tavLst>
                                        <p:tav tm="0">
                                          <p:val>
                                            <p:fltVal val="0"/>
                                          </p:val>
                                        </p:tav>
                                        <p:tav tm="100000">
                                          <p:val>
                                            <p:strVal val="#ppt_w"/>
                                          </p:val>
                                        </p:tav>
                                      </p:tavLst>
                                    </p:anim>
                                    <p:anim calcmode="lin" valueType="num">
                                      <p:cBhvr>
                                        <p:cTn id="89" dur="500" fill="hold"/>
                                        <p:tgtEl>
                                          <p:spTgt spid="90"/>
                                        </p:tgtEl>
                                        <p:attrNameLst>
                                          <p:attrName>ppt_h</p:attrName>
                                        </p:attrNameLst>
                                      </p:cBhvr>
                                      <p:tavLst>
                                        <p:tav tm="0">
                                          <p:val>
                                            <p:fltVal val="0"/>
                                          </p:val>
                                        </p:tav>
                                        <p:tav tm="100000">
                                          <p:val>
                                            <p:strVal val="#ppt_h"/>
                                          </p:val>
                                        </p:tav>
                                      </p:tavLst>
                                    </p:anim>
                                    <p:animEffect transition="in" filter="fade">
                                      <p:cBhvr>
                                        <p:cTn id="90" dur="500"/>
                                        <p:tgtEl>
                                          <p:spTgt spid="9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p:cTn id="93" dur="500" fill="hold"/>
                                        <p:tgtEl>
                                          <p:spTgt spid="91"/>
                                        </p:tgtEl>
                                        <p:attrNameLst>
                                          <p:attrName>ppt_w</p:attrName>
                                        </p:attrNameLst>
                                      </p:cBhvr>
                                      <p:tavLst>
                                        <p:tav tm="0">
                                          <p:val>
                                            <p:fltVal val="0"/>
                                          </p:val>
                                        </p:tav>
                                        <p:tav tm="100000">
                                          <p:val>
                                            <p:strVal val="#ppt_w"/>
                                          </p:val>
                                        </p:tav>
                                      </p:tavLst>
                                    </p:anim>
                                    <p:anim calcmode="lin" valueType="num">
                                      <p:cBhvr>
                                        <p:cTn id="94" dur="500" fill="hold"/>
                                        <p:tgtEl>
                                          <p:spTgt spid="91"/>
                                        </p:tgtEl>
                                        <p:attrNameLst>
                                          <p:attrName>ppt_h</p:attrName>
                                        </p:attrNameLst>
                                      </p:cBhvr>
                                      <p:tavLst>
                                        <p:tav tm="0">
                                          <p:val>
                                            <p:fltVal val="0"/>
                                          </p:val>
                                        </p:tav>
                                        <p:tav tm="100000">
                                          <p:val>
                                            <p:strVal val="#ppt_h"/>
                                          </p:val>
                                        </p:tav>
                                      </p:tavLst>
                                    </p:anim>
                                    <p:animEffect transition="in" filter="fade">
                                      <p:cBhvr>
                                        <p:cTn id="95" dur="500"/>
                                        <p:tgtEl>
                                          <p:spTgt spid="91"/>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00"/>
                                        </p:tgtEl>
                                        <p:attrNameLst>
                                          <p:attrName>style.visibility</p:attrName>
                                        </p:attrNameLst>
                                      </p:cBhvr>
                                      <p:to>
                                        <p:strVal val="visible"/>
                                      </p:to>
                                    </p:set>
                                    <p:anim calcmode="lin" valueType="num">
                                      <p:cBhvr>
                                        <p:cTn id="98" dur="500" fill="hold"/>
                                        <p:tgtEl>
                                          <p:spTgt spid="100"/>
                                        </p:tgtEl>
                                        <p:attrNameLst>
                                          <p:attrName>ppt_w</p:attrName>
                                        </p:attrNameLst>
                                      </p:cBhvr>
                                      <p:tavLst>
                                        <p:tav tm="0">
                                          <p:val>
                                            <p:fltVal val="0"/>
                                          </p:val>
                                        </p:tav>
                                        <p:tav tm="100000">
                                          <p:val>
                                            <p:strVal val="#ppt_w"/>
                                          </p:val>
                                        </p:tav>
                                      </p:tavLst>
                                    </p:anim>
                                    <p:anim calcmode="lin" valueType="num">
                                      <p:cBhvr>
                                        <p:cTn id="99" dur="500" fill="hold"/>
                                        <p:tgtEl>
                                          <p:spTgt spid="100"/>
                                        </p:tgtEl>
                                        <p:attrNameLst>
                                          <p:attrName>ppt_h</p:attrName>
                                        </p:attrNameLst>
                                      </p:cBhvr>
                                      <p:tavLst>
                                        <p:tav tm="0">
                                          <p:val>
                                            <p:fltVal val="0"/>
                                          </p:val>
                                        </p:tav>
                                        <p:tav tm="100000">
                                          <p:val>
                                            <p:strVal val="#ppt_h"/>
                                          </p:val>
                                        </p:tav>
                                      </p:tavLst>
                                    </p:anim>
                                    <p:animEffect transition="in" filter="fade">
                                      <p:cBhvr>
                                        <p:cTn id="100" dur="500"/>
                                        <p:tgtEl>
                                          <p:spTgt spid="100"/>
                                        </p:tgtEl>
                                      </p:cBhvr>
                                    </p:animEffect>
                                  </p:childTnLst>
                                </p:cTn>
                              </p:par>
                              <p:par>
                                <p:cTn id="101" presetID="53" presetClass="entr" presetSubtype="16"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Effect transition="in" filter="fade">
                                      <p:cBhvr>
                                        <p:cTn id="105" dur="500"/>
                                        <p:tgtEl>
                                          <p:spTgt spid="8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 calcmode="lin" valueType="num">
                                      <p:cBhvr>
                                        <p:cTn id="108" dur="500" fill="hold"/>
                                        <p:tgtEl>
                                          <p:spTgt spid="77"/>
                                        </p:tgtEl>
                                        <p:attrNameLst>
                                          <p:attrName>ppt_w</p:attrName>
                                        </p:attrNameLst>
                                      </p:cBhvr>
                                      <p:tavLst>
                                        <p:tav tm="0">
                                          <p:val>
                                            <p:fltVal val="0"/>
                                          </p:val>
                                        </p:tav>
                                        <p:tav tm="100000">
                                          <p:val>
                                            <p:strVal val="#ppt_w"/>
                                          </p:val>
                                        </p:tav>
                                      </p:tavLst>
                                    </p:anim>
                                    <p:anim calcmode="lin" valueType="num">
                                      <p:cBhvr>
                                        <p:cTn id="109" dur="500" fill="hold"/>
                                        <p:tgtEl>
                                          <p:spTgt spid="77"/>
                                        </p:tgtEl>
                                        <p:attrNameLst>
                                          <p:attrName>ppt_h</p:attrName>
                                        </p:attrNameLst>
                                      </p:cBhvr>
                                      <p:tavLst>
                                        <p:tav tm="0">
                                          <p:val>
                                            <p:fltVal val="0"/>
                                          </p:val>
                                        </p:tav>
                                        <p:tav tm="100000">
                                          <p:val>
                                            <p:strVal val="#ppt_h"/>
                                          </p:val>
                                        </p:tav>
                                      </p:tavLst>
                                    </p:anim>
                                    <p:animEffect transition="in" filter="fade">
                                      <p:cBhvr>
                                        <p:cTn id="110" dur="500"/>
                                        <p:tgtEl>
                                          <p:spTgt spid="77"/>
                                        </p:tgtEl>
                                      </p:cBhvr>
                                    </p:animEffect>
                                  </p:childTnLst>
                                </p:cTn>
                              </p:par>
                              <p:par>
                                <p:cTn id="111" presetID="53" presetClass="entr" presetSubtype="16" fill="hold" nodeType="withEffect">
                                  <p:stCondLst>
                                    <p:cond delay="0"/>
                                  </p:stCondLst>
                                  <p:childTnLst>
                                    <p:set>
                                      <p:cBhvr>
                                        <p:cTn id="112" dur="1" fill="hold">
                                          <p:stCondLst>
                                            <p:cond delay="0"/>
                                          </p:stCondLst>
                                        </p:cTn>
                                        <p:tgtEl>
                                          <p:spTgt spid="60"/>
                                        </p:tgtEl>
                                        <p:attrNameLst>
                                          <p:attrName>style.visibility</p:attrName>
                                        </p:attrNameLst>
                                      </p:cBhvr>
                                      <p:to>
                                        <p:strVal val="visible"/>
                                      </p:to>
                                    </p:set>
                                    <p:anim calcmode="lin" valueType="num">
                                      <p:cBhvr>
                                        <p:cTn id="113" dur="500" fill="hold"/>
                                        <p:tgtEl>
                                          <p:spTgt spid="60"/>
                                        </p:tgtEl>
                                        <p:attrNameLst>
                                          <p:attrName>ppt_w</p:attrName>
                                        </p:attrNameLst>
                                      </p:cBhvr>
                                      <p:tavLst>
                                        <p:tav tm="0">
                                          <p:val>
                                            <p:fltVal val="0"/>
                                          </p:val>
                                        </p:tav>
                                        <p:tav tm="100000">
                                          <p:val>
                                            <p:strVal val="#ppt_w"/>
                                          </p:val>
                                        </p:tav>
                                      </p:tavLst>
                                    </p:anim>
                                    <p:anim calcmode="lin" valueType="num">
                                      <p:cBhvr>
                                        <p:cTn id="114" dur="500" fill="hold"/>
                                        <p:tgtEl>
                                          <p:spTgt spid="60"/>
                                        </p:tgtEl>
                                        <p:attrNameLst>
                                          <p:attrName>ppt_h</p:attrName>
                                        </p:attrNameLst>
                                      </p:cBhvr>
                                      <p:tavLst>
                                        <p:tav tm="0">
                                          <p:val>
                                            <p:fltVal val="0"/>
                                          </p:val>
                                        </p:tav>
                                        <p:tav tm="100000">
                                          <p:val>
                                            <p:strVal val="#ppt_h"/>
                                          </p:val>
                                        </p:tav>
                                      </p:tavLst>
                                    </p:anim>
                                    <p:animEffect transition="in" filter="fade">
                                      <p:cBhvr>
                                        <p:cTn id="115" dur="500"/>
                                        <p:tgtEl>
                                          <p:spTgt spid="60"/>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41"/>
                                        </p:tgtEl>
                                        <p:attrNameLst>
                                          <p:attrName>style.visibility</p:attrName>
                                        </p:attrNameLst>
                                      </p:cBhvr>
                                      <p:to>
                                        <p:strVal val="visible"/>
                                      </p:to>
                                    </p:set>
                                    <p:animEffect transition="in" filter="wipe(left)">
                                      <p:cBhvr>
                                        <p:cTn id="120" dur="500"/>
                                        <p:tgtEl>
                                          <p:spTgt spid="41"/>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wipe(left)">
                                      <p:cBhvr>
                                        <p:cTn id="126" dur="500"/>
                                        <p:tgtEl>
                                          <p:spTgt spid="43"/>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left)">
                                      <p:cBhvr>
                                        <p:cTn id="129" dur="500"/>
                                        <p:tgtEl>
                                          <p:spTgt spid="44"/>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wipe(left)">
                                      <p:cBhvr>
                                        <p:cTn id="132" dur="500"/>
                                        <p:tgtEl>
                                          <p:spTgt spid="68"/>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wipe(left)">
                                      <p:cBhvr>
                                        <p:cTn id="135" dur="500"/>
                                        <p:tgtEl>
                                          <p:spTgt spid="69"/>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wipe(left)">
                                      <p:cBhvr>
                                        <p:cTn id="138" dur="500"/>
                                        <p:tgtEl>
                                          <p:spTgt spid="70"/>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left)">
                                      <p:cBhvr>
                                        <p:cTn id="141" dur="500"/>
                                        <p:tgtEl>
                                          <p:spTgt spid="71"/>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74"/>
                                        </p:tgtEl>
                                        <p:attrNameLst>
                                          <p:attrName>style.visibility</p:attrName>
                                        </p:attrNameLst>
                                      </p:cBhvr>
                                      <p:to>
                                        <p:strVal val="visible"/>
                                      </p:to>
                                    </p:set>
                                    <p:animEffect transition="in" filter="wipe(left)">
                                      <p:cBhvr>
                                        <p:cTn id="144" dur="500"/>
                                        <p:tgtEl>
                                          <p:spTgt spid="74"/>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75"/>
                                        </p:tgtEl>
                                        <p:attrNameLst>
                                          <p:attrName>style.visibility</p:attrName>
                                        </p:attrNameLst>
                                      </p:cBhvr>
                                      <p:to>
                                        <p:strVal val="visible"/>
                                      </p:to>
                                    </p:set>
                                    <p:animEffect transition="in" filter="wipe(left)">
                                      <p:cBhvr>
                                        <p:cTn id="14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animBg="1"/>
      <p:bldP spid="44" grpId="0"/>
      <p:bldP spid="68" grpId="0" animBg="1"/>
      <p:bldP spid="69" grpId="0"/>
      <p:bldP spid="70" grpId="0" animBg="1"/>
      <p:bldP spid="71" grpId="0"/>
      <p:bldP spid="74" grpId="0"/>
      <p:bldP spid="75" grpId="0"/>
      <p:bldP spid="77" grpId="0"/>
      <p:bldP spid="78" grpId="0"/>
      <p:bldP spid="79" grpId="0"/>
      <p:bldP spid="80" grpId="0"/>
      <p:bldP spid="85" grpId="0"/>
      <p:bldP spid="86" grpId="0"/>
      <p:bldP spid="87" grpId="0"/>
      <p:bldP spid="88" grpId="0"/>
      <p:bldP spid="90" grpId="0"/>
      <p:bldP spid="91" grpId="0" animBg="1"/>
      <p:bldP spid="92" grpId="0"/>
      <p:bldP spid="93" grpId="0" animBg="1"/>
      <p:bldP spid="94" grpId="0"/>
      <p:bldP spid="95" grpId="0" animBg="1"/>
      <p:bldP spid="96" grpId="0"/>
      <p:bldP spid="99" grpId="0" animBg="1"/>
      <p:bldP spid="100" grpId="0"/>
      <p:bldP spid="101" grpId="0"/>
      <p:bldP spid="102" grpId="0"/>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13" name="Group 12"/>
          <p:cNvGrpSpPr/>
          <p:nvPr/>
        </p:nvGrpSpPr>
        <p:grpSpPr>
          <a:xfrm>
            <a:off x="-100267" y="4788568"/>
            <a:ext cx="3292396" cy="2826722"/>
            <a:chOff x="1054308" y="2182801"/>
            <a:chExt cx="3762548" cy="3230378"/>
          </a:xfrm>
        </p:grpSpPr>
        <p:sp>
          <p:nvSpPr>
            <p:cNvPr id="3" name="Shape 6"/>
            <p:cNvSpPr/>
            <p:nvPr/>
          </p:nvSpPr>
          <p:spPr>
            <a:xfrm rot="604864">
              <a:off x="1310847" y="2182801"/>
              <a:ext cx="3372414" cy="2909931"/>
            </a:xfrm>
            <a:custGeom>
              <a:avLst/>
              <a:gdLst/>
              <a:ahLst/>
              <a:cxnLst>
                <a:cxn ang="0">
                  <a:pos x="wd2" y="hd2"/>
                </a:cxn>
                <a:cxn ang="5400000">
                  <a:pos x="wd2" y="hd2"/>
                </a:cxn>
                <a:cxn ang="10800000">
                  <a:pos x="wd2" y="hd2"/>
                </a:cxn>
                <a:cxn ang="16200000">
                  <a:pos x="wd2" y="hd2"/>
                </a:cxn>
              </a:cxnLst>
              <a:rect l="0" t="0" r="r" b="b"/>
              <a:pathLst>
                <a:path w="21600" h="21600" extrusionOk="0">
                  <a:moveTo>
                    <a:pt x="12751" y="21114"/>
                  </a:moveTo>
                  <a:lnTo>
                    <a:pt x="0" y="21600"/>
                  </a:lnTo>
                  <a:lnTo>
                    <a:pt x="9004" y="1716"/>
                  </a:lnTo>
                  <a:lnTo>
                    <a:pt x="21600" y="0"/>
                  </a:lnTo>
                  <a:cubicBezTo>
                    <a:pt x="21600" y="0"/>
                    <a:pt x="12751" y="21114"/>
                    <a:pt x="12751" y="21114"/>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7"/>
            <p:cNvSpPr/>
            <p:nvPr/>
          </p:nvSpPr>
          <p:spPr>
            <a:xfrm rot="604864">
              <a:off x="1054308" y="4893132"/>
              <a:ext cx="2114164" cy="264211"/>
            </a:xfrm>
            <a:custGeom>
              <a:avLst/>
              <a:gdLst/>
              <a:ahLst/>
              <a:cxnLst>
                <a:cxn ang="0">
                  <a:pos x="wd2" y="hd2"/>
                </a:cxn>
                <a:cxn ang="5400000">
                  <a:pos x="wd2" y="hd2"/>
                </a:cxn>
                <a:cxn ang="10800000">
                  <a:pos x="wd2" y="hd2"/>
                </a:cxn>
                <a:cxn ang="16200000">
                  <a:pos x="wd2" y="hd2"/>
                </a:cxn>
              </a:cxnLst>
              <a:rect l="0" t="0" r="r" b="b"/>
              <a:pathLst>
                <a:path w="21600" h="21600" extrusionOk="0">
                  <a:moveTo>
                    <a:pt x="20340" y="0"/>
                  </a:moveTo>
                  <a:lnTo>
                    <a:pt x="0" y="5354"/>
                  </a:lnTo>
                  <a:lnTo>
                    <a:pt x="1260" y="21600"/>
                  </a:lnTo>
                  <a:lnTo>
                    <a:pt x="21600" y="16246"/>
                  </a:lnTo>
                  <a:cubicBezTo>
                    <a:pt x="21600" y="16246"/>
                    <a:pt x="20340" y="0"/>
                    <a:pt x="20340" y="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8"/>
            <p:cNvSpPr/>
            <p:nvPr/>
          </p:nvSpPr>
          <p:spPr>
            <a:xfrm rot="604864">
              <a:off x="3271520" y="2370012"/>
              <a:ext cx="1545336" cy="3043167"/>
            </a:xfrm>
            <a:custGeom>
              <a:avLst/>
              <a:gdLst/>
              <a:ahLst/>
              <a:cxnLst>
                <a:cxn ang="0">
                  <a:pos x="wd2" y="hd2"/>
                </a:cxn>
                <a:cxn ang="5400000">
                  <a:pos x="wd2" y="hd2"/>
                </a:cxn>
                <a:cxn ang="10800000">
                  <a:pos x="wd2" y="hd2"/>
                </a:cxn>
                <a:cxn ang="16200000">
                  <a:pos x="wd2" y="hd2"/>
                </a:cxn>
              </a:cxnLst>
              <a:rect l="0" t="0" r="r" b="b"/>
              <a:pathLst>
                <a:path w="21600" h="21600" extrusionOk="0">
                  <a:moveTo>
                    <a:pt x="1724" y="21600"/>
                  </a:moveTo>
                  <a:lnTo>
                    <a:pt x="21600" y="830"/>
                  </a:lnTo>
                  <a:lnTo>
                    <a:pt x="19311" y="0"/>
                  </a:lnTo>
                  <a:lnTo>
                    <a:pt x="0" y="20189"/>
                  </a:lnTo>
                  <a:cubicBezTo>
                    <a:pt x="0" y="20189"/>
                    <a:pt x="1724" y="21600"/>
                    <a:pt x="1724" y="2160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9"/>
            <p:cNvSpPr/>
            <p:nvPr/>
          </p:nvSpPr>
          <p:spPr>
            <a:xfrm rot="604864">
              <a:off x="2552487" y="2292591"/>
              <a:ext cx="2199157" cy="2060279"/>
            </a:xfrm>
            <a:custGeom>
              <a:avLst/>
              <a:gdLst/>
              <a:ahLst/>
              <a:cxnLst>
                <a:cxn ang="0">
                  <a:pos x="wd2" y="hd2"/>
                </a:cxn>
                <a:cxn ang="5400000">
                  <a:pos x="wd2" y="hd2"/>
                </a:cxn>
                <a:cxn ang="10800000">
                  <a:pos x="wd2" y="hd2"/>
                </a:cxn>
                <a:cxn ang="16200000">
                  <a:pos x="wd2" y="hd2"/>
                </a:cxn>
              </a:cxnLst>
              <a:rect l="0" t="0" r="r" b="b"/>
              <a:pathLst>
                <a:path w="21600" h="21600" extrusionOk="0">
                  <a:moveTo>
                    <a:pt x="2283" y="2424"/>
                  </a:moveTo>
                  <a:lnTo>
                    <a:pt x="0" y="7068"/>
                  </a:lnTo>
                  <a:lnTo>
                    <a:pt x="11771" y="21600"/>
                  </a:lnTo>
                  <a:lnTo>
                    <a:pt x="21600" y="0"/>
                  </a:lnTo>
                  <a:cubicBezTo>
                    <a:pt x="21600" y="0"/>
                    <a:pt x="2283" y="2424"/>
                    <a:pt x="2283" y="2424"/>
                  </a:cubicBezTo>
                  <a:close/>
                </a:path>
              </a:pathLst>
            </a:custGeom>
            <a:solidFill>
              <a:schemeClr val="tx2">
                <a:lumMod val="60000"/>
                <a:lumOff val="4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4" name="Group 13"/>
          <p:cNvGrpSpPr/>
          <p:nvPr/>
        </p:nvGrpSpPr>
        <p:grpSpPr>
          <a:xfrm>
            <a:off x="-257303" y="4023814"/>
            <a:ext cx="3292396" cy="2826722"/>
            <a:chOff x="1054308" y="2182801"/>
            <a:chExt cx="3762548" cy="3230378"/>
          </a:xfrm>
        </p:grpSpPr>
        <p:sp>
          <p:nvSpPr>
            <p:cNvPr id="15" name="Shape 6"/>
            <p:cNvSpPr/>
            <p:nvPr/>
          </p:nvSpPr>
          <p:spPr>
            <a:xfrm rot="604864">
              <a:off x="1310847" y="2182801"/>
              <a:ext cx="3372414" cy="2909931"/>
            </a:xfrm>
            <a:custGeom>
              <a:avLst/>
              <a:gdLst/>
              <a:ahLst/>
              <a:cxnLst>
                <a:cxn ang="0">
                  <a:pos x="wd2" y="hd2"/>
                </a:cxn>
                <a:cxn ang="5400000">
                  <a:pos x="wd2" y="hd2"/>
                </a:cxn>
                <a:cxn ang="10800000">
                  <a:pos x="wd2" y="hd2"/>
                </a:cxn>
                <a:cxn ang="16200000">
                  <a:pos x="wd2" y="hd2"/>
                </a:cxn>
              </a:cxnLst>
              <a:rect l="0" t="0" r="r" b="b"/>
              <a:pathLst>
                <a:path w="21600" h="21600" extrusionOk="0">
                  <a:moveTo>
                    <a:pt x="12751" y="21114"/>
                  </a:moveTo>
                  <a:lnTo>
                    <a:pt x="0" y="21600"/>
                  </a:lnTo>
                  <a:lnTo>
                    <a:pt x="9004" y="1716"/>
                  </a:lnTo>
                  <a:lnTo>
                    <a:pt x="21600" y="0"/>
                  </a:lnTo>
                  <a:cubicBezTo>
                    <a:pt x="21600" y="0"/>
                    <a:pt x="12751" y="21114"/>
                    <a:pt x="12751" y="21114"/>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7"/>
            <p:cNvSpPr/>
            <p:nvPr/>
          </p:nvSpPr>
          <p:spPr>
            <a:xfrm rot="604864">
              <a:off x="1054308" y="4893132"/>
              <a:ext cx="2114164" cy="264211"/>
            </a:xfrm>
            <a:custGeom>
              <a:avLst/>
              <a:gdLst/>
              <a:ahLst/>
              <a:cxnLst>
                <a:cxn ang="0">
                  <a:pos x="wd2" y="hd2"/>
                </a:cxn>
                <a:cxn ang="5400000">
                  <a:pos x="wd2" y="hd2"/>
                </a:cxn>
                <a:cxn ang="10800000">
                  <a:pos x="wd2" y="hd2"/>
                </a:cxn>
                <a:cxn ang="16200000">
                  <a:pos x="wd2" y="hd2"/>
                </a:cxn>
              </a:cxnLst>
              <a:rect l="0" t="0" r="r" b="b"/>
              <a:pathLst>
                <a:path w="21600" h="21600" extrusionOk="0">
                  <a:moveTo>
                    <a:pt x="20340" y="0"/>
                  </a:moveTo>
                  <a:lnTo>
                    <a:pt x="0" y="5354"/>
                  </a:lnTo>
                  <a:lnTo>
                    <a:pt x="1260" y="21600"/>
                  </a:lnTo>
                  <a:lnTo>
                    <a:pt x="21600" y="16246"/>
                  </a:lnTo>
                  <a:cubicBezTo>
                    <a:pt x="21600" y="16246"/>
                    <a:pt x="20340" y="0"/>
                    <a:pt x="20340" y="0"/>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8"/>
            <p:cNvSpPr/>
            <p:nvPr/>
          </p:nvSpPr>
          <p:spPr>
            <a:xfrm rot="604864">
              <a:off x="3271520" y="2370012"/>
              <a:ext cx="1545336" cy="3043167"/>
            </a:xfrm>
            <a:custGeom>
              <a:avLst/>
              <a:gdLst/>
              <a:ahLst/>
              <a:cxnLst>
                <a:cxn ang="0">
                  <a:pos x="wd2" y="hd2"/>
                </a:cxn>
                <a:cxn ang="5400000">
                  <a:pos x="wd2" y="hd2"/>
                </a:cxn>
                <a:cxn ang="10800000">
                  <a:pos x="wd2" y="hd2"/>
                </a:cxn>
                <a:cxn ang="16200000">
                  <a:pos x="wd2" y="hd2"/>
                </a:cxn>
              </a:cxnLst>
              <a:rect l="0" t="0" r="r" b="b"/>
              <a:pathLst>
                <a:path w="21600" h="21600" extrusionOk="0">
                  <a:moveTo>
                    <a:pt x="1724" y="21600"/>
                  </a:moveTo>
                  <a:lnTo>
                    <a:pt x="21600" y="830"/>
                  </a:lnTo>
                  <a:lnTo>
                    <a:pt x="19311" y="0"/>
                  </a:lnTo>
                  <a:lnTo>
                    <a:pt x="0" y="20189"/>
                  </a:lnTo>
                  <a:cubicBezTo>
                    <a:pt x="0" y="20189"/>
                    <a:pt x="1724" y="21600"/>
                    <a:pt x="1724" y="216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9"/>
            <p:cNvSpPr/>
            <p:nvPr/>
          </p:nvSpPr>
          <p:spPr>
            <a:xfrm rot="604864">
              <a:off x="2552487" y="2292591"/>
              <a:ext cx="2199157" cy="2060279"/>
            </a:xfrm>
            <a:custGeom>
              <a:avLst/>
              <a:gdLst/>
              <a:ahLst/>
              <a:cxnLst>
                <a:cxn ang="0">
                  <a:pos x="wd2" y="hd2"/>
                </a:cxn>
                <a:cxn ang="5400000">
                  <a:pos x="wd2" y="hd2"/>
                </a:cxn>
                <a:cxn ang="10800000">
                  <a:pos x="wd2" y="hd2"/>
                </a:cxn>
                <a:cxn ang="16200000">
                  <a:pos x="wd2" y="hd2"/>
                </a:cxn>
              </a:cxnLst>
              <a:rect l="0" t="0" r="r" b="b"/>
              <a:pathLst>
                <a:path w="21600" h="21600" extrusionOk="0">
                  <a:moveTo>
                    <a:pt x="2283" y="2424"/>
                  </a:moveTo>
                  <a:lnTo>
                    <a:pt x="0" y="7068"/>
                  </a:lnTo>
                  <a:lnTo>
                    <a:pt x="11771" y="21600"/>
                  </a:lnTo>
                  <a:lnTo>
                    <a:pt x="21600" y="0"/>
                  </a:lnTo>
                  <a:cubicBezTo>
                    <a:pt x="21600" y="0"/>
                    <a:pt x="2283" y="2424"/>
                    <a:pt x="2283" y="2424"/>
                  </a:cubicBezTo>
                  <a:close/>
                </a:path>
              </a:pathLst>
            </a:custGeom>
            <a:solidFill>
              <a:schemeClr val="accent3">
                <a:lumMod val="60000"/>
                <a:lumOff val="40000"/>
                <a:alpha val="2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9" name="Group 18"/>
          <p:cNvGrpSpPr/>
          <p:nvPr/>
        </p:nvGrpSpPr>
        <p:grpSpPr>
          <a:xfrm>
            <a:off x="-498086" y="3259061"/>
            <a:ext cx="3292396" cy="2826722"/>
            <a:chOff x="1054308" y="2182801"/>
            <a:chExt cx="3762548" cy="3230378"/>
          </a:xfrm>
        </p:grpSpPr>
        <p:sp>
          <p:nvSpPr>
            <p:cNvPr id="20" name="Shape 6"/>
            <p:cNvSpPr/>
            <p:nvPr/>
          </p:nvSpPr>
          <p:spPr>
            <a:xfrm rot="604864">
              <a:off x="1310847" y="2182801"/>
              <a:ext cx="3372414" cy="2909931"/>
            </a:xfrm>
            <a:custGeom>
              <a:avLst/>
              <a:gdLst/>
              <a:ahLst/>
              <a:cxnLst>
                <a:cxn ang="0">
                  <a:pos x="wd2" y="hd2"/>
                </a:cxn>
                <a:cxn ang="5400000">
                  <a:pos x="wd2" y="hd2"/>
                </a:cxn>
                <a:cxn ang="10800000">
                  <a:pos x="wd2" y="hd2"/>
                </a:cxn>
                <a:cxn ang="16200000">
                  <a:pos x="wd2" y="hd2"/>
                </a:cxn>
              </a:cxnLst>
              <a:rect l="0" t="0" r="r" b="b"/>
              <a:pathLst>
                <a:path w="21600" h="21600" extrusionOk="0">
                  <a:moveTo>
                    <a:pt x="12751" y="21114"/>
                  </a:moveTo>
                  <a:lnTo>
                    <a:pt x="0" y="21600"/>
                  </a:lnTo>
                  <a:lnTo>
                    <a:pt x="9004" y="1716"/>
                  </a:lnTo>
                  <a:lnTo>
                    <a:pt x="21600" y="0"/>
                  </a:lnTo>
                  <a:cubicBezTo>
                    <a:pt x="21600" y="0"/>
                    <a:pt x="12751" y="21114"/>
                    <a:pt x="12751" y="2111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7"/>
            <p:cNvSpPr/>
            <p:nvPr/>
          </p:nvSpPr>
          <p:spPr>
            <a:xfrm rot="604864">
              <a:off x="1054308" y="4893132"/>
              <a:ext cx="2114164" cy="264211"/>
            </a:xfrm>
            <a:custGeom>
              <a:avLst/>
              <a:gdLst/>
              <a:ahLst/>
              <a:cxnLst>
                <a:cxn ang="0">
                  <a:pos x="wd2" y="hd2"/>
                </a:cxn>
                <a:cxn ang="5400000">
                  <a:pos x="wd2" y="hd2"/>
                </a:cxn>
                <a:cxn ang="10800000">
                  <a:pos x="wd2" y="hd2"/>
                </a:cxn>
                <a:cxn ang="16200000">
                  <a:pos x="wd2" y="hd2"/>
                </a:cxn>
              </a:cxnLst>
              <a:rect l="0" t="0" r="r" b="b"/>
              <a:pathLst>
                <a:path w="21600" h="21600" extrusionOk="0">
                  <a:moveTo>
                    <a:pt x="20340" y="0"/>
                  </a:moveTo>
                  <a:lnTo>
                    <a:pt x="0" y="5354"/>
                  </a:lnTo>
                  <a:lnTo>
                    <a:pt x="1260" y="21600"/>
                  </a:lnTo>
                  <a:lnTo>
                    <a:pt x="21600" y="16246"/>
                  </a:lnTo>
                  <a:cubicBezTo>
                    <a:pt x="21600" y="16246"/>
                    <a:pt x="20340" y="0"/>
                    <a:pt x="20340"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8"/>
            <p:cNvSpPr/>
            <p:nvPr/>
          </p:nvSpPr>
          <p:spPr>
            <a:xfrm rot="604864">
              <a:off x="3271520" y="2370012"/>
              <a:ext cx="1545336" cy="3043167"/>
            </a:xfrm>
            <a:custGeom>
              <a:avLst/>
              <a:gdLst/>
              <a:ahLst/>
              <a:cxnLst>
                <a:cxn ang="0">
                  <a:pos x="wd2" y="hd2"/>
                </a:cxn>
                <a:cxn ang="5400000">
                  <a:pos x="wd2" y="hd2"/>
                </a:cxn>
                <a:cxn ang="10800000">
                  <a:pos x="wd2" y="hd2"/>
                </a:cxn>
                <a:cxn ang="16200000">
                  <a:pos x="wd2" y="hd2"/>
                </a:cxn>
              </a:cxnLst>
              <a:rect l="0" t="0" r="r" b="b"/>
              <a:pathLst>
                <a:path w="21600" h="21600" extrusionOk="0">
                  <a:moveTo>
                    <a:pt x="1724" y="21600"/>
                  </a:moveTo>
                  <a:lnTo>
                    <a:pt x="21600" y="830"/>
                  </a:lnTo>
                  <a:lnTo>
                    <a:pt x="19311" y="0"/>
                  </a:lnTo>
                  <a:lnTo>
                    <a:pt x="0" y="20189"/>
                  </a:lnTo>
                  <a:cubicBezTo>
                    <a:pt x="0" y="20189"/>
                    <a:pt x="1724" y="21600"/>
                    <a:pt x="1724" y="216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9"/>
            <p:cNvSpPr/>
            <p:nvPr/>
          </p:nvSpPr>
          <p:spPr>
            <a:xfrm rot="604864">
              <a:off x="2552487" y="2292591"/>
              <a:ext cx="2199157" cy="2060279"/>
            </a:xfrm>
            <a:custGeom>
              <a:avLst/>
              <a:gdLst/>
              <a:ahLst/>
              <a:cxnLst>
                <a:cxn ang="0">
                  <a:pos x="wd2" y="hd2"/>
                </a:cxn>
                <a:cxn ang="5400000">
                  <a:pos x="wd2" y="hd2"/>
                </a:cxn>
                <a:cxn ang="10800000">
                  <a:pos x="wd2" y="hd2"/>
                </a:cxn>
                <a:cxn ang="16200000">
                  <a:pos x="wd2" y="hd2"/>
                </a:cxn>
              </a:cxnLst>
              <a:rect l="0" t="0" r="r" b="b"/>
              <a:pathLst>
                <a:path w="21600" h="21600" extrusionOk="0">
                  <a:moveTo>
                    <a:pt x="2283" y="2424"/>
                  </a:moveTo>
                  <a:lnTo>
                    <a:pt x="0" y="7068"/>
                  </a:lnTo>
                  <a:lnTo>
                    <a:pt x="11771" y="21600"/>
                  </a:lnTo>
                  <a:lnTo>
                    <a:pt x="21600" y="0"/>
                  </a:lnTo>
                  <a:cubicBezTo>
                    <a:pt x="21600" y="0"/>
                    <a:pt x="2283" y="2424"/>
                    <a:pt x="2283" y="2424"/>
                  </a:cubicBezTo>
                  <a:close/>
                </a:path>
              </a:pathLst>
            </a:custGeom>
            <a:solidFill>
              <a:schemeClr val="accent4">
                <a:lumMod val="60000"/>
                <a:lumOff val="40000"/>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24" name="Group 23"/>
          <p:cNvGrpSpPr/>
          <p:nvPr/>
        </p:nvGrpSpPr>
        <p:grpSpPr>
          <a:xfrm>
            <a:off x="-707463" y="2494307"/>
            <a:ext cx="3292396" cy="2826722"/>
            <a:chOff x="1054308" y="2182801"/>
            <a:chExt cx="3762548" cy="3230378"/>
          </a:xfrm>
        </p:grpSpPr>
        <p:sp>
          <p:nvSpPr>
            <p:cNvPr id="25" name="Shape 6"/>
            <p:cNvSpPr/>
            <p:nvPr/>
          </p:nvSpPr>
          <p:spPr>
            <a:xfrm rot="604864">
              <a:off x="1310847" y="2182801"/>
              <a:ext cx="3372414" cy="2909931"/>
            </a:xfrm>
            <a:custGeom>
              <a:avLst/>
              <a:gdLst/>
              <a:ahLst/>
              <a:cxnLst>
                <a:cxn ang="0">
                  <a:pos x="wd2" y="hd2"/>
                </a:cxn>
                <a:cxn ang="5400000">
                  <a:pos x="wd2" y="hd2"/>
                </a:cxn>
                <a:cxn ang="10800000">
                  <a:pos x="wd2" y="hd2"/>
                </a:cxn>
                <a:cxn ang="16200000">
                  <a:pos x="wd2" y="hd2"/>
                </a:cxn>
              </a:cxnLst>
              <a:rect l="0" t="0" r="r" b="b"/>
              <a:pathLst>
                <a:path w="21600" h="21600" extrusionOk="0">
                  <a:moveTo>
                    <a:pt x="12751" y="21114"/>
                  </a:moveTo>
                  <a:lnTo>
                    <a:pt x="0" y="21600"/>
                  </a:lnTo>
                  <a:lnTo>
                    <a:pt x="9004" y="1716"/>
                  </a:lnTo>
                  <a:lnTo>
                    <a:pt x="21600" y="0"/>
                  </a:lnTo>
                  <a:cubicBezTo>
                    <a:pt x="21600" y="0"/>
                    <a:pt x="12751" y="21114"/>
                    <a:pt x="12751" y="21114"/>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7"/>
            <p:cNvSpPr/>
            <p:nvPr/>
          </p:nvSpPr>
          <p:spPr>
            <a:xfrm rot="604864">
              <a:off x="1054308" y="4893132"/>
              <a:ext cx="2114164" cy="264211"/>
            </a:xfrm>
            <a:custGeom>
              <a:avLst/>
              <a:gdLst/>
              <a:ahLst/>
              <a:cxnLst>
                <a:cxn ang="0">
                  <a:pos x="wd2" y="hd2"/>
                </a:cxn>
                <a:cxn ang="5400000">
                  <a:pos x="wd2" y="hd2"/>
                </a:cxn>
                <a:cxn ang="10800000">
                  <a:pos x="wd2" y="hd2"/>
                </a:cxn>
                <a:cxn ang="16200000">
                  <a:pos x="wd2" y="hd2"/>
                </a:cxn>
              </a:cxnLst>
              <a:rect l="0" t="0" r="r" b="b"/>
              <a:pathLst>
                <a:path w="21600" h="21600" extrusionOk="0">
                  <a:moveTo>
                    <a:pt x="20340" y="0"/>
                  </a:moveTo>
                  <a:lnTo>
                    <a:pt x="0" y="5354"/>
                  </a:lnTo>
                  <a:lnTo>
                    <a:pt x="1260" y="21600"/>
                  </a:lnTo>
                  <a:lnTo>
                    <a:pt x="21600" y="16246"/>
                  </a:lnTo>
                  <a:cubicBezTo>
                    <a:pt x="21600" y="16246"/>
                    <a:pt x="20340" y="0"/>
                    <a:pt x="20340" y="0"/>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8"/>
            <p:cNvSpPr/>
            <p:nvPr/>
          </p:nvSpPr>
          <p:spPr>
            <a:xfrm rot="604864">
              <a:off x="3271520" y="2370012"/>
              <a:ext cx="1545336" cy="3043167"/>
            </a:xfrm>
            <a:custGeom>
              <a:avLst/>
              <a:gdLst/>
              <a:ahLst/>
              <a:cxnLst>
                <a:cxn ang="0">
                  <a:pos x="wd2" y="hd2"/>
                </a:cxn>
                <a:cxn ang="5400000">
                  <a:pos x="wd2" y="hd2"/>
                </a:cxn>
                <a:cxn ang="10800000">
                  <a:pos x="wd2" y="hd2"/>
                </a:cxn>
                <a:cxn ang="16200000">
                  <a:pos x="wd2" y="hd2"/>
                </a:cxn>
              </a:cxnLst>
              <a:rect l="0" t="0" r="r" b="b"/>
              <a:pathLst>
                <a:path w="21600" h="21600" extrusionOk="0">
                  <a:moveTo>
                    <a:pt x="1724" y="21600"/>
                  </a:moveTo>
                  <a:lnTo>
                    <a:pt x="21600" y="830"/>
                  </a:lnTo>
                  <a:lnTo>
                    <a:pt x="19311" y="0"/>
                  </a:lnTo>
                  <a:lnTo>
                    <a:pt x="0" y="20189"/>
                  </a:lnTo>
                  <a:cubicBezTo>
                    <a:pt x="0" y="20189"/>
                    <a:pt x="1724" y="21600"/>
                    <a:pt x="1724" y="21600"/>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9"/>
            <p:cNvSpPr/>
            <p:nvPr/>
          </p:nvSpPr>
          <p:spPr>
            <a:xfrm rot="604864">
              <a:off x="2552487" y="2292591"/>
              <a:ext cx="2199157" cy="2060279"/>
            </a:xfrm>
            <a:custGeom>
              <a:avLst/>
              <a:gdLst/>
              <a:ahLst/>
              <a:cxnLst>
                <a:cxn ang="0">
                  <a:pos x="wd2" y="hd2"/>
                </a:cxn>
                <a:cxn ang="5400000">
                  <a:pos x="wd2" y="hd2"/>
                </a:cxn>
                <a:cxn ang="10800000">
                  <a:pos x="wd2" y="hd2"/>
                </a:cxn>
                <a:cxn ang="16200000">
                  <a:pos x="wd2" y="hd2"/>
                </a:cxn>
              </a:cxnLst>
              <a:rect l="0" t="0" r="r" b="b"/>
              <a:pathLst>
                <a:path w="21600" h="21600" extrusionOk="0">
                  <a:moveTo>
                    <a:pt x="2283" y="2424"/>
                  </a:moveTo>
                  <a:lnTo>
                    <a:pt x="0" y="7068"/>
                  </a:lnTo>
                  <a:lnTo>
                    <a:pt x="11771" y="21600"/>
                  </a:lnTo>
                  <a:lnTo>
                    <a:pt x="21600" y="0"/>
                  </a:lnTo>
                  <a:cubicBezTo>
                    <a:pt x="21600" y="0"/>
                    <a:pt x="2283" y="2424"/>
                    <a:pt x="2283" y="2424"/>
                  </a:cubicBezTo>
                  <a:close/>
                </a:path>
              </a:pathLst>
            </a:custGeom>
            <a:solidFill>
              <a:schemeClr val="accent5">
                <a:lumMod val="60000"/>
                <a:lumOff val="40000"/>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29" name="Group 28"/>
          <p:cNvGrpSpPr/>
          <p:nvPr/>
        </p:nvGrpSpPr>
        <p:grpSpPr>
          <a:xfrm>
            <a:off x="-916840" y="1729554"/>
            <a:ext cx="3292396" cy="2826722"/>
            <a:chOff x="1054308" y="2182801"/>
            <a:chExt cx="3762548" cy="3230378"/>
          </a:xfrm>
        </p:grpSpPr>
        <p:sp>
          <p:nvSpPr>
            <p:cNvPr id="30" name="Shape 6"/>
            <p:cNvSpPr/>
            <p:nvPr/>
          </p:nvSpPr>
          <p:spPr>
            <a:xfrm rot="604864">
              <a:off x="1310847" y="2182801"/>
              <a:ext cx="3372414" cy="2909931"/>
            </a:xfrm>
            <a:custGeom>
              <a:avLst/>
              <a:gdLst/>
              <a:ahLst/>
              <a:cxnLst>
                <a:cxn ang="0">
                  <a:pos x="wd2" y="hd2"/>
                </a:cxn>
                <a:cxn ang="5400000">
                  <a:pos x="wd2" y="hd2"/>
                </a:cxn>
                <a:cxn ang="10800000">
                  <a:pos x="wd2" y="hd2"/>
                </a:cxn>
                <a:cxn ang="16200000">
                  <a:pos x="wd2" y="hd2"/>
                </a:cxn>
              </a:cxnLst>
              <a:rect l="0" t="0" r="r" b="b"/>
              <a:pathLst>
                <a:path w="21600" h="21600" extrusionOk="0">
                  <a:moveTo>
                    <a:pt x="12751" y="21114"/>
                  </a:moveTo>
                  <a:lnTo>
                    <a:pt x="0" y="21600"/>
                  </a:lnTo>
                  <a:lnTo>
                    <a:pt x="9004" y="1716"/>
                  </a:lnTo>
                  <a:lnTo>
                    <a:pt x="21600" y="0"/>
                  </a:lnTo>
                  <a:cubicBezTo>
                    <a:pt x="21600" y="0"/>
                    <a:pt x="12751" y="21114"/>
                    <a:pt x="12751" y="21114"/>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7"/>
            <p:cNvSpPr/>
            <p:nvPr/>
          </p:nvSpPr>
          <p:spPr>
            <a:xfrm rot="604864">
              <a:off x="1054308" y="4893132"/>
              <a:ext cx="2114164" cy="264211"/>
            </a:xfrm>
            <a:custGeom>
              <a:avLst/>
              <a:gdLst/>
              <a:ahLst/>
              <a:cxnLst>
                <a:cxn ang="0">
                  <a:pos x="wd2" y="hd2"/>
                </a:cxn>
                <a:cxn ang="5400000">
                  <a:pos x="wd2" y="hd2"/>
                </a:cxn>
                <a:cxn ang="10800000">
                  <a:pos x="wd2" y="hd2"/>
                </a:cxn>
                <a:cxn ang="16200000">
                  <a:pos x="wd2" y="hd2"/>
                </a:cxn>
              </a:cxnLst>
              <a:rect l="0" t="0" r="r" b="b"/>
              <a:pathLst>
                <a:path w="21600" h="21600" extrusionOk="0">
                  <a:moveTo>
                    <a:pt x="20340" y="0"/>
                  </a:moveTo>
                  <a:lnTo>
                    <a:pt x="0" y="5354"/>
                  </a:lnTo>
                  <a:lnTo>
                    <a:pt x="1260" y="21600"/>
                  </a:lnTo>
                  <a:lnTo>
                    <a:pt x="21600" y="16246"/>
                  </a:lnTo>
                  <a:cubicBezTo>
                    <a:pt x="21600" y="16246"/>
                    <a:pt x="20340" y="0"/>
                    <a:pt x="20340" y="0"/>
                  </a:cubicBezTo>
                  <a:close/>
                </a:path>
              </a:pathLst>
            </a:custGeom>
            <a:solidFill>
              <a:schemeClr val="accent6">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8"/>
            <p:cNvSpPr/>
            <p:nvPr/>
          </p:nvSpPr>
          <p:spPr>
            <a:xfrm rot="604864">
              <a:off x="3271520" y="2370012"/>
              <a:ext cx="1545336" cy="3043167"/>
            </a:xfrm>
            <a:custGeom>
              <a:avLst/>
              <a:gdLst/>
              <a:ahLst/>
              <a:cxnLst>
                <a:cxn ang="0">
                  <a:pos x="wd2" y="hd2"/>
                </a:cxn>
                <a:cxn ang="5400000">
                  <a:pos x="wd2" y="hd2"/>
                </a:cxn>
                <a:cxn ang="10800000">
                  <a:pos x="wd2" y="hd2"/>
                </a:cxn>
                <a:cxn ang="16200000">
                  <a:pos x="wd2" y="hd2"/>
                </a:cxn>
              </a:cxnLst>
              <a:rect l="0" t="0" r="r" b="b"/>
              <a:pathLst>
                <a:path w="21600" h="21600" extrusionOk="0">
                  <a:moveTo>
                    <a:pt x="1724" y="21600"/>
                  </a:moveTo>
                  <a:lnTo>
                    <a:pt x="21600" y="830"/>
                  </a:lnTo>
                  <a:lnTo>
                    <a:pt x="19311" y="0"/>
                  </a:lnTo>
                  <a:lnTo>
                    <a:pt x="0" y="20189"/>
                  </a:lnTo>
                  <a:cubicBezTo>
                    <a:pt x="0" y="20189"/>
                    <a:pt x="1724" y="21600"/>
                    <a:pt x="1724" y="21600"/>
                  </a:cubicBezTo>
                  <a:close/>
                </a:path>
              </a:pathLst>
            </a:custGeom>
            <a:solidFill>
              <a:schemeClr val="accent6">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9"/>
            <p:cNvSpPr/>
            <p:nvPr/>
          </p:nvSpPr>
          <p:spPr>
            <a:xfrm rot="604864">
              <a:off x="2552487" y="2292591"/>
              <a:ext cx="2199157" cy="2060279"/>
            </a:xfrm>
            <a:custGeom>
              <a:avLst/>
              <a:gdLst/>
              <a:ahLst/>
              <a:cxnLst>
                <a:cxn ang="0">
                  <a:pos x="wd2" y="hd2"/>
                </a:cxn>
                <a:cxn ang="5400000">
                  <a:pos x="wd2" y="hd2"/>
                </a:cxn>
                <a:cxn ang="10800000">
                  <a:pos x="wd2" y="hd2"/>
                </a:cxn>
                <a:cxn ang="16200000">
                  <a:pos x="wd2" y="hd2"/>
                </a:cxn>
              </a:cxnLst>
              <a:rect l="0" t="0" r="r" b="b"/>
              <a:pathLst>
                <a:path w="21600" h="21600" extrusionOk="0">
                  <a:moveTo>
                    <a:pt x="2283" y="2424"/>
                  </a:moveTo>
                  <a:lnTo>
                    <a:pt x="0" y="7068"/>
                  </a:lnTo>
                  <a:lnTo>
                    <a:pt x="11771" y="21600"/>
                  </a:lnTo>
                  <a:lnTo>
                    <a:pt x="21600" y="0"/>
                  </a:lnTo>
                  <a:cubicBezTo>
                    <a:pt x="21600" y="0"/>
                    <a:pt x="2283" y="2424"/>
                    <a:pt x="2283" y="2424"/>
                  </a:cubicBezTo>
                  <a:close/>
                </a:path>
              </a:pathLst>
            </a:custGeom>
            <a:solidFill>
              <a:schemeClr val="accent6">
                <a:lumMod val="60000"/>
                <a:lumOff val="40000"/>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8" name="TextBox 37"/>
          <p:cNvSpPr txBox="1"/>
          <p:nvPr/>
        </p:nvSpPr>
        <p:spPr>
          <a:xfrm rot="18337031">
            <a:off x="1557961" y="5782438"/>
            <a:ext cx="1689350" cy="292388"/>
          </a:xfrm>
          <a:prstGeom prst="rect">
            <a:avLst/>
          </a:prstGeom>
          <a:noFill/>
        </p:spPr>
        <p:txBody>
          <a:bodyPr wrap="square" rtlCol="0">
            <a:spAutoFit/>
          </a:bodyPr>
          <a:lstStyle/>
          <a:p>
            <a:pPr algn="ctr"/>
            <a:r>
              <a:rPr lang="en-US" sz="1300" dirty="0" smtClean="0">
                <a:solidFill>
                  <a:srgbClr val="FEFEFE"/>
                </a:solidFill>
                <a:latin typeface="Montserrat" charset="0"/>
                <a:ea typeface="Montserrat" charset="0"/>
                <a:cs typeface="Montserrat" charset="0"/>
              </a:rPr>
              <a:t>Fact Name Here</a:t>
            </a:r>
            <a:endParaRPr lang="en-US" sz="1300" dirty="0">
              <a:solidFill>
                <a:srgbClr val="FEFEFE"/>
              </a:solidFill>
              <a:latin typeface="Montserrat" charset="0"/>
              <a:ea typeface="Montserrat" charset="0"/>
              <a:cs typeface="Montserrat" charset="0"/>
            </a:endParaRPr>
          </a:p>
        </p:txBody>
      </p:sp>
      <p:sp>
        <p:nvSpPr>
          <p:cNvPr id="39" name="TextBox 38"/>
          <p:cNvSpPr txBox="1"/>
          <p:nvPr/>
        </p:nvSpPr>
        <p:spPr>
          <a:xfrm rot="18337031">
            <a:off x="1286843" y="5069201"/>
            <a:ext cx="1689350" cy="292388"/>
          </a:xfrm>
          <a:prstGeom prst="rect">
            <a:avLst/>
          </a:prstGeom>
          <a:noFill/>
        </p:spPr>
        <p:txBody>
          <a:bodyPr wrap="square" rtlCol="0">
            <a:spAutoFit/>
          </a:bodyPr>
          <a:lstStyle/>
          <a:p>
            <a:pPr algn="ctr"/>
            <a:r>
              <a:rPr lang="en-US" sz="1300" dirty="0" smtClean="0">
                <a:solidFill>
                  <a:srgbClr val="FEFEFE"/>
                </a:solidFill>
                <a:latin typeface="Montserrat" charset="0"/>
                <a:ea typeface="Montserrat" charset="0"/>
                <a:cs typeface="Montserrat" charset="0"/>
              </a:rPr>
              <a:t>Fact Name Here</a:t>
            </a:r>
            <a:endParaRPr lang="en-US" sz="1300" dirty="0">
              <a:solidFill>
                <a:srgbClr val="FEFEFE"/>
              </a:solidFill>
              <a:latin typeface="Montserrat" charset="0"/>
              <a:ea typeface="Montserrat" charset="0"/>
              <a:cs typeface="Montserrat" charset="0"/>
            </a:endParaRPr>
          </a:p>
        </p:txBody>
      </p:sp>
      <p:sp>
        <p:nvSpPr>
          <p:cNvPr id="40" name="TextBox 39"/>
          <p:cNvSpPr txBox="1"/>
          <p:nvPr/>
        </p:nvSpPr>
        <p:spPr>
          <a:xfrm rot="18337031">
            <a:off x="1022919" y="4343719"/>
            <a:ext cx="1689350" cy="292388"/>
          </a:xfrm>
          <a:prstGeom prst="rect">
            <a:avLst/>
          </a:prstGeom>
          <a:noFill/>
        </p:spPr>
        <p:txBody>
          <a:bodyPr wrap="square" rtlCol="0">
            <a:spAutoFit/>
          </a:bodyPr>
          <a:lstStyle/>
          <a:p>
            <a:pPr algn="ctr"/>
            <a:r>
              <a:rPr lang="en-US" sz="1300" dirty="0" smtClean="0">
                <a:solidFill>
                  <a:srgbClr val="FEFEFE"/>
                </a:solidFill>
                <a:latin typeface="Montserrat" charset="0"/>
                <a:ea typeface="Montserrat" charset="0"/>
                <a:cs typeface="Montserrat" charset="0"/>
              </a:rPr>
              <a:t>Fact Name Here</a:t>
            </a:r>
            <a:endParaRPr lang="en-US" sz="1300" dirty="0">
              <a:solidFill>
                <a:srgbClr val="FEFEFE"/>
              </a:solidFill>
              <a:latin typeface="Montserrat" charset="0"/>
              <a:ea typeface="Montserrat" charset="0"/>
              <a:cs typeface="Montserrat" charset="0"/>
            </a:endParaRPr>
          </a:p>
        </p:txBody>
      </p:sp>
      <p:sp>
        <p:nvSpPr>
          <p:cNvPr id="41" name="TextBox 40"/>
          <p:cNvSpPr txBox="1"/>
          <p:nvPr/>
        </p:nvSpPr>
        <p:spPr>
          <a:xfrm rot="18337031">
            <a:off x="797685" y="3634882"/>
            <a:ext cx="1689350" cy="292388"/>
          </a:xfrm>
          <a:prstGeom prst="rect">
            <a:avLst/>
          </a:prstGeom>
          <a:noFill/>
        </p:spPr>
        <p:txBody>
          <a:bodyPr wrap="square" rtlCol="0">
            <a:spAutoFit/>
          </a:bodyPr>
          <a:lstStyle/>
          <a:p>
            <a:pPr algn="ctr"/>
            <a:r>
              <a:rPr lang="en-US" sz="1300" dirty="0" smtClean="0">
                <a:solidFill>
                  <a:srgbClr val="FEFEFE"/>
                </a:solidFill>
                <a:latin typeface="Montserrat" charset="0"/>
                <a:ea typeface="Montserrat" charset="0"/>
                <a:cs typeface="Montserrat" charset="0"/>
              </a:rPr>
              <a:t>Fact Name Here</a:t>
            </a:r>
            <a:endParaRPr lang="en-US" sz="1300" dirty="0">
              <a:solidFill>
                <a:srgbClr val="FEFEFE"/>
              </a:solidFill>
              <a:latin typeface="Montserrat" charset="0"/>
              <a:ea typeface="Montserrat" charset="0"/>
              <a:cs typeface="Montserrat" charset="0"/>
            </a:endParaRPr>
          </a:p>
        </p:txBody>
      </p:sp>
      <p:sp>
        <p:nvSpPr>
          <p:cNvPr id="42" name="TextBox 41"/>
          <p:cNvSpPr txBox="1"/>
          <p:nvPr/>
        </p:nvSpPr>
        <p:spPr>
          <a:xfrm rot="18337031">
            <a:off x="599527" y="2852675"/>
            <a:ext cx="1689350" cy="292388"/>
          </a:xfrm>
          <a:prstGeom prst="rect">
            <a:avLst/>
          </a:prstGeom>
          <a:noFill/>
        </p:spPr>
        <p:txBody>
          <a:bodyPr wrap="square" rtlCol="0">
            <a:spAutoFit/>
          </a:bodyPr>
          <a:lstStyle/>
          <a:p>
            <a:pPr algn="ctr"/>
            <a:r>
              <a:rPr lang="en-US" sz="1300" dirty="0" smtClean="0">
                <a:solidFill>
                  <a:srgbClr val="FEFEFE"/>
                </a:solidFill>
                <a:latin typeface="Montserrat" charset="0"/>
                <a:ea typeface="Montserrat" charset="0"/>
                <a:cs typeface="Montserrat" charset="0"/>
              </a:rPr>
              <a:t>Fact Name Here</a:t>
            </a:r>
            <a:endParaRPr lang="en-US" sz="1300" dirty="0">
              <a:solidFill>
                <a:srgbClr val="FEFEFE"/>
              </a:solidFill>
              <a:latin typeface="Montserrat" charset="0"/>
              <a:ea typeface="Montserrat" charset="0"/>
              <a:cs typeface="Montserrat" charset="0"/>
            </a:endParaRPr>
          </a:p>
        </p:txBody>
      </p:sp>
      <p:sp>
        <p:nvSpPr>
          <p:cNvPr id="44" name="Rectangle 43"/>
          <p:cNvSpPr/>
          <p:nvPr/>
        </p:nvSpPr>
        <p:spPr>
          <a:xfrm>
            <a:off x="4097147" y="2822269"/>
            <a:ext cx="458780" cy="477054"/>
          </a:xfrm>
          <a:prstGeom prst="rect">
            <a:avLst/>
          </a:prstGeom>
        </p:spPr>
        <p:txBody>
          <a:bodyPr wrap="none">
            <a:spAutoFit/>
          </a:bodyPr>
          <a:lstStyle/>
          <a:p>
            <a:pPr algn="ctr"/>
            <a:r>
              <a:rPr lang="en-US" sz="2500" dirty="0">
                <a:solidFill>
                  <a:schemeClr val="tx1">
                    <a:alpha val="30000"/>
                  </a:schemeClr>
                </a:solidFill>
                <a:latin typeface="FontAwesome" pitchFamily="2" charset="0"/>
              </a:rPr>
              <a:t></a:t>
            </a:r>
          </a:p>
        </p:txBody>
      </p:sp>
      <p:sp>
        <p:nvSpPr>
          <p:cNvPr id="45" name="Rectangle 44"/>
          <p:cNvSpPr/>
          <p:nvPr/>
        </p:nvSpPr>
        <p:spPr>
          <a:xfrm>
            <a:off x="4097147" y="3708565"/>
            <a:ext cx="458780" cy="477054"/>
          </a:xfrm>
          <a:prstGeom prst="rect">
            <a:avLst/>
          </a:prstGeom>
        </p:spPr>
        <p:txBody>
          <a:bodyPr wrap="none">
            <a:spAutoFit/>
          </a:bodyPr>
          <a:lstStyle/>
          <a:p>
            <a:pPr algn="ctr"/>
            <a:r>
              <a:rPr lang="en-US" sz="2500" dirty="0">
                <a:solidFill>
                  <a:schemeClr val="tx1">
                    <a:alpha val="30000"/>
                  </a:schemeClr>
                </a:solidFill>
                <a:latin typeface="FontAwesome" pitchFamily="2" charset="0"/>
              </a:rPr>
              <a:t></a:t>
            </a:r>
          </a:p>
        </p:txBody>
      </p:sp>
      <p:sp>
        <p:nvSpPr>
          <p:cNvPr id="46" name="Rectangle 45"/>
          <p:cNvSpPr/>
          <p:nvPr/>
        </p:nvSpPr>
        <p:spPr>
          <a:xfrm>
            <a:off x="4094552" y="1992535"/>
            <a:ext cx="482824" cy="477054"/>
          </a:xfrm>
          <a:prstGeom prst="rect">
            <a:avLst/>
          </a:prstGeom>
        </p:spPr>
        <p:txBody>
          <a:bodyPr wrap="none">
            <a:spAutoFit/>
          </a:bodyPr>
          <a:lstStyle/>
          <a:p>
            <a:pPr algn="ctr"/>
            <a:r>
              <a:rPr lang="en-US" sz="2500" dirty="0">
                <a:solidFill>
                  <a:schemeClr val="tx1">
                    <a:alpha val="30000"/>
                  </a:schemeClr>
                </a:solidFill>
                <a:latin typeface="FontAwesome" pitchFamily="2" charset="0"/>
              </a:rPr>
              <a:t></a:t>
            </a:r>
          </a:p>
        </p:txBody>
      </p:sp>
      <p:sp>
        <p:nvSpPr>
          <p:cNvPr id="47" name="Rectangle 46"/>
          <p:cNvSpPr/>
          <p:nvPr/>
        </p:nvSpPr>
        <p:spPr>
          <a:xfrm>
            <a:off x="4097147" y="4557152"/>
            <a:ext cx="458780" cy="477054"/>
          </a:xfrm>
          <a:prstGeom prst="rect">
            <a:avLst/>
          </a:prstGeom>
        </p:spPr>
        <p:txBody>
          <a:bodyPr wrap="none">
            <a:spAutoFit/>
          </a:bodyPr>
          <a:lstStyle/>
          <a:p>
            <a:pPr algn="ctr"/>
            <a:r>
              <a:rPr lang="en-US" sz="2500" dirty="0">
                <a:solidFill>
                  <a:schemeClr val="tx1">
                    <a:alpha val="30000"/>
                  </a:schemeClr>
                </a:solidFill>
                <a:latin typeface="FontAwesome" pitchFamily="2" charset="0"/>
              </a:rPr>
              <a:t></a:t>
            </a:r>
          </a:p>
        </p:txBody>
      </p:sp>
      <p:sp>
        <p:nvSpPr>
          <p:cNvPr id="48" name="Oval 47"/>
          <p:cNvSpPr/>
          <p:nvPr/>
        </p:nvSpPr>
        <p:spPr>
          <a:xfrm>
            <a:off x="4053526" y="2001962"/>
            <a:ext cx="548640" cy="548640"/>
          </a:xfrm>
          <a:prstGeom prst="ellipse">
            <a:avLst/>
          </a:prstGeom>
          <a:noFill/>
          <a:ln w="254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49" name="Oval 48"/>
          <p:cNvSpPr/>
          <p:nvPr/>
        </p:nvSpPr>
        <p:spPr>
          <a:xfrm>
            <a:off x="4053526" y="2853515"/>
            <a:ext cx="548640" cy="548640"/>
          </a:xfrm>
          <a:prstGeom prst="ellipse">
            <a:avLst/>
          </a:prstGeom>
          <a:noFill/>
          <a:ln w="254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0" name="Oval 49"/>
          <p:cNvSpPr/>
          <p:nvPr/>
        </p:nvSpPr>
        <p:spPr>
          <a:xfrm>
            <a:off x="4053526" y="3705068"/>
            <a:ext cx="548640" cy="548640"/>
          </a:xfrm>
          <a:prstGeom prst="ellipse">
            <a:avLst/>
          </a:prstGeom>
          <a:noFill/>
          <a:ln w="254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1" name="Oval 50"/>
          <p:cNvSpPr/>
          <p:nvPr/>
        </p:nvSpPr>
        <p:spPr>
          <a:xfrm>
            <a:off x="4053526" y="4556620"/>
            <a:ext cx="548640" cy="548640"/>
          </a:xfrm>
          <a:prstGeom prst="ellipse">
            <a:avLst/>
          </a:prstGeom>
          <a:noFill/>
          <a:ln w="254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3" name="Rectangle 52"/>
          <p:cNvSpPr/>
          <p:nvPr/>
        </p:nvSpPr>
        <p:spPr>
          <a:xfrm>
            <a:off x="4103559" y="5436985"/>
            <a:ext cx="445956" cy="430887"/>
          </a:xfrm>
          <a:prstGeom prst="rect">
            <a:avLst/>
          </a:prstGeom>
        </p:spPr>
        <p:txBody>
          <a:bodyPr wrap="none">
            <a:spAutoFit/>
          </a:bodyPr>
          <a:lstStyle/>
          <a:p>
            <a:pPr algn="ctr"/>
            <a:r>
              <a:rPr lang="en-US" sz="2200" dirty="0">
                <a:solidFill>
                  <a:schemeClr val="tx1">
                    <a:alpha val="30000"/>
                  </a:schemeClr>
                </a:solidFill>
                <a:latin typeface="FontAwesome" charset="0"/>
              </a:rPr>
              <a:t></a:t>
            </a:r>
            <a:endParaRPr lang="en-US" sz="2200" dirty="0">
              <a:solidFill>
                <a:schemeClr val="tx1">
                  <a:alpha val="30000"/>
                </a:schemeClr>
              </a:solidFill>
              <a:latin typeface="FontAwesome" pitchFamily="2" charset="0"/>
            </a:endParaRPr>
          </a:p>
        </p:txBody>
      </p:sp>
      <p:sp>
        <p:nvSpPr>
          <p:cNvPr id="54" name="Oval 53"/>
          <p:cNvSpPr/>
          <p:nvPr/>
        </p:nvSpPr>
        <p:spPr>
          <a:xfrm>
            <a:off x="4053526" y="5408172"/>
            <a:ext cx="548640" cy="548640"/>
          </a:xfrm>
          <a:prstGeom prst="ellipse">
            <a:avLst/>
          </a:prstGeom>
          <a:noFill/>
          <a:ln w="254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6" name="TextBox 55"/>
          <p:cNvSpPr txBox="1"/>
          <p:nvPr/>
        </p:nvSpPr>
        <p:spPr>
          <a:xfrm>
            <a:off x="5565017" y="2107962"/>
            <a:ext cx="1656952" cy="542713"/>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61" name="TextBox 60"/>
          <p:cNvSpPr txBox="1"/>
          <p:nvPr/>
        </p:nvSpPr>
        <p:spPr>
          <a:xfrm>
            <a:off x="4735454" y="2051400"/>
            <a:ext cx="798078" cy="477054"/>
          </a:xfrm>
          <a:prstGeom prst="rect">
            <a:avLst/>
          </a:prstGeom>
          <a:noFill/>
        </p:spPr>
        <p:txBody>
          <a:bodyPr wrap="square" numCol="1" spcCol="457200" rtlCol="0">
            <a:spAutoFit/>
          </a:bodyPr>
          <a:lstStyle/>
          <a:p>
            <a:r>
              <a:rPr lang="en-US" sz="2500" dirty="0" smtClean="0">
                <a:latin typeface="Montserrat" charset="0"/>
                <a:ea typeface="Montserrat" charset="0"/>
                <a:cs typeface="Montserrat" charset="0"/>
              </a:rPr>
              <a:t>13%</a:t>
            </a:r>
            <a:endParaRPr lang="en-US" sz="2500" dirty="0">
              <a:latin typeface="Montserrat" charset="0"/>
              <a:ea typeface="Montserrat" charset="0"/>
              <a:cs typeface="Montserrat" charset="0"/>
            </a:endParaRPr>
          </a:p>
        </p:txBody>
      </p:sp>
      <p:sp>
        <p:nvSpPr>
          <p:cNvPr id="62" name="TextBox 61"/>
          <p:cNvSpPr txBox="1"/>
          <p:nvPr/>
        </p:nvSpPr>
        <p:spPr>
          <a:xfrm>
            <a:off x="5565017" y="2984655"/>
            <a:ext cx="1656952" cy="542713"/>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63" name="TextBox 62"/>
          <p:cNvSpPr txBox="1"/>
          <p:nvPr/>
        </p:nvSpPr>
        <p:spPr>
          <a:xfrm>
            <a:off x="4735454" y="2928093"/>
            <a:ext cx="798078" cy="477054"/>
          </a:xfrm>
          <a:prstGeom prst="rect">
            <a:avLst/>
          </a:prstGeom>
          <a:noFill/>
        </p:spPr>
        <p:txBody>
          <a:bodyPr wrap="square" numCol="1" spcCol="457200" rtlCol="0">
            <a:spAutoFit/>
          </a:bodyPr>
          <a:lstStyle/>
          <a:p>
            <a:r>
              <a:rPr lang="en-US" sz="2500" smtClean="0">
                <a:latin typeface="Montserrat" charset="0"/>
                <a:ea typeface="Montserrat" charset="0"/>
                <a:cs typeface="Montserrat" charset="0"/>
              </a:rPr>
              <a:t>8%</a:t>
            </a:r>
            <a:endParaRPr lang="en-US" sz="2500" dirty="0">
              <a:latin typeface="Montserrat" charset="0"/>
              <a:ea typeface="Montserrat" charset="0"/>
              <a:cs typeface="Montserrat" charset="0"/>
            </a:endParaRPr>
          </a:p>
        </p:txBody>
      </p:sp>
      <p:sp>
        <p:nvSpPr>
          <p:cNvPr id="64" name="TextBox 63"/>
          <p:cNvSpPr txBox="1"/>
          <p:nvPr/>
        </p:nvSpPr>
        <p:spPr>
          <a:xfrm>
            <a:off x="5565017" y="3795359"/>
            <a:ext cx="1656952" cy="542713"/>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65" name="TextBox 64"/>
          <p:cNvSpPr txBox="1"/>
          <p:nvPr/>
        </p:nvSpPr>
        <p:spPr>
          <a:xfrm>
            <a:off x="4735453" y="3738797"/>
            <a:ext cx="911201" cy="477054"/>
          </a:xfrm>
          <a:prstGeom prst="rect">
            <a:avLst/>
          </a:prstGeom>
          <a:noFill/>
        </p:spPr>
        <p:txBody>
          <a:bodyPr wrap="square" numCol="1" spcCol="457200" rtlCol="0">
            <a:spAutoFit/>
          </a:bodyPr>
          <a:lstStyle/>
          <a:p>
            <a:r>
              <a:rPr lang="en-US" sz="2500" dirty="0" smtClean="0">
                <a:latin typeface="Montserrat" charset="0"/>
                <a:ea typeface="Montserrat" charset="0"/>
                <a:cs typeface="Montserrat" charset="0"/>
              </a:rPr>
              <a:t>30%</a:t>
            </a:r>
            <a:endParaRPr lang="en-US" sz="2500" dirty="0">
              <a:latin typeface="Montserrat" charset="0"/>
              <a:ea typeface="Montserrat" charset="0"/>
              <a:cs typeface="Montserrat" charset="0"/>
            </a:endParaRPr>
          </a:p>
        </p:txBody>
      </p:sp>
      <p:sp>
        <p:nvSpPr>
          <p:cNvPr id="66" name="TextBox 65"/>
          <p:cNvSpPr txBox="1"/>
          <p:nvPr/>
        </p:nvSpPr>
        <p:spPr>
          <a:xfrm>
            <a:off x="5565017" y="4672052"/>
            <a:ext cx="1656952" cy="542713"/>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67" name="TextBox 66"/>
          <p:cNvSpPr txBox="1"/>
          <p:nvPr/>
        </p:nvSpPr>
        <p:spPr>
          <a:xfrm>
            <a:off x="4735454" y="4615490"/>
            <a:ext cx="798078" cy="477054"/>
          </a:xfrm>
          <a:prstGeom prst="rect">
            <a:avLst/>
          </a:prstGeom>
          <a:noFill/>
        </p:spPr>
        <p:txBody>
          <a:bodyPr wrap="square" numCol="1" spcCol="457200" rtlCol="0">
            <a:spAutoFit/>
          </a:bodyPr>
          <a:lstStyle/>
          <a:p>
            <a:r>
              <a:rPr lang="en-US" sz="2500" dirty="0" smtClean="0">
                <a:latin typeface="Montserrat" charset="0"/>
                <a:ea typeface="Montserrat" charset="0"/>
                <a:cs typeface="Montserrat" charset="0"/>
              </a:rPr>
              <a:t>2%</a:t>
            </a:r>
            <a:endParaRPr lang="en-US" sz="2500" dirty="0">
              <a:latin typeface="Montserrat" charset="0"/>
              <a:ea typeface="Montserrat" charset="0"/>
              <a:cs typeface="Montserrat" charset="0"/>
            </a:endParaRPr>
          </a:p>
        </p:txBody>
      </p:sp>
      <p:sp>
        <p:nvSpPr>
          <p:cNvPr id="68" name="TextBox 67"/>
          <p:cNvSpPr txBox="1"/>
          <p:nvPr/>
        </p:nvSpPr>
        <p:spPr>
          <a:xfrm>
            <a:off x="5565017" y="5520464"/>
            <a:ext cx="1656952" cy="542713"/>
          </a:xfrm>
          <a:prstGeom prst="rect">
            <a:avLst/>
          </a:prstGeom>
          <a:noFill/>
        </p:spPr>
        <p:txBody>
          <a:bodyPr wrap="square" numCol="1" spcCol="457200" rtlCol="0">
            <a:spAutoFit/>
          </a:bodyPr>
          <a:lstStyle/>
          <a:p>
            <a:pPr>
              <a:lnSpc>
                <a:spcPts val="1200"/>
              </a:lnSpc>
            </a:pPr>
            <a:r>
              <a:rPr lang="zh-CN" altLang="en-US" sz="900" dirty="0">
                <a:solidFill>
                  <a:schemeClr val="bg2"/>
                </a:solidFill>
                <a:latin typeface="Montserrat" charset="0"/>
                <a:ea typeface="Montserrat" charset="0"/>
                <a:cs typeface="Montserrat" charset="0"/>
              </a:rPr>
              <a:t>添加文本内容添加文本内容添加文本内容添加文本内容添加文本</a:t>
            </a:r>
          </a:p>
        </p:txBody>
      </p:sp>
      <p:sp>
        <p:nvSpPr>
          <p:cNvPr id="69" name="TextBox 68"/>
          <p:cNvSpPr txBox="1"/>
          <p:nvPr/>
        </p:nvSpPr>
        <p:spPr>
          <a:xfrm>
            <a:off x="4735453" y="5463902"/>
            <a:ext cx="882921" cy="477054"/>
          </a:xfrm>
          <a:prstGeom prst="rect">
            <a:avLst/>
          </a:prstGeom>
          <a:noFill/>
        </p:spPr>
        <p:txBody>
          <a:bodyPr wrap="square" numCol="1" spcCol="457200" rtlCol="0">
            <a:spAutoFit/>
          </a:bodyPr>
          <a:lstStyle/>
          <a:p>
            <a:r>
              <a:rPr lang="en-US" sz="2500" dirty="0" smtClean="0">
                <a:latin typeface="Montserrat" charset="0"/>
                <a:ea typeface="Montserrat" charset="0"/>
                <a:cs typeface="Montserrat" charset="0"/>
              </a:rPr>
              <a:t>91%</a:t>
            </a:r>
            <a:endParaRPr lang="en-US" sz="2500" dirty="0">
              <a:latin typeface="Montserrat" charset="0"/>
              <a:ea typeface="Montserrat" charset="0"/>
              <a:cs typeface="Montserrat" charset="0"/>
            </a:endParaRPr>
          </a:p>
        </p:txBody>
      </p:sp>
      <p:cxnSp>
        <p:nvCxnSpPr>
          <p:cNvPr id="70" name="Straight Connector 69"/>
          <p:cNvCxnSpPr/>
          <p:nvPr/>
        </p:nvCxnSpPr>
        <p:spPr>
          <a:xfrm flipH="1">
            <a:off x="2873364" y="2292210"/>
            <a:ext cx="859649"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082564" y="3140622"/>
            <a:ext cx="650450"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148552" y="3998461"/>
            <a:ext cx="584462"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337088" y="4846874"/>
            <a:ext cx="395926"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365368" y="5723567"/>
            <a:ext cx="367646"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825284" y="2198352"/>
            <a:ext cx="0" cy="3646267"/>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342398" y="2772962"/>
            <a:ext cx="2894354"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83" name="TextBox 82"/>
          <p:cNvSpPr txBox="1"/>
          <p:nvPr/>
        </p:nvSpPr>
        <p:spPr>
          <a:xfrm>
            <a:off x="9685544" y="2056531"/>
            <a:ext cx="1551208" cy="553998"/>
          </a:xfrm>
          <a:prstGeom prst="rect">
            <a:avLst/>
          </a:prstGeom>
          <a:noFill/>
        </p:spPr>
        <p:txBody>
          <a:bodyPr wrap="square" numCol="1" spcCol="457200" rtlCol="0">
            <a:spAutoFit/>
          </a:bodyPr>
          <a:lstStyle/>
          <a:p>
            <a:pPr>
              <a:lnSpc>
                <a:spcPct val="150000"/>
              </a:lnSpc>
            </a:pPr>
            <a:r>
              <a:rPr lang="en-US" sz="1000" b="1" dirty="0" smtClean="0">
                <a:latin typeface="Montserrat" charset="0"/>
                <a:ea typeface="Montserrat" charset="0"/>
                <a:cs typeface="Montserrat" charset="0"/>
              </a:rPr>
              <a:t>Saying </a:t>
            </a:r>
            <a:r>
              <a:rPr lang="en-US" sz="1000" b="1" dirty="0">
                <a:latin typeface="Montserrat" charset="0"/>
                <a:ea typeface="Montserrat" charset="0"/>
                <a:cs typeface="Montserrat" charset="0"/>
              </a:rPr>
              <a:t>fruitful were hath waters </a:t>
            </a:r>
            <a:r>
              <a:rPr lang="en-US" sz="1000" b="1" dirty="0" smtClean="0">
                <a:latin typeface="Montserrat" charset="0"/>
                <a:ea typeface="Montserrat" charset="0"/>
                <a:cs typeface="Montserrat" charset="0"/>
              </a:rPr>
              <a:t>divide.</a:t>
            </a:r>
            <a:endParaRPr lang="en-US" sz="1000" dirty="0">
              <a:latin typeface="Montserrat" charset="0"/>
              <a:ea typeface="Montserrat" charset="0"/>
              <a:cs typeface="Montserrat" charset="0"/>
            </a:endParaRPr>
          </a:p>
        </p:txBody>
      </p:sp>
      <p:sp>
        <p:nvSpPr>
          <p:cNvPr id="84" name="TextBox 83"/>
          <p:cNvSpPr txBox="1"/>
          <p:nvPr/>
        </p:nvSpPr>
        <p:spPr>
          <a:xfrm>
            <a:off x="8272750" y="2000380"/>
            <a:ext cx="1388420" cy="707886"/>
          </a:xfrm>
          <a:prstGeom prst="rect">
            <a:avLst/>
          </a:prstGeom>
          <a:noFill/>
        </p:spPr>
        <p:txBody>
          <a:bodyPr wrap="square" rtlCol="0">
            <a:spAutoFit/>
          </a:bodyPr>
          <a:lstStyle/>
          <a:p>
            <a:pPr algn="ctr"/>
            <a:r>
              <a:rPr lang="en-US" sz="4000" b="1" dirty="0" smtClean="0">
                <a:solidFill>
                  <a:schemeClr val="accent5"/>
                </a:solidFill>
                <a:latin typeface="Montserrat" charset="0"/>
                <a:ea typeface="Montserrat" charset="0"/>
                <a:cs typeface="Montserrat" charset="0"/>
              </a:rPr>
              <a:t>83%</a:t>
            </a:r>
            <a:endParaRPr lang="en-US" sz="4000" b="1" dirty="0">
              <a:solidFill>
                <a:schemeClr val="accent5"/>
              </a:solidFill>
              <a:latin typeface="Montserrat" charset="0"/>
              <a:ea typeface="Montserrat" charset="0"/>
              <a:cs typeface="Montserrat" charset="0"/>
            </a:endParaRPr>
          </a:p>
        </p:txBody>
      </p:sp>
      <p:sp>
        <p:nvSpPr>
          <p:cNvPr id="91" name="TextBox 90"/>
          <p:cNvSpPr txBox="1"/>
          <p:nvPr/>
        </p:nvSpPr>
        <p:spPr>
          <a:xfrm>
            <a:off x="8342398" y="5007115"/>
            <a:ext cx="2894354"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92" name="TextBox 91"/>
          <p:cNvSpPr txBox="1"/>
          <p:nvPr/>
        </p:nvSpPr>
        <p:spPr>
          <a:xfrm>
            <a:off x="9685544" y="4290684"/>
            <a:ext cx="1551208" cy="553998"/>
          </a:xfrm>
          <a:prstGeom prst="rect">
            <a:avLst/>
          </a:prstGeom>
          <a:noFill/>
        </p:spPr>
        <p:txBody>
          <a:bodyPr wrap="square" numCol="1" spcCol="457200" rtlCol="0">
            <a:spAutoFit/>
          </a:bodyPr>
          <a:lstStyle/>
          <a:p>
            <a:pPr>
              <a:lnSpc>
                <a:spcPct val="150000"/>
              </a:lnSpc>
            </a:pPr>
            <a:r>
              <a:rPr lang="en-US" sz="1000" b="1" dirty="0" smtClean="0">
                <a:latin typeface="Montserrat" charset="0"/>
                <a:ea typeface="Montserrat" charset="0"/>
                <a:cs typeface="Montserrat" charset="0"/>
              </a:rPr>
              <a:t>Saying </a:t>
            </a:r>
            <a:r>
              <a:rPr lang="en-US" sz="1000" b="1" dirty="0">
                <a:latin typeface="Montserrat" charset="0"/>
                <a:ea typeface="Montserrat" charset="0"/>
                <a:cs typeface="Montserrat" charset="0"/>
              </a:rPr>
              <a:t>fruitful were hath </a:t>
            </a:r>
            <a:r>
              <a:rPr lang="en-US" sz="1000" b="1">
                <a:latin typeface="Montserrat" charset="0"/>
                <a:ea typeface="Montserrat" charset="0"/>
                <a:cs typeface="Montserrat" charset="0"/>
              </a:rPr>
              <a:t>waters </a:t>
            </a:r>
            <a:r>
              <a:rPr lang="en-US" sz="1000" b="1" smtClean="0">
                <a:latin typeface="Montserrat" charset="0"/>
                <a:ea typeface="Montserrat" charset="0"/>
                <a:cs typeface="Montserrat" charset="0"/>
              </a:rPr>
              <a:t>divide.</a:t>
            </a:r>
            <a:endParaRPr lang="en-US" sz="1000" dirty="0">
              <a:latin typeface="Montserrat" charset="0"/>
              <a:ea typeface="Montserrat" charset="0"/>
              <a:cs typeface="Montserrat" charset="0"/>
            </a:endParaRPr>
          </a:p>
        </p:txBody>
      </p:sp>
      <p:sp>
        <p:nvSpPr>
          <p:cNvPr id="93" name="TextBox 92"/>
          <p:cNvSpPr txBox="1"/>
          <p:nvPr/>
        </p:nvSpPr>
        <p:spPr>
          <a:xfrm>
            <a:off x="8272750" y="4234533"/>
            <a:ext cx="1388420" cy="707886"/>
          </a:xfrm>
          <a:prstGeom prst="rect">
            <a:avLst/>
          </a:prstGeom>
          <a:noFill/>
        </p:spPr>
        <p:txBody>
          <a:bodyPr wrap="square" rtlCol="0">
            <a:spAutoFit/>
          </a:bodyPr>
          <a:lstStyle/>
          <a:p>
            <a:pPr algn="ctr"/>
            <a:r>
              <a:rPr lang="en-US" sz="4000" b="1" dirty="0" smtClean="0">
                <a:solidFill>
                  <a:schemeClr val="accent3"/>
                </a:solidFill>
                <a:latin typeface="Montserrat" charset="0"/>
                <a:ea typeface="Montserrat" charset="0"/>
                <a:cs typeface="Montserrat" charset="0"/>
              </a:rPr>
              <a:t>17%</a:t>
            </a:r>
            <a:endParaRPr lang="en-US" sz="4000" b="1" dirty="0">
              <a:solidFill>
                <a:schemeClr val="accent3"/>
              </a:solidFill>
              <a:latin typeface="Montserrat" charset="0"/>
              <a:ea typeface="Montserrat" charset="0"/>
              <a:cs typeface="Montserrat" charset="0"/>
            </a:endParaRPr>
          </a:p>
        </p:txBody>
      </p:sp>
      <p:cxnSp>
        <p:nvCxnSpPr>
          <p:cNvPr id="94" name="Straight Connector 93"/>
          <p:cNvCxnSpPr/>
          <p:nvPr/>
        </p:nvCxnSpPr>
        <p:spPr>
          <a:xfrm>
            <a:off x="8495143" y="3978792"/>
            <a:ext cx="2534218" cy="0"/>
          </a:xfrm>
          <a:prstGeom prst="line">
            <a:avLst/>
          </a:prstGeom>
          <a:ln w="635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71"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76" name="图片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3129024954"/>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2" presetClass="entr" presetSubtype="8" fill="hold" grpId="0" nodeType="withEffect">
                                  <p:stCondLst>
                                    <p:cond delay="50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5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50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2" presetClass="entr" presetSubtype="8" fill="hold" grpId="0" nodeType="withEffect">
                                  <p:stCondLst>
                                    <p:cond delay="5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50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par>
                                <p:cTn id="46" presetID="22" presetClass="entr" presetSubtype="8" fill="hold"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ipe(left)">
                                      <p:cBhvr>
                                        <p:cTn id="48" dur="500"/>
                                        <p:tgtEl>
                                          <p:spTgt spid="72"/>
                                        </p:tgtEl>
                                      </p:cBhvr>
                                    </p:animEffect>
                                  </p:childTnLst>
                                </p:cTn>
                              </p:par>
                              <p:par>
                                <p:cTn id="49" presetID="22" presetClass="entr" presetSubtype="8"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22" presetClass="entr" presetSubtype="8" fill="hold"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left)">
                                      <p:cBhvr>
                                        <p:cTn id="54" dur="500"/>
                                        <p:tgtEl>
                                          <p:spTgt spid="74"/>
                                        </p:tgtEl>
                                      </p:cBhvr>
                                    </p:animEffect>
                                  </p:childTnLst>
                                </p:cTn>
                              </p:par>
                              <p:par>
                                <p:cTn id="55" presetID="22" presetClass="entr" presetSubtype="8"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wipe(left)">
                                      <p:cBhvr>
                                        <p:cTn id="69" dur="500"/>
                                        <p:tgtEl>
                                          <p:spTgt spid="4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left)">
                                      <p:cBhvr>
                                        <p:cTn id="81" dur="500"/>
                                        <p:tgtEl>
                                          <p:spTgt spid="51"/>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left)">
                                      <p:cBhvr>
                                        <p:cTn id="87" dur="500"/>
                                        <p:tgtEl>
                                          <p:spTgt spid="5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500"/>
                                        <p:tgtEl>
                                          <p:spTgt spid="5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wipe(left)">
                                      <p:cBhvr>
                                        <p:cTn id="93" dur="500"/>
                                        <p:tgtEl>
                                          <p:spTgt spid="6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left)">
                                      <p:cBhvr>
                                        <p:cTn id="96" dur="500"/>
                                        <p:tgtEl>
                                          <p:spTgt spid="6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left)">
                                      <p:cBhvr>
                                        <p:cTn id="102" dur="500"/>
                                        <p:tgtEl>
                                          <p:spTgt spid="6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wipe(left)">
                                      <p:cBhvr>
                                        <p:cTn id="105" dur="500"/>
                                        <p:tgtEl>
                                          <p:spTgt spid="65"/>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wipe(left)">
                                      <p:cBhvr>
                                        <p:cTn id="108" dur="500"/>
                                        <p:tgtEl>
                                          <p:spTgt spid="66"/>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wipe(left)">
                                      <p:cBhvr>
                                        <p:cTn id="111" dur="500"/>
                                        <p:tgtEl>
                                          <p:spTgt spid="67"/>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wipe(left)">
                                      <p:cBhvr>
                                        <p:cTn id="117" dur="500"/>
                                        <p:tgtEl>
                                          <p:spTgt spid="6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2"/>
                                        </p:tgtEl>
                                        <p:attrNameLst>
                                          <p:attrName>style.visibility</p:attrName>
                                        </p:attrNameLst>
                                      </p:cBhvr>
                                      <p:to>
                                        <p:strVal val="visible"/>
                                      </p:to>
                                    </p:set>
                                    <p:animEffect transition="in" filter="fade">
                                      <p:cBhvr>
                                        <p:cTn id="122" dur="500"/>
                                        <p:tgtEl>
                                          <p:spTgt spid="8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fade">
                                      <p:cBhvr>
                                        <p:cTn id="125" dur="500"/>
                                        <p:tgtEl>
                                          <p:spTgt spid="8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500"/>
                                        <p:tgtEl>
                                          <p:spTgt spid="84"/>
                                        </p:tgtEl>
                                      </p:cBhvr>
                                    </p:animEffect>
                                  </p:childTnLst>
                                </p:cTn>
                              </p:par>
                              <p:par>
                                <p:cTn id="129" presetID="10" presetClass="entr" presetSubtype="0" fill="hold" nodeType="withEffect">
                                  <p:stCondLst>
                                    <p:cond delay="0"/>
                                  </p:stCondLst>
                                  <p:childTnLst>
                                    <p:set>
                                      <p:cBhvr>
                                        <p:cTn id="130" dur="1" fill="hold">
                                          <p:stCondLst>
                                            <p:cond delay="0"/>
                                          </p:stCondLst>
                                        </p:cTn>
                                        <p:tgtEl>
                                          <p:spTgt spid="94"/>
                                        </p:tgtEl>
                                        <p:attrNameLst>
                                          <p:attrName>style.visibility</p:attrName>
                                        </p:attrNameLst>
                                      </p:cBhvr>
                                      <p:to>
                                        <p:strVal val="visible"/>
                                      </p:to>
                                    </p:set>
                                    <p:animEffect transition="in" filter="fade">
                                      <p:cBhvr>
                                        <p:cTn id="131" dur="500"/>
                                        <p:tgtEl>
                                          <p:spTgt spid="94"/>
                                        </p:tgtEl>
                                      </p:cBhvr>
                                    </p:animEffect>
                                  </p:childTnLst>
                                </p:cTn>
                              </p:par>
                              <p:par>
                                <p:cTn id="132" presetID="10" presetClass="entr" presetSubtype="0" fill="hold" nodeType="with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fade">
                                      <p:cBhvr>
                                        <p:cTn id="134" dur="500"/>
                                        <p:tgtEl>
                                          <p:spTgt spid="80"/>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500"/>
                                        <p:tgtEl>
                                          <p:spTgt spid="9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fade">
                                      <p:cBhvr>
                                        <p:cTn id="142" dur="500"/>
                                        <p:tgtEl>
                                          <p:spTgt spid="9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3"/>
                                        </p:tgtEl>
                                        <p:attrNameLst>
                                          <p:attrName>style.visibility</p:attrName>
                                        </p:attrNameLst>
                                      </p:cBhvr>
                                      <p:to>
                                        <p:strVal val="visible"/>
                                      </p:to>
                                    </p:set>
                                    <p:animEffect transition="in" filter="fade">
                                      <p:cBhvr>
                                        <p:cTn id="14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4" grpId="0"/>
      <p:bldP spid="45" grpId="0"/>
      <p:bldP spid="46" grpId="0"/>
      <p:bldP spid="47" grpId="0"/>
      <p:bldP spid="48" grpId="0" animBg="1"/>
      <p:bldP spid="49" grpId="0" animBg="1"/>
      <p:bldP spid="50" grpId="0" animBg="1"/>
      <p:bldP spid="51" grpId="0" animBg="1"/>
      <p:bldP spid="53" grpId="0"/>
      <p:bldP spid="54" grpId="0" animBg="1"/>
      <p:bldP spid="56" grpId="0"/>
      <p:bldP spid="61" grpId="0"/>
      <p:bldP spid="62" grpId="0"/>
      <p:bldP spid="63" grpId="0"/>
      <p:bldP spid="64" grpId="0"/>
      <p:bldP spid="65" grpId="0"/>
      <p:bldP spid="66" grpId="0"/>
      <p:bldP spid="67" grpId="0"/>
      <p:bldP spid="68" grpId="0"/>
      <p:bldP spid="69" grpId="0"/>
      <p:bldP spid="82" grpId="0"/>
      <p:bldP spid="83" grpId="0"/>
      <p:bldP spid="84" grpId="0"/>
      <p:bldP spid="91" grpId="0"/>
      <p:bldP spid="92" grpId="0"/>
      <p:bldP spid="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 y="4694548"/>
            <a:ext cx="12192001" cy="216345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5988" y="4515439"/>
            <a:ext cx="5740923" cy="857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8" name="Group 7"/>
          <p:cNvGrpSpPr/>
          <p:nvPr/>
        </p:nvGrpSpPr>
        <p:grpSpPr>
          <a:xfrm>
            <a:off x="5675909" y="3256585"/>
            <a:ext cx="1890592" cy="1954835"/>
            <a:chOff x="1814283" y="1912442"/>
            <a:chExt cx="3115935" cy="3221817"/>
          </a:xfrm>
          <a:effectLst>
            <a:outerShdw blurRad="215900" dist="114300" dir="5400000" algn="t" rotWithShape="0">
              <a:prstClr val="black">
                <a:alpha val="59000"/>
              </a:prstClr>
            </a:outerShdw>
          </a:effectLst>
        </p:grpSpPr>
        <p:sp>
          <p:nvSpPr>
            <p:cNvPr id="3" name="Shape 6"/>
            <p:cNvSpPr/>
            <p:nvPr/>
          </p:nvSpPr>
          <p:spPr>
            <a:xfrm>
              <a:off x="1814283" y="1912442"/>
              <a:ext cx="3115165" cy="1795873"/>
            </a:xfrm>
            <a:custGeom>
              <a:avLst/>
              <a:gdLst/>
              <a:ahLst/>
              <a:cxnLst>
                <a:cxn ang="0">
                  <a:pos x="wd2" y="hd2"/>
                </a:cxn>
                <a:cxn ang="5400000">
                  <a:pos x="wd2" y="hd2"/>
                </a:cxn>
                <a:cxn ang="10800000">
                  <a:pos x="wd2" y="hd2"/>
                </a:cxn>
                <a:cxn ang="16200000">
                  <a:pos x="wd2" y="hd2"/>
                </a:cxn>
              </a:cxnLst>
              <a:rect l="0" t="0" r="r" b="b"/>
              <a:pathLst>
                <a:path w="21600" h="21600" extrusionOk="0">
                  <a:moveTo>
                    <a:pt x="9866" y="0"/>
                  </a:moveTo>
                  <a:lnTo>
                    <a:pt x="0" y="10233"/>
                  </a:lnTo>
                  <a:lnTo>
                    <a:pt x="12196" y="21600"/>
                  </a:lnTo>
                  <a:lnTo>
                    <a:pt x="21600" y="9204"/>
                  </a:lnTo>
                  <a:cubicBezTo>
                    <a:pt x="21600" y="9204"/>
                    <a:pt x="9866" y="0"/>
                    <a:pt x="9866" y="0"/>
                  </a:cubicBezTo>
                  <a:close/>
                </a:path>
              </a:pathLst>
            </a:custGeom>
            <a:gradFill>
              <a:gsLst>
                <a:gs pos="23000">
                  <a:schemeClr val="tx2">
                    <a:lumMod val="60000"/>
                    <a:lumOff val="40000"/>
                  </a:schemeClr>
                </a:gs>
                <a:gs pos="100000">
                  <a:schemeClr val="tx2"/>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7"/>
            <p:cNvSpPr/>
            <p:nvPr/>
          </p:nvSpPr>
          <p:spPr>
            <a:xfrm>
              <a:off x="1814283" y="2761426"/>
              <a:ext cx="1758942" cy="2372201"/>
            </a:xfrm>
            <a:custGeom>
              <a:avLst/>
              <a:gdLst/>
              <a:ahLst/>
              <a:cxnLst>
                <a:cxn ang="0">
                  <a:pos x="wd2" y="hd2"/>
                </a:cxn>
                <a:cxn ang="5400000">
                  <a:pos x="wd2" y="hd2"/>
                </a:cxn>
                <a:cxn ang="10800000">
                  <a:pos x="wd2" y="hd2"/>
                </a:cxn>
                <a:cxn ang="16200000">
                  <a:pos x="wd2" y="hd2"/>
                </a:cxn>
              </a:cxnLst>
              <a:rect l="0" t="0" r="r" b="b"/>
              <a:pathLst>
                <a:path w="21600" h="21600" extrusionOk="0">
                  <a:moveTo>
                    <a:pt x="21600" y="8605"/>
                  </a:moveTo>
                  <a:lnTo>
                    <a:pt x="0" y="0"/>
                  </a:lnTo>
                  <a:lnTo>
                    <a:pt x="0" y="14644"/>
                  </a:lnTo>
                  <a:lnTo>
                    <a:pt x="21600" y="21600"/>
                  </a:lnTo>
                  <a:cubicBezTo>
                    <a:pt x="21600" y="21600"/>
                    <a:pt x="21600" y="8605"/>
                    <a:pt x="21600" y="8605"/>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8"/>
            <p:cNvSpPr/>
            <p:nvPr/>
          </p:nvSpPr>
          <p:spPr>
            <a:xfrm>
              <a:off x="3573995" y="2676527"/>
              <a:ext cx="1356223" cy="24577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34"/>
                  </a:lnTo>
                  <a:lnTo>
                    <a:pt x="21600" y="0"/>
                  </a:lnTo>
                  <a:lnTo>
                    <a:pt x="0" y="9058"/>
                  </a:lnTo>
                  <a:cubicBezTo>
                    <a:pt x="0" y="9058"/>
                    <a:pt x="0" y="21600"/>
                    <a:pt x="0" y="2160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8"/>
          <p:cNvGrpSpPr/>
          <p:nvPr/>
        </p:nvGrpSpPr>
        <p:grpSpPr>
          <a:xfrm>
            <a:off x="4608672" y="3883932"/>
            <a:ext cx="1890592" cy="1954835"/>
            <a:chOff x="1814283" y="1912442"/>
            <a:chExt cx="3115935" cy="3221817"/>
          </a:xfrm>
          <a:effectLst>
            <a:outerShdw blurRad="114300" dist="88900" dir="4740000" algn="t" rotWithShape="0">
              <a:prstClr val="black">
                <a:alpha val="45000"/>
              </a:prstClr>
            </a:outerShdw>
          </a:effectLst>
        </p:grpSpPr>
        <p:sp>
          <p:nvSpPr>
            <p:cNvPr id="10" name="Shape 6"/>
            <p:cNvSpPr/>
            <p:nvPr/>
          </p:nvSpPr>
          <p:spPr>
            <a:xfrm>
              <a:off x="1814283" y="1912442"/>
              <a:ext cx="3115165" cy="1795873"/>
            </a:xfrm>
            <a:custGeom>
              <a:avLst/>
              <a:gdLst/>
              <a:ahLst/>
              <a:cxnLst>
                <a:cxn ang="0">
                  <a:pos x="wd2" y="hd2"/>
                </a:cxn>
                <a:cxn ang="5400000">
                  <a:pos x="wd2" y="hd2"/>
                </a:cxn>
                <a:cxn ang="10800000">
                  <a:pos x="wd2" y="hd2"/>
                </a:cxn>
                <a:cxn ang="16200000">
                  <a:pos x="wd2" y="hd2"/>
                </a:cxn>
              </a:cxnLst>
              <a:rect l="0" t="0" r="r" b="b"/>
              <a:pathLst>
                <a:path w="21600" h="21600" extrusionOk="0">
                  <a:moveTo>
                    <a:pt x="9866" y="0"/>
                  </a:moveTo>
                  <a:lnTo>
                    <a:pt x="0" y="10233"/>
                  </a:lnTo>
                  <a:lnTo>
                    <a:pt x="12196" y="21600"/>
                  </a:lnTo>
                  <a:lnTo>
                    <a:pt x="21600" y="9204"/>
                  </a:lnTo>
                  <a:cubicBezTo>
                    <a:pt x="21600" y="9204"/>
                    <a:pt x="9866" y="0"/>
                    <a:pt x="9866" y="0"/>
                  </a:cubicBezTo>
                  <a:close/>
                </a:path>
              </a:pathLst>
            </a:custGeom>
            <a:gradFill>
              <a:gsLst>
                <a:gs pos="23000">
                  <a:schemeClr val="accent1">
                    <a:lumMod val="60000"/>
                    <a:lumOff val="40000"/>
                  </a:schemeClr>
                </a:gs>
                <a:gs pos="100000">
                  <a:schemeClr val="accent1"/>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 name="Shape 7"/>
            <p:cNvSpPr/>
            <p:nvPr/>
          </p:nvSpPr>
          <p:spPr>
            <a:xfrm>
              <a:off x="1814283" y="2761426"/>
              <a:ext cx="1758942" cy="2372201"/>
            </a:xfrm>
            <a:custGeom>
              <a:avLst/>
              <a:gdLst/>
              <a:ahLst/>
              <a:cxnLst>
                <a:cxn ang="0">
                  <a:pos x="wd2" y="hd2"/>
                </a:cxn>
                <a:cxn ang="5400000">
                  <a:pos x="wd2" y="hd2"/>
                </a:cxn>
                <a:cxn ang="10800000">
                  <a:pos x="wd2" y="hd2"/>
                </a:cxn>
                <a:cxn ang="16200000">
                  <a:pos x="wd2" y="hd2"/>
                </a:cxn>
              </a:cxnLst>
              <a:rect l="0" t="0" r="r" b="b"/>
              <a:pathLst>
                <a:path w="21600" h="21600" extrusionOk="0">
                  <a:moveTo>
                    <a:pt x="21600" y="8605"/>
                  </a:moveTo>
                  <a:lnTo>
                    <a:pt x="0" y="0"/>
                  </a:lnTo>
                  <a:lnTo>
                    <a:pt x="0" y="14644"/>
                  </a:lnTo>
                  <a:lnTo>
                    <a:pt x="21600" y="21600"/>
                  </a:lnTo>
                  <a:cubicBezTo>
                    <a:pt x="21600" y="21600"/>
                    <a:pt x="21600" y="8605"/>
                    <a:pt x="21600" y="8605"/>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8"/>
            <p:cNvSpPr/>
            <p:nvPr/>
          </p:nvSpPr>
          <p:spPr>
            <a:xfrm>
              <a:off x="3573995" y="2676527"/>
              <a:ext cx="1356223" cy="24577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34"/>
                  </a:lnTo>
                  <a:lnTo>
                    <a:pt x="21600" y="0"/>
                  </a:lnTo>
                  <a:lnTo>
                    <a:pt x="0" y="9058"/>
                  </a:lnTo>
                  <a:cubicBezTo>
                    <a:pt x="0" y="9058"/>
                    <a:pt x="0" y="21600"/>
                    <a:pt x="0" y="2160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7" name="Group 16"/>
          <p:cNvGrpSpPr/>
          <p:nvPr/>
        </p:nvGrpSpPr>
        <p:grpSpPr>
          <a:xfrm>
            <a:off x="5721299" y="1953582"/>
            <a:ext cx="1890592" cy="1954835"/>
            <a:chOff x="1814283" y="1912442"/>
            <a:chExt cx="3115935" cy="3221817"/>
          </a:xfrm>
          <a:effectLst>
            <a:outerShdw dist="63500" dir="5520000" algn="t" rotWithShape="0">
              <a:prstClr val="black">
                <a:alpha val="15000"/>
              </a:prstClr>
            </a:outerShdw>
          </a:effectLst>
        </p:grpSpPr>
        <p:sp>
          <p:nvSpPr>
            <p:cNvPr id="18" name="Shape 6"/>
            <p:cNvSpPr/>
            <p:nvPr/>
          </p:nvSpPr>
          <p:spPr>
            <a:xfrm>
              <a:off x="1814283" y="1912442"/>
              <a:ext cx="3115165" cy="1795873"/>
            </a:xfrm>
            <a:custGeom>
              <a:avLst/>
              <a:gdLst/>
              <a:ahLst/>
              <a:cxnLst>
                <a:cxn ang="0">
                  <a:pos x="wd2" y="hd2"/>
                </a:cxn>
                <a:cxn ang="5400000">
                  <a:pos x="wd2" y="hd2"/>
                </a:cxn>
                <a:cxn ang="10800000">
                  <a:pos x="wd2" y="hd2"/>
                </a:cxn>
                <a:cxn ang="16200000">
                  <a:pos x="wd2" y="hd2"/>
                </a:cxn>
              </a:cxnLst>
              <a:rect l="0" t="0" r="r" b="b"/>
              <a:pathLst>
                <a:path w="21600" h="21600" extrusionOk="0">
                  <a:moveTo>
                    <a:pt x="9866" y="0"/>
                  </a:moveTo>
                  <a:lnTo>
                    <a:pt x="0" y="10233"/>
                  </a:lnTo>
                  <a:lnTo>
                    <a:pt x="12196" y="21600"/>
                  </a:lnTo>
                  <a:lnTo>
                    <a:pt x="21600" y="9204"/>
                  </a:lnTo>
                  <a:cubicBezTo>
                    <a:pt x="21600" y="9204"/>
                    <a:pt x="9866" y="0"/>
                    <a:pt x="9866" y="0"/>
                  </a:cubicBezTo>
                  <a:close/>
                </a:path>
              </a:pathLst>
            </a:custGeom>
            <a:gradFill>
              <a:gsLst>
                <a:gs pos="23000">
                  <a:schemeClr val="accent2">
                    <a:lumMod val="60000"/>
                    <a:lumOff val="40000"/>
                  </a:schemeClr>
                </a:gs>
                <a:gs pos="100000">
                  <a:schemeClr val="accent2"/>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7"/>
            <p:cNvSpPr/>
            <p:nvPr/>
          </p:nvSpPr>
          <p:spPr>
            <a:xfrm>
              <a:off x="1814283" y="2761426"/>
              <a:ext cx="1758942" cy="2372201"/>
            </a:xfrm>
            <a:custGeom>
              <a:avLst/>
              <a:gdLst/>
              <a:ahLst/>
              <a:cxnLst>
                <a:cxn ang="0">
                  <a:pos x="wd2" y="hd2"/>
                </a:cxn>
                <a:cxn ang="5400000">
                  <a:pos x="wd2" y="hd2"/>
                </a:cxn>
                <a:cxn ang="10800000">
                  <a:pos x="wd2" y="hd2"/>
                </a:cxn>
                <a:cxn ang="16200000">
                  <a:pos x="wd2" y="hd2"/>
                </a:cxn>
              </a:cxnLst>
              <a:rect l="0" t="0" r="r" b="b"/>
              <a:pathLst>
                <a:path w="21600" h="21600" extrusionOk="0">
                  <a:moveTo>
                    <a:pt x="21600" y="8605"/>
                  </a:moveTo>
                  <a:lnTo>
                    <a:pt x="0" y="0"/>
                  </a:lnTo>
                  <a:lnTo>
                    <a:pt x="0" y="14644"/>
                  </a:lnTo>
                  <a:lnTo>
                    <a:pt x="21600" y="21600"/>
                  </a:lnTo>
                  <a:cubicBezTo>
                    <a:pt x="21600" y="21600"/>
                    <a:pt x="21600" y="8605"/>
                    <a:pt x="21600" y="8605"/>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8"/>
            <p:cNvSpPr/>
            <p:nvPr/>
          </p:nvSpPr>
          <p:spPr>
            <a:xfrm>
              <a:off x="3573995" y="2676527"/>
              <a:ext cx="1356223" cy="24577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34"/>
                  </a:lnTo>
                  <a:lnTo>
                    <a:pt x="21600" y="0"/>
                  </a:lnTo>
                  <a:lnTo>
                    <a:pt x="0" y="9058"/>
                  </a:lnTo>
                  <a:cubicBezTo>
                    <a:pt x="0" y="9058"/>
                    <a:pt x="0" y="21600"/>
                    <a:pt x="0" y="2160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21" name="Group 20"/>
          <p:cNvGrpSpPr/>
          <p:nvPr/>
        </p:nvGrpSpPr>
        <p:grpSpPr>
          <a:xfrm>
            <a:off x="4631367" y="2592841"/>
            <a:ext cx="1890592" cy="1954835"/>
            <a:chOff x="1814283" y="1912442"/>
            <a:chExt cx="3115935" cy="3221817"/>
          </a:xfrm>
          <a:effectLst>
            <a:outerShdw dist="63500" dir="5520000" algn="t" rotWithShape="0">
              <a:prstClr val="black">
                <a:alpha val="15000"/>
              </a:prstClr>
            </a:outerShdw>
          </a:effectLst>
        </p:grpSpPr>
        <p:sp>
          <p:nvSpPr>
            <p:cNvPr id="22" name="Shape 6"/>
            <p:cNvSpPr/>
            <p:nvPr/>
          </p:nvSpPr>
          <p:spPr>
            <a:xfrm>
              <a:off x="1814283" y="1912442"/>
              <a:ext cx="3115165" cy="1795873"/>
            </a:xfrm>
            <a:custGeom>
              <a:avLst/>
              <a:gdLst/>
              <a:ahLst/>
              <a:cxnLst>
                <a:cxn ang="0">
                  <a:pos x="wd2" y="hd2"/>
                </a:cxn>
                <a:cxn ang="5400000">
                  <a:pos x="wd2" y="hd2"/>
                </a:cxn>
                <a:cxn ang="10800000">
                  <a:pos x="wd2" y="hd2"/>
                </a:cxn>
                <a:cxn ang="16200000">
                  <a:pos x="wd2" y="hd2"/>
                </a:cxn>
              </a:cxnLst>
              <a:rect l="0" t="0" r="r" b="b"/>
              <a:pathLst>
                <a:path w="21600" h="21600" extrusionOk="0">
                  <a:moveTo>
                    <a:pt x="9866" y="0"/>
                  </a:moveTo>
                  <a:lnTo>
                    <a:pt x="0" y="10233"/>
                  </a:lnTo>
                  <a:lnTo>
                    <a:pt x="12196" y="21600"/>
                  </a:lnTo>
                  <a:lnTo>
                    <a:pt x="21600" y="9204"/>
                  </a:lnTo>
                  <a:cubicBezTo>
                    <a:pt x="21600" y="9204"/>
                    <a:pt x="9866" y="0"/>
                    <a:pt x="9866" y="0"/>
                  </a:cubicBezTo>
                  <a:close/>
                </a:path>
              </a:pathLst>
            </a:custGeom>
            <a:gradFill>
              <a:gsLst>
                <a:gs pos="23000">
                  <a:schemeClr val="accent3">
                    <a:lumMod val="60000"/>
                    <a:lumOff val="40000"/>
                  </a:schemeClr>
                </a:gs>
                <a:gs pos="100000">
                  <a:schemeClr val="accent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7"/>
            <p:cNvSpPr/>
            <p:nvPr/>
          </p:nvSpPr>
          <p:spPr>
            <a:xfrm>
              <a:off x="1814283" y="2761426"/>
              <a:ext cx="1758942" cy="2372201"/>
            </a:xfrm>
            <a:custGeom>
              <a:avLst/>
              <a:gdLst/>
              <a:ahLst/>
              <a:cxnLst>
                <a:cxn ang="0">
                  <a:pos x="wd2" y="hd2"/>
                </a:cxn>
                <a:cxn ang="5400000">
                  <a:pos x="wd2" y="hd2"/>
                </a:cxn>
                <a:cxn ang="10800000">
                  <a:pos x="wd2" y="hd2"/>
                </a:cxn>
                <a:cxn ang="16200000">
                  <a:pos x="wd2" y="hd2"/>
                </a:cxn>
              </a:cxnLst>
              <a:rect l="0" t="0" r="r" b="b"/>
              <a:pathLst>
                <a:path w="21600" h="21600" extrusionOk="0">
                  <a:moveTo>
                    <a:pt x="21600" y="8605"/>
                  </a:moveTo>
                  <a:lnTo>
                    <a:pt x="0" y="0"/>
                  </a:lnTo>
                  <a:lnTo>
                    <a:pt x="0" y="14644"/>
                  </a:lnTo>
                  <a:lnTo>
                    <a:pt x="21600" y="21600"/>
                  </a:lnTo>
                  <a:cubicBezTo>
                    <a:pt x="21600" y="21600"/>
                    <a:pt x="21600" y="8605"/>
                    <a:pt x="21600" y="8605"/>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8"/>
            <p:cNvSpPr/>
            <p:nvPr/>
          </p:nvSpPr>
          <p:spPr>
            <a:xfrm>
              <a:off x="3573995" y="2676527"/>
              <a:ext cx="1356223" cy="24577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134"/>
                  </a:lnTo>
                  <a:lnTo>
                    <a:pt x="21600" y="0"/>
                  </a:lnTo>
                  <a:lnTo>
                    <a:pt x="0" y="9058"/>
                  </a:lnTo>
                  <a:cubicBezTo>
                    <a:pt x="0" y="9058"/>
                    <a:pt x="0" y="21600"/>
                    <a:pt x="0" y="216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25" name="Rectangle 24"/>
          <p:cNvSpPr/>
          <p:nvPr/>
        </p:nvSpPr>
        <p:spPr>
          <a:xfrm rot="766679">
            <a:off x="4852260" y="3501927"/>
            <a:ext cx="514885" cy="553998"/>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26" name="Rectangle 25"/>
          <p:cNvSpPr/>
          <p:nvPr/>
        </p:nvSpPr>
        <p:spPr>
          <a:xfrm rot="863632">
            <a:off x="4842093" y="4858635"/>
            <a:ext cx="514885" cy="553998"/>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27" name="Rectangle 26"/>
          <p:cNvSpPr/>
          <p:nvPr/>
        </p:nvSpPr>
        <p:spPr>
          <a:xfrm rot="21051161">
            <a:off x="6924656" y="4189571"/>
            <a:ext cx="542136" cy="553998"/>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28" name="Rectangle 27"/>
          <p:cNvSpPr/>
          <p:nvPr/>
        </p:nvSpPr>
        <p:spPr>
          <a:xfrm rot="21117008">
            <a:off x="6972830" y="2867523"/>
            <a:ext cx="514885" cy="553998"/>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29" name="TextBox 28"/>
          <p:cNvSpPr txBox="1"/>
          <p:nvPr/>
        </p:nvSpPr>
        <p:spPr>
          <a:xfrm>
            <a:off x="7938882" y="2913751"/>
            <a:ext cx="2996211" cy="374461"/>
          </a:xfrm>
          <a:prstGeom prst="rect">
            <a:avLst/>
          </a:prstGeom>
          <a:noFill/>
        </p:spPr>
        <p:txBody>
          <a:bodyPr wrap="square" numCol="1" spcCol="457200" rtlCol="0">
            <a:spAutoFit/>
          </a:bodyPr>
          <a:lstStyle/>
          <a:p>
            <a:pPr>
              <a:lnSpc>
                <a:spcPts val="1100"/>
              </a:lnSpc>
            </a:pPr>
            <a:r>
              <a:rPr lang="en-US" sz="800" dirty="0" smtClean="0">
                <a:solidFill>
                  <a:schemeClr val="bg2"/>
                </a:solidFill>
                <a:latin typeface="Montserrat" charset="0"/>
                <a:ea typeface="Montserrat" charset="0"/>
                <a:cs typeface="Montserrat" charset="0"/>
              </a:rPr>
              <a:t>Creepiest </a:t>
            </a:r>
            <a:r>
              <a:rPr lang="en-US" sz="800" dirty="0">
                <a:solidFill>
                  <a:schemeClr val="bg2"/>
                </a:solidFill>
                <a:latin typeface="Montserrat" charset="0"/>
                <a:ea typeface="Montserrat" charset="0"/>
                <a:cs typeface="Montserrat" charset="0"/>
              </a:rPr>
              <a:t>god air fish land. </a:t>
            </a:r>
            <a:r>
              <a:rPr lang="en-US" sz="800" dirty="0" smtClean="0">
                <a:solidFill>
                  <a:schemeClr val="bg2"/>
                </a:solidFill>
                <a:latin typeface="Montserrat" charset="0"/>
                <a:ea typeface="Montserrat" charset="0"/>
                <a:cs typeface="Montserrat" charset="0"/>
              </a:rPr>
              <a:t>Darkness. </a:t>
            </a:r>
            <a:r>
              <a:rPr lang="en-US" sz="800" dirty="0">
                <a:solidFill>
                  <a:schemeClr val="bg2"/>
                </a:solidFill>
                <a:latin typeface="Montserrat" charset="0"/>
                <a:ea typeface="Montserrat" charset="0"/>
                <a:cs typeface="Montserrat" charset="0"/>
              </a:rPr>
              <a:t>Air saying fruitful were hath waters </a:t>
            </a:r>
            <a:r>
              <a:rPr lang="en-US" sz="800" dirty="0" smtClean="0">
                <a:solidFill>
                  <a:schemeClr val="bg2"/>
                </a:solidFill>
                <a:latin typeface="Montserrat" charset="0"/>
                <a:ea typeface="Montserrat" charset="0"/>
                <a:cs typeface="Montserrat" charset="0"/>
              </a:rPr>
              <a:t>divided.</a:t>
            </a:r>
            <a:endParaRPr lang="en-US" sz="800" dirty="0">
              <a:solidFill>
                <a:schemeClr val="bg2"/>
              </a:solidFill>
              <a:latin typeface="Montserrat" charset="0"/>
              <a:ea typeface="Montserrat" charset="0"/>
              <a:cs typeface="Montserrat" charset="0"/>
            </a:endParaRPr>
          </a:p>
        </p:txBody>
      </p:sp>
      <p:sp>
        <p:nvSpPr>
          <p:cNvPr id="30" name="TextBox 29"/>
          <p:cNvSpPr txBox="1"/>
          <p:nvPr/>
        </p:nvSpPr>
        <p:spPr>
          <a:xfrm>
            <a:off x="8876674" y="2480127"/>
            <a:ext cx="1954723" cy="592470"/>
          </a:xfrm>
          <a:prstGeom prst="rect">
            <a:avLst/>
          </a:prstGeom>
          <a:noFill/>
        </p:spPr>
        <p:txBody>
          <a:bodyPr wrap="square" numCol="1" spcCol="457200" rtlCol="0">
            <a:spAutoFit/>
          </a:bodyPr>
          <a:lstStyle/>
          <a:p>
            <a:pP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31" name="TextBox 30"/>
          <p:cNvSpPr txBox="1"/>
          <p:nvPr/>
        </p:nvSpPr>
        <p:spPr>
          <a:xfrm>
            <a:off x="7925794" y="2386268"/>
            <a:ext cx="1076804" cy="553998"/>
          </a:xfrm>
          <a:prstGeom prst="rect">
            <a:avLst/>
          </a:prstGeom>
          <a:noFill/>
        </p:spPr>
        <p:txBody>
          <a:bodyPr wrap="square" rtlCol="0">
            <a:spAutoFit/>
          </a:bodyPr>
          <a:lstStyle/>
          <a:p>
            <a:r>
              <a:rPr lang="en-US" sz="3000" b="1" dirty="0" smtClean="0">
                <a:solidFill>
                  <a:schemeClr val="accent2"/>
                </a:solidFill>
                <a:latin typeface="Montserrat" charset="0"/>
                <a:ea typeface="Montserrat" charset="0"/>
                <a:cs typeface="Montserrat" charset="0"/>
              </a:rPr>
              <a:t>21%</a:t>
            </a:r>
            <a:endParaRPr lang="en-US" sz="3000" b="1" dirty="0">
              <a:solidFill>
                <a:schemeClr val="accent2"/>
              </a:solidFill>
              <a:latin typeface="Montserrat" charset="0"/>
              <a:ea typeface="Montserrat" charset="0"/>
              <a:cs typeface="Montserrat" charset="0"/>
            </a:endParaRPr>
          </a:p>
        </p:txBody>
      </p:sp>
      <p:sp>
        <p:nvSpPr>
          <p:cNvPr id="47" name="TextBox 46"/>
          <p:cNvSpPr txBox="1"/>
          <p:nvPr/>
        </p:nvSpPr>
        <p:spPr>
          <a:xfrm>
            <a:off x="7938882" y="4167516"/>
            <a:ext cx="2996211" cy="374461"/>
          </a:xfrm>
          <a:prstGeom prst="rect">
            <a:avLst/>
          </a:prstGeom>
          <a:noFill/>
        </p:spPr>
        <p:txBody>
          <a:bodyPr wrap="square" numCol="1" spcCol="457200" rtlCol="0">
            <a:spAutoFit/>
          </a:bodyPr>
          <a:lstStyle/>
          <a:p>
            <a:pPr>
              <a:lnSpc>
                <a:spcPts val="1100"/>
              </a:lnSpc>
            </a:pPr>
            <a:r>
              <a:rPr lang="en-US" sz="800" dirty="0" smtClean="0">
                <a:solidFill>
                  <a:schemeClr val="bg2"/>
                </a:solidFill>
                <a:latin typeface="Montserrat" charset="0"/>
                <a:ea typeface="Montserrat" charset="0"/>
                <a:cs typeface="Montserrat" charset="0"/>
              </a:rPr>
              <a:t>Creepiest </a:t>
            </a:r>
            <a:r>
              <a:rPr lang="en-US" sz="800" dirty="0">
                <a:solidFill>
                  <a:schemeClr val="bg2"/>
                </a:solidFill>
                <a:latin typeface="Montserrat" charset="0"/>
                <a:ea typeface="Montserrat" charset="0"/>
                <a:cs typeface="Montserrat" charset="0"/>
              </a:rPr>
              <a:t>god air fish land. </a:t>
            </a:r>
            <a:r>
              <a:rPr lang="en-US" sz="800" dirty="0" smtClean="0">
                <a:solidFill>
                  <a:schemeClr val="bg2"/>
                </a:solidFill>
                <a:latin typeface="Montserrat" charset="0"/>
                <a:ea typeface="Montserrat" charset="0"/>
                <a:cs typeface="Montserrat" charset="0"/>
              </a:rPr>
              <a:t>Darkness. </a:t>
            </a:r>
            <a:r>
              <a:rPr lang="en-US" sz="800" dirty="0">
                <a:solidFill>
                  <a:schemeClr val="bg2"/>
                </a:solidFill>
                <a:latin typeface="Montserrat" charset="0"/>
                <a:ea typeface="Montserrat" charset="0"/>
                <a:cs typeface="Montserrat" charset="0"/>
              </a:rPr>
              <a:t>Air saying fruitful were hath waters </a:t>
            </a:r>
            <a:r>
              <a:rPr lang="en-US" sz="800" dirty="0" smtClean="0">
                <a:solidFill>
                  <a:schemeClr val="bg2"/>
                </a:solidFill>
                <a:latin typeface="Montserrat" charset="0"/>
                <a:ea typeface="Montserrat" charset="0"/>
                <a:cs typeface="Montserrat" charset="0"/>
              </a:rPr>
              <a:t>divided.</a:t>
            </a:r>
            <a:endParaRPr lang="en-US" sz="800" dirty="0">
              <a:solidFill>
                <a:schemeClr val="bg2"/>
              </a:solidFill>
              <a:latin typeface="Montserrat" charset="0"/>
              <a:ea typeface="Montserrat" charset="0"/>
              <a:cs typeface="Montserrat" charset="0"/>
            </a:endParaRPr>
          </a:p>
        </p:txBody>
      </p:sp>
      <p:sp>
        <p:nvSpPr>
          <p:cNvPr id="48" name="TextBox 47"/>
          <p:cNvSpPr txBox="1"/>
          <p:nvPr/>
        </p:nvSpPr>
        <p:spPr>
          <a:xfrm>
            <a:off x="8876674" y="3733892"/>
            <a:ext cx="1954723" cy="581057"/>
          </a:xfrm>
          <a:prstGeom prst="rect">
            <a:avLst/>
          </a:prstGeom>
          <a:noFill/>
        </p:spPr>
        <p:txBody>
          <a:bodyPr wrap="square" numCol="1" spcCol="457200" rtlCol="0">
            <a:spAutoFit/>
          </a:bodyPr>
          <a:lstStyle/>
          <a:p>
            <a:pP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49" name="TextBox 48"/>
          <p:cNvSpPr txBox="1"/>
          <p:nvPr/>
        </p:nvSpPr>
        <p:spPr>
          <a:xfrm>
            <a:off x="7925794" y="3640033"/>
            <a:ext cx="1076804" cy="553998"/>
          </a:xfrm>
          <a:prstGeom prst="rect">
            <a:avLst/>
          </a:prstGeom>
          <a:noFill/>
        </p:spPr>
        <p:txBody>
          <a:bodyPr wrap="square" rtlCol="0">
            <a:spAutoFit/>
          </a:bodyPr>
          <a:lstStyle/>
          <a:p>
            <a:r>
              <a:rPr lang="en-US" sz="3000" b="1" dirty="0" smtClean="0">
                <a:solidFill>
                  <a:schemeClr val="tx2"/>
                </a:solidFill>
                <a:latin typeface="Montserrat" charset="0"/>
                <a:ea typeface="Montserrat" charset="0"/>
                <a:cs typeface="Montserrat" charset="0"/>
              </a:rPr>
              <a:t>18%</a:t>
            </a:r>
            <a:endParaRPr lang="en-US" sz="3000" b="1" dirty="0">
              <a:solidFill>
                <a:schemeClr val="tx2"/>
              </a:solidFill>
              <a:latin typeface="Montserrat" charset="0"/>
              <a:ea typeface="Montserrat" charset="0"/>
              <a:cs typeface="Montserrat" charset="0"/>
            </a:endParaRPr>
          </a:p>
        </p:txBody>
      </p:sp>
      <p:sp>
        <p:nvSpPr>
          <p:cNvPr id="50" name="TextBox 49"/>
          <p:cNvSpPr txBox="1"/>
          <p:nvPr/>
        </p:nvSpPr>
        <p:spPr>
          <a:xfrm>
            <a:off x="1377823" y="3554770"/>
            <a:ext cx="2996211" cy="374461"/>
          </a:xfrm>
          <a:prstGeom prst="rect">
            <a:avLst/>
          </a:prstGeom>
          <a:noFill/>
        </p:spPr>
        <p:txBody>
          <a:bodyPr wrap="square" numCol="1" spcCol="457200" rtlCol="0">
            <a:spAutoFit/>
          </a:bodyPr>
          <a:lstStyle/>
          <a:p>
            <a:pPr algn="r">
              <a:lnSpc>
                <a:spcPts val="1100"/>
              </a:lnSpc>
            </a:pPr>
            <a:r>
              <a:rPr lang="en-US" sz="800" dirty="0" smtClean="0">
                <a:solidFill>
                  <a:schemeClr val="bg2"/>
                </a:solidFill>
                <a:latin typeface="Montserrat" charset="0"/>
                <a:ea typeface="Montserrat" charset="0"/>
                <a:cs typeface="Montserrat" charset="0"/>
              </a:rPr>
              <a:t>Creepiest </a:t>
            </a:r>
            <a:r>
              <a:rPr lang="en-US" sz="800" dirty="0">
                <a:solidFill>
                  <a:schemeClr val="bg2"/>
                </a:solidFill>
                <a:latin typeface="Montserrat" charset="0"/>
                <a:ea typeface="Montserrat" charset="0"/>
                <a:cs typeface="Montserrat" charset="0"/>
              </a:rPr>
              <a:t>god air fish land. </a:t>
            </a:r>
            <a:r>
              <a:rPr lang="en-US" sz="800" dirty="0" smtClean="0">
                <a:solidFill>
                  <a:schemeClr val="bg2"/>
                </a:solidFill>
                <a:latin typeface="Montserrat" charset="0"/>
                <a:ea typeface="Montserrat" charset="0"/>
                <a:cs typeface="Montserrat" charset="0"/>
              </a:rPr>
              <a:t>Darkness. </a:t>
            </a:r>
            <a:r>
              <a:rPr lang="en-US" sz="800" dirty="0">
                <a:solidFill>
                  <a:schemeClr val="bg2"/>
                </a:solidFill>
                <a:latin typeface="Montserrat" charset="0"/>
                <a:ea typeface="Montserrat" charset="0"/>
                <a:cs typeface="Montserrat" charset="0"/>
              </a:rPr>
              <a:t>Air saying fruitful were hath waters </a:t>
            </a:r>
            <a:r>
              <a:rPr lang="en-US" sz="800" dirty="0" smtClean="0">
                <a:solidFill>
                  <a:schemeClr val="bg2"/>
                </a:solidFill>
                <a:latin typeface="Montserrat" charset="0"/>
                <a:ea typeface="Montserrat" charset="0"/>
                <a:cs typeface="Montserrat" charset="0"/>
              </a:rPr>
              <a:t>divided.</a:t>
            </a:r>
            <a:endParaRPr lang="en-US" sz="800" dirty="0">
              <a:solidFill>
                <a:schemeClr val="bg2"/>
              </a:solidFill>
              <a:latin typeface="Montserrat" charset="0"/>
              <a:ea typeface="Montserrat" charset="0"/>
              <a:cs typeface="Montserrat" charset="0"/>
            </a:endParaRPr>
          </a:p>
        </p:txBody>
      </p:sp>
      <p:sp>
        <p:nvSpPr>
          <p:cNvPr id="51" name="TextBox 50"/>
          <p:cNvSpPr txBox="1"/>
          <p:nvPr/>
        </p:nvSpPr>
        <p:spPr>
          <a:xfrm>
            <a:off x="1495485" y="3121146"/>
            <a:ext cx="1954723" cy="592470"/>
          </a:xfrm>
          <a:prstGeom prst="rect">
            <a:avLst/>
          </a:prstGeom>
          <a:noFill/>
        </p:spPr>
        <p:txBody>
          <a:bodyPr wrap="square" numCol="1" spcCol="457200" rtlCol="0">
            <a:spAutoFit/>
          </a:bodyPr>
          <a:lstStyle/>
          <a:p>
            <a:pPr algn="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52" name="TextBox 51"/>
          <p:cNvSpPr txBox="1"/>
          <p:nvPr/>
        </p:nvSpPr>
        <p:spPr>
          <a:xfrm>
            <a:off x="3316084" y="3027287"/>
            <a:ext cx="1076804" cy="553998"/>
          </a:xfrm>
          <a:prstGeom prst="rect">
            <a:avLst/>
          </a:prstGeom>
          <a:noFill/>
        </p:spPr>
        <p:txBody>
          <a:bodyPr wrap="square" rtlCol="0">
            <a:spAutoFit/>
          </a:bodyPr>
          <a:lstStyle/>
          <a:p>
            <a:pPr algn="r"/>
            <a:r>
              <a:rPr lang="en-US" sz="3000" b="1" dirty="0" smtClean="0">
                <a:solidFill>
                  <a:schemeClr val="accent3"/>
                </a:solidFill>
                <a:latin typeface="Montserrat" charset="0"/>
                <a:ea typeface="Montserrat" charset="0"/>
                <a:cs typeface="Montserrat" charset="0"/>
              </a:rPr>
              <a:t>9%</a:t>
            </a:r>
            <a:endParaRPr lang="en-US" sz="3000" b="1" dirty="0">
              <a:solidFill>
                <a:schemeClr val="accent3"/>
              </a:solidFill>
              <a:latin typeface="Montserrat" charset="0"/>
              <a:ea typeface="Montserrat" charset="0"/>
              <a:cs typeface="Montserrat" charset="0"/>
            </a:endParaRPr>
          </a:p>
        </p:txBody>
      </p:sp>
      <p:sp>
        <p:nvSpPr>
          <p:cNvPr id="53" name="TextBox 52"/>
          <p:cNvSpPr txBox="1"/>
          <p:nvPr/>
        </p:nvSpPr>
        <p:spPr>
          <a:xfrm>
            <a:off x="1377823" y="4808535"/>
            <a:ext cx="2996211" cy="374461"/>
          </a:xfrm>
          <a:prstGeom prst="rect">
            <a:avLst/>
          </a:prstGeom>
          <a:noFill/>
        </p:spPr>
        <p:txBody>
          <a:bodyPr wrap="square" numCol="1" spcCol="457200" rtlCol="0">
            <a:spAutoFit/>
          </a:bodyPr>
          <a:lstStyle/>
          <a:p>
            <a:pPr algn="r">
              <a:lnSpc>
                <a:spcPts val="1100"/>
              </a:lnSpc>
            </a:pPr>
            <a:r>
              <a:rPr lang="en-US" sz="800" dirty="0" smtClean="0">
                <a:solidFill>
                  <a:schemeClr val="bg2"/>
                </a:solidFill>
                <a:latin typeface="Montserrat" charset="0"/>
                <a:ea typeface="Montserrat" charset="0"/>
                <a:cs typeface="Montserrat" charset="0"/>
              </a:rPr>
              <a:t>Creepiest </a:t>
            </a:r>
            <a:r>
              <a:rPr lang="en-US" sz="800" dirty="0">
                <a:solidFill>
                  <a:schemeClr val="bg2"/>
                </a:solidFill>
                <a:latin typeface="Montserrat" charset="0"/>
                <a:ea typeface="Montserrat" charset="0"/>
                <a:cs typeface="Montserrat" charset="0"/>
              </a:rPr>
              <a:t>god air fish land. </a:t>
            </a:r>
            <a:r>
              <a:rPr lang="en-US" sz="800" dirty="0" smtClean="0">
                <a:solidFill>
                  <a:schemeClr val="bg2"/>
                </a:solidFill>
                <a:latin typeface="Montserrat" charset="0"/>
                <a:ea typeface="Montserrat" charset="0"/>
                <a:cs typeface="Montserrat" charset="0"/>
              </a:rPr>
              <a:t>Darkness. </a:t>
            </a:r>
            <a:r>
              <a:rPr lang="en-US" sz="800" dirty="0">
                <a:solidFill>
                  <a:schemeClr val="bg2"/>
                </a:solidFill>
                <a:latin typeface="Montserrat" charset="0"/>
                <a:ea typeface="Montserrat" charset="0"/>
                <a:cs typeface="Montserrat" charset="0"/>
              </a:rPr>
              <a:t>Air saying fruitful were hath waters </a:t>
            </a:r>
            <a:r>
              <a:rPr lang="en-US" sz="800" dirty="0" smtClean="0">
                <a:solidFill>
                  <a:schemeClr val="bg2"/>
                </a:solidFill>
                <a:latin typeface="Montserrat" charset="0"/>
                <a:ea typeface="Montserrat" charset="0"/>
                <a:cs typeface="Montserrat" charset="0"/>
              </a:rPr>
              <a:t>divided.</a:t>
            </a:r>
            <a:endParaRPr lang="en-US" sz="800" dirty="0">
              <a:solidFill>
                <a:schemeClr val="bg2"/>
              </a:solidFill>
              <a:latin typeface="Montserrat" charset="0"/>
              <a:ea typeface="Montserrat" charset="0"/>
              <a:cs typeface="Montserrat" charset="0"/>
            </a:endParaRPr>
          </a:p>
        </p:txBody>
      </p:sp>
      <p:sp>
        <p:nvSpPr>
          <p:cNvPr id="54" name="TextBox 53"/>
          <p:cNvSpPr txBox="1"/>
          <p:nvPr/>
        </p:nvSpPr>
        <p:spPr>
          <a:xfrm>
            <a:off x="1495485" y="4374911"/>
            <a:ext cx="1954723" cy="581057"/>
          </a:xfrm>
          <a:prstGeom prst="rect">
            <a:avLst/>
          </a:prstGeom>
          <a:noFill/>
        </p:spPr>
        <p:txBody>
          <a:bodyPr wrap="square" numCol="1" spcCol="457200" rtlCol="0">
            <a:spAutoFit/>
          </a:bodyPr>
          <a:lstStyle/>
          <a:p>
            <a:pPr algn="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55" name="TextBox 54"/>
          <p:cNvSpPr txBox="1"/>
          <p:nvPr/>
        </p:nvSpPr>
        <p:spPr>
          <a:xfrm>
            <a:off x="3316084" y="4281052"/>
            <a:ext cx="1076804" cy="553998"/>
          </a:xfrm>
          <a:prstGeom prst="rect">
            <a:avLst/>
          </a:prstGeom>
          <a:noFill/>
        </p:spPr>
        <p:txBody>
          <a:bodyPr wrap="square" rtlCol="0">
            <a:spAutoFit/>
          </a:bodyPr>
          <a:lstStyle/>
          <a:p>
            <a:pPr algn="r"/>
            <a:r>
              <a:rPr lang="en-US" sz="3000" b="1" dirty="0" smtClean="0">
                <a:solidFill>
                  <a:schemeClr val="accent1"/>
                </a:solidFill>
                <a:latin typeface="Montserrat" charset="0"/>
                <a:ea typeface="Montserrat" charset="0"/>
                <a:cs typeface="Montserrat" charset="0"/>
              </a:rPr>
              <a:t>13%</a:t>
            </a:r>
            <a:endParaRPr lang="en-US" sz="3000" b="1" dirty="0">
              <a:solidFill>
                <a:schemeClr val="accent1"/>
              </a:solidFill>
              <a:latin typeface="Montserrat" charset="0"/>
              <a:ea typeface="Montserrat" charset="0"/>
              <a:cs typeface="Montserrat" charset="0"/>
            </a:endParaRPr>
          </a:p>
        </p:txBody>
      </p:sp>
      <p:sp>
        <p:nvSpPr>
          <p:cNvPr id="14" name="Rounded Rectangle 13"/>
          <p:cNvSpPr/>
          <p:nvPr/>
        </p:nvSpPr>
        <p:spPr>
          <a:xfrm>
            <a:off x="989816" y="5731495"/>
            <a:ext cx="2168421" cy="406447"/>
          </a:xfrm>
          <a:prstGeom prst="roundRect">
            <a:avLst/>
          </a:prstGeom>
          <a:noFill/>
          <a:ln w="254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265255" y="5731495"/>
            <a:ext cx="411328" cy="406447"/>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3783600" y="5731495"/>
            <a:ext cx="411328" cy="406447"/>
          </a:xfrm>
          <a:prstGeom prst="round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9090735" y="5109326"/>
            <a:ext cx="2168421" cy="406447"/>
          </a:xfrm>
          <a:prstGeom prst="roundRect">
            <a:avLst/>
          </a:prstGeom>
          <a:noFill/>
          <a:ln w="2540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8054072" y="5109326"/>
            <a:ext cx="411328" cy="406447"/>
          </a:xfrm>
          <a:prstGeom prst="round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8572417" y="5109326"/>
            <a:ext cx="411328" cy="406447"/>
          </a:xfrm>
          <a:prstGeom prst="round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353792" y="5773135"/>
            <a:ext cx="236184" cy="323165"/>
          </a:xfrm>
          <a:prstGeom prst="rect">
            <a:avLst/>
          </a:prstGeom>
          <a:noFill/>
        </p:spPr>
        <p:txBody>
          <a:bodyPr wrap="square" numCol="1" spcCol="457200" rtlCol="0" anchor="ctr">
            <a:spAutoFit/>
          </a:bodyPr>
          <a:lstStyle/>
          <a:p>
            <a:pPr algn="ctr"/>
            <a:r>
              <a:rPr lang="en-US" sz="1500" b="1" dirty="0" smtClean="0">
                <a:solidFill>
                  <a:schemeClr val="accent1"/>
                </a:solidFill>
                <a:latin typeface="Montserrat" charset="0"/>
                <a:ea typeface="Montserrat" charset="0"/>
                <a:cs typeface="Montserrat" charset="0"/>
              </a:rPr>
              <a:t>2</a:t>
            </a:r>
            <a:endParaRPr lang="en-US" sz="1500" dirty="0">
              <a:solidFill>
                <a:schemeClr val="accent1"/>
              </a:solidFill>
              <a:latin typeface="Montserrat" charset="0"/>
              <a:ea typeface="Montserrat" charset="0"/>
              <a:cs typeface="Montserrat" charset="0"/>
            </a:endParaRPr>
          </a:p>
        </p:txBody>
      </p:sp>
      <p:sp>
        <p:nvSpPr>
          <p:cNvPr id="63" name="TextBox 62"/>
          <p:cNvSpPr txBox="1"/>
          <p:nvPr/>
        </p:nvSpPr>
        <p:spPr>
          <a:xfrm>
            <a:off x="3862840" y="5773135"/>
            <a:ext cx="236184" cy="323165"/>
          </a:xfrm>
          <a:prstGeom prst="rect">
            <a:avLst/>
          </a:prstGeom>
          <a:noFill/>
        </p:spPr>
        <p:txBody>
          <a:bodyPr wrap="square" numCol="1" spcCol="457200" rtlCol="0" anchor="ctr">
            <a:spAutoFit/>
          </a:bodyPr>
          <a:lstStyle/>
          <a:p>
            <a:pPr algn="ctr"/>
            <a:r>
              <a:rPr lang="en-US" sz="1500" b="1" dirty="0" smtClean="0">
                <a:solidFill>
                  <a:schemeClr val="accent3"/>
                </a:solidFill>
                <a:latin typeface="Montserrat" charset="0"/>
                <a:ea typeface="Montserrat" charset="0"/>
                <a:cs typeface="Montserrat" charset="0"/>
              </a:rPr>
              <a:t>1</a:t>
            </a:r>
            <a:endParaRPr lang="en-US" sz="1500" dirty="0">
              <a:solidFill>
                <a:schemeClr val="accent3"/>
              </a:solidFill>
              <a:latin typeface="Montserrat" charset="0"/>
              <a:ea typeface="Montserrat" charset="0"/>
              <a:cs typeface="Montserrat" charset="0"/>
            </a:endParaRPr>
          </a:p>
        </p:txBody>
      </p:sp>
      <p:sp>
        <p:nvSpPr>
          <p:cNvPr id="64" name="TextBox 63"/>
          <p:cNvSpPr txBox="1"/>
          <p:nvPr/>
        </p:nvSpPr>
        <p:spPr>
          <a:xfrm>
            <a:off x="8158311" y="5132015"/>
            <a:ext cx="236184" cy="323165"/>
          </a:xfrm>
          <a:prstGeom prst="rect">
            <a:avLst/>
          </a:prstGeom>
          <a:noFill/>
        </p:spPr>
        <p:txBody>
          <a:bodyPr wrap="square" numCol="1" spcCol="457200" rtlCol="0" anchor="ctr">
            <a:spAutoFit/>
          </a:bodyPr>
          <a:lstStyle/>
          <a:p>
            <a:pPr algn="ctr"/>
            <a:r>
              <a:rPr lang="en-US" sz="1500" b="1" dirty="0" smtClean="0">
                <a:solidFill>
                  <a:schemeClr val="accent2"/>
                </a:solidFill>
                <a:latin typeface="Montserrat" charset="0"/>
                <a:ea typeface="Montserrat" charset="0"/>
                <a:cs typeface="Montserrat" charset="0"/>
              </a:rPr>
              <a:t>1</a:t>
            </a:r>
            <a:endParaRPr lang="en-US" sz="1500" dirty="0">
              <a:solidFill>
                <a:schemeClr val="accent2"/>
              </a:solidFill>
              <a:latin typeface="Montserrat" charset="0"/>
              <a:ea typeface="Montserrat" charset="0"/>
              <a:cs typeface="Montserrat" charset="0"/>
            </a:endParaRPr>
          </a:p>
        </p:txBody>
      </p:sp>
      <p:sp>
        <p:nvSpPr>
          <p:cNvPr id="65" name="TextBox 64"/>
          <p:cNvSpPr txBox="1"/>
          <p:nvPr/>
        </p:nvSpPr>
        <p:spPr>
          <a:xfrm>
            <a:off x="8667359" y="5132015"/>
            <a:ext cx="236184" cy="323165"/>
          </a:xfrm>
          <a:prstGeom prst="rect">
            <a:avLst/>
          </a:prstGeom>
          <a:noFill/>
        </p:spPr>
        <p:txBody>
          <a:bodyPr wrap="square" numCol="1" spcCol="457200" rtlCol="0" anchor="ctr">
            <a:spAutoFit/>
          </a:bodyPr>
          <a:lstStyle/>
          <a:p>
            <a:pPr algn="ctr"/>
            <a:r>
              <a:rPr lang="en-US" sz="1500" b="1" dirty="0" smtClean="0">
                <a:solidFill>
                  <a:schemeClr val="tx2"/>
                </a:solidFill>
                <a:latin typeface="Montserrat" charset="0"/>
                <a:ea typeface="Montserrat" charset="0"/>
                <a:cs typeface="Montserrat" charset="0"/>
              </a:rPr>
              <a:t>2</a:t>
            </a:r>
            <a:endParaRPr lang="en-US" sz="1500" dirty="0">
              <a:solidFill>
                <a:schemeClr val="tx2"/>
              </a:solidFill>
              <a:latin typeface="Montserrat" charset="0"/>
              <a:ea typeface="Montserrat" charset="0"/>
              <a:cs typeface="Montserrat" charset="0"/>
            </a:endParaRPr>
          </a:p>
        </p:txBody>
      </p:sp>
      <p:sp>
        <p:nvSpPr>
          <p:cNvPr id="66" name="TextBox 65"/>
          <p:cNvSpPr txBox="1"/>
          <p:nvPr/>
        </p:nvSpPr>
        <p:spPr>
          <a:xfrm>
            <a:off x="9196725" y="5180609"/>
            <a:ext cx="1823209" cy="259045"/>
          </a:xfrm>
          <a:prstGeom prst="rect">
            <a:avLst/>
          </a:prstGeom>
          <a:noFill/>
        </p:spPr>
        <p:txBody>
          <a:bodyPr wrap="square" numCol="1" spcCol="457200" rtlCol="0">
            <a:spAutoFit/>
          </a:bodyPr>
          <a:lstStyle/>
          <a:p>
            <a:pPr>
              <a:lnSpc>
                <a:spcPts val="1300"/>
              </a:lnSpc>
            </a:pPr>
            <a:r>
              <a:rPr lang="en-US" sz="1000" b="1" dirty="0" smtClean="0">
                <a:solidFill>
                  <a:schemeClr val="bg1"/>
                </a:solidFill>
                <a:latin typeface="Montserrat" charset="0"/>
                <a:ea typeface="Montserrat" charset="0"/>
                <a:cs typeface="Montserrat" charset="0"/>
              </a:rPr>
              <a:t>Fruitful </a:t>
            </a:r>
            <a:r>
              <a:rPr lang="en-US" sz="1000" b="1" dirty="0">
                <a:solidFill>
                  <a:schemeClr val="bg1"/>
                </a:solidFill>
                <a:latin typeface="Montserrat" charset="0"/>
                <a:ea typeface="Montserrat" charset="0"/>
                <a:cs typeface="Montserrat" charset="0"/>
              </a:rPr>
              <a:t>were </a:t>
            </a:r>
            <a:r>
              <a:rPr lang="en-US" sz="1000" b="1">
                <a:solidFill>
                  <a:schemeClr val="bg1"/>
                </a:solidFill>
                <a:latin typeface="Montserrat" charset="0"/>
                <a:ea typeface="Montserrat" charset="0"/>
                <a:cs typeface="Montserrat" charset="0"/>
              </a:rPr>
              <a:t>hath </a:t>
            </a:r>
            <a:r>
              <a:rPr lang="en-US" sz="1000" b="1" smtClean="0">
                <a:solidFill>
                  <a:schemeClr val="bg1"/>
                </a:solidFill>
                <a:latin typeface="Montserrat" charset="0"/>
                <a:ea typeface="Montserrat" charset="0"/>
                <a:cs typeface="Montserrat" charset="0"/>
              </a:rPr>
              <a:t>water</a:t>
            </a:r>
            <a:endParaRPr lang="en-US" sz="1000" dirty="0">
              <a:solidFill>
                <a:schemeClr val="bg1"/>
              </a:solidFill>
              <a:latin typeface="Montserrat" charset="0"/>
              <a:ea typeface="Montserrat" charset="0"/>
              <a:cs typeface="Montserrat" charset="0"/>
            </a:endParaRPr>
          </a:p>
        </p:txBody>
      </p:sp>
      <p:sp>
        <p:nvSpPr>
          <p:cNvPr id="67" name="TextBox 66"/>
          <p:cNvSpPr txBox="1"/>
          <p:nvPr/>
        </p:nvSpPr>
        <p:spPr>
          <a:xfrm>
            <a:off x="1193368" y="5802779"/>
            <a:ext cx="1823209" cy="259045"/>
          </a:xfrm>
          <a:prstGeom prst="rect">
            <a:avLst/>
          </a:prstGeom>
          <a:noFill/>
        </p:spPr>
        <p:txBody>
          <a:bodyPr wrap="square" numCol="1" spcCol="457200" rtlCol="0">
            <a:spAutoFit/>
          </a:bodyPr>
          <a:lstStyle/>
          <a:p>
            <a:pPr algn="r">
              <a:lnSpc>
                <a:spcPts val="1300"/>
              </a:lnSpc>
            </a:pPr>
            <a:r>
              <a:rPr lang="en-US" sz="1000" b="1" dirty="0" smtClean="0">
                <a:solidFill>
                  <a:schemeClr val="bg1"/>
                </a:solidFill>
                <a:latin typeface="Montserrat" charset="0"/>
                <a:ea typeface="Montserrat" charset="0"/>
                <a:cs typeface="Montserrat" charset="0"/>
              </a:rPr>
              <a:t>Fruitful </a:t>
            </a:r>
            <a:r>
              <a:rPr lang="en-US" sz="1000" b="1" dirty="0">
                <a:solidFill>
                  <a:schemeClr val="bg1"/>
                </a:solidFill>
                <a:latin typeface="Montserrat" charset="0"/>
                <a:ea typeface="Montserrat" charset="0"/>
                <a:cs typeface="Montserrat" charset="0"/>
              </a:rPr>
              <a:t>were </a:t>
            </a:r>
            <a:r>
              <a:rPr lang="en-US" sz="1000" b="1">
                <a:solidFill>
                  <a:schemeClr val="bg1"/>
                </a:solidFill>
                <a:latin typeface="Montserrat" charset="0"/>
                <a:ea typeface="Montserrat" charset="0"/>
                <a:cs typeface="Montserrat" charset="0"/>
              </a:rPr>
              <a:t>hath </a:t>
            </a:r>
            <a:r>
              <a:rPr lang="en-US" sz="1000" b="1" smtClean="0">
                <a:solidFill>
                  <a:schemeClr val="bg1"/>
                </a:solidFill>
                <a:latin typeface="Montserrat" charset="0"/>
                <a:ea typeface="Montserrat" charset="0"/>
                <a:cs typeface="Montserrat" charset="0"/>
              </a:rPr>
              <a:t>water</a:t>
            </a:r>
            <a:endParaRPr lang="en-US" sz="1000" dirty="0">
              <a:solidFill>
                <a:schemeClr val="bg1"/>
              </a:solidFill>
              <a:latin typeface="Montserrat" charset="0"/>
              <a:ea typeface="Montserrat" charset="0"/>
              <a:cs typeface="Montserrat" charset="0"/>
            </a:endParaRPr>
          </a:p>
        </p:txBody>
      </p:sp>
      <p:sp>
        <p:nvSpPr>
          <p:cNvPr id="70"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2931651569"/>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0-#ppt_w/2"/>
                                          </p:val>
                                        </p:tav>
                                        <p:tav tm="100000">
                                          <p:val>
                                            <p:strVal val="#ppt_x"/>
                                          </p:val>
                                        </p:tav>
                                      </p:tavLst>
                                    </p:anim>
                                    <p:anim calcmode="lin" valueType="num">
                                      <p:cBhvr additive="base">
                                        <p:cTn id="16" dur="50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0-#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0-#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ppt_y</p:attrName>
                                        </p:attrNameLst>
                                      </p:cBhvr>
                                      <p:tavLst>
                                        <p:tav tm="0">
                                          <p:val>
                                            <p:strVal val="#ppt_y+#ppt_h*1.125000"/>
                                          </p:val>
                                        </p:tav>
                                        <p:tav tm="100000">
                                          <p:val>
                                            <p:strVal val="#ppt_y"/>
                                          </p:val>
                                        </p:tav>
                                      </p:tavLst>
                                    </p:anim>
                                    <p:animEffect transition="in" filter="wipe(up)">
                                      <p:cBhvr>
                                        <p:cTn id="74" dur="500"/>
                                        <p:tgtEl>
                                          <p:spTgt spid="28"/>
                                        </p:tgtEl>
                                      </p:cBhvr>
                                    </p:animEffect>
                                  </p:childTnLst>
                                </p:cTn>
                              </p:par>
                              <p:par>
                                <p:cTn id="75" presetID="12" presetClass="entr" presetSubtype="4"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p:tgtEl>
                                          <p:spTgt spid="17"/>
                                        </p:tgtEl>
                                        <p:attrNameLst>
                                          <p:attrName>ppt_y</p:attrName>
                                        </p:attrNameLst>
                                      </p:cBhvr>
                                      <p:tavLst>
                                        <p:tav tm="0">
                                          <p:val>
                                            <p:strVal val="#ppt_y+#ppt_h*1.125000"/>
                                          </p:val>
                                        </p:tav>
                                        <p:tav tm="100000">
                                          <p:val>
                                            <p:strVal val="#ppt_y"/>
                                          </p:val>
                                        </p:tav>
                                      </p:tavLst>
                                    </p:anim>
                                    <p:animEffect transition="in" filter="wipe(up)">
                                      <p:cBhvr>
                                        <p:cTn id="78" dur="500"/>
                                        <p:tgtEl>
                                          <p:spTgt spid="17"/>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p:tgtEl>
                                          <p:spTgt spid="31"/>
                                        </p:tgtEl>
                                        <p:attrNameLst>
                                          <p:attrName>ppt_y</p:attrName>
                                        </p:attrNameLst>
                                      </p:cBhvr>
                                      <p:tavLst>
                                        <p:tav tm="0">
                                          <p:val>
                                            <p:strVal val="#ppt_y+#ppt_h*1.125000"/>
                                          </p:val>
                                        </p:tav>
                                        <p:tav tm="100000">
                                          <p:val>
                                            <p:strVal val="#ppt_y"/>
                                          </p:val>
                                        </p:tav>
                                      </p:tavLst>
                                    </p:anim>
                                    <p:animEffect transition="in" filter="wipe(up)">
                                      <p:cBhvr>
                                        <p:cTn id="82" dur="500"/>
                                        <p:tgtEl>
                                          <p:spTgt spid="31"/>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p:tgtEl>
                                          <p:spTgt spid="30"/>
                                        </p:tgtEl>
                                        <p:attrNameLst>
                                          <p:attrName>ppt_y</p:attrName>
                                        </p:attrNameLst>
                                      </p:cBhvr>
                                      <p:tavLst>
                                        <p:tav tm="0">
                                          <p:val>
                                            <p:strVal val="#ppt_y+#ppt_h*1.125000"/>
                                          </p:val>
                                        </p:tav>
                                        <p:tav tm="100000">
                                          <p:val>
                                            <p:strVal val="#ppt_y"/>
                                          </p:val>
                                        </p:tav>
                                      </p:tavLst>
                                    </p:anim>
                                    <p:animEffect transition="in" filter="wipe(up)">
                                      <p:cBhvr>
                                        <p:cTn id="86" dur="500"/>
                                        <p:tgtEl>
                                          <p:spTgt spid="30"/>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p:tgtEl>
                                          <p:spTgt spid="29"/>
                                        </p:tgtEl>
                                        <p:attrNameLst>
                                          <p:attrName>ppt_y</p:attrName>
                                        </p:attrNameLst>
                                      </p:cBhvr>
                                      <p:tavLst>
                                        <p:tav tm="0">
                                          <p:val>
                                            <p:strVal val="#ppt_y+#ppt_h*1.125000"/>
                                          </p:val>
                                        </p:tav>
                                        <p:tav tm="100000">
                                          <p:val>
                                            <p:strVal val="#ppt_y"/>
                                          </p:val>
                                        </p:tav>
                                      </p:tavLst>
                                    </p:anim>
                                    <p:animEffect transition="in" filter="wipe(up)">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fade">
                                      <p:cBhvr>
                                        <p:cTn id="104" dur="500"/>
                                        <p:tgtEl>
                                          <p:spTgt spid="6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fade">
                                      <p:cBhvr>
                                        <p:cTn id="110" dur="500"/>
                                        <p:tgtEl>
                                          <p:spTgt spid="5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animEffect transition="in" filter="fade">
                                      <p:cBhvr>
                                        <p:cTn id="113" dur="500"/>
                                        <p:tgtEl>
                                          <p:spTgt spid="6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500"/>
                                        <p:tgtEl>
                                          <p:spTgt spid="5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500"/>
                                        <p:tgtEl>
                                          <p:spTgt spid="5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fade">
                                      <p:cBhvr>
                                        <p:cTn id="128" dur="500"/>
                                        <p:tgtEl>
                                          <p:spTgt spid="6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fade">
                                      <p:cBhvr>
                                        <p:cTn id="13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25" grpId="0"/>
      <p:bldP spid="26" grpId="0"/>
      <p:bldP spid="27" grpId="0"/>
      <p:bldP spid="28" grpId="0"/>
      <p:bldP spid="29" grpId="0"/>
      <p:bldP spid="30" grpId="0"/>
      <p:bldP spid="31" grpId="0"/>
      <p:bldP spid="47" grpId="0"/>
      <p:bldP spid="48" grpId="0"/>
      <p:bldP spid="49" grpId="0"/>
      <p:bldP spid="50" grpId="0"/>
      <p:bldP spid="51" grpId="0"/>
      <p:bldP spid="52" grpId="0"/>
      <p:bldP spid="53" grpId="0"/>
      <p:bldP spid="54" grpId="0"/>
      <p:bldP spid="55" grpId="0"/>
      <p:bldP spid="14"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sp>
        <p:nvSpPr>
          <p:cNvPr id="30" name="Shape 7"/>
          <p:cNvSpPr/>
          <p:nvPr/>
        </p:nvSpPr>
        <p:spPr>
          <a:xfrm>
            <a:off x="6844078" y="2811869"/>
            <a:ext cx="5366775" cy="2436548"/>
          </a:xfrm>
          <a:custGeom>
            <a:avLst/>
            <a:gdLst/>
            <a:ahLst/>
            <a:cxnLst>
              <a:cxn ang="0">
                <a:pos x="wd2" y="hd2"/>
              </a:cxn>
              <a:cxn ang="5400000">
                <a:pos x="wd2" y="hd2"/>
              </a:cxn>
              <a:cxn ang="10800000">
                <a:pos x="wd2" y="hd2"/>
              </a:cxn>
              <a:cxn ang="16200000">
                <a:pos x="wd2" y="hd2"/>
              </a:cxn>
            </a:cxnLst>
            <a:rect l="0" t="0" r="r" b="b"/>
            <a:pathLst>
              <a:path w="21600" h="21600" extrusionOk="0">
                <a:moveTo>
                  <a:pt x="4903" y="0"/>
                </a:moveTo>
                <a:cubicBezTo>
                  <a:pt x="2200" y="0"/>
                  <a:pt x="0" y="4845"/>
                  <a:pt x="0" y="10800"/>
                </a:cubicBezTo>
                <a:cubicBezTo>
                  <a:pt x="0" y="16755"/>
                  <a:pt x="2200" y="21600"/>
                  <a:pt x="4903" y="21600"/>
                </a:cubicBezTo>
                <a:lnTo>
                  <a:pt x="21600" y="21600"/>
                </a:lnTo>
                <a:lnTo>
                  <a:pt x="21600" y="17079"/>
                </a:lnTo>
                <a:lnTo>
                  <a:pt x="4903" y="17079"/>
                </a:lnTo>
                <a:cubicBezTo>
                  <a:pt x="3329" y="17079"/>
                  <a:pt x="2053" y="14268"/>
                  <a:pt x="2053" y="10800"/>
                </a:cubicBezTo>
                <a:cubicBezTo>
                  <a:pt x="2053" y="7332"/>
                  <a:pt x="3329" y="4521"/>
                  <a:pt x="4903" y="4521"/>
                </a:cubicBezTo>
                <a:cubicBezTo>
                  <a:pt x="6478" y="4521"/>
                  <a:pt x="7754" y="7332"/>
                  <a:pt x="7754" y="10800"/>
                </a:cubicBezTo>
                <a:lnTo>
                  <a:pt x="7754" y="12558"/>
                </a:lnTo>
                <a:lnTo>
                  <a:pt x="9807" y="12558"/>
                </a:lnTo>
                <a:lnTo>
                  <a:pt x="9807" y="10800"/>
                </a:lnTo>
                <a:cubicBezTo>
                  <a:pt x="9807" y="4845"/>
                  <a:pt x="7607" y="0"/>
                  <a:pt x="4903" y="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8"/>
          <p:cNvSpPr/>
          <p:nvPr/>
        </p:nvSpPr>
        <p:spPr>
          <a:xfrm>
            <a:off x="6333689" y="2301480"/>
            <a:ext cx="5876751" cy="3456498"/>
          </a:xfrm>
          <a:custGeom>
            <a:avLst/>
            <a:gdLst/>
            <a:ahLst/>
            <a:cxnLst>
              <a:cxn ang="0">
                <a:pos x="wd2" y="hd2"/>
              </a:cxn>
              <a:cxn ang="5400000">
                <a:pos x="wd2" y="hd2"/>
              </a:cxn>
              <a:cxn ang="10800000">
                <a:pos x="wd2" y="hd2"/>
              </a:cxn>
              <a:cxn ang="16200000">
                <a:pos x="wd2" y="hd2"/>
              </a:cxn>
            </a:cxnLst>
            <a:rect l="0" t="0" r="r" b="b"/>
            <a:pathLst>
              <a:path w="21600" h="21600" extrusionOk="0">
                <a:moveTo>
                  <a:pt x="6352" y="18413"/>
                </a:moveTo>
                <a:cubicBezTo>
                  <a:pt x="3879" y="18413"/>
                  <a:pt x="1874" y="15005"/>
                  <a:pt x="1874" y="10800"/>
                </a:cubicBezTo>
                <a:cubicBezTo>
                  <a:pt x="1874" y="6595"/>
                  <a:pt x="3879" y="3187"/>
                  <a:pt x="6352" y="3187"/>
                </a:cubicBezTo>
                <a:cubicBezTo>
                  <a:pt x="8825" y="3187"/>
                  <a:pt x="10830" y="6595"/>
                  <a:pt x="10830" y="10800"/>
                </a:cubicBezTo>
                <a:lnTo>
                  <a:pt x="10830" y="12039"/>
                </a:lnTo>
                <a:lnTo>
                  <a:pt x="12704" y="12039"/>
                </a:lnTo>
                <a:lnTo>
                  <a:pt x="12704" y="10800"/>
                </a:lnTo>
                <a:cubicBezTo>
                  <a:pt x="12704" y="4845"/>
                  <a:pt x="9855" y="0"/>
                  <a:pt x="6352" y="0"/>
                </a:cubicBezTo>
                <a:cubicBezTo>
                  <a:pt x="2850" y="0"/>
                  <a:pt x="0" y="4845"/>
                  <a:pt x="0" y="10800"/>
                </a:cubicBezTo>
                <a:cubicBezTo>
                  <a:pt x="0" y="16755"/>
                  <a:pt x="2850" y="21600"/>
                  <a:pt x="6352" y="21600"/>
                </a:cubicBezTo>
                <a:lnTo>
                  <a:pt x="21600" y="21600"/>
                </a:lnTo>
                <a:lnTo>
                  <a:pt x="21600" y="18413"/>
                </a:lnTo>
                <a:cubicBezTo>
                  <a:pt x="21600" y="18413"/>
                  <a:pt x="6352" y="18413"/>
                  <a:pt x="6352" y="18413"/>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9"/>
          <p:cNvSpPr/>
          <p:nvPr/>
        </p:nvSpPr>
        <p:spPr>
          <a:xfrm>
            <a:off x="5823300" y="1791091"/>
            <a:ext cx="6386725" cy="4476450"/>
          </a:xfrm>
          <a:custGeom>
            <a:avLst/>
            <a:gdLst/>
            <a:ahLst/>
            <a:cxnLst>
              <a:cxn ang="0">
                <a:pos x="wd2" y="hd2"/>
              </a:cxn>
              <a:cxn ang="5400000">
                <a:pos x="wd2" y="hd2"/>
              </a:cxn>
              <a:cxn ang="10800000">
                <a:pos x="wd2" y="hd2"/>
              </a:cxn>
              <a:cxn ang="16200000">
                <a:pos x="wd2" y="hd2"/>
              </a:cxn>
            </a:cxnLst>
            <a:rect l="0" t="0" r="r" b="b"/>
            <a:pathLst>
              <a:path w="21600" h="21600" extrusionOk="0">
                <a:moveTo>
                  <a:pt x="7570" y="19139"/>
                </a:moveTo>
                <a:cubicBezTo>
                  <a:pt x="4342" y="19139"/>
                  <a:pt x="1725" y="15406"/>
                  <a:pt x="1725" y="10800"/>
                </a:cubicBezTo>
                <a:cubicBezTo>
                  <a:pt x="1725" y="6194"/>
                  <a:pt x="4342" y="2461"/>
                  <a:pt x="7570" y="2461"/>
                </a:cubicBezTo>
                <a:cubicBezTo>
                  <a:pt x="10798" y="2461"/>
                  <a:pt x="13415" y="6194"/>
                  <a:pt x="13415" y="10800"/>
                </a:cubicBezTo>
                <a:lnTo>
                  <a:pt x="13415" y="11757"/>
                </a:lnTo>
                <a:lnTo>
                  <a:pt x="15139" y="11757"/>
                </a:lnTo>
                <a:lnTo>
                  <a:pt x="15139" y="10800"/>
                </a:lnTo>
                <a:cubicBezTo>
                  <a:pt x="15139" y="4835"/>
                  <a:pt x="11750" y="0"/>
                  <a:pt x="7570" y="0"/>
                </a:cubicBezTo>
                <a:cubicBezTo>
                  <a:pt x="3389" y="0"/>
                  <a:pt x="0" y="4835"/>
                  <a:pt x="0" y="10800"/>
                </a:cubicBezTo>
                <a:cubicBezTo>
                  <a:pt x="0" y="16765"/>
                  <a:pt x="3389" y="21600"/>
                  <a:pt x="7570" y="21600"/>
                </a:cubicBezTo>
                <a:lnTo>
                  <a:pt x="21600" y="21600"/>
                </a:lnTo>
                <a:lnTo>
                  <a:pt x="21600" y="19139"/>
                </a:lnTo>
                <a:cubicBezTo>
                  <a:pt x="21600" y="19139"/>
                  <a:pt x="7570" y="19139"/>
                  <a:pt x="7570" y="19139"/>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1"/>
          <p:cNvSpPr/>
          <p:nvPr/>
        </p:nvSpPr>
        <p:spPr>
          <a:xfrm>
            <a:off x="8060702" y="2811869"/>
            <a:ext cx="1218274" cy="1416598"/>
          </a:xfrm>
          <a:custGeom>
            <a:avLst/>
            <a:gdLst/>
            <a:ahLst/>
            <a:cxnLst>
              <a:cxn ang="0">
                <a:pos x="wd2" y="hd2"/>
              </a:cxn>
              <a:cxn ang="5400000">
                <a:pos x="wd2" y="hd2"/>
              </a:cxn>
              <a:cxn ang="10800000">
                <a:pos x="wd2" y="hd2"/>
              </a:cxn>
              <a:cxn ang="16200000">
                <a:pos x="wd2" y="hd2"/>
              </a:cxn>
            </a:cxnLst>
            <a:rect l="0" t="0" r="r" b="b"/>
            <a:pathLst>
              <a:path w="21600" h="21600" extrusionOk="0">
                <a:moveTo>
                  <a:pt x="0" y="7776"/>
                </a:moveTo>
                <a:cubicBezTo>
                  <a:pt x="6936" y="7776"/>
                  <a:pt x="12558" y="12611"/>
                  <a:pt x="12558" y="18576"/>
                </a:cubicBezTo>
                <a:lnTo>
                  <a:pt x="12558" y="21600"/>
                </a:lnTo>
                <a:lnTo>
                  <a:pt x="21600" y="21600"/>
                </a:lnTo>
                <a:lnTo>
                  <a:pt x="21600" y="18576"/>
                </a:lnTo>
                <a:cubicBezTo>
                  <a:pt x="21600" y="8333"/>
                  <a:pt x="11910" y="0"/>
                  <a:pt x="0" y="0"/>
                </a:cubicBezTo>
                <a:cubicBezTo>
                  <a:pt x="0" y="0"/>
                  <a:pt x="0" y="7776"/>
                  <a:pt x="0" y="7776"/>
                </a:cubicBezTo>
                <a:close/>
              </a:path>
            </a:pathLst>
          </a:custGeom>
          <a:gradFill>
            <a:gsLst>
              <a:gs pos="0">
                <a:schemeClr val="accent3">
                  <a:lumMod val="75000"/>
                </a:schemeClr>
              </a:gs>
              <a:gs pos="100000">
                <a:schemeClr val="accent3">
                  <a:lumMod val="50000"/>
                </a:schemeClr>
              </a:gs>
            </a:gsLst>
            <a:lin ang="1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2"/>
          <p:cNvSpPr/>
          <p:nvPr/>
        </p:nvSpPr>
        <p:spPr>
          <a:xfrm>
            <a:off x="8060702" y="2301480"/>
            <a:ext cx="1728249" cy="1926572"/>
          </a:xfrm>
          <a:custGeom>
            <a:avLst/>
            <a:gdLst/>
            <a:ahLst/>
            <a:cxnLst>
              <a:cxn ang="0">
                <a:pos x="wd2" y="hd2"/>
              </a:cxn>
              <a:cxn ang="5400000">
                <a:pos x="wd2" y="hd2"/>
              </a:cxn>
              <a:cxn ang="10800000">
                <a:pos x="wd2" y="hd2"/>
              </a:cxn>
              <a:cxn ang="16200000">
                <a:pos x="wd2" y="hd2"/>
              </a:cxn>
            </a:cxnLst>
            <a:rect l="0" t="0" r="r" b="b"/>
            <a:pathLst>
              <a:path w="21600" h="21600" extrusionOk="0">
                <a:moveTo>
                  <a:pt x="0" y="5718"/>
                </a:moveTo>
                <a:cubicBezTo>
                  <a:pt x="8409" y="5718"/>
                  <a:pt x="15226" y="11833"/>
                  <a:pt x="15226" y="19376"/>
                </a:cubicBezTo>
                <a:lnTo>
                  <a:pt x="15226" y="21600"/>
                </a:lnTo>
                <a:lnTo>
                  <a:pt x="21600" y="21600"/>
                </a:lnTo>
                <a:lnTo>
                  <a:pt x="21600" y="19376"/>
                </a:lnTo>
                <a:cubicBezTo>
                  <a:pt x="21600" y="8692"/>
                  <a:pt x="11910" y="0"/>
                  <a:pt x="0" y="0"/>
                </a:cubicBezTo>
                <a:cubicBezTo>
                  <a:pt x="0" y="0"/>
                  <a:pt x="0" y="5718"/>
                  <a:pt x="0" y="5718"/>
                </a:cubicBezTo>
                <a:close/>
              </a:path>
            </a:pathLst>
          </a:custGeom>
          <a:gradFill>
            <a:gsLst>
              <a:gs pos="0">
                <a:schemeClr val="accent2">
                  <a:lumMod val="75000"/>
                </a:schemeClr>
              </a:gs>
              <a:gs pos="100000">
                <a:schemeClr val="accent2">
                  <a:lumMod val="50000"/>
                </a:schemeClr>
              </a:gs>
            </a:gsLst>
            <a:lin ang="1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3"/>
          <p:cNvSpPr/>
          <p:nvPr/>
        </p:nvSpPr>
        <p:spPr>
          <a:xfrm>
            <a:off x="8051275" y="1800518"/>
            <a:ext cx="2238224" cy="2436550"/>
          </a:xfrm>
          <a:custGeom>
            <a:avLst/>
            <a:gdLst/>
            <a:ahLst/>
            <a:cxnLst>
              <a:cxn ang="0">
                <a:pos x="wd2" y="hd2"/>
              </a:cxn>
              <a:cxn ang="5400000">
                <a:pos x="wd2" y="hd2"/>
              </a:cxn>
              <a:cxn ang="10800000">
                <a:pos x="wd2" y="hd2"/>
              </a:cxn>
              <a:cxn ang="16200000">
                <a:pos x="wd2" y="hd2"/>
              </a:cxn>
            </a:cxnLst>
            <a:rect l="0" t="0" r="r" b="b"/>
            <a:pathLst>
              <a:path w="21600" h="21600" extrusionOk="0">
                <a:moveTo>
                  <a:pt x="0" y="4521"/>
                </a:moveTo>
                <a:cubicBezTo>
                  <a:pt x="9211" y="4521"/>
                  <a:pt x="16678" y="11380"/>
                  <a:pt x="16678" y="19842"/>
                </a:cubicBezTo>
                <a:lnTo>
                  <a:pt x="16678" y="21600"/>
                </a:lnTo>
                <a:lnTo>
                  <a:pt x="21600" y="21600"/>
                </a:lnTo>
                <a:lnTo>
                  <a:pt x="21600" y="19842"/>
                </a:lnTo>
                <a:cubicBezTo>
                  <a:pt x="21600" y="8883"/>
                  <a:pt x="11929" y="0"/>
                  <a:pt x="0" y="0"/>
                </a:cubicBezTo>
                <a:cubicBezTo>
                  <a:pt x="0" y="0"/>
                  <a:pt x="0" y="4521"/>
                  <a:pt x="0" y="4521"/>
                </a:cubicBezTo>
                <a:close/>
              </a:path>
            </a:pathLst>
          </a:custGeom>
          <a:gradFill>
            <a:gsLst>
              <a:gs pos="0">
                <a:schemeClr val="tx2">
                  <a:lumMod val="75000"/>
                </a:schemeClr>
              </a:gs>
              <a:gs pos="100000">
                <a:schemeClr val="tx2">
                  <a:lumMod val="50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6"/>
          <p:cNvSpPr/>
          <p:nvPr/>
        </p:nvSpPr>
        <p:spPr>
          <a:xfrm>
            <a:off x="7348532" y="3322257"/>
            <a:ext cx="4856800" cy="1416598"/>
          </a:xfrm>
          <a:custGeom>
            <a:avLst/>
            <a:gdLst/>
            <a:ahLst/>
            <a:cxnLst>
              <a:cxn ang="0">
                <a:pos x="wd2" y="hd2"/>
              </a:cxn>
              <a:cxn ang="5400000">
                <a:pos x="wd2" y="hd2"/>
              </a:cxn>
              <a:cxn ang="10800000">
                <a:pos x="wd2" y="hd2"/>
              </a:cxn>
              <a:cxn ang="16200000">
                <a:pos x="wd2" y="hd2"/>
              </a:cxn>
            </a:cxnLst>
            <a:rect l="0" t="0" r="r" b="b"/>
            <a:pathLst>
              <a:path w="21600" h="21600" extrusionOk="0">
                <a:moveTo>
                  <a:pt x="8568" y="13824"/>
                </a:moveTo>
                <a:lnTo>
                  <a:pt x="6300" y="13824"/>
                </a:lnTo>
                <a:lnTo>
                  <a:pt x="6300" y="13824"/>
                </a:lnTo>
                <a:lnTo>
                  <a:pt x="4032" y="13824"/>
                </a:lnTo>
                <a:lnTo>
                  <a:pt x="4032" y="13824"/>
                </a:lnTo>
                <a:lnTo>
                  <a:pt x="3150" y="13824"/>
                </a:lnTo>
                <a:cubicBezTo>
                  <a:pt x="2664" y="13824"/>
                  <a:pt x="2268" y="12467"/>
                  <a:pt x="2268" y="10800"/>
                </a:cubicBezTo>
                <a:cubicBezTo>
                  <a:pt x="2268" y="9133"/>
                  <a:pt x="2664" y="7776"/>
                  <a:pt x="3150" y="7776"/>
                </a:cubicBezTo>
                <a:cubicBezTo>
                  <a:pt x="3636" y="7776"/>
                  <a:pt x="4032" y="9133"/>
                  <a:pt x="4032" y="10800"/>
                </a:cubicBezTo>
                <a:lnTo>
                  <a:pt x="4032" y="13824"/>
                </a:lnTo>
                <a:lnTo>
                  <a:pt x="6300" y="13824"/>
                </a:lnTo>
                <a:lnTo>
                  <a:pt x="6300" y="10800"/>
                </a:lnTo>
                <a:cubicBezTo>
                  <a:pt x="6300" y="4845"/>
                  <a:pt x="4887" y="0"/>
                  <a:pt x="3150" y="0"/>
                </a:cubicBezTo>
                <a:cubicBezTo>
                  <a:pt x="1413" y="0"/>
                  <a:pt x="0" y="4845"/>
                  <a:pt x="0" y="10800"/>
                </a:cubicBezTo>
                <a:cubicBezTo>
                  <a:pt x="0" y="16755"/>
                  <a:pt x="1413" y="21600"/>
                  <a:pt x="3150" y="21600"/>
                </a:cubicBezTo>
                <a:lnTo>
                  <a:pt x="21600" y="21600"/>
                </a:lnTo>
                <a:lnTo>
                  <a:pt x="21600" y="13824"/>
                </a:lnTo>
                <a:lnTo>
                  <a:pt x="13104" y="13824"/>
                </a:lnTo>
                <a:lnTo>
                  <a:pt x="10836" y="13824"/>
                </a:lnTo>
                <a:cubicBezTo>
                  <a:pt x="10836" y="13824"/>
                  <a:pt x="8568" y="13824"/>
                  <a:pt x="8568" y="1382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10"/>
          <p:cNvSpPr/>
          <p:nvPr/>
        </p:nvSpPr>
        <p:spPr>
          <a:xfrm>
            <a:off x="8060702" y="3322257"/>
            <a:ext cx="708299" cy="906623"/>
          </a:xfrm>
          <a:custGeom>
            <a:avLst/>
            <a:gdLst/>
            <a:ahLst/>
            <a:cxnLst>
              <a:cxn ang="0">
                <a:pos x="wd2" y="hd2"/>
              </a:cxn>
              <a:cxn ang="5400000">
                <a:pos x="wd2" y="hd2"/>
              </a:cxn>
              <a:cxn ang="10800000">
                <a:pos x="wd2" y="hd2"/>
              </a:cxn>
              <a:cxn ang="16200000">
                <a:pos x="wd2" y="hd2"/>
              </a:cxn>
            </a:cxnLst>
            <a:rect l="0" t="0" r="r" b="b"/>
            <a:pathLst>
              <a:path w="21600" h="21600" extrusionOk="0">
                <a:moveTo>
                  <a:pt x="0" y="12150"/>
                </a:moveTo>
                <a:cubicBezTo>
                  <a:pt x="3335" y="12150"/>
                  <a:pt x="6048" y="14270"/>
                  <a:pt x="6048" y="16875"/>
                </a:cubicBezTo>
                <a:lnTo>
                  <a:pt x="6048" y="21600"/>
                </a:lnTo>
                <a:lnTo>
                  <a:pt x="21600" y="21600"/>
                </a:lnTo>
                <a:lnTo>
                  <a:pt x="21600" y="16875"/>
                </a:lnTo>
                <a:cubicBezTo>
                  <a:pt x="21600" y="7570"/>
                  <a:pt x="11910" y="0"/>
                  <a:pt x="0" y="0"/>
                </a:cubicBezTo>
                <a:cubicBezTo>
                  <a:pt x="0" y="0"/>
                  <a:pt x="0" y="12150"/>
                  <a:pt x="0" y="12150"/>
                </a:cubicBezTo>
                <a:close/>
              </a:path>
            </a:pathLst>
          </a:custGeom>
          <a:gradFill>
            <a:gsLst>
              <a:gs pos="0">
                <a:schemeClr val="accent4">
                  <a:lumMod val="75000"/>
                </a:schemeClr>
              </a:gs>
              <a:gs pos="100000">
                <a:schemeClr val="accent4">
                  <a:lumMod val="50000"/>
                </a:schemeClr>
              </a:gs>
            </a:gsLst>
            <a:lin ang="4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0" name="Rectangle 39"/>
          <p:cNvSpPr/>
          <p:nvPr/>
        </p:nvSpPr>
        <p:spPr>
          <a:xfrm>
            <a:off x="8298805" y="4241951"/>
            <a:ext cx="466794" cy="430887"/>
          </a:xfrm>
          <a:prstGeom prst="rect">
            <a:avLst/>
          </a:prstGeom>
        </p:spPr>
        <p:txBody>
          <a:bodyPr wrap="none">
            <a:spAutoFit/>
          </a:bodyPr>
          <a:lstStyle/>
          <a:p>
            <a:pPr algn="ctr"/>
            <a:r>
              <a:rPr lang="en-US" sz="2100" dirty="0">
                <a:solidFill>
                  <a:srgbClr val="FEFEFE"/>
                </a:solidFill>
                <a:latin typeface="FontAwesome" pitchFamily="2" charset="0"/>
              </a:rPr>
              <a:t></a:t>
            </a:r>
          </a:p>
        </p:txBody>
      </p:sp>
      <p:sp>
        <p:nvSpPr>
          <p:cNvPr id="41" name="Rectangle 40"/>
          <p:cNvSpPr/>
          <p:nvPr/>
        </p:nvSpPr>
        <p:spPr>
          <a:xfrm>
            <a:off x="8315636" y="4754860"/>
            <a:ext cx="426720" cy="430887"/>
          </a:xfrm>
          <a:prstGeom prst="rect">
            <a:avLst/>
          </a:prstGeom>
        </p:spPr>
        <p:txBody>
          <a:bodyPr wrap="none">
            <a:spAutoFit/>
          </a:bodyPr>
          <a:lstStyle/>
          <a:p>
            <a:pPr algn="ctr"/>
            <a:r>
              <a:rPr lang="en-US" sz="2100" dirty="0">
                <a:solidFill>
                  <a:srgbClr val="FEFEFE"/>
                </a:solidFill>
                <a:latin typeface="FontAwesome" pitchFamily="2" charset="0"/>
              </a:rPr>
              <a:t></a:t>
            </a:r>
          </a:p>
        </p:txBody>
      </p:sp>
      <p:sp>
        <p:nvSpPr>
          <p:cNvPr id="42" name="Rectangle 41"/>
          <p:cNvSpPr/>
          <p:nvPr/>
        </p:nvSpPr>
        <p:spPr>
          <a:xfrm>
            <a:off x="8315636" y="5267769"/>
            <a:ext cx="426720" cy="430887"/>
          </a:xfrm>
          <a:prstGeom prst="rect">
            <a:avLst/>
          </a:prstGeom>
        </p:spPr>
        <p:txBody>
          <a:bodyPr wrap="none">
            <a:spAutoFit/>
          </a:bodyPr>
          <a:lstStyle/>
          <a:p>
            <a:pPr algn="ctr"/>
            <a:r>
              <a:rPr lang="en-US" sz="2100" dirty="0">
                <a:solidFill>
                  <a:srgbClr val="FEFEFE"/>
                </a:solidFill>
                <a:latin typeface="FontAwesome" pitchFamily="2" charset="0"/>
              </a:rPr>
              <a:t></a:t>
            </a:r>
          </a:p>
        </p:txBody>
      </p:sp>
      <p:sp>
        <p:nvSpPr>
          <p:cNvPr id="43" name="Rectangle 42"/>
          <p:cNvSpPr/>
          <p:nvPr/>
        </p:nvSpPr>
        <p:spPr>
          <a:xfrm>
            <a:off x="8315636" y="5780679"/>
            <a:ext cx="426720" cy="430887"/>
          </a:xfrm>
          <a:prstGeom prst="rect">
            <a:avLst/>
          </a:prstGeom>
        </p:spPr>
        <p:txBody>
          <a:bodyPr wrap="none">
            <a:spAutoFit/>
          </a:bodyPr>
          <a:lstStyle/>
          <a:p>
            <a:pPr algn="ctr"/>
            <a:r>
              <a:rPr lang="en-US" sz="2100" dirty="0">
                <a:solidFill>
                  <a:srgbClr val="FEFEFE"/>
                </a:solidFill>
                <a:latin typeface="FontAwesome" pitchFamily="2" charset="0"/>
              </a:rPr>
              <a:t></a:t>
            </a:r>
          </a:p>
        </p:txBody>
      </p:sp>
      <p:sp>
        <p:nvSpPr>
          <p:cNvPr id="44" name="TextBox 43"/>
          <p:cNvSpPr txBox="1"/>
          <p:nvPr/>
        </p:nvSpPr>
        <p:spPr>
          <a:xfrm>
            <a:off x="8803307" y="4205843"/>
            <a:ext cx="2112933" cy="515526"/>
          </a:xfrm>
          <a:prstGeom prst="rect">
            <a:avLst/>
          </a:prstGeom>
          <a:noFill/>
        </p:spPr>
        <p:txBody>
          <a:bodyPr wrap="square" numCol="1" spcCol="0" rtlCol="0" anchor="ctr">
            <a:spAutoFit/>
          </a:bodyPr>
          <a:lstStyle/>
          <a:p>
            <a:pPr>
              <a:lnSpc>
                <a:spcPts val="11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a:t>
            </a:r>
          </a:p>
          <a:p>
            <a:pPr>
              <a:lnSpc>
                <a:spcPts val="1100"/>
              </a:lnSpc>
            </a:pPr>
            <a:r>
              <a:rPr lang="en-US" sz="900" b="1" dirty="0" smtClean="0">
                <a:solidFill>
                  <a:srgbClr val="FEFEFE"/>
                </a:solidFill>
                <a:latin typeface="Montserrat Light" charset="0"/>
                <a:ea typeface="Montserrat Light" charset="0"/>
                <a:cs typeface="Montserrat Light" charset="0"/>
              </a:rPr>
              <a:t>.</a:t>
            </a:r>
            <a:endParaRPr lang="en-US" sz="900" b="1" dirty="0" smtClean="0">
              <a:solidFill>
                <a:srgbClr val="FEFEFE"/>
              </a:solidFill>
              <a:latin typeface="Montserrat Light" charset="0"/>
              <a:ea typeface="Montserrat Light" charset="0"/>
              <a:cs typeface="Montserrat Light" charset="0"/>
            </a:endParaRPr>
          </a:p>
        </p:txBody>
      </p:sp>
      <p:sp>
        <p:nvSpPr>
          <p:cNvPr id="45" name="TextBox 44"/>
          <p:cNvSpPr txBox="1"/>
          <p:nvPr/>
        </p:nvSpPr>
        <p:spPr>
          <a:xfrm>
            <a:off x="8803307" y="4804276"/>
            <a:ext cx="2112933" cy="374461"/>
          </a:xfrm>
          <a:prstGeom prst="rect">
            <a:avLst/>
          </a:prstGeom>
          <a:noFill/>
        </p:spPr>
        <p:txBody>
          <a:bodyPr wrap="square" numCol="1" spcCol="0" rtlCol="0" anchor="ctr">
            <a:spAutoFit/>
          </a:bodyPr>
          <a:lstStyle/>
          <a:p>
            <a:pPr>
              <a:lnSpc>
                <a:spcPts val="11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a:t>
            </a:r>
          </a:p>
        </p:txBody>
      </p:sp>
      <p:sp>
        <p:nvSpPr>
          <p:cNvPr id="46" name="TextBox 45"/>
          <p:cNvSpPr txBox="1"/>
          <p:nvPr/>
        </p:nvSpPr>
        <p:spPr>
          <a:xfrm>
            <a:off x="8803307" y="5313324"/>
            <a:ext cx="2112933" cy="374461"/>
          </a:xfrm>
          <a:prstGeom prst="rect">
            <a:avLst/>
          </a:prstGeom>
          <a:noFill/>
        </p:spPr>
        <p:txBody>
          <a:bodyPr wrap="square" numCol="1" spcCol="0" rtlCol="0" anchor="ctr">
            <a:spAutoFit/>
          </a:bodyPr>
          <a:lstStyle/>
          <a:p>
            <a:pPr>
              <a:lnSpc>
                <a:spcPts val="11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a:t>
            </a:r>
          </a:p>
        </p:txBody>
      </p:sp>
      <p:sp>
        <p:nvSpPr>
          <p:cNvPr id="47" name="TextBox 46"/>
          <p:cNvSpPr txBox="1"/>
          <p:nvPr/>
        </p:nvSpPr>
        <p:spPr>
          <a:xfrm>
            <a:off x="8803307" y="5822372"/>
            <a:ext cx="2112933" cy="374461"/>
          </a:xfrm>
          <a:prstGeom prst="rect">
            <a:avLst/>
          </a:prstGeom>
          <a:noFill/>
        </p:spPr>
        <p:txBody>
          <a:bodyPr wrap="square" numCol="1" spcCol="0" rtlCol="0" anchor="ctr">
            <a:spAutoFit/>
          </a:bodyPr>
          <a:lstStyle/>
          <a:p>
            <a:pPr>
              <a:lnSpc>
                <a:spcPts val="11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a:t>
            </a:r>
          </a:p>
        </p:txBody>
      </p:sp>
      <p:cxnSp>
        <p:nvCxnSpPr>
          <p:cNvPr id="48" name="Straight Connector 47"/>
          <p:cNvCxnSpPr/>
          <p:nvPr/>
        </p:nvCxnSpPr>
        <p:spPr>
          <a:xfrm flipH="1">
            <a:off x="4996206" y="4554643"/>
            <a:ext cx="2912882"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996206" y="3803641"/>
            <a:ext cx="2111604"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996206" y="3052639"/>
            <a:ext cx="1875934"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996206" y="2301637"/>
            <a:ext cx="1932495"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759859" y="2090477"/>
            <a:ext cx="1954723" cy="581057"/>
          </a:xfrm>
          <a:prstGeom prst="rect">
            <a:avLst/>
          </a:prstGeom>
          <a:noFill/>
        </p:spPr>
        <p:txBody>
          <a:bodyPr wrap="square" numCol="1" spcCol="457200" rtlCol="0">
            <a:spAutoFit/>
          </a:bodyPr>
          <a:lstStyle/>
          <a:p>
            <a:pPr algn="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58" name="TextBox 57"/>
          <p:cNvSpPr txBox="1"/>
          <p:nvPr/>
        </p:nvSpPr>
        <p:spPr>
          <a:xfrm>
            <a:off x="3684156" y="1996618"/>
            <a:ext cx="1076804" cy="553998"/>
          </a:xfrm>
          <a:prstGeom prst="rect">
            <a:avLst/>
          </a:prstGeom>
          <a:noFill/>
        </p:spPr>
        <p:txBody>
          <a:bodyPr wrap="square" rtlCol="0">
            <a:spAutoFit/>
          </a:bodyPr>
          <a:lstStyle/>
          <a:p>
            <a:pPr algn="r"/>
            <a:r>
              <a:rPr lang="en-US" sz="3000" b="1" dirty="0" smtClean="0">
                <a:solidFill>
                  <a:schemeClr val="tx2"/>
                </a:solidFill>
                <a:latin typeface="Montserrat" charset="0"/>
                <a:ea typeface="Montserrat" charset="0"/>
                <a:cs typeface="Montserrat" charset="0"/>
              </a:rPr>
              <a:t>2%</a:t>
            </a:r>
            <a:endParaRPr lang="en-US" sz="3000" b="1" dirty="0">
              <a:solidFill>
                <a:schemeClr val="tx2"/>
              </a:solidFill>
              <a:latin typeface="Montserrat" charset="0"/>
              <a:ea typeface="Montserrat" charset="0"/>
              <a:cs typeface="Montserrat" charset="0"/>
            </a:endParaRPr>
          </a:p>
        </p:txBody>
      </p:sp>
      <p:sp>
        <p:nvSpPr>
          <p:cNvPr id="59" name="TextBox 58"/>
          <p:cNvSpPr txBox="1"/>
          <p:nvPr/>
        </p:nvSpPr>
        <p:spPr>
          <a:xfrm>
            <a:off x="1970198" y="2835194"/>
            <a:ext cx="1744384" cy="581057"/>
          </a:xfrm>
          <a:prstGeom prst="rect">
            <a:avLst/>
          </a:prstGeom>
          <a:noFill/>
        </p:spPr>
        <p:txBody>
          <a:bodyPr wrap="square" numCol="1" spcCol="457200" rtlCol="0">
            <a:spAutoFit/>
          </a:bodyPr>
          <a:lstStyle/>
          <a:p>
            <a:pPr algn="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60" name="TextBox 59"/>
          <p:cNvSpPr txBox="1"/>
          <p:nvPr/>
        </p:nvSpPr>
        <p:spPr>
          <a:xfrm>
            <a:off x="3684156" y="2741335"/>
            <a:ext cx="1076804" cy="553998"/>
          </a:xfrm>
          <a:prstGeom prst="rect">
            <a:avLst/>
          </a:prstGeom>
          <a:noFill/>
        </p:spPr>
        <p:txBody>
          <a:bodyPr wrap="square" rtlCol="0">
            <a:spAutoFit/>
          </a:bodyPr>
          <a:lstStyle/>
          <a:p>
            <a:pPr algn="r"/>
            <a:r>
              <a:rPr lang="en-US" sz="3000" b="1" dirty="0" smtClean="0">
                <a:solidFill>
                  <a:schemeClr val="accent2"/>
                </a:solidFill>
                <a:latin typeface="Montserrat" charset="0"/>
                <a:ea typeface="Montserrat" charset="0"/>
                <a:cs typeface="Montserrat" charset="0"/>
              </a:rPr>
              <a:t>9%</a:t>
            </a:r>
            <a:endParaRPr lang="en-US" sz="3000" b="1" dirty="0">
              <a:solidFill>
                <a:schemeClr val="accent2"/>
              </a:solidFill>
              <a:latin typeface="Montserrat" charset="0"/>
              <a:ea typeface="Montserrat" charset="0"/>
              <a:cs typeface="Montserrat" charset="0"/>
            </a:endParaRPr>
          </a:p>
        </p:txBody>
      </p:sp>
      <p:sp>
        <p:nvSpPr>
          <p:cNvPr id="61" name="TextBox 60"/>
          <p:cNvSpPr txBox="1"/>
          <p:nvPr/>
        </p:nvSpPr>
        <p:spPr>
          <a:xfrm>
            <a:off x="1759859" y="3608195"/>
            <a:ext cx="1954723" cy="581057"/>
          </a:xfrm>
          <a:prstGeom prst="rect">
            <a:avLst/>
          </a:prstGeom>
          <a:noFill/>
        </p:spPr>
        <p:txBody>
          <a:bodyPr wrap="square" numCol="1" spcCol="457200" rtlCol="0">
            <a:spAutoFit/>
          </a:bodyPr>
          <a:lstStyle/>
          <a:p>
            <a:pPr algn="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62" name="TextBox 61"/>
          <p:cNvSpPr txBox="1"/>
          <p:nvPr/>
        </p:nvSpPr>
        <p:spPr>
          <a:xfrm>
            <a:off x="3684156" y="3514336"/>
            <a:ext cx="1076804" cy="553998"/>
          </a:xfrm>
          <a:prstGeom prst="rect">
            <a:avLst/>
          </a:prstGeom>
          <a:noFill/>
        </p:spPr>
        <p:txBody>
          <a:bodyPr wrap="square" rtlCol="0">
            <a:spAutoFit/>
          </a:bodyPr>
          <a:lstStyle/>
          <a:p>
            <a:pPr algn="r"/>
            <a:r>
              <a:rPr lang="en-US" sz="3000" b="1" dirty="0" smtClean="0">
                <a:solidFill>
                  <a:schemeClr val="accent3"/>
                </a:solidFill>
                <a:latin typeface="Montserrat" charset="0"/>
                <a:ea typeface="Montserrat" charset="0"/>
                <a:cs typeface="Montserrat" charset="0"/>
              </a:rPr>
              <a:t>11%</a:t>
            </a:r>
            <a:endParaRPr lang="en-US" sz="3000" b="1" dirty="0">
              <a:solidFill>
                <a:schemeClr val="accent3"/>
              </a:solidFill>
              <a:latin typeface="Montserrat" charset="0"/>
              <a:ea typeface="Montserrat" charset="0"/>
              <a:cs typeface="Montserrat" charset="0"/>
            </a:endParaRPr>
          </a:p>
        </p:txBody>
      </p:sp>
      <p:sp>
        <p:nvSpPr>
          <p:cNvPr id="63" name="TextBox 62"/>
          <p:cNvSpPr txBox="1"/>
          <p:nvPr/>
        </p:nvSpPr>
        <p:spPr>
          <a:xfrm>
            <a:off x="2102174" y="4352912"/>
            <a:ext cx="1612408" cy="581057"/>
          </a:xfrm>
          <a:prstGeom prst="rect">
            <a:avLst/>
          </a:prstGeom>
          <a:noFill/>
        </p:spPr>
        <p:txBody>
          <a:bodyPr wrap="square" numCol="1" spcCol="457200" rtlCol="0">
            <a:spAutoFit/>
          </a:bodyPr>
          <a:lstStyle/>
          <a:p>
            <a:pPr algn="r">
              <a:lnSpc>
                <a:spcPts val="1300"/>
              </a:lnSpc>
            </a:pPr>
            <a:r>
              <a:rPr lang="zh-CN" altLang="en-US" sz="1000" b="1" dirty="0">
                <a:latin typeface="Montserrat" charset="0"/>
                <a:ea typeface="Montserrat" charset="0"/>
                <a:cs typeface="Montserrat" charset="0"/>
              </a:rPr>
              <a:t>添加文本内容添加文本内容添加文本内容添加文本内容添加文本</a:t>
            </a:r>
          </a:p>
        </p:txBody>
      </p:sp>
      <p:sp>
        <p:nvSpPr>
          <p:cNvPr id="64" name="TextBox 63"/>
          <p:cNvSpPr txBox="1"/>
          <p:nvPr/>
        </p:nvSpPr>
        <p:spPr>
          <a:xfrm>
            <a:off x="3684156" y="4259053"/>
            <a:ext cx="1076804" cy="553998"/>
          </a:xfrm>
          <a:prstGeom prst="rect">
            <a:avLst/>
          </a:prstGeom>
          <a:noFill/>
        </p:spPr>
        <p:txBody>
          <a:bodyPr wrap="square" rtlCol="0">
            <a:spAutoFit/>
          </a:bodyPr>
          <a:lstStyle/>
          <a:p>
            <a:pPr algn="r"/>
            <a:r>
              <a:rPr lang="en-US" sz="3000" b="1" dirty="0" smtClean="0">
                <a:solidFill>
                  <a:schemeClr val="accent4"/>
                </a:solidFill>
                <a:latin typeface="Montserrat" charset="0"/>
                <a:ea typeface="Montserrat" charset="0"/>
                <a:cs typeface="Montserrat" charset="0"/>
              </a:rPr>
              <a:t>30%</a:t>
            </a:r>
            <a:endParaRPr lang="en-US" sz="3000" b="1" dirty="0">
              <a:solidFill>
                <a:schemeClr val="accent4"/>
              </a:solidFill>
              <a:latin typeface="Montserrat" charset="0"/>
              <a:ea typeface="Montserrat" charset="0"/>
              <a:cs typeface="Montserrat" charset="0"/>
            </a:endParaRPr>
          </a:p>
        </p:txBody>
      </p:sp>
      <p:sp>
        <p:nvSpPr>
          <p:cNvPr id="65" name="TextBox 64"/>
          <p:cNvSpPr txBox="1"/>
          <p:nvPr/>
        </p:nvSpPr>
        <p:spPr>
          <a:xfrm>
            <a:off x="1574276" y="5340418"/>
            <a:ext cx="3110199" cy="690830"/>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a:t>
            </a:r>
            <a:r>
              <a:rPr lang="zh-CN" altLang="en-US" sz="900" b="1" dirty="0" smtClean="0">
                <a:latin typeface="Montserrat" charset="0"/>
                <a:ea typeface="Montserrat" charset="0"/>
                <a:cs typeface="Montserrat" charset="0"/>
              </a:rPr>
              <a:t>添加</a:t>
            </a:r>
            <a:r>
              <a:rPr lang="zh-CN" altLang="en-US" sz="900" b="1" dirty="0">
                <a:latin typeface="Montserrat" charset="0"/>
                <a:ea typeface="Montserrat" charset="0"/>
                <a:cs typeface="Montserrat" charset="0"/>
              </a:rPr>
              <a:t>添加文本内容添加文本内容添加文本内容添加文本内容添加文本内容</a:t>
            </a:r>
            <a:r>
              <a:rPr lang="zh-CN" altLang="en-US" sz="900" b="1" dirty="0" smtClean="0">
                <a:latin typeface="Montserrat" charset="0"/>
                <a:ea typeface="Montserrat" charset="0"/>
                <a:cs typeface="Montserrat" charset="0"/>
              </a:rPr>
              <a:t>添加</a:t>
            </a:r>
            <a:endParaRPr lang="en-US" altLang="zh-CN" sz="900" dirty="0">
              <a:solidFill>
                <a:schemeClr val="bg2"/>
              </a:solidFill>
              <a:latin typeface="Montserrat" charset="0"/>
              <a:ea typeface="Montserrat" charset="0"/>
              <a:cs typeface="Montserrat" charset="0"/>
            </a:endParaRPr>
          </a:p>
        </p:txBody>
      </p:sp>
      <p:cxnSp>
        <p:nvCxnSpPr>
          <p:cNvPr id="66" name="Straight Connector 65"/>
          <p:cNvCxnSpPr/>
          <p:nvPr/>
        </p:nvCxnSpPr>
        <p:spPr>
          <a:xfrm>
            <a:off x="1611984" y="5156969"/>
            <a:ext cx="3004434" cy="0"/>
          </a:xfrm>
          <a:prstGeom prst="line">
            <a:avLst/>
          </a:prstGeom>
          <a:ln w="635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37"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1430182060"/>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right)">
                                      <p:cBhvr>
                                        <p:cTn id="21" dur="500"/>
                                        <p:tgtEl>
                                          <p:spTgt spid="4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dissolve">
                                      <p:cBhvr>
                                        <p:cTn id="24" dur="500"/>
                                        <p:tgtEl>
                                          <p:spTgt spid="6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dissolv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right)">
                                      <p:cBhvr>
                                        <p:cTn id="32" dur="500"/>
                                        <p:tgtEl>
                                          <p:spTgt spid="41"/>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right)">
                                      <p:cBhvr>
                                        <p:cTn id="35" dur="500"/>
                                        <p:tgtEl>
                                          <p:spTgt spid="4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right)">
                                      <p:cBhvr>
                                        <p:cTn id="38" dur="500"/>
                                        <p:tgtEl>
                                          <p:spTgt spid="30"/>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right)">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Effect transition="in" filter="fade">
                                      <p:cBhvr>
                                        <p:cTn id="64" dur="500"/>
                                        <p:tgtEl>
                                          <p:spTgt spid="4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right)">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500"/>
                                        <p:tgtEl>
                                          <p:spTgt spid="5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p:cTn id="104" dur="500" fill="hold"/>
                                        <p:tgtEl>
                                          <p:spTgt spid="52"/>
                                        </p:tgtEl>
                                        <p:attrNameLst>
                                          <p:attrName>ppt_w</p:attrName>
                                        </p:attrNameLst>
                                      </p:cBhvr>
                                      <p:tavLst>
                                        <p:tav tm="0">
                                          <p:val>
                                            <p:fltVal val="0"/>
                                          </p:val>
                                        </p:tav>
                                        <p:tav tm="100000">
                                          <p:val>
                                            <p:strVal val="#ppt_w"/>
                                          </p:val>
                                        </p:tav>
                                      </p:tavLst>
                                    </p:anim>
                                    <p:anim calcmode="lin" valueType="num">
                                      <p:cBhvr>
                                        <p:cTn id="105" dur="500" fill="hold"/>
                                        <p:tgtEl>
                                          <p:spTgt spid="52"/>
                                        </p:tgtEl>
                                        <p:attrNameLst>
                                          <p:attrName>ppt_h</p:attrName>
                                        </p:attrNameLst>
                                      </p:cBhvr>
                                      <p:tavLst>
                                        <p:tav tm="0">
                                          <p:val>
                                            <p:fltVal val="0"/>
                                          </p:val>
                                        </p:tav>
                                        <p:tav tm="100000">
                                          <p:val>
                                            <p:strVal val="#ppt_h"/>
                                          </p:val>
                                        </p:tav>
                                      </p:tavLst>
                                    </p:anim>
                                    <p:animEffect transition="in" filter="fade">
                                      <p:cBhvr>
                                        <p:cTn id="106" dur="500"/>
                                        <p:tgtEl>
                                          <p:spTgt spid="52"/>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p:cTn id="109" dur="500" fill="hold"/>
                                        <p:tgtEl>
                                          <p:spTgt spid="58"/>
                                        </p:tgtEl>
                                        <p:attrNameLst>
                                          <p:attrName>ppt_w</p:attrName>
                                        </p:attrNameLst>
                                      </p:cBhvr>
                                      <p:tavLst>
                                        <p:tav tm="0">
                                          <p:val>
                                            <p:fltVal val="0"/>
                                          </p:val>
                                        </p:tav>
                                        <p:tav tm="100000">
                                          <p:val>
                                            <p:strVal val="#ppt_w"/>
                                          </p:val>
                                        </p:tav>
                                      </p:tavLst>
                                    </p:anim>
                                    <p:anim calcmode="lin" valueType="num">
                                      <p:cBhvr>
                                        <p:cTn id="110" dur="500" fill="hold"/>
                                        <p:tgtEl>
                                          <p:spTgt spid="58"/>
                                        </p:tgtEl>
                                        <p:attrNameLst>
                                          <p:attrName>ppt_h</p:attrName>
                                        </p:attrNameLst>
                                      </p:cBhvr>
                                      <p:tavLst>
                                        <p:tav tm="0">
                                          <p:val>
                                            <p:fltVal val="0"/>
                                          </p:val>
                                        </p:tav>
                                        <p:tav tm="100000">
                                          <p:val>
                                            <p:strVal val="#ppt_h"/>
                                          </p:val>
                                        </p:tav>
                                      </p:tavLst>
                                    </p:anim>
                                    <p:animEffect transition="in" filter="fade">
                                      <p:cBhvr>
                                        <p:cTn id="111" dur="500"/>
                                        <p:tgtEl>
                                          <p:spTgt spid="58"/>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500"/>
                                        <p:tgtEl>
                                          <p:spTgt spid="6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4" grpId="0" animBg="1"/>
      <p:bldP spid="35" grpId="0" animBg="1"/>
      <p:bldP spid="36" grpId="0" animBg="1"/>
      <p:bldP spid="29" grpId="0" animBg="1"/>
      <p:bldP spid="33" grpId="0" animBg="1"/>
      <p:bldP spid="40" grpId="0"/>
      <p:bldP spid="41" grpId="0"/>
      <p:bldP spid="42" grpId="0"/>
      <p:bldP spid="43" grpId="0"/>
      <p:bldP spid="44" grpId="0"/>
      <p:bldP spid="45" grpId="0"/>
      <p:bldP spid="46" grpId="0"/>
      <p:bldP spid="47" grpId="0"/>
      <p:bldP spid="57" grpId="0"/>
      <p:bldP spid="58" grpId="0"/>
      <p:bldP spid="59" grpId="0"/>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1" name="组合 140"/>
          <p:cNvGrpSpPr/>
          <p:nvPr/>
        </p:nvGrpSpPr>
        <p:grpSpPr>
          <a:xfrm rot="920444">
            <a:off x="1655726" y="3715345"/>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4" name="文本框 83"/>
          <p:cNvSpPr txBox="1"/>
          <p:nvPr/>
        </p:nvSpPr>
        <p:spPr>
          <a:xfrm>
            <a:off x="2865198" y="2183764"/>
            <a:ext cx="6683985" cy="830997"/>
          </a:xfrm>
          <a:prstGeom prst="rect">
            <a:avLst/>
          </a:prstGeom>
          <a:noFill/>
        </p:spPr>
        <p:txBody>
          <a:bodyPr wrap="square" rtlCol="0">
            <a:spAutoFit/>
          </a:bodyPr>
          <a:lstStyle/>
          <a:p>
            <a:pPr algn="ctr"/>
            <a:r>
              <a:rPr lang="zh-CN" altLang="en-US" sz="4800" dirty="0" smtClean="0">
                <a:solidFill>
                  <a:schemeClr val="accent1"/>
                </a:solidFill>
                <a:effectLst>
                  <a:outerShdw blurRad="38100" dist="38100" dir="2700000" algn="tl">
                    <a:srgbClr val="000000">
                      <a:alpha val="43137"/>
                    </a:srgbClr>
                  </a:outerShdw>
                </a:effectLst>
                <a:cs typeface="+mn-ea"/>
                <a:sym typeface="+mn-lt"/>
              </a:rPr>
              <a:t>谢谢您的观赏</a:t>
            </a:r>
            <a:endParaRPr lang="zh-CN" altLang="en-US" sz="4800" dirty="0">
              <a:solidFill>
                <a:schemeClr val="accent1"/>
              </a:solidFill>
              <a:effectLst>
                <a:outerShdw blurRad="38100" dist="38100" dir="2700000" algn="tl">
                  <a:srgbClr val="000000">
                    <a:alpha val="43137"/>
                  </a:srgbClr>
                </a:outerShdw>
              </a:effectLst>
              <a:cs typeface="+mn-ea"/>
              <a:sym typeface="+mn-lt"/>
            </a:endParaRPr>
          </a:p>
        </p:txBody>
      </p:sp>
      <p:sp>
        <p:nvSpPr>
          <p:cNvPr id="85" name="文本框 84"/>
          <p:cNvSpPr txBox="1"/>
          <p:nvPr/>
        </p:nvSpPr>
        <p:spPr>
          <a:xfrm>
            <a:off x="2773556" y="3616323"/>
            <a:ext cx="6912768" cy="456535"/>
          </a:xfrm>
          <a:prstGeom prst="rect">
            <a:avLst/>
          </a:prstGeom>
          <a:noFill/>
        </p:spPr>
        <p:txBody>
          <a:bodyPr wrap="square" rtlCol="0">
            <a:spAutoFit/>
          </a:bodyPr>
          <a:lstStyle/>
          <a:p>
            <a:pPr algn="ctr">
              <a:lnSpc>
                <a:spcPct val="150000"/>
              </a:lnSpc>
            </a:pPr>
            <a:r>
              <a:rPr lang="en-US" altLang="zh-CN" dirty="0">
                <a:solidFill>
                  <a:schemeClr val="bg2">
                    <a:lumMod val="75000"/>
                    <a:lumOff val="25000"/>
                  </a:schemeClr>
                </a:solidFill>
                <a:cs typeface="+mn-ea"/>
                <a:sym typeface="+mn-lt"/>
              </a:rPr>
              <a:t>Happy flying dream for Children's Day</a:t>
            </a:r>
            <a:endParaRPr lang="zh-CN" altLang="en-US" dirty="0">
              <a:solidFill>
                <a:schemeClr val="bg2">
                  <a:lumMod val="75000"/>
                  <a:lumOff val="25000"/>
                </a:schemeClr>
              </a:solidFill>
              <a:cs typeface="+mn-ea"/>
              <a:sym typeface="+mn-lt"/>
            </a:endParaRPr>
          </a:p>
        </p:txBody>
      </p:sp>
    </p:spTree>
    <p:extLst>
      <p:ext uri="{BB962C8B-B14F-4D97-AF65-F5344CB8AC3E}">
        <p14:creationId xmlns:p14="http://schemas.microsoft.com/office/powerpoint/2010/main" val="1595062222"/>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1000"/>
                                        <p:tgtEl>
                                          <p:spTgt spid="147"/>
                                        </p:tgtEl>
                                      </p:cBhvr>
                                    </p:animEffect>
                                    <p:anim calcmode="lin" valueType="num">
                                      <p:cBhvr>
                                        <p:cTn id="14" dur="1000" fill="hold"/>
                                        <p:tgtEl>
                                          <p:spTgt spid="147"/>
                                        </p:tgtEl>
                                        <p:attrNameLst>
                                          <p:attrName>ppt_x</p:attrName>
                                        </p:attrNameLst>
                                      </p:cBhvr>
                                      <p:tavLst>
                                        <p:tav tm="0">
                                          <p:val>
                                            <p:strVal val="#ppt_x"/>
                                          </p:val>
                                        </p:tav>
                                        <p:tav tm="100000">
                                          <p:val>
                                            <p:strVal val="#ppt_x"/>
                                          </p:val>
                                        </p:tav>
                                      </p:tavLst>
                                    </p:anim>
                                    <p:anim calcmode="lin" valueType="num">
                                      <p:cBhvr>
                                        <p:cTn id="15" dur="1000" fill="hold"/>
                                        <p:tgtEl>
                                          <p:spTgt spid="1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p:cTn id="19" dur="500" fill="hold"/>
                                        <p:tgtEl>
                                          <p:spTgt spid="96"/>
                                        </p:tgtEl>
                                        <p:attrNameLst>
                                          <p:attrName>ppt_w</p:attrName>
                                        </p:attrNameLst>
                                      </p:cBhvr>
                                      <p:tavLst>
                                        <p:tav tm="0">
                                          <p:val>
                                            <p:fltVal val="0"/>
                                          </p:val>
                                        </p:tav>
                                        <p:tav tm="100000">
                                          <p:val>
                                            <p:strVal val="#ppt_w"/>
                                          </p:val>
                                        </p:tav>
                                      </p:tavLst>
                                    </p:anim>
                                    <p:anim calcmode="lin" valueType="num">
                                      <p:cBhvr>
                                        <p:cTn id="20" dur="500" fill="hold"/>
                                        <p:tgtEl>
                                          <p:spTgt spid="96"/>
                                        </p:tgtEl>
                                        <p:attrNameLst>
                                          <p:attrName>ppt_h</p:attrName>
                                        </p:attrNameLst>
                                      </p:cBhvr>
                                      <p:tavLst>
                                        <p:tav tm="0">
                                          <p:val>
                                            <p:fltVal val="0"/>
                                          </p:val>
                                        </p:tav>
                                        <p:tav tm="100000">
                                          <p:val>
                                            <p:strVal val="#ppt_h"/>
                                          </p:val>
                                        </p:tav>
                                      </p:tavLst>
                                    </p:anim>
                                    <p:animEffect transition="in" filter="fade">
                                      <p:cBhvr>
                                        <p:cTn id="21" dur="500"/>
                                        <p:tgtEl>
                                          <p:spTgt spid="96"/>
                                        </p:tgtEl>
                                      </p:cBhvr>
                                    </p:animEffect>
                                  </p:childTnLst>
                                </p:cTn>
                              </p:par>
                            </p:childTnLst>
                          </p:cTn>
                        </p:par>
                        <p:par>
                          <p:cTn id="22" fill="hold">
                            <p:stCondLst>
                              <p:cond delay="2500"/>
                            </p:stCondLst>
                            <p:childTnLst>
                              <p:par>
                                <p:cTn id="23" presetID="8" presetClass="emph" presetSubtype="0" fill="hold" nodeType="afterEffect">
                                  <p:stCondLst>
                                    <p:cond delay="0"/>
                                  </p:stCondLst>
                                  <p:childTnLst>
                                    <p:animRot by="-10800000">
                                      <p:cBhvr>
                                        <p:cTn id="24" dur="2000" fill="hold"/>
                                        <p:tgtEl>
                                          <p:spTgt spid="96"/>
                                        </p:tgtEl>
                                        <p:attrNameLst>
                                          <p:attrName>r</p:attrName>
                                        </p:attrNameLst>
                                      </p:cBhvr>
                                    </p:animRot>
                                  </p:childTnLst>
                                </p:cTn>
                              </p:par>
                            </p:childTnLst>
                          </p:cTn>
                        </p:par>
                        <p:par>
                          <p:cTn id="25" fill="hold">
                            <p:stCondLst>
                              <p:cond delay="4500"/>
                            </p:stCondLst>
                            <p:childTnLst>
                              <p:par>
                                <p:cTn id="26" presetID="53" presetClass="entr" presetSubtype="16" fill="hold" nodeType="after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p:cTn id="28" dur="500" fill="hold"/>
                                        <p:tgtEl>
                                          <p:spTgt spid="76"/>
                                        </p:tgtEl>
                                        <p:attrNameLst>
                                          <p:attrName>ppt_w</p:attrName>
                                        </p:attrNameLst>
                                      </p:cBhvr>
                                      <p:tavLst>
                                        <p:tav tm="0">
                                          <p:val>
                                            <p:fltVal val="0"/>
                                          </p:val>
                                        </p:tav>
                                        <p:tav tm="100000">
                                          <p:val>
                                            <p:strVal val="#ppt_w"/>
                                          </p:val>
                                        </p:tav>
                                      </p:tavLst>
                                    </p:anim>
                                    <p:anim calcmode="lin" valueType="num">
                                      <p:cBhvr>
                                        <p:cTn id="29" dur="500" fill="hold"/>
                                        <p:tgtEl>
                                          <p:spTgt spid="76"/>
                                        </p:tgtEl>
                                        <p:attrNameLst>
                                          <p:attrName>ppt_h</p:attrName>
                                        </p:attrNameLst>
                                      </p:cBhvr>
                                      <p:tavLst>
                                        <p:tav tm="0">
                                          <p:val>
                                            <p:fltVal val="0"/>
                                          </p:val>
                                        </p:tav>
                                        <p:tav tm="100000">
                                          <p:val>
                                            <p:strVal val="#ppt_h"/>
                                          </p:val>
                                        </p:tav>
                                      </p:tavLst>
                                    </p:anim>
                                    <p:animEffect transition="in" filter="fade">
                                      <p:cBhvr>
                                        <p:cTn id="30" dur="500"/>
                                        <p:tgtEl>
                                          <p:spTgt spid="76"/>
                                        </p:tgtEl>
                                      </p:cBhvr>
                                    </p:animEffect>
                                  </p:childTnLst>
                                </p:cTn>
                              </p:par>
                            </p:childTnLst>
                          </p:cTn>
                        </p:par>
                        <p:par>
                          <p:cTn id="31" fill="hold">
                            <p:stCondLst>
                              <p:cond delay="5000"/>
                            </p:stCondLst>
                            <p:childTnLst>
                              <p:par>
                                <p:cTn id="32" presetID="8" presetClass="emph" presetSubtype="0" fill="hold" nodeType="afterEffect">
                                  <p:stCondLst>
                                    <p:cond delay="0"/>
                                  </p:stCondLst>
                                  <p:childTnLst>
                                    <p:animRot by="5400000">
                                      <p:cBhvr>
                                        <p:cTn id="33" dur="2000" fill="hold"/>
                                        <p:tgtEl>
                                          <p:spTgt spid="76"/>
                                        </p:tgtEl>
                                        <p:attrNameLst>
                                          <p:attrName>r</p:attrName>
                                        </p:attrNameLst>
                                      </p:cBhvr>
                                    </p:animRo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7500"/>
                            </p:stCondLst>
                            <p:childTnLst>
                              <p:par>
                                <p:cTn id="41" presetID="8" presetClass="emph" presetSubtype="0" fill="hold" nodeType="afterEffect">
                                  <p:stCondLst>
                                    <p:cond delay="0"/>
                                  </p:stCondLst>
                                  <p:childTnLst>
                                    <p:animRot by="21600000">
                                      <p:cBhvr>
                                        <p:cTn id="42" dur="2250" fill="hold"/>
                                        <p:tgtEl>
                                          <p:spTgt spid="141"/>
                                        </p:tgtEl>
                                        <p:attrNameLst>
                                          <p:attrName>r</p:attrName>
                                        </p:attrNameLst>
                                      </p:cBhvr>
                                    </p:animRot>
                                  </p:childTnLst>
                                </p:cTn>
                              </p:par>
                            </p:childTnLst>
                          </p:cTn>
                        </p:par>
                        <p:par>
                          <p:cTn id="43" fill="hold">
                            <p:stCondLst>
                              <p:cond delay="975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84"/>
                                        </p:tgtEl>
                                        <p:attrNameLst>
                                          <p:attrName>ppt_y</p:attrName>
                                        </p:attrNameLst>
                                      </p:cBhvr>
                                      <p:tavLst>
                                        <p:tav tm="0">
                                          <p:val>
                                            <p:strVal val="#ppt_y"/>
                                          </p:val>
                                        </p:tav>
                                        <p:tav tm="100000">
                                          <p:val>
                                            <p:strVal val="#ppt_y"/>
                                          </p:val>
                                        </p:tav>
                                      </p:tavLst>
                                    </p:anim>
                                    <p:anim calcmode="lin" valueType="num">
                                      <p:cBhvr>
                                        <p:cTn id="48"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84"/>
                                        </p:tgtEl>
                                      </p:cBhvr>
                                    </p:animEffect>
                                  </p:childTnLst>
                                </p:cTn>
                              </p:par>
                            </p:childTnLst>
                          </p:cTn>
                        </p:par>
                        <p:par>
                          <p:cTn id="51" fill="hold">
                            <p:stCondLst>
                              <p:cond delay="10500"/>
                            </p:stCondLst>
                            <p:childTnLst>
                              <p:par>
                                <p:cTn id="52" presetID="10" presetClass="entr" presetSubtype="0"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fade">
                                      <p:cBhvr>
                                        <p:cTn id="54" dur="19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294" y="1016412"/>
            <a:ext cx="2356106" cy="2356106"/>
          </a:xfrm>
          <a:prstGeom prst="rect">
            <a:avLst/>
          </a:prstGeom>
        </p:spPr>
      </p:pic>
      <p:sp>
        <p:nvSpPr>
          <p:cNvPr id="84" name="文本框 83"/>
          <p:cNvSpPr txBox="1"/>
          <p:nvPr/>
        </p:nvSpPr>
        <p:spPr>
          <a:xfrm>
            <a:off x="3020266" y="3504586"/>
            <a:ext cx="6683985" cy="584775"/>
          </a:xfrm>
          <a:prstGeom prst="rect">
            <a:avLst/>
          </a:prstGeom>
          <a:noFill/>
        </p:spPr>
        <p:txBody>
          <a:bodyPr wrap="square" rtlCol="0">
            <a:spAutoFit/>
          </a:bodyPr>
          <a:lstStyle/>
          <a:p>
            <a:pPr algn="ctr"/>
            <a:r>
              <a:rPr lang="zh-CN" altLang="en-US" sz="32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3200" dirty="0">
              <a:solidFill>
                <a:schemeClr val="bg2"/>
              </a:solidFill>
              <a:effectLst>
                <a:outerShdw blurRad="38100" dist="38100" dir="2700000" algn="tl">
                  <a:srgbClr val="000000">
                    <a:alpha val="43137"/>
                  </a:srgbClr>
                </a:outerShdw>
              </a:effectLst>
              <a:cs typeface="+mn-ea"/>
              <a:sym typeface="+mn-lt"/>
            </a:endParaRPr>
          </a:p>
        </p:txBody>
      </p:sp>
      <p:sp>
        <p:nvSpPr>
          <p:cNvPr id="85" name="文本框 84"/>
          <p:cNvSpPr txBox="1"/>
          <p:nvPr/>
        </p:nvSpPr>
        <p:spPr>
          <a:xfrm>
            <a:off x="2627567" y="4200785"/>
            <a:ext cx="6912768" cy="425053"/>
          </a:xfrm>
          <a:prstGeom prst="rect">
            <a:avLst/>
          </a:prstGeom>
          <a:noFill/>
        </p:spPr>
        <p:txBody>
          <a:bodyPr wrap="square" rtlCol="0">
            <a:spAutoFit/>
          </a:bodyPr>
          <a:lstStyle/>
          <a:p>
            <a:pPr algn="ctr">
              <a:lnSpc>
                <a:spcPct val="150000"/>
              </a:lnSpc>
            </a:pPr>
            <a:r>
              <a:rPr lang="en-US" altLang="zh-CN" sz="1600" dirty="0">
                <a:solidFill>
                  <a:schemeClr val="bg2"/>
                </a:solidFill>
                <a:cs typeface="+mn-ea"/>
                <a:sym typeface="+mn-lt"/>
              </a:rPr>
              <a:t>Happy flying dream for Children's Day</a:t>
            </a:r>
            <a:endParaRPr lang="zh-CN" altLang="en-US" sz="1600" dirty="0">
              <a:solidFill>
                <a:schemeClr val="bg2"/>
              </a:solidFill>
              <a:cs typeface="+mn-ea"/>
              <a:sym typeface="+mn-lt"/>
            </a:endParaRPr>
          </a:p>
        </p:txBody>
      </p:sp>
      <p:sp>
        <p:nvSpPr>
          <p:cNvPr id="54" name="文本框 53"/>
          <p:cNvSpPr txBox="1"/>
          <p:nvPr/>
        </p:nvSpPr>
        <p:spPr>
          <a:xfrm>
            <a:off x="5400609" y="2194465"/>
            <a:ext cx="2117791" cy="923330"/>
          </a:xfrm>
          <a:prstGeom prst="rect">
            <a:avLst/>
          </a:prstGeom>
          <a:noFill/>
        </p:spPr>
        <p:txBody>
          <a:bodyPr wrap="square" rtlCol="0">
            <a:spAutoFit/>
          </a:bodyPr>
          <a:lstStyle/>
          <a:p>
            <a:pPr algn="ctr"/>
            <a:r>
              <a:rPr lang="en-US" altLang="zh-CN" sz="5400" dirty="0" smtClean="0">
                <a:solidFill>
                  <a:schemeClr val="bg1"/>
                </a:solidFill>
                <a:effectLst>
                  <a:outerShdw blurRad="38100" dist="38100" dir="2700000" algn="tl">
                    <a:srgbClr val="000000">
                      <a:alpha val="43137"/>
                    </a:srgbClr>
                  </a:outerShdw>
                </a:effectLst>
                <a:cs typeface="+mn-ea"/>
                <a:sym typeface="+mn-lt"/>
              </a:rPr>
              <a:t>01</a:t>
            </a:r>
            <a:endParaRPr lang="zh-CN" altLang="en-US" sz="5400" dirty="0">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4117560365"/>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anim calcmode="lin" valueType="num">
                                      <p:cBhvr>
                                        <p:cTn id="8" dur="600" fill="hold"/>
                                        <p:tgtEl>
                                          <p:spTgt spid="27"/>
                                        </p:tgtEl>
                                        <p:attrNameLst>
                                          <p:attrName>ppt_x</p:attrName>
                                        </p:attrNameLst>
                                      </p:cBhvr>
                                      <p:tavLst>
                                        <p:tav tm="0">
                                          <p:val>
                                            <p:strVal val="#ppt_x"/>
                                          </p:val>
                                        </p:tav>
                                        <p:tav tm="100000">
                                          <p:val>
                                            <p:strVal val="#ppt_x"/>
                                          </p:val>
                                        </p:tav>
                                      </p:tavLst>
                                    </p:anim>
                                    <p:anim calcmode="lin" valueType="num">
                                      <p:cBhvr>
                                        <p:cTn id="9" dur="6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4"/>
                                        </p:tgtEl>
                                        <p:attrNameLst>
                                          <p:attrName>ppt_y</p:attrName>
                                        </p:attrNameLst>
                                      </p:cBhvr>
                                      <p:tavLst>
                                        <p:tav tm="0">
                                          <p:val>
                                            <p:strVal val="#ppt_y"/>
                                          </p:val>
                                        </p:tav>
                                        <p:tav tm="100000">
                                          <p:val>
                                            <p:strVal val="#ppt_y"/>
                                          </p:val>
                                        </p:tav>
                                      </p:tavLst>
                                    </p:anim>
                                    <p:anim calcmode="lin" valueType="num">
                                      <p:cBhvr>
                                        <p:cTn id="1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4"/>
                                        </p:tgtEl>
                                      </p:cBhvr>
                                    </p:animEffect>
                                  </p:childTnLst>
                                </p:cTn>
                              </p:par>
                            </p:childTnLst>
                          </p:cTn>
                        </p:par>
                        <p:par>
                          <p:cTn id="18" fill="hold">
                            <p:stCondLst>
                              <p:cond delay="11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4"/>
                                        </p:tgtEl>
                                        <p:attrNameLst>
                                          <p:attrName>style.visibility</p:attrName>
                                        </p:attrNameLst>
                                      </p:cBhvr>
                                      <p:to>
                                        <p:strVal val="visible"/>
                                      </p:to>
                                    </p:set>
                                    <p:anim calcmode="lin" valueType="num">
                                      <p:cBhvr>
                                        <p:cTn id="21"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4"/>
                                        </p:tgtEl>
                                        <p:attrNameLst>
                                          <p:attrName>ppt_y</p:attrName>
                                        </p:attrNameLst>
                                      </p:cBhvr>
                                      <p:tavLst>
                                        <p:tav tm="0">
                                          <p:val>
                                            <p:strVal val="#ppt_y"/>
                                          </p:val>
                                        </p:tav>
                                        <p:tav tm="100000">
                                          <p:val>
                                            <p:strVal val="#ppt_y"/>
                                          </p:val>
                                        </p:tav>
                                      </p:tavLst>
                                    </p:anim>
                                    <p:anim calcmode="lin" valueType="num">
                                      <p:cBhvr>
                                        <p:cTn id="23"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4"/>
                                        </p:tgtEl>
                                      </p:cBhvr>
                                    </p:animEffect>
                                  </p:childTnLst>
                                </p:cTn>
                              </p:par>
                            </p:childTnLst>
                          </p:cTn>
                        </p:par>
                        <p:par>
                          <p:cTn id="26" fill="hold">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19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Oval 120"/>
          <p:cNvSpPr/>
          <p:nvPr/>
        </p:nvSpPr>
        <p:spPr>
          <a:xfrm>
            <a:off x="8447472" y="2202623"/>
            <a:ext cx="714756" cy="7147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427" y="4274206"/>
            <a:ext cx="5942050" cy="1459083"/>
            <a:chOff x="1907191" y="2534920"/>
            <a:chExt cx="7919185" cy="1944573"/>
          </a:xfrm>
        </p:grpSpPr>
        <p:sp>
          <p:nvSpPr>
            <p:cNvPr id="19" name="Shape 7"/>
            <p:cNvSpPr/>
            <p:nvPr/>
          </p:nvSpPr>
          <p:spPr>
            <a:xfrm>
              <a:off x="1907191" y="3385820"/>
              <a:ext cx="1081391" cy="1093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8"/>
            <p:cNvSpPr/>
            <p:nvPr/>
          </p:nvSpPr>
          <p:spPr>
            <a:xfrm>
              <a:off x="4313060"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438"/>
                  </a:lnTo>
                  <a:lnTo>
                    <a:pt x="21600" y="21600"/>
                  </a:lnTo>
                  <a:lnTo>
                    <a:pt x="0" y="12162"/>
                  </a:lnTo>
                  <a:cubicBezTo>
                    <a:pt x="0" y="12162"/>
                    <a:pt x="0" y="0"/>
                    <a:pt x="0" y="0"/>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9"/>
            <p:cNvSpPr/>
            <p:nvPr/>
          </p:nvSpPr>
          <p:spPr>
            <a:xfrm>
              <a:off x="5633860" y="3384703"/>
              <a:ext cx="4192516" cy="10936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61" y="0"/>
                  </a:lnTo>
                  <a:lnTo>
                    <a:pt x="21600" y="10753"/>
                  </a:lnTo>
                  <a:lnTo>
                    <a:pt x="19161" y="21600"/>
                  </a:lnTo>
                  <a:lnTo>
                    <a:pt x="0" y="21600"/>
                  </a:lnTo>
                  <a:cubicBezTo>
                    <a:pt x="0" y="21600"/>
                    <a:pt x="0" y="0"/>
                    <a:pt x="0" y="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10"/>
            <p:cNvSpPr/>
            <p:nvPr/>
          </p:nvSpPr>
          <p:spPr>
            <a:xfrm>
              <a:off x="2988492"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9438"/>
                  </a:moveTo>
                  <a:lnTo>
                    <a:pt x="21600" y="0"/>
                  </a:lnTo>
                  <a:lnTo>
                    <a:pt x="21600" y="12162"/>
                  </a:lnTo>
                  <a:lnTo>
                    <a:pt x="0" y="21600"/>
                  </a:lnTo>
                  <a:cubicBezTo>
                    <a:pt x="0" y="21600"/>
                    <a:pt x="0" y="9438"/>
                    <a:pt x="0" y="9438"/>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23" name="Group 22"/>
          <p:cNvGrpSpPr/>
          <p:nvPr/>
        </p:nvGrpSpPr>
        <p:grpSpPr>
          <a:xfrm>
            <a:off x="-9427" y="3454690"/>
            <a:ext cx="7078541" cy="1536669"/>
            <a:chOff x="1907191" y="2534920"/>
            <a:chExt cx="9433829" cy="2047975"/>
          </a:xfrm>
        </p:grpSpPr>
        <p:sp>
          <p:nvSpPr>
            <p:cNvPr id="24" name="Shape 6"/>
            <p:cNvSpPr/>
            <p:nvPr/>
          </p:nvSpPr>
          <p:spPr>
            <a:xfrm>
              <a:off x="2988492" y="3627120"/>
              <a:ext cx="6837885" cy="955775"/>
            </a:xfrm>
            <a:custGeom>
              <a:avLst/>
              <a:gdLst/>
              <a:ahLst/>
              <a:cxnLst>
                <a:cxn ang="0">
                  <a:pos x="wd2" y="hd2"/>
                </a:cxn>
                <a:cxn ang="5400000">
                  <a:pos x="wd2" y="hd2"/>
                </a:cxn>
                <a:cxn ang="10800000">
                  <a:pos x="wd2" y="hd2"/>
                </a:cxn>
                <a:cxn ang="16200000">
                  <a:pos x="wd2" y="hd2"/>
                </a:cxn>
              </a:cxnLst>
              <a:rect l="0" t="0" r="r" b="b"/>
              <a:pathLst>
                <a:path w="21600" h="21600" extrusionOk="0">
                  <a:moveTo>
                    <a:pt x="4191" y="0"/>
                  </a:moveTo>
                  <a:lnTo>
                    <a:pt x="0" y="19182"/>
                  </a:lnTo>
                  <a:lnTo>
                    <a:pt x="4266" y="6125"/>
                  </a:lnTo>
                  <a:lnTo>
                    <a:pt x="8382" y="19182"/>
                  </a:lnTo>
                  <a:lnTo>
                    <a:pt x="20368" y="21600"/>
                  </a:lnTo>
                  <a:lnTo>
                    <a:pt x="21600" y="19182"/>
                  </a:lnTo>
                  <a:lnTo>
                    <a:pt x="8382" y="19182"/>
                  </a:lnTo>
                  <a:cubicBezTo>
                    <a:pt x="8382" y="19182"/>
                    <a:pt x="4191" y="0"/>
                    <a:pt x="4191" y="0"/>
                  </a:cubicBezTo>
                  <a:close/>
                </a:path>
              </a:pathLst>
            </a:custGeom>
            <a:solidFill>
              <a:srgbClr val="000000">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907191" y="3385820"/>
              <a:ext cx="1081392" cy="1093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4313060"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438"/>
                  </a:lnTo>
                  <a:lnTo>
                    <a:pt x="21600" y="21600"/>
                  </a:lnTo>
                  <a:lnTo>
                    <a:pt x="0" y="12162"/>
                  </a:lnTo>
                  <a:cubicBezTo>
                    <a:pt x="0" y="12162"/>
                    <a:pt x="0" y="0"/>
                    <a:pt x="0" y="0"/>
                  </a:cubicBezTo>
                  <a:close/>
                </a:path>
              </a:pathLst>
            </a:custGeom>
            <a:solidFill>
              <a:schemeClr val="tx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5633860" y="3384704"/>
              <a:ext cx="5707160" cy="1093673"/>
            </a:xfrm>
            <a:custGeom>
              <a:avLst/>
              <a:gdLst>
                <a:gd name="connsiteX0" fmla="*/ 0 w 21279"/>
                <a:gd name="connsiteY0" fmla="*/ 0 h 21600"/>
                <a:gd name="connsiteX1" fmla="*/ 19161 w 21279"/>
                <a:gd name="connsiteY1" fmla="*/ 0 h 21600"/>
                <a:gd name="connsiteX2" fmla="*/ 21279 w 21279"/>
                <a:gd name="connsiteY2" fmla="*/ 10525 h 21600"/>
                <a:gd name="connsiteX3" fmla="*/ 19161 w 21279"/>
                <a:gd name="connsiteY3" fmla="*/ 21600 h 21600"/>
                <a:gd name="connsiteX4" fmla="*/ 0 w 21279"/>
                <a:gd name="connsiteY4" fmla="*/ 21600 h 21600"/>
                <a:gd name="connsiteX5" fmla="*/ 0 w 21279"/>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79" h="21600" extrusionOk="0">
                  <a:moveTo>
                    <a:pt x="0" y="0"/>
                  </a:moveTo>
                  <a:lnTo>
                    <a:pt x="19161" y="0"/>
                  </a:lnTo>
                  <a:lnTo>
                    <a:pt x="21279" y="10525"/>
                  </a:lnTo>
                  <a:lnTo>
                    <a:pt x="19161" y="21600"/>
                  </a:lnTo>
                  <a:lnTo>
                    <a:pt x="0" y="21600"/>
                  </a:lnTo>
                  <a:lnTo>
                    <a:pt x="0" y="0"/>
                  </a:ln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2988492"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9438"/>
                  </a:moveTo>
                  <a:lnTo>
                    <a:pt x="21600" y="0"/>
                  </a:lnTo>
                  <a:lnTo>
                    <a:pt x="21600" y="12162"/>
                  </a:lnTo>
                  <a:lnTo>
                    <a:pt x="0" y="21600"/>
                  </a:lnTo>
                  <a:cubicBezTo>
                    <a:pt x="0" y="21600"/>
                    <a:pt x="0" y="9438"/>
                    <a:pt x="0" y="9438"/>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 This is Master </a:t>
            </a:r>
            <a:r>
              <a:rPr lang="en-US" dirty="0" smtClean="0"/>
              <a:t>Style</a:t>
            </a:r>
            <a:endParaRPr lang="en-US" dirty="0"/>
          </a:p>
        </p:txBody>
      </p:sp>
      <p:grpSp>
        <p:nvGrpSpPr>
          <p:cNvPr id="11" name="Group 10"/>
          <p:cNvGrpSpPr/>
          <p:nvPr/>
        </p:nvGrpSpPr>
        <p:grpSpPr>
          <a:xfrm>
            <a:off x="-9427" y="2639174"/>
            <a:ext cx="6335630" cy="1536669"/>
            <a:chOff x="1907191" y="2534920"/>
            <a:chExt cx="8443724" cy="2047975"/>
          </a:xfrm>
        </p:grpSpPr>
        <p:sp>
          <p:nvSpPr>
            <p:cNvPr id="12" name="Shape 6"/>
            <p:cNvSpPr/>
            <p:nvPr/>
          </p:nvSpPr>
          <p:spPr>
            <a:xfrm>
              <a:off x="2988492" y="3627120"/>
              <a:ext cx="6837885" cy="955775"/>
            </a:xfrm>
            <a:custGeom>
              <a:avLst/>
              <a:gdLst/>
              <a:ahLst/>
              <a:cxnLst>
                <a:cxn ang="0">
                  <a:pos x="wd2" y="hd2"/>
                </a:cxn>
                <a:cxn ang="5400000">
                  <a:pos x="wd2" y="hd2"/>
                </a:cxn>
                <a:cxn ang="10800000">
                  <a:pos x="wd2" y="hd2"/>
                </a:cxn>
                <a:cxn ang="16200000">
                  <a:pos x="wd2" y="hd2"/>
                </a:cxn>
              </a:cxnLst>
              <a:rect l="0" t="0" r="r" b="b"/>
              <a:pathLst>
                <a:path w="21600" h="21600" extrusionOk="0">
                  <a:moveTo>
                    <a:pt x="4191" y="0"/>
                  </a:moveTo>
                  <a:lnTo>
                    <a:pt x="0" y="19182"/>
                  </a:lnTo>
                  <a:lnTo>
                    <a:pt x="4266" y="6125"/>
                  </a:lnTo>
                  <a:lnTo>
                    <a:pt x="8382" y="19182"/>
                  </a:lnTo>
                  <a:lnTo>
                    <a:pt x="20368" y="21600"/>
                  </a:lnTo>
                  <a:lnTo>
                    <a:pt x="21600" y="19182"/>
                  </a:lnTo>
                  <a:lnTo>
                    <a:pt x="8382" y="19182"/>
                  </a:lnTo>
                  <a:cubicBezTo>
                    <a:pt x="8382" y="19182"/>
                    <a:pt x="4191" y="0"/>
                    <a:pt x="4191" y="0"/>
                  </a:cubicBezTo>
                  <a:close/>
                </a:path>
              </a:pathLst>
            </a:custGeom>
            <a:solidFill>
              <a:srgbClr val="000000">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7"/>
            <p:cNvSpPr/>
            <p:nvPr/>
          </p:nvSpPr>
          <p:spPr>
            <a:xfrm>
              <a:off x="1907191" y="3385820"/>
              <a:ext cx="1081392" cy="109367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8"/>
            <p:cNvSpPr/>
            <p:nvPr/>
          </p:nvSpPr>
          <p:spPr>
            <a:xfrm>
              <a:off x="4313060"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438"/>
                  </a:lnTo>
                  <a:lnTo>
                    <a:pt x="21600" y="21600"/>
                  </a:lnTo>
                  <a:lnTo>
                    <a:pt x="0" y="12162"/>
                  </a:lnTo>
                  <a:cubicBezTo>
                    <a:pt x="0" y="12162"/>
                    <a:pt x="0" y="0"/>
                    <a:pt x="0" y="0"/>
                  </a:cubicBezTo>
                  <a:close/>
                </a:path>
              </a:pathLst>
            </a:custGeom>
            <a:solidFill>
              <a:schemeClr val="accent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Shape 9"/>
            <p:cNvSpPr/>
            <p:nvPr/>
          </p:nvSpPr>
          <p:spPr>
            <a:xfrm>
              <a:off x="5633860" y="3384704"/>
              <a:ext cx="4717055" cy="10936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61" y="0"/>
                  </a:lnTo>
                  <a:lnTo>
                    <a:pt x="21600" y="10753"/>
                  </a:lnTo>
                  <a:lnTo>
                    <a:pt x="19161" y="21600"/>
                  </a:lnTo>
                  <a:lnTo>
                    <a:pt x="0" y="21600"/>
                  </a:lnTo>
                  <a:cubicBezTo>
                    <a:pt x="0" y="21600"/>
                    <a:pt x="0" y="0"/>
                    <a:pt x="0" y="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10"/>
            <p:cNvSpPr/>
            <p:nvPr/>
          </p:nvSpPr>
          <p:spPr>
            <a:xfrm>
              <a:off x="2988492"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9438"/>
                  </a:moveTo>
                  <a:lnTo>
                    <a:pt x="21600" y="0"/>
                  </a:lnTo>
                  <a:lnTo>
                    <a:pt x="21600" y="12162"/>
                  </a:lnTo>
                  <a:lnTo>
                    <a:pt x="0" y="21600"/>
                  </a:lnTo>
                  <a:cubicBezTo>
                    <a:pt x="0" y="21600"/>
                    <a:pt x="0" y="9438"/>
                    <a:pt x="0" y="9438"/>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0" name="Group 9"/>
          <p:cNvGrpSpPr/>
          <p:nvPr/>
        </p:nvGrpSpPr>
        <p:grpSpPr>
          <a:xfrm>
            <a:off x="-9427" y="1819659"/>
            <a:ext cx="5942050" cy="1535798"/>
            <a:chOff x="1907191" y="2534920"/>
            <a:chExt cx="7919186" cy="2046813"/>
          </a:xfrm>
        </p:grpSpPr>
        <p:sp>
          <p:nvSpPr>
            <p:cNvPr id="5" name="Shape 6"/>
            <p:cNvSpPr/>
            <p:nvPr/>
          </p:nvSpPr>
          <p:spPr>
            <a:xfrm>
              <a:off x="2988492" y="3625959"/>
              <a:ext cx="6837885" cy="955774"/>
            </a:xfrm>
            <a:custGeom>
              <a:avLst/>
              <a:gdLst/>
              <a:ahLst/>
              <a:cxnLst>
                <a:cxn ang="0">
                  <a:pos x="wd2" y="hd2"/>
                </a:cxn>
                <a:cxn ang="5400000">
                  <a:pos x="wd2" y="hd2"/>
                </a:cxn>
                <a:cxn ang="10800000">
                  <a:pos x="wd2" y="hd2"/>
                </a:cxn>
                <a:cxn ang="16200000">
                  <a:pos x="wd2" y="hd2"/>
                </a:cxn>
              </a:cxnLst>
              <a:rect l="0" t="0" r="r" b="b"/>
              <a:pathLst>
                <a:path w="21600" h="21600" extrusionOk="0">
                  <a:moveTo>
                    <a:pt x="4191" y="0"/>
                  </a:moveTo>
                  <a:lnTo>
                    <a:pt x="0" y="19182"/>
                  </a:lnTo>
                  <a:lnTo>
                    <a:pt x="4266" y="6125"/>
                  </a:lnTo>
                  <a:lnTo>
                    <a:pt x="8382" y="19182"/>
                  </a:lnTo>
                  <a:lnTo>
                    <a:pt x="20368" y="21600"/>
                  </a:lnTo>
                  <a:lnTo>
                    <a:pt x="21600" y="19182"/>
                  </a:lnTo>
                  <a:lnTo>
                    <a:pt x="8382" y="19182"/>
                  </a:lnTo>
                  <a:cubicBezTo>
                    <a:pt x="8382" y="19182"/>
                    <a:pt x="4191" y="0"/>
                    <a:pt x="4191" y="0"/>
                  </a:cubicBezTo>
                  <a:close/>
                </a:path>
              </a:pathLst>
            </a:custGeom>
            <a:solidFill>
              <a:srgbClr val="000000">
                <a:alpha val="2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7"/>
            <p:cNvSpPr/>
            <p:nvPr/>
          </p:nvSpPr>
          <p:spPr>
            <a:xfrm>
              <a:off x="1907191" y="3385820"/>
              <a:ext cx="1081392" cy="109367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8"/>
            <p:cNvSpPr/>
            <p:nvPr/>
          </p:nvSpPr>
          <p:spPr>
            <a:xfrm>
              <a:off x="4313060"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438"/>
                  </a:lnTo>
                  <a:lnTo>
                    <a:pt x="21600" y="21600"/>
                  </a:lnTo>
                  <a:lnTo>
                    <a:pt x="0" y="12162"/>
                  </a:lnTo>
                  <a:cubicBezTo>
                    <a:pt x="0" y="12162"/>
                    <a:pt x="0" y="0"/>
                    <a:pt x="0" y="0"/>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9"/>
            <p:cNvSpPr/>
            <p:nvPr/>
          </p:nvSpPr>
          <p:spPr>
            <a:xfrm>
              <a:off x="5633859" y="3384705"/>
              <a:ext cx="3594544" cy="1093673"/>
            </a:xfrm>
            <a:custGeom>
              <a:avLst/>
              <a:gdLst>
                <a:gd name="connsiteX0" fmla="*/ 0 w 21952"/>
                <a:gd name="connsiteY0" fmla="*/ 0 h 21600"/>
                <a:gd name="connsiteX1" fmla="*/ 19161 w 21952"/>
                <a:gd name="connsiteY1" fmla="*/ 0 h 21600"/>
                <a:gd name="connsiteX2" fmla="*/ 21952 w 21952"/>
                <a:gd name="connsiteY2" fmla="*/ 10753 h 21600"/>
                <a:gd name="connsiteX3" fmla="*/ 19161 w 21952"/>
                <a:gd name="connsiteY3" fmla="*/ 21600 h 21600"/>
                <a:gd name="connsiteX4" fmla="*/ 0 w 21952"/>
                <a:gd name="connsiteY4" fmla="*/ 21600 h 21600"/>
                <a:gd name="connsiteX5" fmla="*/ 0 w 21952"/>
                <a:gd name="connsiteY5"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2" h="21600" extrusionOk="0">
                  <a:moveTo>
                    <a:pt x="0" y="0"/>
                  </a:moveTo>
                  <a:lnTo>
                    <a:pt x="19161" y="0"/>
                  </a:lnTo>
                  <a:lnTo>
                    <a:pt x="21952" y="10753"/>
                  </a:lnTo>
                  <a:lnTo>
                    <a:pt x="19161" y="21600"/>
                  </a:lnTo>
                  <a:lnTo>
                    <a:pt x="0" y="21600"/>
                  </a:lnTo>
                  <a:lnTo>
                    <a:pt x="0" y="0"/>
                  </a:ln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10"/>
            <p:cNvSpPr/>
            <p:nvPr/>
          </p:nvSpPr>
          <p:spPr>
            <a:xfrm>
              <a:off x="2988492" y="2534920"/>
              <a:ext cx="1326707" cy="1942459"/>
            </a:xfrm>
            <a:custGeom>
              <a:avLst/>
              <a:gdLst/>
              <a:ahLst/>
              <a:cxnLst>
                <a:cxn ang="0">
                  <a:pos x="wd2" y="hd2"/>
                </a:cxn>
                <a:cxn ang="5400000">
                  <a:pos x="wd2" y="hd2"/>
                </a:cxn>
                <a:cxn ang="10800000">
                  <a:pos x="wd2" y="hd2"/>
                </a:cxn>
                <a:cxn ang="16200000">
                  <a:pos x="wd2" y="hd2"/>
                </a:cxn>
              </a:cxnLst>
              <a:rect l="0" t="0" r="r" b="b"/>
              <a:pathLst>
                <a:path w="21600" h="21600" extrusionOk="0">
                  <a:moveTo>
                    <a:pt x="0" y="9438"/>
                  </a:moveTo>
                  <a:lnTo>
                    <a:pt x="21600" y="0"/>
                  </a:lnTo>
                  <a:lnTo>
                    <a:pt x="21600" y="12162"/>
                  </a:lnTo>
                  <a:lnTo>
                    <a:pt x="0" y="21600"/>
                  </a:lnTo>
                  <a:cubicBezTo>
                    <a:pt x="0" y="21600"/>
                    <a:pt x="0" y="9438"/>
                    <a:pt x="0" y="9438"/>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5" name="Rectangle 34"/>
          <p:cNvSpPr/>
          <p:nvPr/>
        </p:nvSpPr>
        <p:spPr>
          <a:xfrm>
            <a:off x="2997869" y="3411903"/>
            <a:ext cx="505267"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36" name="Rectangle 35"/>
          <p:cNvSpPr/>
          <p:nvPr/>
        </p:nvSpPr>
        <p:spPr>
          <a:xfrm>
            <a:off x="2997869" y="4241187"/>
            <a:ext cx="527709"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37" name="Rectangle 36"/>
          <p:cNvSpPr/>
          <p:nvPr/>
        </p:nvSpPr>
        <p:spPr>
          <a:xfrm>
            <a:off x="2997869" y="2637231"/>
            <a:ext cx="505267"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38" name="Rectangle 37"/>
          <p:cNvSpPr/>
          <p:nvPr/>
        </p:nvSpPr>
        <p:spPr>
          <a:xfrm>
            <a:off x="3047561" y="5035303"/>
            <a:ext cx="458780" cy="477054"/>
          </a:xfrm>
          <a:prstGeom prst="rect">
            <a:avLst/>
          </a:prstGeom>
        </p:spPr>
        <p:txBody>
          <a:bodyPr wrap="none">
            <a:spAutoFit/>
          </a:bodyPr>
          <a:lstStyle/>
          <a:p>
            <a:pPr algn="ctr"/>
            <a:r>
              <a:rPr lang="en-US" sz="2500" dirty="0">
                <a:solidFill>
                  <a:srgbClr val="FEFEFE"/>
                </a:solidFill>
                <a:latin typeface="FontAwesome" pitchFamily="2" charset="0"/>
              </a:rPr>
              <a:t></a:t>
            </a:r>
          </a:p>
        </p:txBody>
      </p:sp>
      <p:sp>
        <p:nvSpPr>
          <p:cNvPr id="39" name="TextBox 38"/>
          <p:cNvSpPr txBox="1"/>
          <p:nvPr/>
        </p:nvSpPr>
        <p:spPr>
          <a:xfrm rot="1851303">
            <a:off x="2024059" y="2401603"/>
            <a:ext cx="607892" cy="292388"/>
          </a:xfrm>
          <a:prstGeom prst="rect">
            <a:avLst/>
          </a:prstGeom>
          <a:noFill/>
        </p:spPr>
        <p:txBody>
          <a:bodyPr wrap="square" numCol="1" spcCol="0" rtlCol="0" anchor="ctr">
            <a:spAutoFit/>
          </a:bodyPr>
          <a:lstStyle/>
          <a:p>
            <a:pPr algn="ctr"/>
            <a:r>
              <a:rPr lang="en-US" sz="1300" dirty="0" smtClean="0">
                <a:solidFill>
                  <a:schemeClr val="accent3">
                    <a:lumMod val="75000"/>
                  </a:schemeClr>
                </a:solidFill>
                <a:latin typeface="Montserrat" charset="0"/>
                <a:ea typeface="Montserrat" charset="0"/>
                <a:cs typeface="Montserrat" charset="0"/>
              </a:rPr>
              <a:t>10%</a:t>
            </a:r>
          </a:p>
        </p:txBody>
      </p:sp>
      <p:sp>
        <p:nvSpPr>
          <p:cNvPr id="40" name="TextBox 39"/>
          <p:cNvSpPr txBox="1"/>
          <p:nvPr/>
        </p:nvSpPr>
        <p:spPr>
          <a:xfrm rot="1851303">
            <a:off x="2024059" y="3256736"/>
            <a:ext cx="607892" cy="292388"/>
          </a:xfrm>
          <a:prstGeom prst="rect">
            <a:avLst/>
          </a:prstGeom>
          <a:noFill/>
        </p:spPr>
        <p:txBody>
          <a:bodyPr wrap="square" numCol="1" spcCol="0" rtlCol="0" anchor="ctr">
            <a:spAutoFit/>
          </a:bodyPr>
          <a:lstStyle/>
          <a:p>
            <a:pPr algn="ctr"/>
            <a:r>
              <a:rPr lang="en-US" sz="1300" dirty="0" smtClean="0">
                <a:solidFill>
                  <a:schemeClr val="accent2">
                    <a:lumMod val="75000"/>
                  </a:schemeClr>
                </a:solidFill>
                <a:latin typeface="Montserrat" charset="0"/>
                <a:ea typeface="Montserrat" charset="0"/>
                <a:cs typeface="Montserrat" charset="0"/>
              </a:rPr>
              <a:t>13%</a:t>
            </a:r>
          </a:p>
        </p:txBody>
      </p:sp>
      <p:sp>
        <p:nvSpPr>
          <p:cNvPr id="41" name="TextBox 40"/>
          <p:cNvSpPr txBox="1"/>
          <p:nvPr/>
        </p:nvSpPr>
        <p:spPr>
          <a:xfrm rot="1851303">
            <a:off x="2024058" y="4061069"/>
            <a:ext cx="607892" cy="292388"/>
          </a:xfrm>
          <a:prstGeom prst="rect">
            <a:avLst/>
          </a:prstGeom>
          <a:noFill/>
        </p:spPr>
        <p:txBody>
          <a:bodyPr wrap="square" numCol="1" spcCol="0" rtlCol="0" anchor="ctr">
            <a:spAutoFit/>
          </a:bodyPr>
          <a:lstStyle/>
          <a:p>
            <a:pPr algn="ctr"/>
            <a:r>
              <a:rPr lang="en-US" sz="1300" dirty="0" smtClean="0">
                <a:solidFill>
                  <a:schemeClr val="tx2">
                    <a:lumMod val="75000"/>
                  </a:schemeClr>
                </a:solidFill>
                <a:latin typeface="Montserrat" charset="0"/>
                <a:ea typeface="Montserrat" charset="0"/>
                <a:cs typeface="Montserrat" charset="0"/>
              </a:rPr>
              <a:t>18%</a:t>
            </a:r>
          </a:p>
        </p:txBody>
      </p:sp>
      <p:sp>
        <p:nvSpPr>
          <p:cNvPr id="42" name="TextBox 41"/>
          <p:cNvSpPr txBox="1"/>
          <p:nvPr/>
        </p:nvSpPr>
        <p:spPr>
          <a:xfrm rot="1851303">
            <a:off x="2024058" y="4916202"/>
            <a:ext cx="607892" cy="292388"/>
          </a:xfrm>
          <a:prstGeom prst="rect">
            <a:avLst/>
          </a:prstGeom>
          <a:noFill/>
        </p:spPr>
        <p:txBody>
          <a:bodyPr wrap="square" numCol="1" spcCol="0" rtlCol="0" anchor="ctr">
            <a:spAutoFit/>
          </a:bodyPr>
          <a:lstStyle/>
          <a:p>
            <a:pPr algn="ctr"/>
            <a:r>
              <a:rPr lang="en-US" sz="1300" dirty="0" smtClean="0">
                <a:solidFill>
                  <a:srgbClr val="010101"/>
                </a:solidFill>
                <a:latin typeface="Montserrat" charset="0"/>
                <a:ea typeface="Montserrat" charset="0"/>
                <a:cs typeface="Montserrat" charset="0"/>
              </a:rPr>
              <a:t>12%</a:t>
            </a:r>
          </a:p>
        </p:txBody>
      </p:sp>
      <p:sp>
        <p:nvSpPr>
          <p:cNvPr id="43" name="TextBox 42"/>
          <p:cNvSpPr txBox="1"/>
          <p:nvPr/>
        </p:nvSpPr>
        <p:spPr>
          <a:xfrm>
            <a:off x="3553939" y="2586769"/>
            <a:ext cx="1525509" cy="577979"/>
          </a:xfrm>
          <a:prstGeom prst="rect">
            <a:avLst/>
          </a:prstGeom>
          <a:noFill/>
        </p:spPr>
        <p:txBody>
          <a:bodyPr wrap="square" numCol="1" spcCol="0" rtlCol="0" anchor="ctr">
            <a:spAutoFit/>
          </a:bodyPr>
          <a:lstStyle/>
          <a:p>
            <a:pPr>
              <a:lnSpc>
                <a:spcPts val="13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添加文本内容添加文本内容添加文本内容添加文本内容添加文本内容</a:t>
            </a:r>
            <a:r>
              <a:rPr lang="zh-CN" altLang="en-US" sz="900" b="1" dirty="0" smtClean="0">
                <a:solidFill>
                  <a:srgbClr val="FEFEFE"/>
                </a:solidFill>
                <a:latin typeface="Montserrat Light" charset="0"/>
                <a:ea typeface="Montserrat Light" charset="0"/>
                <a:cs typeface="Montserrat Light" charset="0"/>
              </a:rPr>
              <a:t>添加</a:t>
            </a:r>
            <a:endParaRPr lang="zh-CN" altLang="en-US" sz="900" b="1" dirty="0">
              <a:solidFill>
                <a:srgbClr val="FEFEFE"/>
              </a:solidFill>
              <a:latin typeface="Montserrat Light" charset="0"/>
              <a:ea typeface="Montserrat Light" charset="0"/>
              <a:cs typeface="Montserrat Light" charset="0"/>
            </a:endParaRPr>
          </a:p>
        </p:txBody>
      </p:sp>
      <p:sp>
        <p:nvSpPr>
          <p:cNvPr id="44" name="TextBox 43"/>
          <p:cNvSpPr txBox="1"/>
          <p:nvPr/>
        </p:nvSpPr>
        <p:spPr>
          <a:xfrm>
            <a:off x="3553937" y="3501079"/>
            <a:ext cx="2075845" cy="425758"/>
          </a:xfrm>
          <a:prstGeom prst="rect">
            <a:avLst/>
          </a:prstGeom>
          <a:noFill/>
        </p:spPr>
        <p:txBody>
          <a:bodyPr wrap="square" numCol="1" spcCol="0" rtlCol="0" anchor="ctr">
            <a:spAutoFit/>
          </a:bodyPr>
          <a:lstStyle/>
          <a:p>
            <a:pPr>
              <a:lnSpc>
                <a:spcPts val="13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添加文本内容添加文本内容添加文本内容添加文本内容添加文本内容添加</a:t>
            </a:r>
          </a:p>
        </p:txBody>
      </p:sp>
      <p:sp>
        <p:nvSpPr>
          <p:cNvPr id="45" name="TextBox 44"/>
          <p:cNvSpPr txBox="1"/>
          <p:nvPr/>
        </p:nvSpPr>
        <p:spPr>
          <a:xfrm>
            <a:off x="3553937" y="4305412"/>
            <a:ext cx="2321379" cy="425758"/>
          </a:xfrm>
          <a:prstGeom prst="rect">
            <a:avLst/>
          </a:prstGeom>
          <a:noFill/>
        </p:spPr>
        <p:txBody>
          <a:bodyPr wrap="square" numCol="1" spcCol="0" rtlCol="0" anchor="ctr">
            <a:spAutoFit/>
          </a:bodyPr>
          <a:lstStyle/>
          <a:p>
            <a:pPr>
              <a:lnSpc>
                <a:spcPts val="13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添加文本内容添加文本内容添加文本内容添加文本内容添加文本内容添加</a:t>
            </a:r>
          </a:p>
        </p:txBody>
      </p:sp>
      <p:sp>
        <p:nvSpPr>
          <p:cNvPr id="46" name="TextBox 45"/>
          <p:cNvSpPr txBox="1"/>
          <p:nvPr/>
        </p:nvSpPr>
        <p:spPr>
          <a:xfrm>
            <a:off x="3553939" y="5033635"/>
            <a:ext cx="1635578" cy="577979"/>
          </a:xfrm>
          <a:prstGeom prst="rect">
            <a:avLst/>
          </a:prstGeom>
          <a:noFill/>
        </p:spPr>
        <p:txBody>
          <a:bodyPr wrap="square" numCol="1" spcCol="0" rtlCol="0" anchor="ctr">
            <a:spAutoFit/>
          </a:bodyPr>
          <a:lstStyle/>
          <a:p>
            <a:pPr>
              <a:lnSpc>
                <a:spcPts val="1300"/>
              </a:lnSpc>
            </a:pPr>
            <a:r>
              <a:rPr lang="zh-CN" altLang="en-US" sz="900" b="1" dirty="0">
                <a:solidFill>
                  <a:srgbClr val="FEFEFE"/>
                </a:solidFill>
                <a:latin typeface="Montserrat Light" charset="0"/>
                <a:ea typeface="Montserrat Light" charset="0"/>
                <a:cs typeface="Montserrat Light" charset="0"/>
              </a:rPr>
              <a:t>添加文本内容添加文本内容添加文本内容添加文本内容添加文本内容添加</a:t>
            </a:r>
          </a:p>
        </p:txBody>
      </p:sp>
      <p:sp>
        <p:nvSpPr>
          <p:cNvPr id="47" name="TextBox 46"/>
          <p:cNvSpPr txBox="1"/>
          <p:nvPr/>
        </p:nvSpPr>
        <p:spPr>
          <a:xfrm>
            <a:off x="7674810" y="4762928"/>
            <a:ext cx="3531670" cy="483081"/>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900" dirty="0">
              <a:solidFill>
                <a:schemeClr val="bg2"/>
              </a:solidFill>
              <a:latin typeface="Montserrat" charset="0"/>
              <a:ea typeface="Montserrat" charset="0"/>
              <a:cs typeface="Montserrat" charset="0"/>
            </a:endParaRPr>
          </a:p>
        </p:txBody>
      </p:sp>
      <p:sp>
        <p:nvSpPr>
          <p:cNvPr id="48" name="TextBox 47"/>
          <p:cNvSpPr txBox="1"/>
          <p:nvPr/>
        </p:nvSpPr>
        <p:spPr>
          <a:xfrm>
            <a:off x="9017955" y="3848530"/>
            <a:ext cx="2535870" cy="784830"/>
          </a:xfrm>
          <a:prstGeom prst="rect">
            <a:avLst/>
          </a:prstGeom>
          <a:noFill/>
        </p:spPr>
        <p:txBody>
          <a:bodyPr wrap="square" numCol="1" spcCol="457200" rtlCol="0">
            <a:spAutoFit/>
          </a:bodyPr>
          <a:lstStyle/>
          <a:p>
            <a:pPr>
              <a:lnSpc>
                <a:spcPct val="150000"/>
              </a:lnSpc>
            </a:pPr>
            <a:r>
              <a:rPr lang="zh-CN" altLang="en-US" sz="10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1000" dirty="0">
              <a:solidFill>
                <a:schemeClr val="bg2"/>
              </a:solidFill>
              <a:latin typeface="Montserrat" charset="0"/>
              <a:ea typeface="Montserrat" charset="0"/>
              <a:cs typeface="Montserrat" charset="0"/>
            </a:endParaRPr>
          </a:p>
        </p:txBody>
      </p:sp>
      <p:sp>
        <p:nvSpPr>
          <p:cNvPr id="49" name="TextBox 48"/>
          <p:cNvSpPr txBox="1"/>
          <p:nvPr/>
        </p:nvSpPr>
        <p:spPr>
          <a:xfrm>
            <a:off x="7605162" y="3877222"/>
            <a:ext cx="1388420" cy="707886"/>
          </a:xfrm>
          <a:prstGeom prst="rect">
            <a:avLst/>
          </a:prstGeom>
          <a:noFill/>
        </p:spPr>
        <p:txBody>
          <a:bodyPr wrap="square" rtlCol="0">
            <a:spAutoFit/>
          </a:bodyPr>
          <a:lstStyle/>
          <a:p>
            <a:pPr algn="ctr"/>
            <a:r>
              <a:rPr lang="en-US" sz="4000" b="1" dirty="0" smtClean="0">
                <a:solidFill>
                  <a:schemeClr val="accent2"/>
                </a:solidFill>
                <a:latin typeface="Montserrat" charset="0"/>
                <a:ea typeface="Montserrat" charset="0"/>
                <a:cs typeface="Montserrat" charset="0"/>
              </a:rPr>
              <a:t>83%</a:t>
            </a:r>
            <a:endParaRPr lang="en-US" sz="4000" b="1" dirty="0">
              <a:solidFill>
                <a:schemeClr val="accent2"/>
              </a:solidFill>
              <a:latin typeface="Montserrat" charset="0"/>
              <a:ea typeface="Montserrat" charset="0"/>
              <a:cs typeface="Montserrat" charset="0"/>
            </a:endParaRPr>
          </a:p>
        </p:txBody>
      </p:sp>
      <p:grpSp>
        <p:nvGrpSpPr>
          <p:cNvPr id="117" name="Group 116"/>
          <p:cNvGrpSpPr/>
          <p:nvPr/>
        </p:nvGrpSpPr>
        <p:grpSpPr>
          <a:xfrm>
            <a:off x="7728665" y="2320645"/>
            <a:ext cx="757288" cy="988552"/>
            <a:chOff x="7488626" y="1902994"/>
            <a:chExt cx="1033278" cy="1348825"/>
          </a:xfrm>
        </p:grpSpPr>
        <p:sp>
          <p:nvSpPr>
            <p:cNvPr id="53" name="Shape 8"/>
            <p:cNvSpPr/>
            <p:nvPr/>
          </p:nvSpPr>
          <p:spPr>
            <a:xfrm>
              <a:off x="7864445" y="2464149"/>
              <a:ext cx="280997" cy="2256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0"/>
                  </a:lnTo>
                  <a:lnTo>
                    <a:pt x="0" y="17929"/>
                  </a:lnTo>
                  <a:cubicBezTo>
                    <a:pt x="0" y="19957"/>
                    <a:pt x="4835" y="21600"/>
                    <a:pt x="10800" y="21600"/>
                  </a:cubicBezTo>
                  <a:cubicBezTo>
                    <a:pt x="16765" y="21600"/>
                    <a:pt x="21600" y="19957"/>
                    <a:pt x="21600" y="17929"/>
                  </a:cubicBezTo>
                  <a:lnTo>
                    <a:pt x="21600" y="0"/>
                  </a:lnTo>
                  <a:cubicBezTo>
                    <a:pt x="21600" y="0"/>
                    <a:pt x="10800" y="0"/>
                    <a:pt x="10800" y="0"/>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9"/>
            <p:cNvSpPr/>
            <p:nvPr/>
          </p:nvSpPr>
          <p:spPr>
            <a:xfrm>
              <a:off x="7794944" y="1985365"/>
              <a:ext cx="421506" cy="583252"/>
            </a:xfrm>
            <a:custGeom>
              <a:avLst/>
              <a:gdLst/>
              <a:ahLst/>
              <a:cxnLst>
                <a:cxn ang="0">
                  <a:pos x="wd2" y="hd2"/>
                </a:cxn>
                <a:cxn ang="5400000">
                  <a:pos x="wd2" y="hd2"/>
                </a:cxn>
                <a:cxn ang="10800000">
                  <a:pos x="wd2" y="hd2"/>
                </a:cxn>
                <a:cxn ang="16200000">
                  <a:pos x="wd2" y="hd2"/>
                </a:cxn>
              </a:cxnLst>
              <a:rect l="0" t="0" r="r" b="b"/>
              <a:pathLst>
                <a:path w="21600" h="21600" extrusionOk="0">
                  <a:moveTo>
                    <a:pt x="8988" y="21448"/>
                  </a:moveTo>
                  <a:cubicBezTo>
                    <a:pt x="9577" y="21547"/>
                    <a:pt x="10182" y="21600"/>
                    <a:pt x="10800" y="21600"/>
                  </a:cubicBezTo>
                  <a:cubicBezTo>
                    <a:pt x="11418" y="21600"/>
                    <a:pt x="12023" y="21547"/>
                    <a:pt x="12612" y="21448"/>
                  </a:cubicBezTo>
                  <a:cubicBezTo>
                    <a:pt x="15311" y="20855"/>
                    <a:pt x="20737" y="15011"/>
                    <a:pt x="20739" y="15031"/>
                  </a:cubicBezTo>
                  <a:cubicBezTo>
                    <a:pt x="21293" y="13732"/>
                    <a:pt x="21600" y="12302"/>
                    <a:pt x="21600" y="10800"/>
                  </a:cubicBezTo>
                  <a:cubicBezTo>
                    <a:pt x="21600" y="4835"/>
                    <a:pt x="16765" y="0"/>
                    <a:pt x="10800" y="0"/>
                  </a:cubicBezTo>
                  <a:cubicBezTo>
                    <a:pt x="4835" y="0"/>
                    <a:pt x="0" y="4835"/>
                    <a:pt x="0" y="10800"/>
                  </a:cubicBezTo>
                  <a:cubicBezTo>
                    <a:pt x="0" y="12302"/>
                    <a:pt x="307" y="13732"/>
                    <a:pt x="861" y="15031"/>
                  </a:cubicBezTo>
                  <a:cubicBezTo>
                    <a:pt x="863" y="15011"/>
                    <a:pt x="6289" y="20855"/>
                    <a:pt x="8988" y="21448"/>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10"/>
            <p:cNvSpPr/>
            <p:nvPr/>
          </p:nvSpPr>
          <p:spPr>
            <a:xfrm>
              <a:off x="7764055" y="2211886"/>
              <a:ext cx="50400" cy="104813"/>
            </a:xfrm>
            <a:custGeom>
              <a:avLst/>
              <a:gdLst/>
              <a:ahLst/>
              <a:cxnLst>
                <a:cxn ang="0">
                  <a:pos x="wd2" y="hd2"/>
                </a:cxn>
                <a:cxn ang="5400000">
                  <a:pos x="wd2" y="hd2"/>
                </a:cxn>
                <a:cxn ang="10800000">
                  <a:pos x="wd2" y="hd2"/>
                </a:cxn>
                <a:cxn ang="16200000">
                  <a:pos x="wd2" y="hd2"/>
                </a:cxn>
              </a:cxnLst>
              <a:rect l="0" t="0" r="r" b="b"/>
              <a:pathLst>
                <a:path w="18999" h="20500" extrusionOk="0">
                  <a:moveTo>
                    <a:pt x="18211" y="9145"/>
                  </a:moveTo>
                  <a:cubicBezTo>
                    <a:pt x="20299" y="14772"/>
                    <a:pt x="18091" y="19829"/>
                    <a:pt x="13280" y="20440"/>
                  </a:cubicBezTo>
                  <a:cubicBezTo>
                    <a:pt x="8468" y="21050"/>
                    <a:pt x="2875" y="16983"/>
                    <a:pt x="787" y="11355"/>
                  </a:cubicBezTo>
                  <a:cubicBezTo>
                    <a:pt x="-1301" y="5728"/>
                    <a:pt x="907" y="671"/>
                    <a:pt x="5718" y="60"/>
                  </a:cubicBezTo>
                  <a:cubicBezTo>
                    <a:pt x="10530" y="-550"/>
                    <a:pt x="16123" y="3517"/>
                    <a:pt x="18211" y="9145"/>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11"/>
            <p:cNvSpPr/>
            <p:nvPr/>
          </p:nvSpPr>
          <p:spPr>
            <a:xfrm>
              <a:off x="8193930" y="2211886"/>
              <a:ext cx="50399" cy="104813"/>
            </a:xfrm>
            <a:custGeom>
              <a:avLst/>
              <a:gdLst/>
              <a:ahLst/>
              <a:cxnLst>
                <a:cxn ang="0">
                  <a:pos x="wd2" y="hd2"/>
                </a:cxn>
                <a:cxn ang="5400000">
                  <a:pos x="wd2" y="hd2"/>
                </a:cxn>
                <a:cxn ang="10800000">
                  <a:pos x="wd2" y="hd2"/>
                </a:cxn>
                <a:cxn ang="16200000">
                  <a:pos x="wd2" y="hd2"/>
                </a:cxn>
              </a:cxnLst>
              <a:rect l="0" t="0" r="r" b="b"/>
              <a:pathLst>
                <a:path w="18999" h="20500" extrusionOk="0">
                  <a:moveTo>
                    <a:pt x="788" y="9145"/>
                  </a:moveTo>
                  <a:cubicBezTo>
                    <a:pt x="-1300" y="14772"/>
                    <a:pt x="908" y="19829"/>
                    <a:pt x="5720" y="20440"/>
                  </a:cubicBezTo>
                  <a:cubicBezTo>
                    <a:pt x="10531" y="21050"/>
                    <a:pt x="16124" y="16983"/>
                    <a:pt x="18212" y="11355"/>
                  </a:cubicBezTo>
                  <a:cubicBezTo>
                    <a:pt x="20300" y="5728"/>
                    <a:pt x="18092" y="671"/>
                    <a:pt x="13280" y="60"/>
                  </a:cubicBezTo>
                  <a:cubicBezTo>
                    <a:pt x="8469" y="-550"/>
                    <a:pt x="2876" y="3517"/>
                    <a:pt x="788" y="9145"/>
                  </a:cubicBezTo>
                  <a:close/>
                </a:path>
              </a:pathLst>
            </a:custGeom>
            <a:solidFill>
              <a:schemeClr val="accent5">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12"/>
            <p:cNvSpPr/>
            <p:nvPr/>
          </p:nvSpPr>
          <p:spPr>
            <a:xfrm>
              <a:off x="7782073" y="1967347"/>
              <a:ext cx="447278" cy="32065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7152"/>
                    <a:pt x="0" y="15975"/>
                  </a:cubicBezTo>
                  <a:cubicBezTo>
                    <a:pt x="0" y="16146"/>
                    <a:pt x="2" y="16317"/>
                    <a:pt x="6" y="16487"/>
                  </a:cubicBezTo>
                  <a:cubicBezTo>
                    <a:pt x="75" y="16502"/>
                    <a:pt x="753" y="16705"/>
                    <a:pt x="807" y="18986"/>
                  </a:cubicBezTo>
                  <a:cubicBezTo>
                    <a:pt x="839" y="20343"/>
                    <a:pt x="835" y="20765"/>
                    <a:pt x="825" y="20876"/>
                  </a:cubicBezTo>
                  <a:lnTo>
                    <a:pt x="1715" y="21600"/>
                  </a:lnTo>
                  <a:cubicBezTo>
                    <a:pt x="1715" y="21600"/>
                    <a:pt x="1829" y="12940"/>
                    <a:pt x="6183" y="12675"/>
                  </a:cubicBezTo>
                  <a:lnTo>
                    <a:pt x="10800" y="12675"/>
                  </a:lnTo>
                  <a:lnTo>
                    <a:pt x="15417" y="12675"/>
                  </a:lnTo>
                  <a:cubicBezTo>
                    <a:pt x="19771" y="12940"/>
                    <a:pt x="19885" y="21600"/>
                    <a:pt x="19885" y="21600"/>
                  </a:cubicBezTo>
                  <a:lnTo>
                    <a:pt x="20775" y="20876"/>
                  </a:lnTo>
                  <a:cubicBezTo>
                    <a:pt x="20765" y="20765"/>
                    <a:pt x="20761" y="20343"/>
                    <a:pt x="20793" y="18986"/>
                  </a:cubicBezTo>
                  <a:cubicBezTo>
                    <a:pt x="20847" y="16705"/>
                    <a:pt x="21525" y="16502"/>
                    <a:pt x="21594" y="16487"/>
                  </a:cubicBezTo>
                  <a:cubicBezTo>
                    <a:pt x="21598" y="16317"/>
                    <a:pt x="21600" y="16146"/>
                    <a:pt x="21600" y="15975"/>
                  </a:cubicBezTo>
                  <a:cubicBezTo>
                    <a:pt x="21600" y="7152"/>
                    <a:pt x="16765" y="0"/>
                    <a:pt x="10800" y="0"/>
                  </a:cubicBezTo>
                  <a:close/>
                </a:path>
              </a:pathLst>
            </a:custGeom>
            <a:solidFill>
              <a:srgbClr val="24210D"/>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13"/>
            <p:cNvSpPr/>
            <p:nvPr/>
          </p:nvSpPr>
          <p:spPr>
            <a:xfrm>
              <a:off x="7836130" y="2569687"/>
              <a:ext cx="337036" cy="5864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0800" y="2426"/>
                  </a:lnTo>
                  <a:cubicBezTo>
                    <a:pt x="10800" y="2426"/>
                    <a:pt x="0" y="0"/>
                    <a:pt x="0" y="0"/>
                  </a:cubicBezTo>
                  <a:close/>
                </a:path>
              </a:pathLst>
            </a:custGeom>
            <a:solidFill>
              <a:srgbClr val="F1F1F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4"/>
            <p:cNvSpPr/>
            <p:nvPr/>
          </p:nvSpPr>
          <p:spPr>
            <a:xfrm>
              <a:off x="7954539" y="2636614"/>
              <a:ext cx="51443" cy="463576"/>
            </a:xfrm>
            <a:custGeom>
              <a:avLst/>
              <a:gdLst/>
              <a:ahLst/>
              <a:cxnLst>
                <a:cxn ang="0">
                  <a:pos x="wd2" y="hd2"/>
                </a:cxn>
                <a:cxn ang="5400000">
                  <a:pos x="wd2" y="hd2"/>
                </a:cxn>
                <a:cxn ang="10800000">
                  <a:pos x="wd2" y="hd2"/>
                </a:cxn>
                <a:cxn ang="16200000">
                  <a:pos x="wd2" y="hd2"/>
                </a:cxn>
              </a:cxnLst>
              <a:rect l="0" t="0" r="r" b="b"/>
              <a:pathLst>
                <a:path w="21600" h="21600" extrusionOk="0">
                  <a:moveTo>
                    <a:pt x="0" y="1036"/>
                  </a:moveTo>
                  <a:lnTo>
                    <a:pt x="12087" y="2639"/>
                  </a:lnTo>
                  <a:lnTo>
                    <a:pt x="6218" y="3900"/>
                  </a:lnTo>
                  <a:lnTo>
                    <a:pt x="2798" y="14182"/>
                  </a:lnTo>
                  <a:lnTo>
                    <a:pt x="21600" y="21600"/>
                  </a:lnTo>
                  <a:lnTo>
                    <a:pt x="21600" y="3900"/>
                  </a:lnTo>
                  <a:lnTo>
                    <a:pt x="21600" y="2244"/>
                  </a:lnTo>
                  <a:lnTo>
                    <a:pt x="21600" y="0"/>
                  </a:lnTo>
                  <a:cubicBezTo>
                    <a:pt x="21600" y="0"/>
                    <a:pt x="0" y="1036"/>
                    <a:pt x="0" y="1036"/>
                  </a:cubicBezTo>
                  <a:close/>
                </a:path>
              </a:pathLst>
            </a:custGeom>
            <a:solidFill>
              <a:srgbClr val="FC762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5"/>
            <p:cNvSpPr/>
            <p:nvPr/>
          </p:nvSpPr>
          <p:spPr>
            <a:xfrm>
              <a:off x="8006021" y="2636614"/>
              <a:ext cx="51443" cy="463576"/>
            </a:xfrm>
            <a:custGeom>
              <a:avLst/>
              <a:gdLst/>
              <a:ahLst/>
              <a:cxnLst>
                <a:cxn ang="0">
                  <a:pos x="wd2" y="hd2"/>
                </a:cxn>
                <a:cxn ang="5400000">
                  <a:pos x="wd2" y="hd2"/>
                </a:cxn>
                <a:cxn ang="10800000">
                  <a:pos x="wd2" y="hd2"/>
                </a:cxn>
                <a:cxn ang="16200000">
                  <a:pos x="wd2" y="hd2"/>
                </a:cxn>
              </a:cxnLst>
              <a:rect l="0" t="0" r="r" b="b"/>
              <a:pathLst>
                <a:path w="21600" h="21600" extrusionOk="0">
                  <a:moveTo>
                    <a:pt x="21600" y="1036"/>
                  </a:moveTo>
                  <a:lnTo>
                    <a:pt x="9513" y="2639"/>
                  </a:lnTo>
                  <a:lnTo>
                    <a:pt x="15381" y="3900"/>
                  </a:lnTo>
                  <a:lnTo>
                    <a:pt x="18802" y="14182"/>
                  </a:lnTo>
                  <a:lnTo>
                    <a:pt x="0" y="21600"/>
                  </a:lnTo>
                  <a:lnTo>
                    <a:pt x="0" y="3900"/>
                  </a:lnTo>
                  <a:lnTo>
                    <a:pt x="0" y="2244"/>
                  </a:lnTo>
                  <a:lnTo>
                    <a:pt x="0" y="0"/>
                  </a:lnTo>
                  <a:cubicBezTo>
                    <a:pt x="0" y="0"/>
                    <a:pt x="21600" y="1036"/>
                    <a:pt x="21600" y="1036"/>
                  </a:cubicBezTo>
                  <a:close/>
                </a:path>
              </a:pathLst>
            </a:custGeom>
            <a:solidFill>
              <a:srgbClr val="E5551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16"/>
            <p:cNvSpPr/>
            <p:nvPr/>
          </p:nvSpPr>
          <p:spPr>
            <a:xfrm>
              <a:off x="7954539" y="2636614"/>
              <a:ext cx="51443" cy="463576"/>
            </a:xfrm>
            <a:custGeom>
              <a:avLst/>
              <a:gdLst/>
              <a:ahLst/>
              <a:cxnLst>
                <a:cxn ang="0">
                  <a:pos x="wd2" y="hd2"/>
                </a:cxn>
                <a:cxn ang="5400000">
                  <a:pos x="wd2" y="hd2"/>
                </a:cxn>
                <a:cxn ang="10800000">
                  <a:pos x="wd2" y="hd2"/>
                </a:cxn>
                <a:cxn ang="16200000">
                  <a:pos x="wd2" y="hd2"/>
                </a:cxn>
              </a:cxnLst>
              <a:rect l="0" t="0" r="r" b="b"/>
              <a:pathLst>
                <a:path w="21600" h="21600" extrusionOk="0">
                  <a:moveTo>
                    <a:pt x="0" y="1036"/>
                  </a:moveTo>
                  <a:lnTo>
                    <a:pt x="12087" y="2639"/>
                  </a:lnTo>
                  <a:lnTo>
                    <a:pt x="6218" y="3900"/>
                  </a:lnTo>
                  <a:lnTo>
                    <a:pt x="2798" y="14182"/>
                  </a:lnTo>
                  <a:lnTo>
                    <a:pt x="21600" y="21600"/>
                  </a:lnTo>
                  <a:lnTo>
                    <a:pt x="21600" y="3900"/>
                  </a:lnTo>
                  <a:lnTo>
                    <a:pt x="21600" y="2244"/>
                  </a:lnTo>
                  <a:lnTo>
                    <a:pt x="21600" y="0"/>
                  </a:lnTo>
                  <a:cubicBezTo>
                    <a:pt x="21600" y="0"/>
                    <a:pt x="0" y="1036"/>
                    <a:pt x="0" y="103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17"/>
            <p:cNvSpPr/>
            <p:nvPr/>
          </p:nvSpPr>
          <p:spPr>
            <a:xfrm>
              <a:off x="8006021" y="2636614"/>
              <a:ext cx="51443" cy="463576"/>
            </a:xfrm>
            <a:custGeom>
              <a:avLst/>
              <a:gdLst/>
              <a:ahLst/>
              <a:cxnLst>
                <a:cxn ang="0">
                  <a:pos x="wd2" y="hd2"/>
                </a:cxn>
                <a:cxn ang="5400000">
                  <a:pos x="wd2" y="hd2"/>
                </a:cxn>
                <a:cxn ang="10800000">
                  <a:pos x="wd2" y="hd2"/>
                </a:cxn>
                <a:cxn ang="16200000">
                  <a:pos x="wd2" y="hd2"/>
                </a:cxn>
              </a:cxnLst>
              <a:rect l="0" t="0" r="r" b="b"/>
              <a:pathLst>
                <a:path w="21600" h="21600" extrusionOk="0">
                  <a:moveTo>
                    <a:pt x="21600" y="1036"/>
                  </a:moveTo>
                  <a:lnTo>
                    <a:pt x="9513" y="2639"/>
                  </a:lnTo>
                  <a:lnTo>
                    <a:pt x="15381" y="3900"/>
                  </a:lnTo>
                  <a:lnTo>
                    <a:pt x="18802" y="14182"/>
                  </a:lnTo>
                  <a:lnTo>
                    <a:pt x="0" y="21600"/>
                  </a:lnTo>
                  <a:lnTo>
                    <a:pt x="0" y="3900"/>
                  </a:lnTo>
                  <a:lnTo>
                    <a:pt x="0" y="2244"/>
                  </a:lnTo>
                  <a:lnTo>
                    <a:pt x="0" y="0"/>
                  </a:lnTo>
                  <a:cubicBezTo>
                    <a:pt x="0" y="0"/>
                    <a:pt x="21600" y="1036"/>
                    <a:pt x="21600" y="103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Shape 18"/>
            <p:cNvSpPr/>
            <p:nvPr/>
          </p:nvSpPr>
          <p:spPr>
            <a:xfrm>
              <a:off x="7782073" y="2569687"/>
              <a:ext cx="223639" cy="170084"/>
            </a:xfrm>
            <a:custGeom>
              <a:avLst/>
              <a:gdLst/>
              <a:ahLst/>
              <a:cxnLst>
                <a:cxn ang="0">
                  <a:pos x="wd2" y="hd2"/>
                </a:cxn>
                <a:cxn ang="5400000">
                  <a:pos x="wd2" y="hd2"/>
                </a:cxn>
                <a:cxn ang="10800000">
                  <a:pos x="wd2" y="hd2"/>
                </a:cxn>
                <a:cxn ang="16200000">
                  <a:pos x="wd2" y="hd2"/>
                </a:cxn>
              </a:cxnLst>
              <a:rect l="0" t="0" r="r" b="b"/>
              <a:pathLst>
                <a:path w="21600" h="21600" extrusionOk="0">
                  <a:moveTo>
                    <a:pt x="21600" y="8365"/>
                  </a:moveTo>
                  <a:lnTo>
                    <a:pt x="5324" y="0"/>
                  </a:lnTo>
                  <a:lnTo>
                    <a:pt x="0" y="4869"/>
                  </a:lnTo>
                  <a:lnTo>
                    <a:pt x="6843" y="21600"/>
                  </a:lnTo>
                  <a:cubicBezTo>
                    <a:pt x="6843" y="21600"/>
                    <a:pt x="21600" y="8365"/>
                    <a:pt x="21600" y="8365"/>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19"/>
            <p:cNvSpPr/>
            <p:nvPr/>
          </p:nvSpPr>
          <p:spPr>
            <a:xfrm>
              <a:off x="8006021" y="2569687"/>
              <a:ext cx="223639" cy="163201"/>
            </a:xfrm>
            <a:custGeom>
              <a:avLst/>
              <a:gdLst/>
              <a:ahLst/>
              <a:cxnLst>
                <a:cxn ang="0">
                  <a:pos x="wd2" y="hd2"/>
                </a:cxn>
                <a:cxn ang="5400000">
                  <a:pos x="wd2" y="hd2"/>
                </a:cxn>
                <a:cxn ang="10800000">
                  <a:pos x="wd2" y="hd2"/>
                </a:cxn>
                <a:cxn ang="16200000">
                  <a:pos x="wd2" y="hd2"/>
                </a:cxn>
              </a:cxnLst>
              <a:rect l="0" t="0" r="r" b="b"/>
              <a:pathLst>
                <a:path w="21600" h="21600" extrusionOk="0">
                  <a:moveTo>
                    <a:pt x="0" y="8718"/>
                  </a:moveTo>
                  <a:lnTo>
                    <a:pt x="16276" y="0"/>
                  </a:lnTo>
                  <a:lnTo>
                    <a:pt x="21600" y="5075"/>
                  </a:lnTo>
                  <a:lnTo>
                    <a:pt x="14774" y="21600"/>
                  </a:lnTo>
                  <a:cubicBezTo>
                    <a:pt x="14774" y="21600"/>
                    <a:pt x="0" y="8718"/>
                    <a:pt x="0" y="8718"/>
                  </a:cubicBezTo>
                  <a:close/>
                </a:path>
              </a:pathLst>
            </a:custGeom>
            <a:solidFill>
              <a:schemeClr val="bg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20"/>
            <p:cNvSpPr/>
            <p:nvPr/>
          </p:nvSpPr>
          <p:spPr>
            <a:xfrm>
              <a:off x="7488626" y="2608299"/>
              <a:ext cx="1033278" cy="643520"/>
            </a:xfrm>
            <a:custGeom>
              <a:avLst/>
              <a:gdLst/>
              <a:ahLst/>
              <a:cxnLst>
                <a:cxn ang="0">
                  <a:pos x="wd2" y="hd2"/>
                </a:cxn>
                <a:cxn ang="5400000">
                  <a:pos x="wd2" y="hd2"/>
                </a:cxn>
                <a:cxn ang="10800000">
                  <a:pos x="wd2" y="hd2"/>
                </a:cxn>
                <a:cxn ang="16200000">
                  <a:pos x="wd2" y="hd2"/>
                </a:cxn>
              </a:cxnLst>
              <a:rect l="0" t="0" r="r" b="b"/>
              <a:pathLst>
                <a:path w="21600" h="21600" extrusionOk="0">
                  <a:moveTo>
                    <a:pt x="18044" y="21485"/>
                  </a:moveTo>
                  <a:lnTo>
                    <a:pt x="18044" y="21485"/>
                  </a:lnTo>
                  <a:lnTo>
                    <a:pt x="18371" y="15211"/>
                  </a:lnTo>
                  <a:lnTo>
                    <a:pt x="18524" y="21600"/>
                  </a:lnTo>
                  <a:lnTo>
                    <a:pt x="21600" y="21600"/>
                  </a:lnTo>
                  <a:cubicBezTo>
                    <a:pt x="21600" y="21600"/>
                    <a:pt x="21271" y="11814"/>
                    <a:pt x="21148" y="6534"/>
                  </a:cubicBezTo>
                  <a:cubicBezTo>
                    <a:pt x="21037" y="1781"/>
                    <a:pt x="19208" y="933"/>
                    <a:pt x="18844" y="811"/>
                  </a:cubicBezTo>
                  <a:lnTo>
                    <a:pt x="18844" y="792"/>
                  </a:lnTo>
                  <a:lnTo>
                    <a:pt x="15475" y="0"/>
                  </a:lnTo>
                  <a:lnTo>
                    <a:pt x="10800" y="15912"/>
                  </a:lnTo>
                  <a:lnTo>
                    <a:pt x="6125" y="0"/>
                  </a:lnTo>
                  <a:lnTo>
                    <a:pt x="2756" y="792"/>
                  </a:lnTo>
                  <a:lnTo>
                    <a:pt x="2756" y="811"/>
                  </a:lnTo>
                  <a:cubicBezTo>
                    <a:pt x="2392" y="933"/>
                    <a:pt x="563" y="1781"/>
                    <a:pt x="452" y="6534"/>
                  </a:cubicBezTo>
                  <a:cubicBezTo>
                    <a:pt x="329" y="11814"/>
                    <a:pt x="0" y="21600"/>
                    <a:pt x="0" y="21600"/>
                  </a:cubicBezTo>
                  <a:lnTo>
                    <a:pt x="3139" y="21600"/>
                  </a:lnTo>
                  <a:lnTo>
                    <a:pt x="3228" y="15239"/>
                  </a:lnTo>
                  <a:lnTo>
                    <a:pt x="3556" y="21534"/>
                  </a:lnTo>
                  <a:cubicBezTo>
                    <a:pt x="3556" y="21534"/>
                    <a:pt x="18044" y="21485"/>
                    <a:pt x="18044" y="21485"/>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21"/>
            <p:cNvSpPr/>
            <p:nvPr/>
          </p:nvSpPr>
          <p:spPr>
            <a:xfrm>
              <a:off x="7766629" y="2608299"/>
              <a:ext cx="238790" cy="474073"/>
            </a:xfrm>
            <a:custGeom>
              <a:avLst/>
              <a:gdLst/>
              <a:ahLst/>
              <a:cxnLst>
                <a:cxn ang="0">
                  <a:pos x="wd2" y="hd2"/>
                </a:cxn>
                <a:cxn ang="5400000">
                  <a:pos x="wd2" y="hd2"/>
                </a:cxn>
                <a:cxn ang="10800000">
                  <a:pos x="wd2" y="hd2"/>
                </a:cxn>
                <a:cxn ang="16200000">
                  <a:pos x="wd2" y="hd2"/>
                </a:cxn>
              </a:cxnLst>
              <a:rect l="0" t="0" r="r" b="b"/>
              <a:pathLst>
                <a:path w="21600" h="21600" extrusionOk="0">
                  <a:moveTo>
                    <a:pt x="1370" y="0"/>
                  </a:moveTo>
                  <a:lnTo>
                    <a:pt x="16210" y="10803"/>
                  </a:lnTo>
                  <a:lnTo>
                    <a:pt x="21600" y="21600"/>
                  </a:lnTo>
                  <a:lnTo>
                    <a:pt x="6966" y="13368"/>
                  </a:lnTo>
                  <a:lnTo>
                    <a:pt x="8172" y="10061"/>
                  </a:lnTo>
                  <a:lnTo>
                    <a:pt x="0" y="7497"/>
                  </a:lnTo>
                  <a:cubicBezTo>
                    <a:pt x="0" y="7497"/>
                    <a:pt x="1370" y="0"/>
                    <a:pt x="137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Shape 22"/>
            <p:cNvSpPr/>
            <p:nvPr/>
          </p:nvSpPr>
          <p:spPr>
            <a:xfrm>
              <a:off x="8006021" y="2608299"/>
              <a:ext cx="238790" cy="474073"/>
            </a:xfrm>
            <a:custGeom>
              <a:avLst/>
              <a:gdLst/>
              <a:ahLst/>
              <a:cxnLst>
                <a:cxn ang="0">
                  <a:pos x="wd2" y="hd2"/>
                </a:cxn>
                <a:cxn ang="5400000">
                  <a:pos x="wd2" y="hd2"/>
                </a:cxn>
                <a:cxn ang="10800000">
                  <a:pos x="wd2" y="hd2"/>
                </a:cxn>
                <a:cxn ang="16200000">
                  <a:pos x="wd2" y="hd2"/>
                </a:cxn>
              </a:cxnLst>
              <a:rect l="0" t="0" r="r" b="b"/>
              <a:pathLst>
                <a:path w="21600" h="21600" extrusionOk="0">
                  <a:moveTo>
                    <a:pt x="20230" y="0"/>
                  </a:moveTo>
                  <a:lnTo>
                    <a:pt x="5390" y="10803"/>
                  </a:lnTo>
                  <a:lnTo>
                    <a:pt x="0" y="21600"/>
                  </a:lnTo>
                  <a:lnTo>
                    <a:pt x="14634" y="13368"/>
                  </a:lnTo>
                  <a:lnTo>
                    <a:pt x="13428" y="10061"/>
                  </a:lnTo>
                  <a:lnTo>
                    <a:pt x="21600" y="7497"/>
                  </a:lnTo>
                  <a:cubicBezTo>
                    <a:pt x="21600" y="7497"/>
                    <a:pt x="20230" y="0"/>
                    <a:pt x="2023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2" name="Shape 27"/>
            <p:cNvSpPr/>
            <p:nvPr/>
          </p:nvSpPr>
          <p:spPr>
            <a:xfrm>
              <a:off x="7756332" y="1902994"/>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909" y="4296"/>
                  </a:moveTo>
                  <a:cubicBezTo>
                    <a:pt x="4412" y="7727"/>
                    <a:pt x="25" y="14188"/>
                    <a:pt x="0" y="21600"/>
                  </a:cubicBezTo>
                  <a:lnTo>
                    <a:pt x="21600" y="21600"/>
                  </a:lnTo>
                  <a:lnTo>
                    <a:pt x="21600" y="13501"/>
                  </a:lnTo>
                  <a:lnTo>
                    <a:pt x="21600" y="1680"/>
                  </a:lnTo>
                  <a:lnTo>
                    <a:pt x="21600" y="0"/>
                  </a:lnTo>
                  <a:cubicBezTo>
                    <a:pt x="17381" y="0"/>
                    <a:pt x="13581" y="1653"/>
                    <a:pt x="10909" y="4296"/>
                  </a:cubicBezTo>
                  <a:close/>
                </a:path>
              </a:pathLst>
            </a:custGeom>
            <a:solidFill>
              <a:srgbClr val="FCE16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3" name="Shape 28"/>
            <p:cNvSpPr/>
            <p:nvPr/>
          </p:nvSpPr>
          <p:spPr>
            <a:xfrm>
              <a:off x="8008595" y="1902994"/>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691" y="4296"/>
                  </a:moveTo>
                  <a:cubicBezTo>
                    <a:pt x="17188" y="7727"/>
                    <a:pt x="21575" y="14188"/>
                    <a:pt x="21600" y="21600"/>
                  </a:cubicBezTo>
                  <a:lnTo>
                    <a:pt x="0" y="21600"/>
                  </a:lnTo>
                  <a:lnTo>
                    <a:pt x="0" y="13501"/>
                  </a:lnTo>
                  <a:lnTo>
                    <a:pt x="0" y="1680"/>
                  </a:lnTo>
                  <a:lnTo>
                    <a:pt x="0" y="0"/>
                  </a:lnTo>
                  <a:cubicBezTo>
                    <a:pt x="4219" y="0"/>
                    <a:pt x="8019" y="1653"/>
                    <a:pt x="10691" y="4296"/>
                  </a:cubicBezTo>
                  <a:close/>
                </a:path>
              </a:pathLst>
            </a:custGeom>
            <a:solidFill>
              <a:srgbClr val="F7C21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29"/>
            <p:cNvSpPr/>
            <p:nvPr/>
          </p:nvSpPr>
          <p:spPr>
            <a:xfrm>
              <a:off x="7756332" y="1902994"/>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909" y="4296"/>
                  </a:moveTo>
                  <a:cubicBezTo>
                    <a:pt x="4412" y="7727"/>
                    <a:pt x="25" y="14188"/>
                    <a:pt x="0" y="21600"/>
                  </a:cubicBezTo>
                  <a:lnTo>
                    <a:pt x="21600" y="21600"/>
                  </a:lnTo>
                  <a:lnTo>
                    <a:pt x="21600" y="13501"/>
                  </a:lnTo>
                  <a:lnTo>
                    <a:pt x="21600" y="1680"/>
                  </a:lnTo>
                  <a:lnTo>
                    <a:pt x="21600" y="0"/>
                  </a:lnTo>
                  <a:cubicBezTo>
                    <a:pt x="17381" y="0"/>
                    <a:pt x="13581" y="1653"/>
                    <a:pt x="10909" y="4296"/>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30"/>
            <p:cNvSpPr/>
            <p:nvPr/>
          </p:nvSpPr>
          <p:spPr>
            <a:xfrm>
              <a:off x="8008595" y="1902994"/>
              <a:ext cx="251957" cy="272331"/>
            </a:xfrm>
            <a:custGeom>
              <a:avLst/>
              <a:gdLst/>
              <a:ahLst/>
              <a:cxnLst>
                <a:cxn ang="0">
                  <a:pos x="wd2" y="hd2"/>
                </a:cxn>
                <a:cxn ang="5400000">
                  <a:pos x="wd2" y="hd2"/>
                </a:cxn>
                <a:cxn ang="10800000">
                  <a:pos x="wd2" y="hd2"/>
                </a:cxn>
                <a:cxn ang="16200000">
                  <a:pos x="wd2" y="hd2"/>
                </a:cxn>
              </a:cxnLst>
              <a:rect l="0" t="0" r="r" b="b"/>
              <a:pathLst>
                <a:path w="21600" h="21600" extrusionOk="0">
                  <a:moveTo>
                    <a:pt x="10691" y="4296"/>
                  </a:moveTo>
                  <a:cubicBezTo>
                    <a:pt x="17188" y="7727"/>
                    <a:pt x="21575" y="14188"/>
                    <a:pt x="21600" y="21600"/>
                  </a:cubicBezTo>
                  <a:lnTo>
                    <a:pt x="0" y="21600"/>
                  </a:lnTo>
                  <a:lnTo>
                    <a:pt x="0" y="13501"/>
                  </a:lnTo>
                  <a:lnTo>
                    <a:pt x="0" y="1680"/>
                  </a:lnTo>
                  <a:lnTo>
                    <a:pt x="0" y="0"/>
                  </a:lnTo>
                  <a:cubicBezTo>
                    <a:pt x="4219" y="0"/>
                    <a:pt x="8019" y="1653"/>
                    <a:pt x="10691" y="4296"/>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Shape 31"/>
            <p:cNvSpPr/>
            <p:nvPr/>
          </p:nvSpPr>
          <p:spPr>
            <a:xfrm>
              <a:off x="7748610" y="2165553"/>
              <a:ext cx="512805" cy="190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CE16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7" name="Shape 32"/>
            <p:cNvSpPr/>
            <p:nvPr/>
          </p:nvSpPr>
          <p:spPr>
            <a:xfrm>
              <a:off x="7748610" y="2183571"/>
              <a:ext cx="512805" cy="190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F7C21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8" name="Shape 33"/>
            <p:cNvSpPr/>
            <p:nvPr/>
          </p:nvSpPr>
          <p:spPr>
            <a:xfrm>
              <a:off x="7748610" y="2165553"/>
              <a:ext cx="512805" cy="1902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9" name="Shape 34"/>
            <p:cNvSpPr/>
            <p:nvPr/>
          </p:nvSpPr>
          <p:spPr>
            <a:xfrm>
              <a:off x="7748610" y="2183571"/>
              <a:ext cx="512805" cy="1902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0" name="Freeform 79"/>
            <p:cNvSpPr/>
            <p:nvPr/>
          </p:nvSpPr>
          <p:spPr>
            <a:xfrm>
              <a:off x="7903056" y="2294258"/>
              <a:ext cx="203880" cy="173341"/>
            </a:xfrm>
            <a:custGeom>
              <a:avLst/>
              <a:gdLst>
                <a:gd name="connsiteX0" fmla="*/ 142997 w 203880"/>
                <a:gd name="connsiteY0" fmla="*/ 147357 h 173341"/>
                <a:gd name="connsiteX1" fmla="*/ 144653 w 203880"/>
                <a:gd name="connsiteY1" fmla="*/ 155784 h 173341"/>
                <a:gd name="connsiteX2" fmla="*/ 60918 w 203880"/>
                <a:gd name="connsiteY2" fmla="*/ 148396 h 173341"/>
                <a:gd name="connsiteX3" fmla="*/ 142997 w 203880"/>
                <a:gd name="connsiteY3" fmla="*/ 147357 h 173341"/>
                <a:gd name="connsiteX4" fmla="*/ 174015 w 203880"/>
                <a:gd name="connsiteY4" fmla="*/ 0 h 173341"/>
                <a:gd name="connsiteX5" fmla="*/ 203880 w 203880"/>
                <a:gd name="connsiteY5" fmla="*/ 29865 h 173341"/>
                <a:gd name="connsiteX6" fmla="*/ 174015 w 203880"/>
                <a:gd name="connsiteY6" fmla="*/ 59730 h 173341"/>
                <a:gd name="connsiteX7" fmla="*/ 144150 w 203880"/>
                <a:gd name="connsiteY7" fmla="*/ 29865 h 173341"/>
                <a:gd name="connsiteX8" fmla="*/ 174015 w 203880"/>
                <a:gd name="connsiteY8" fmla="*/ 0 h 173341"/>
                <a:gd name="connsiteX9" fmla="*/ 29865 w 203880"/>
                <a:gd name="connsiteY9" fmla="*/ 0 h 173341"/>
                <a:gd name="connsiteX10" fmla="*/ 59730 w 203880"/>
                <a:gd name="connsiteY10" fmla="*/ 29865 h 173341"/>
                <a:gd name="connsiteX11" fmla="*/ 29865 w 203880"/>
                <a:gd name="connsiteY11" fmla="*/ 59730 h 173341"/>
                <a:gd name="connsiteX12" fmla="*/ 0 w 203880"/>
                <a:gd name="connsiteY12" fmla="*/ 29865 h 173341"/>
                <a:gd name="connsiteX13" fmla="*/ 29865 w 203880"/>
                <a:gd name="connsiteY13" fmla="*/ 0 h 17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880" h="173341">
                  <a:moveTo>
                    <a:pt x="142997" y="147357"/>
                  </a:moveTo>
                  <a:cubicBezTo>
                    <a:pt x="148193" y="148396"/>
                    <a:pt x="149578" y="150858"/>
                    <a:pt x="144653" y="155784"/>
                  </a:cubicBezTo>
                  <a:cubicBezTo>
                    <a:pt x="124951" y="175486"/>
                    <a:pt x="36289" y="185337"/>
                    <a:pt x="60918" y="148396"/>
                  </a:cubicBezTo>
                  <a:cubicBezTo>
                    <a:pt x="77539" y="153937"/>
                    <a:pt x="127412" y="144240"/>
                    <a:pt x="142997" y="147357"/>
                  </a:cubicBezTo>
                  <a:close/>
                  <a:moveTo>
                    <a:pt x="174015" y="0"/>
                  </a:moveTo>
                  <a:cubicBezTo>
                    <a:pt x="190510" y="0"/>
                    <a:pt x="203880" y="13370"/>
                    <a:pt x="203880" y="29865"/>
                  </a:cubicBezTo>
                  <a:cubicBezTo>
                    <a:pt x="203880" y="46360"/>
                    <a:pt x="190510" y="59730"/>
                    <a:pt x="174015" y="59730"/>
                  </a:cubicBezTo>
                  <a:cubicBezTo>
                    <a:pt x="157520" y="59730"/>
                    <a:pt x="144150" y="46360"/>
                    <a:pt x="144150" y="29865"/>
                  </a:cubicBezTo>
                  <a:cubicBezTo>
                    <a:pt x="144150" y="13370"/>
                    <a:pt x="157520" y="0"/>
                    <a:pt x="174015" y="0"/>
                  </a:cubicBezTo>
                  <a:close/>
                  <a:moveTo>
                    <a:pt x="29865" y="0"/>
                  </a:moveTo>
                  <a:cubicBezTo>
                    <a:pt x="46360" y="0"/>
                    <a:pt x="59730" y="13370"/>
                    <a:pt x="59730" y="29865"/>
                  </a:cubicBezTo>
                  <a:cubicBezTo>
                    <a:pt x="59730" y="46360"/>
                    <a:pt x="46360" y="59730"/>
                    <a:pt x="29865" y="59730"/>
                  </a:cubicBezTo>
                  <a:cubicBezTo>
                    <a:pt x="13370" y="59730"/>
                    <a:pt x="0" y="46360"/>
                    <a:pt x="0" y="29865"/>
                  </a:cubicBezTo>
                  <a:cubicBezTo>
                    <a:pt x="0" y="13370"/>
                    <a:pt x="13370" y="0"/>
                    <a:pt x="29865" y="0"/>
                  </a:cubicBezTo>
                  <a:close/>
                </a:path>
              </a:pathLst>
            </a:custGeom>
            <a:solidFill>
              <a:schemeClr val="bg2">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118" name="Group 117"/>
          <p:cNvGrpSpPr/>
          <p:nvPr/>
        </p:nvGrpSpPr>
        <p:grpSpPr>
          <a:xfrm>
            <a:off x="9697758" y="2415237"/>
            <a:ext cx="698450" cy="893960"/>
            <a:chOff x="9558015" y="807926"/>
            <a:chExt cx="1073778" cy="1374350"/>
          </a:xfrm>
        </p:grpSpPr>
        <p:sp>
          <p:nvSpPr>
            <p:cNvPr id="88" name="Shape 12"/>
            <p:cNvSpPr/>
            <p:nvPr/>
          </p:nvSpPr>
          <p:spPr>
            <a:xfrm>
              <a:off x="9713808" y="807926"/>
              <a:ext cx="774091" cy="1051011"/>
            </a:xfrm>
            <a:custGeom>
              <a:avLst/>
              <a:gdLst/>
              <a:ahLst/>
              <a:cxnLst>
                <a:cxn ang="0">
                  <a:pos x="wd2" y="hd2"/>
                </a:cxn>
                <a:cxn ang="5400000">
                  <a:pos x="wd2" y="hd2"/>
                </a:cxn>
                <a:cxn ang="10800000">
                  <a:pos x="wd2" y="hd2"/>
                </a:cxn>
                <a:cxn ang="16200000">
                  <a:pos x="wd2" y="hd2"/>
                </a:cxn>
              </a:cxnLst>
              <a:rect l="0" t="0" r="r" b="b"/>
              <a:pathLst>
                <a:path w="13721" h="21600" extrusionOk="0">
                  <a:moveTo>
                    <a:pt x="6850" y="0"/>
                  </a:moveTo>
                  <a:cubicBezTo>
                    <a:pt x="-3950" y="0"/>
                    <a:pt x="-458" y="21600"/>
                    <a:pt x="6873" y="21600"/>
                  </a:cubicBezTo>
                  <a:cubicBezTo>
                    <a:pt x="14204" y="21600"/>
                    <a:pt x="17650" y="0"/>
                    <a:pt x="6850" y="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1" name="Shape 15"/>
            <p:cNvSpPr/>
            <p:nvPr/>
          </p:nvSpPr>
          <p:spPr>
            <a:xfrm>
              <a:off x="10270892" y="1686040"/>
              <a:ext cx="360901" cy="464670"/>
            </a:xfrm>
            <a:custGeom>
              <a:avLst/>
              <a:gdLst/>
              <a:ahLst/>
              <a:cxnLst>
                <a:cxn ang="0">
                  <a:pos x="wd2" y="hd2"/>
                </a:cxn>
                <a:cxn ang="5400000">
                  <a:pos x="wd2" y="hd2"/>
                </a:cxn>
                <a:cxn ang="10800000">
                  <a:pos x="wd2" y="hd2"/>
                </a:cxn>
                <a:cxn ang="16200000">
                  <a:pos x="wd2" y="hd2"/>
                </a:cxn>
              </a:cxnLst>
              <a:rect l="0" t="0" r="r" b="b"/>
              <a:pathLst>
                <a:path w="17783" h="17884" extrusionOk="0">
                  <a:moveTo>
                    <a:pt x="1030" y="5413"/>
                  </a:moveTo>
                  <a:lnTo>
                    <a:pt x="12855" y="17412"/>
                  </a:lnTo>
                  <a:cubicBezTo>
                    <a:pt x="14536" y="19117"/>
                    <a:pt x="18833" y="15781"/>
                    <a:pt x="17547" y="14094"/>
                  </a:cubicBezTo>
                  <a:lnTo>
                    <a:pt x="8263" y="1911"/>
                  </a:lnTo>
                  <a:cubicBezTo>
                    <a:pt x="4915" y="-2483"/>
                    <a:pt x="-2767" y="1560"/>
                    <a:pt x="1030" y="5413"/>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2" name="Shape 16"/>
            <p:cNvSpPr/>
            <p:nvPr/>
          </p:nvSpPr>
          <p:spPr>
            <a:xfrm>
              <a:off x="9558015" y="1686040"/>
              <a:ext cx="361124" cy="462098"/>
            </a:xfrm>
            <a:custGeom>
              <a:avLst/>
              <a:gdLst/>
              <a:ahLst/>
              <a:cxnLst>
                <a:cxn ang="0">
                  <a:pos x="wd2" y="hd2"/>
                </a:cxn>
                <a:cxn ang="5400000">
                  <a:pos x="wd2" y="hd2"/>
                </a:cxn>
                <a:cxn ang="10800000">
                  <a:pos x="wd2" y="hd2"/>
                </a:cxn>
                <a:cxn ang="16200000">
                  <a:pos x="wd2" y="hd2"/>
                </a:cxn>
              </a:cxnLst>
              <a:rect l="0" t="0" r="r" b="b"/>
              <a:pathLst>
                <a:path w="17773" h="17871" extrusionOk="0">
                  <a:moveTo>
                    <a:pt x="16737" y="5434"/>
                  </a:moveTo>
                  <a:lnTo>
                    <a:pt x="4925" y="17399"/>
                  </a:lnTo>
                  <a:cubicBezTo>
                    <a:pt x="3239" y="19108"/>
                    <a:pt x="-1052" y="15757"/>
                    <a:pt x="239" y="14066"/>
                  </a:cubicBezTo>
                  <a:lnTo>
                    <a:pt x="9512" y="1914"/>
                  </a:lnTo>
                  <a:cubicBezTo>
                    <a:pt x="12876" y="-2492"/>
                    <a:pt x="20548" y="1572"/>
                    <a:pt x="16737" y="5434"/>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5" name="Shape 19"/>
            <p:cNvSpPr/>
            <p:nvPr/>
          </p:nvSpPr>
          <p:spPr>
            <a:xfrm>
              <a:off x="9671320" y="1686040"/>
              <a:ext cx="247837" cy="285042"/>
            </a:xfrm>
            <a:custGeom>
              <a:avLst/>
              <a:gdLst/>
              <a:ahLst/>
              <a:cxnLst>
                <a:cxn ang="0">
                  <a:pos x="wd2" y="hd2"/>
                </a:cxn>
                <a:cxn ang="5400000">
                  <a:pos x="wd2" y="hd2"/>
                </a:cxn>
                <a:cxn ang="10800000">
                  <a:pos x="wd2" y="hd2"/>
                </a:cxn>
                <a:cxn ang="16200000">
                  <a:pos x="wd2" y="hd2"/>
                </a:cxn>
              </a:cxnLst>
              <a:rect l="0" t="0" r="r" b="b"/>
              <a:pathLst>
                <a:path w="21600" h="19267" extrusionOk="0">
                  <a:moveTo>
                    <a:pt x="0" y="12649"/>
                  </a:moveTo>
                  <a:lnTo>
                    <a:pt x="7194" y="3346"/>
                  </a:lnTo>
                  <a:cubicBezTo>
                    <a:pt x="11584" y="-2333"/>
                    <a:pt x="20125" y="38"/>
                    <a:pt x="21600" y="4382"/>
                  </a:cubicBezTo>
                  <a:lnTo>
                    <a:pt x="14831" y="14651"/>
                  </a:lnTo>
                  <a:lnTo>
                    <a:pt x="10214" y="19267"/>
                  </a:lnTo>
                  <a:cubicBezTo>
                    <a:pt x="10214" y="19267"/>
                    <a:pt x="0" y="12649"/>
                    <a:pt x="0" y="12649"/>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6" name="Shape 20"/>
            <p:cNvSpPr/>
            <p:nvPr/>
          </p:nvSpPr>
          <p:spPr>
            <a:xfrm>
              <a:off x="10280334" y="1686040"/>
              <a:ext cx="247837" cy="285042"/>
            </a:xfrm>
            <a:custGeom>
              <a:avLst/>
              <a:gdLst/>
              <a:ahLst/>
              <a:cxnLst>
                <a:cxn ang="0">
                  <a:pos x="wd2" y="hd2"/>
                </a:cxn>
                <a:cxn ang="5400000">
                  <a:pos x="wd2" y="hd2"/>
                </a:cxn>
                <a:cxn ang="10800000">
                  <a:pos x="wd2" y="hd2"/>
                </a:cxn>
                <a:cxn ang="16200000">
                  <a:pos x="wd2" y="hd2"/>
                </a:cxn>
              </a:cxnLst>
              <a:rect l="0" t="0" r="r" b="b"/>
              <a:pathLst>
                <a:path w="21600" h="19267" extrusionOk="0">
                  <a:moveTo>
                    <a:pt x="21600" y="12649"/>
                  </a:moveTo>
                  <a:lnTo>
                    <a:pt x="14406" y="3346"/>
                  </a:lnTo>
                  <a:cubicBezTo>
                    <a:pt x="10016" y="-2333"/>
                    <a:pt x="1475" y="38"/>
                    <a:pt x="0" y="4382"/>
                  </a:cubicBezTo>
                  <a:lnTo>
                    <a:pt x="6769" y="14651"/>
                  </a:lnTo>
                  <a:lnTo>
                    <a:pt x="11386" y="19267"/>
                  </a:lnTo>
                  <a:cubicBezTo>
                    <a:pt x="11386" y="19267"/>
                    <a:pt x="21600" y="12649"/>
                    <a:pt x="21600" y="12649"/>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7" name="Shape 21"/>
            <p:cNvSpPr/>
            <p:nvPr/>
          </p:nvSpPr>
          <p:spPr>
            <a:xfrm>
              <a:off x="9827113" y="1681318"/>
              <a:ext cx="543170" cy="500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871" y="21600"/>
                  </a:lnTo>
                  <a:lnTo>
                    <a:pt x="10652" y="21600"/>
                  </a:lnTo>
                  <a:lnTo>
                    <a:pt x="1728" y="21600"/>
                  </a:lnTo>
                  <a:lnTo>
                    <a:pt x="0" y="0"/>
                  </a:lnTo>
                  <a:cubicBezTo>
                    <a:pt x="0" y="0"/>
                    <a:pt x="21600" y="0"/>
                    <a:pt x="21600" y="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8" name="Shape 22"/>
            <p:cNvSpPr/>
            <p:nvPr/>
          </p:nvSpPr>
          <p:spPr>
            <a:xfrm>
              <a:off x="9968744" y="1501919"/>
              <a:ext cx="262528" cy="3071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0"/>
                  </a:lnTo>
                  <a:cubicBezTo>
                    <a:pt x="16739" y="0"/>
                    <a:pt x="21600" y="2330"/>
                    <a:pt x="21600" y="5178"/>
                  </a:cubicBezTo>
                  <a:lnTo>
                    <a:pt x="21600" y="16422"/>
                  </a:lnTo>
                  <a:cubicBezTo>
                    <a:pt x="21600" y="19270"/>
                    <a:pt x="16739" y="21600"/>
                    <a:pt x="10800" y="21600"/>
                  </a:cubicBezTo>
                  <a:lnTo>
                    <a:pt x="10800" y="21600"/>
                  </a:lnTo>
                  <a:cubicBezTo>
                    <a:pt x="4861" y="21600"/>
                    <a:pt x="0" y="19270"/>
                    <a:pt x="0" y="16422"/>
                  </a:cubicBezTo>
                  <a:lnTo>
                    <a:pt x="0" y="5178"/>
                  </a:lnTo>
                  <a:cubicBezTo>
                    <a:pt x="0" y="2330"/>
                    <a:pt x="4861" y="0"/>
                    <a:pt x="10800" y="0"/>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9" name="Shape 23"/>
            <p:cNvSpPr/>
            <p:nvPr/>
          </p:nvSpPr>
          <p:spPr>
            <a:xfrm>
              <a:off x="9968744" y="1501919"/>
              <a:ext cx="262528" cy="164385"/>
            </a:xfrm>
            <a:custGeom>
              <a:avLst/>
              <a:gdLst/>
              <a:ahLst/>
              <a:cxnLst>
                <a:cxn ang="0">
                  <a:pos x="wd2" y="hd2"/>
                </a:cxn>
                <a:cxn ang="5400000">
                  <a:pos x="wd2" y="hd2"/>
                </a:cxn>
                <a:cxn ang="10800000">
                  <a:pos x="wd2" y="hd2"/>
                </a:cxn>
                <a:cxn ang="16200000">
                  <a:pos x="wd2" y="hd2"/>
                </a:cxn>
              </a:cxnLst>
              <a:rect l="0" t="0" r="r" b="b"/>
              <a:pathLst>
                <a:path w="21600" h="16200" extrusionOk="0">
                  <a:moveTo>
                    <a:pt x="21600" y="8099"/>
                  </a:moveTo>
                  <a:lnTo>
                    <a:pt x="21600" y="8099"/>
                  </a:lnTo>
                  <a:cubicBezTo>
                    <a:pt x="21600" y="18900"/>
                    <a:pt x="0" y="18900"/>
                    <a:pt x="0" y="8099"/>
                  </a:cubicBezTo>
                  <a:lnTo>
                    <a:pt x="0" y="8099"/>
                  </a:lnTo>
                  <a:cubicBezTo>
                    <a:pt x="0" y="-2700"/>
                    <a:pt x="21600" y="-2700"/>
                    <a:pt x="21600" y="8099"/>
                  </a:cubicBezTo>
                  <a:close/>
                </a:path>
              </a:pathLst>
            </a:custGeom>
            <a:solidFill>
              <a:schemeClr val="accent4">
                <a:lumMod val="50000"/>
                <a:alpha val="1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2" name="Shape 26"/>
            <p:cNvSpPr/>
            <p:nvPr/>
          </p:nvSpPr>
          <p:spPr>
            <a:xfrm>
              <a:off x="9732692" y="817368"/>
              <a:ext cx="737192" cy="503351"/>
            </a:xfrm>
            <a:custGeom>
              <a:avLst/>
              <a:gdLst/>
              <a:ahLst/>
              <a:cxnLst>
                <a:cxn ang="0">
                  <a:pos x="wd2" y="hd2"/>
                </a:cxn>
                <a:cxn ang="5400000">
                  <a:pos x="wd2" y="hd2"/>
                </a:cxn>
                <a:cxn ang="10800000">
                  <a:pos x="wd2" y="hd2"/>
                </a:cxn>
                <a:cxn ang="16200000">
                  <a:pos x="wd2" y="hd2"/>
                </a:cxn>
              </a:cxnLst>
              <a:rect l="0" t="0" r="r" b="b"/>
              <a:pathLst>
                <a:path w="21439" h="19857" extrusionOk="0">
                  <a:moveTo>
                    <a:pt x="21421" y="12230"/>
                  </a:moveTo>
                  <a:cubicBezTo>
                    <a:pt x="21407" y="11956"/>
                    <a:pt x="21315" y="11658"/>
                    <a:pt x="21169" y="11360"/>
                  </a:cubicBezTo>
                  <a:cubicBezTo>
                    <a:pt x="20879" y="6471"/>
                    <a:pt x="17739" y="2387"/>
                    <a:pt x="15060" y="1403"/>
                  </a:cubicBezTo>
                  <a:cubicBezTo>
                    <a:pt x="12580" y="-619"/>
                    <a:pt x="8480" y="-427"/>
                    <a:pt x="5273" y="1797"/>
                  </a:cubicBezTo>
                  <a:cubicBezTo>
                    <a:pt x="2404" y="3787"/>
                    <a:pt x="329" y="8651"/>
                    <a:pt x="97" y="11798"/>
                  </a:cubicBezTo>
                  <a:cubicBezTo>
                    <a:pt x="53" y="11946"/>
                    <a:pt x="26" y="12091"/>
                    <a:pt x="19" y="12230"/>
                  </a:cubicBezTo>
                  <a:cubicBezTo>
                    <a:pt x="-80" y="14191"/>
                    <a:pt x="233" y="15942"/>
                    <a:pt x="674" y="17679"/>
                  </a:cubicBezTo>
                  <a:cubicBezTo>
                    <a:pt x="1114" y="19417"/>
                    <a:pt x="1833" y="20981"/>
                    <a:pt x="1706" y="18765"/>
                  </a:cubicBezTo>
                  <a:cubicBezTo>
                    <a:pt x="1642" y="17649"/>
                    <a:pt x="1581" y="16283"/>
                    <a:pt x="1774" y="14921"/>
                  </a:cubicBezTo>
                  <a:cubicBezTo>
                    <a:pt x="5448" y="16089"/>
                    <a:pt x="11927" y="12747"/>
                    <a:pt x="15243" y="8840"/>
                  </a:cubicBezTo>
                  <a:cubicBezTo>
                    <a:pt x="16628" y="11614"/>
                    <a:pt x="18312" y="14067"/>
                    <a:pt x="19686" y="15072"/>
                  </a:cubicBezTo>
                  <a:cubicBezTo>
                    <a:pt x="19854" y="16384"/>
                    <a:pt x="19795" y="17690"/>
                    <a:pt x="19734" y="18765"/>
                  </a:cubicBezTo>
                  <a:cubicBezTo>
                    <a:pt x="19607" y="20981"/>
                    <a:pt x="20326" y="19417"/>
                    <a:pt x="20766" y="17679"/>
                  </a:cubicBezTo>
                  <a:cubicBezTo>
                    <a:pt x="21207" y="15942"/>
                    <a:pt x="21520" y="14191"/>
                    <a:pt x="21421" y="1223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3" name="Shape 27"/>
            <p:cNvSpPr/>
            <p:nvPr/>
          </p:nvSpPr>
          <p:spPr>
            <a:xfrm>
              <a:off x="9694924" y="1039256"/>
              <a:ext cx="810843" cy="568192"/>
            </a:xfrm>
            <a:custGeom>
              <a:avLst/>
              <a:gdLst/>
              <a:ahLst/>
              <a:cxnLst>
                <a:cxn ang="0">
                  <a:pos x="wd2" y="hd2"/>
                </a:cxn>
                <a:cxn ang="5400000">
                  <a:pos x="wd2" y="hd2"/>
                </a:cxn>
                <a:cxn ang="10800000">
                  <a:pos x="wd2" y="hd2"/>
                </a:cxn>
                <a:cxn ang="16200000">
                  <a:pos x="wd2" y="hd2"/>
                </a:cxn>
              </a:cxnLst>
              <a:rect l="0" t="0" r="r" b="b"/>
              <a:pathLst>
                <a:path w="21190" h="21600" extrusionOk="0">
                  <a:moveTo>
                    <a:pt x="20385" y="5265"/>
                  </a:moveTo>
                  <a:cubicBezTo>
                    <a:pt x="20317" y="5240"/>
                    <a:pt x="20248" y="5231"/>
                    <a:pt x="20177" y="5235"/>
                  </a:cubicBezTo>
                  <a:cubicBezTo>
                    <a:pt x="20085" y="6368"/>
                    <a:pt x="19879" y="7446"/>
                    <a:pt x="19626" y="8518"/>
                  </a:cubicBezTo>
                  <a:cubicBezTo>
                    <a:pt x="19230" y="10193"/>
                    <a:pt x="18584" y="11700"/>
                    <a:pt x="18698" y="9564"/>
                  </a:cubicBezTo>
                  <a:cubicBezTo>
                    <a:pt x="18753" y="8528"/>
                    <a:pt x="18805" y="7270"/>
                    <a:pt x="18655" y="6006"/>
                  </a:cubicBezTo>
                  <a:cubicBezTo>
                    <a:pt x="17420" y="5037"/>
                    <a:pt x="15907" y="2674"/>
                    <a:pt x="14662" y="0"/>
                  </a:cubicBezTo>
                  <a:cubicBezTo>
                    <a:pt x="11682" y="3765"/>
                    <a:pt x="5861" y="6986"/>
                    <a:pt x="2559" y="5860"/>
                  </a:cubicBezTo>
                  <a:cubicBezTo>
                    <a:pt x="2386" y="7173"/>
                    <a:pt x="2441" y="8489"/>
                    <a:pt x="2498" y="9564"/>
                  </a:cubicBezTo>
                  <a:cubicBezTo>
                    <a:pt x="2612" y="11700"/>
                    <a:pt x="1966" y="10193"/>
                    <a:pt x="1570" y="8518"/>
                  </a:cubicBezTo>
                  <a:cubicBezTo>
                    <a:pt x="1317" y="7446"/>
                    <a:pt x="1111" y="6368"/>
                    <a:pt x="1019" y="5236"/>
                  </a:cubicBezTo>
                  <a:cubicBezTo>
                    <a:pt x="946" y="5231"/>
                    <a:pt x="875" y="5239"/>
                    <a:pt x="805" y="5265"/>
                  </a:cubicBezTo>
                  <a:cubicBezTo>
                    <a:pt x="87" y="5524"/>
                    <a:pt x="-205" y="7341"/>
                    <a:pt x="153" y="9324"/>
                  </a:cubicBezTo>
                  <a:cubicBezTo>
                    <a:pt x="511" y="11307"/>
                    <a:pt x="1384" y="12704"/>
                    <a:pt x="2102" y="12445"/>
                  </a:cubicBezTo>
                  <a:cubicBezTo>
                    <a:pt x="2183" y="12416"/>
                    <a:pt x="2258" y="12366"/>
                    <a:pt x="2328" y="12299"/>
                  </a:cubicBezTo>
                  <a:cubicBezTo>
                    <a:pt x="2385" y="12463"/>
                    <a:pt x="2443" y="12621"/>
                    <a:pt x="2503" y="12770"/>
                  </a:cubicBezTo>
                  <a:cubicBezTo>
                    <a:pt x="5378" y="20000"/>
                    <a:pt x="9245" y="21600"/>
                    <a:pt x="10593" y="21600"/>
                  </a:cubicBezTo>
                  <a:cubicBezTo>
                    <a:pt x="11941" y="21600"/>
                    <a:pt x="15808" y="20000"/>
                    <a:pt x="18683" y="12770"/>
                  </a:cubicBezTo>
                  <a:cubicBezTo>
                    <a:pt x="18742" y="12619"/>
                    <a:pt x="18801" y="12461"/>
                    <a:pt x="18858" y="12295"/>
                  </a:cubicBezTo>
                  <a:cubicBezTo>
                    <a:pt x="18929" y="12364"/>
                    <a:pt x="19006" y="12415"/>
                    <a:pt x="19088" y="12445"/>
                  </a:cubicBezTo>
                  <a:cubicBezTo>
                    <a:pt x="19807" y="12704"/>
                    <a:pt x="20679" y="11307"/>
                    <a:pt x="21037" y="9324"/>
                  </a:cubicBezTo>
                  <a:cubicBezTo>
                    <a:pt x="21395" y="7341"/>
                    <a:pt x="21103" y="5524"/>
                    <a:pt x="20385" y="5265"/>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8" name="Shape 32"/>
            <p:cNvSpPr/>
            <p:nvPr/>
          </p:nvSpPr>
          <p:spPr>
            <a:xfrm>
              <a:off x="9841277" y="1681318"/>
              <a:ext cx="518215" cy="229375"/>
            </a:xfrm>
            <a:custGeom>
              <a:avLst/>
              <a:gdLst/>
              <a:ahLst/>
              <a:cxnLst>
                <a:cxn ang="0">
                  <a:pos x="wd2" y="hd2"/>
                </a:cxn>
                <a:cxn ang="5400000">
                  <a:pos x="wd2" y="hd2"/>
                </a:cxn>
                <a:cxn ang="10800000">
                  <a:pos x="wd2" y="hd2"/>
                </a:cxn>
                <a:cxn ang="16200000">
                  <a:pos x="wd2" y="hd2"/>
                </a:cxn>
              </a:cxnLst>
              <a:rect l="0" t="0" r="r" b="b"/>
              <a:pathLst>
                <a:path w="21600" h="21600" extrusionOk="0">
                  <a:moveTo>
                    <a:pt x="5021" y="163"/>
                  </a:moveTo>
                  <a:lnTo>
                    <a:pt x="10810" y="12014"/>
                  </a:lnTo>
                  <a:lnTo>
                    <a:pt x="16282" y="0"/>
                  </a:lnTo>
                  <a:lnTo>
                    <a:pt x="21600" y="21600"/>
                  </a:lnTo>
                  <a:lnTo>
                    <a:pt x="0" y="20796"/>
                  </a:lnTo>
                  <a:cubicBezTo>
                    <a:pt x="0" y="20796"/>
                    <a:pt x="5021" y="163"/>
                    <a:pt x="5021" y="163"/>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9" name="Freeform 108"/>
            <p:cNvSpPr/>
            <p:nvPr/>
          </p:nvSpPr>
          <p:spPr>
            <a:xfrm>
              <a:off x="9935697" y="1643550"/>
              <a:ext cx="331610" cy="164495"/>
            </a:xfrm>
            <a:custGeom>
              <a:avLst/>
              <a:gdLst>
                <a:gd name="connsiteX0" fmla="*/ 35108 w 331610"/>
                <a:gd name="connsiteY0" fmla="*/ 0 h 164495"/>
                <a:gd name="connsiteX1" fmla="*/ 115837 w 331610"/>
                <a:gd name="connsiteY1" fmla="*/ 68273 h 164495"/>
                <a:gd name="connsiteX2" fmla="*/ 165805 w 331610"/>
                <a:gd name="connsiteY2" fmla="*/ 163414 h 164495"/>
                <a:gd name="connsiteX3" fmla="*/ 215773 w 331610"/>
                <a:gd name="connsiteY3" fmla="*/ 68273 h 164495"/>
                <a:gd name="connsiteX4" fmla="*/ 296502 w 331610"/>
                <a:gd name="connsiteY4" fmla="*/ 0 h 164495"/>
                <a:gd name="connsiteX5" fmla="*/ 331610 w 331610"/>
                <a:gd name="connsiteY5" fmla="*/ 38641 h 164495"/>
                <a:gd name="connsiteX6" fmla="*/ 166050 w 331610"/>
                <a:gd name="connsiteY6" fmla="*/ 163880 h 164495"/>
                <a:gd name="connsiteX7" fmla="*/ 166373 w 331610"/>
                <a:gd name="connsiteY7" fmla="*/ 164495 h 164495"/>
                <a:gd name="connsiteX8" fmla="*/ 165805 w 331610"/>
                <a:gd name="connsiteY8" fmla="*/ 164066 h 164495"/>
                <a:gd name="connsiteX9" fmla="*/ 165237 w 331610"/>
                <a:gd name="connsiteY9" fmla="*/ 164495 h 164495"/>
                <a:gd name="connsiteX10" fmla="*/ 165560 w 331610"/>
                <a:gd name="connsiteY10" fmla="*/ 163880 h 164495"/>
                <a:gd name="connsiteX11" fmla="*/ 0 w 331610"/>
                <a:gd name="connsiteY11" fmla="*/ 38641 h 16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610" h="164495">
                  <a:moveTo>
                    <a:pt x="35108" y="0"/>
                  </a:moveTo>
                  <a:cubicBezTo>
                    <a:pt x="35108" y="0"/>
                    <a:pt x="115837" y="68273"/>
                    <a:pt x="115837" y="68273"/>
                  </a:cubicBezTo>
                  <a:lnTo>
                    <a:pt x="165805" y="163414"/>
                  </a:lnTo>
                  <a:lnTo>
                    <a:pt x="215773" y="68273"/>
                  </a:lnTo>
                  <a:cubicBezTo>
                    <a:pt x="215773" y="68273"/>
                    <a:pt x="296502" y="0"/>
                    <a:pt x="296502" y="0"/>
                  </a:cubicBezTo>
                  <a:lnTo>
                    <a:pt x="331610" y="38641"/>
                  </a:lnTo>
                  <a:lnTo>
                    <a:pt x="166050" y="163880"/>
                  </a:lnTo>
                  <a:lnTo>
                    <a:pt x="166373" y="164495"/>
                  </a:lnTo>
                  <a:lnTo>
                    <a:pt x="165805" y="164066"/>
                  </a:lnTo>
                  <a:lnTo>
                    <a:pt x="165237" y="164495"/>
                  </a:lnTo>
                  <a:lnTo>
                    <a:pt x="165560" y="163880"/>
                  </a:lnTo>
                  <a:lnTo>
                    <a:pt x="0" y="38641"/>
                  </a:lnTo>
                  <a:close/>
                </a:path>
              </a:pathLst>
            </a:custGeom>
            <a:solidFill>
              <a:schemeClr val="accent5">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0" name="Shape 35"/>
            <p:cNvSpPr/>
            <p:nvPr/>
          </p:nvSpPr>
          <p:spPr>
            <a:xfrm>
              <a:off x="9935698" y="1643550"/>
              <a:ext cx="332746" cy="184048"/>
            </a:xfrm>
            <a:custGeom>
              <a:avLst/>
              <a:gdLst/>
              <a:ahLst/>
              <a:cxnLst>
                <a:cxn ang="0">
                  <a:pos x="wd2" y="hd2"/>
                </a:cxn>
                <a:cxn ang="5400000">
                  <a:pos x="wd2" y="hd2"/>
                </a:cxn>
                <a:cxn ang="10800000">
                  <a:pos x="wd2" y="hd2"/>
                </a:cxn>
                <a:cxn ang="16200000">
                  <a:pos x="wd2" y="hd2"/>
                </a:cxn>
              </a:cxnLst>
              <a:rect l="0" t="0" r="r" b="b"/>
              <a:pathLst>
                <a:path w="21600" h="21600" extrusionOk="0">
                  <a:moveTo>
                    <a:pt x="19321" y="0"/>
                  </a:moveTo>
                  <a:lnTo>
                    <a:pt x="21600" y="4535"/>
                  </a:lnTo>
                  <a:lnTo>
                    <a:pt x="19420" y="21600"/>
                  </a:lnTo>
                  <a:lnTo>
                    <a:pt x="14081" y="8012"/>
                  </a:lnTo>
                  <a:cubicBezTo>
                    <a:pt x="14081" y="8012"/>
                    <a:pt x="19321" y="0"/>
                    <a:pt x="19321" y="0"/>
                  </a:cubicBezTo>
                  <a:close/>
                  <a:moveTo>
                    <a:pt x="2279" y="0"/>
                  </a:moveTo>
                  <a:lnTo>
                    <a:pt x="0" y="4535"/>
                  </a:lnTo>
                  <a:lnTo>
                    <a:pt x="2180" y="21600"/>
                  </a:lnTo>
                  <a:lnTo>
                    <a:pt x="7519" y="8012"/>
                  </a:lnTo>
                  <a:lnTo>
                    <a:pt x="2279" y="0"/>
                  </a:lnTo>
                  <a:cubicBezTo>
                    <a:pt x="2279" y="0"/>
                    <a:pt x="2279" y="0"/>
                    <a:pt x="2279" y="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3" name="Shape 38"/>
            <p:cNvSpPr/>
            <p:nvPr/>
          </p:nvSpPr>
          <p:spPr>
            <a:xfrm>
              <a:off x="10185913" y="1204493"/>
              <a:ext cx="52402" cy="93373"/>
            </a:xfrm>
            <a:custGeom>
              <a:avLst/>
              <a:gdLst/>
              <a:ahLst/>
              <a:cxnLst>
                <a:cxn ang="0">
                  <a:pos x="wd2" y="hd2"/>
                </a:cxn>
                <a:cxn ang="5400000">
                  <a:pos x="wd2" y="hd2"/>
                </a:cxn>
                <a:cxn ang="10800000">
                  <a:pos x="wd2" y="hd2"/>
                </a:cxn>
                <a:cxn ang="16200000">
                  <a:pos x="wd2" y="hd2"/>
                </a:cxn>
              </a:cxnLst>
              <a:rect l="0" t="0" r="r" b="b"/>
              <a:pathLst>
                <a:path w="21600" h="21600" extrusionOk="0">
                  <a:moveTo>
                    <a:pt x="10803" y="21600"/>
                  </a:moveTo>
                  <a:cubicBezTo>
                    <a:pt x="16751" y="21600"/>
                    <a:pt x="21600" y="16749"/>
                    <a:pt x="21600" y="10800"/>
                  </a:cubicBezTo>
                  <a:cubicBezTo>
                    <a:pt x="21600" y="4851"/>
                    <a:pt x="16751" y="0"/>
                    <a:pt x="10803" y="0"/>
                  </a:cubicBezTo>
                  <a:cubicBezTo>
                    <a:pt x="4849" y="0"/>
                    <a:pt x="0" y="4851"/>
                    <a:pt x="0" y="10800"/>
                  </a:cubicBezTo>
                  <a:cubicBezTo>
                    <a:pt x="0" y="16749"/>
                    <a:pt x="4849" y="21600"/>
                    <a:pt x="10803" y="2160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4" name="Shape 39"/>
            <p:cNvSpPr/>
            <p:nvPr/>
          </p:nvSpPr>
          <p:spPr>
            <a:xfrm>
              <a:off x="9959302" y="1204493"/>
              <a:ext cx="52420" cy="9337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52" y="21600"/>
                    <a:pt x="21600" y="16749"/>
                    <a:pt x="21600" y="10800"/>
                  </a:cubicBezTo>
                  <a:cubicBezTo>
                    <a:pt x="21600" y="4851"/>
                    <a:pt x="16752" y="0"/>
                    <a:pt x="10800" y="0"/>
                  </a:cubicBezTo>
                  <a:cubicBezTo>
                    <a:pt x="4854" y="0"/>
                    <a:pt x="0" y="4851"/>
                    <a:pt x="0" y="10800"/>
                  </a:cubicBezTo>
                  <a:cubicBezTo>
                    <a:pt x="0" y="16749"/>
                    <a:pt x="4854" y="21600"/>
                    <a:pt x="10800" y="2160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5" name="Shape 40"/>
            <p:cNvSpPr/>
            <p:nvPr/>
          </p:nvSpPr>
          <p:spPr>
            <a:xfrm>
              <a:off x="9831835" y="1195051"/>
              <a:ext cx="538203" cy="164996"/>
            </a:xfrm>
            <a:custGeom>
              <a:avLst/>
              <a:gdLst/>
              <a:ahLst/>
              <a:cxnLst>
                <a:cxn ang="0">
                  <a:pos x="wd2" y="hd2"/>
                </a:cxn>
                <a:cxn ang="5400000">
                  <a:pos x="wd2" y="hd2"/>
                </a:cxn>
                <a:cxn ang="10800000">
                  <a:pos x="wd2" y="hd2"/>
                </a:cxn>
                <a:cxn ang="16200000">
                  <a:pos x="wd2" y="hd2"/>
                </a:cxn>
              </a:cxnLst>
              <a:rect l="0" t="0" r="r" b="b"/>
              <a:pathLst>
                <a:path w="21561" h="21282" extrusionOk="0">
                  <a:moveTo>
                    <a:pt x="4986" y="316"/>
                  </a:moveTo>
                  <a:cubicBezTo>
                    <a:pt x="3272" y="29"/>
                    <a:pt x="991" y="642"/>
                    <a:pt x="576" y="1060"/>
                  </a:cubicBezTo>
                  <a:cubicBezTo>
                    <a:pt x="44" y="1594"/>
                    <a:pt x="28" y="1730"/>
                    <a:pt x="5" y="2996"/>
                  </a:cubicBezTo>
                  <a:cubicBezTo>
                    <a:pt x="-19" y="4261"/>
                    <a:pt x="48" y="5347"/>
                    <a:pt x="361" y="5675"/>
                  </a:cubicBezTo>
                  <a:cubicBezTo>
                    <a:pt x="790" y="6122"/>
                    <a:pt x="794" y="7814"/>
                    <a:pt x="1075" y="12672"/>
                  </a:cubicBezTo>
                  <a:cubicBezTo>
                    <a:pt x="1332" y="17097"/>
                    <a:pt x="1956" y="20597"/>
                    <a:pt x="4642" y="21232"/>
                  </a:cubicBezTo>
                  <a:cubicBezTo>
                    <a:pt x="4760" y="21260"/>
                    <a:pt x="4875" y="21276"/>
                    <a:pt x="4986" y="21281"/>
                  </a:cubicBezTo>
                  <a:lnTo>
                    <a:pt x="4986" y="20047"/>
                  </a:lnTo>
                  <a:cubicBezTo>
                    <a:pt x="3768" y="20035"/>
                    <a:pt x="2415" y="18671"/>
                    <a:pt x="1931" y="15947"/>
                  </a:cubicBezTo>
                  <a:cubicBezTo>
                    <a:pt x="1244" y="12075"/>
                    <a:pt x="1073" y="4252"/>
                    <a:pt x="1955" y="2622"/>
                  </a:cubicBezTo>
                  <a:cubicBezTo>
                    <a:pt x="2339" y="1913"/>
                    <a:pt x="3640" y="1432"/>
                    <a:pt x="4986" y="1627"/>
                  </a:cubicBezTo>
                  <a:cubicBezTo>
                    <a:pt x="4986" y="1627"/>
                    <a:pt x="4986" y="316"/>
                    <a:pt x="4986" y="316"/>
                  </a:cubicBezTo>
                  <a:close/>
                  <a:moveTo>
                    <a:pt x="10971" y="2846"/>
                  </a:moveTo>
                  <a:cubicBezTo>
                    <a:pt x="10377" y="2888"/>
                    <a:pt x="7067" y="835"/>
                    <a:pt x="5333" y="390"/>
                  </a:cubicBezTo>
                  <a:cubicBezTo>
                    <a:pt x="5220" y="361"/>
                    <a:pt x="5104" y="337"/>
                    <a:pt x="4986" y="316"/>
                  </a:cubicBezTo>
                  <a:lnTo>
                    <a:pt x="4986" y="1627"/>
                  </a:lnTo>
                  <a:cubicBezTo>
                    <a:pt x="6385" y="1830"/>
                    <a:pt x="7833" y="2762"/>
                    <a:pt x="8353" y="4930"/>
                  </a:cubicBezTo>
                  <a:cubicBezTo>
                    <a:pt x="9209" y="8503"/>
                    <a:pt x="7830" y="17213"/>
                    <a:pt x="6522" y="19148"/>
                  </a:cubicBezTo>
                  <a:cubicBezTo>
                    <a:pt x="6112" y="19753"/>
                    <a:pt x="5565" y="20052"/>
                    <a:pt x="4986" y="20047"/>
                  </a:cubicBezTo>
                  <a:lnTo>
                    <a:pt x="4986" y="21281"/>
                  </a:lnTo>
                  <a:cubicBezTo>
                    <a:pt x="7357" y="21387"/>
                    <a:pt x="8175" y="16466"/>
                    <a:pt x="8448" y="14830"/>
                  </a:cubicBezTo>
                  <a:cubicBezTo>
                    <a:pt x="8957" y="11778"/>
                    <a:pt x="9659" y="7570"/>
                    <a:pt x="10991" y="7570"/>
                  </a:cubicBezTo>
                  <a:cubicBezTo>
                    <a:pt x="12322" y="7570"/>
                    <a:pt x="12629" y="11461"/>
                    <a:pt x="13137" y="14513"/>
                  </a:cubicBezTo>
                  <a:cubicBezTo>
                    <a:pt x="13410" y="16148"/>
                    <a:pt x="14207" y="21138"/>
                    <a:pt x="16576" y="21038"/>
                  </a:cubicBezTo>
                  <a:lnTo>
                    <a:pt x="16576" y="19805"/>
                  </a:lnTo>
                  <a:cubicBezTo>
                    <a:pt x="15997" y="19810"/>
                    <a:pt x="15449" y="19511"/>
                    <a:pt x="15040" y="18906"/>
                  </a:cubicBezTo>
                  <a:cubicBezTo>
                    <a:pt x="13732" y="16971"/>
                    <a:pt x="12352" y="8261"/>
                    <a:pt x="13209" y="4688"/>
                  </a:cubicBezTo>
                  <a:cubicBezTo>
                    <a:pt x="13728" y="2520"/>
                    <a:pt x="15177" y="1588"/>
                    <a:pt x="16576" y="1385"/>
                  </a:cubicBezTo>
                  <a:lnTo>
                    <a:pt x="16576" y="75"/>
                  </a:lnTo>
                  <a:cubicBezTo>
                    <a:pt x="16458" y="95"/>
                    <a:pt x="16341" y="118"/>
                    <a:pt x="16229" y="148"/>
                  </a:cubicBezTo>
                  <a:cubicBezTo>
                    <a:pt x="14677" y="547"/>
                    <a:pt x="12370" y="2750"/>
                    <a:pt x="10971" y="2846"/>
                  </a:cubicBezTo>
                  <a:close/>
                  <a:moveTo>
                    <a:pt x="16576" y="21038"/>
                  </a:moveTo>
                  <a:cubicBezTo>
                    <a:pt x="16687" y="21033"/>
                    <a:pt x="16802" y="21018"/>
                    <a:pt x="16919" y="20990"/>
                  </a:cubicBezTo>
                  <a:cubicBezTo>
                    <a:pt x="19606" y="20353"/>
                    <a:pt x="20230" y="16854"/>
                    <a:pt x="20487" y="12429"/>
                  </a:cubicBezTo>
                  <a:cubicBezTo>
                    <a:pt x="20768" y="7571"/>
                    <a:pt x="20772" y="5879"/>
                    <a:pt x="21200" y="5433"/>
                  </a:cubicBezTo>
                  <a:cubicBezTo>
                    <a:pt x="21514" y="5105"/>
                    <a:pt x="21581" y="4019"/>
                    <a:pt x="21557" y="2753"/>
                  </a:cubicBezTo>
                  <a:cubicBezTo>
                    <a:pt x="21534" y="1487"/>
                    <a:pt x="21518" y="1351"/>
                    <a:pt x="20986" y="817"/>
                  </a:cubicBezTo>
                  <a:cubicBezTo>
                    <a:pt x="20571" y="399"/>
                    <a:pt x="18290" y="-213"/>
                    <a:pt x="16576" y="75"/>
                  </a:cubicBezTo>
                  <a:lnTo>
                    <a:pt x="16576" y="1385"/>
                  </a:lnTo>
                  <a:cubicBezTo>
                    <a:pt x="17922" y="1190"/>
                    <a:pt x="19223" y="1670"/>
                    <a:pt x="19607" y="2380"/>
                  </a:cubicBezTo>
                  <a:cubicBezTo>
                    <a:pt x="20489" y="4009"/>
                    <a:pt x="20318" y="11833"/>
                    <a:pt x="19631" y="15705"/>
                  </a:cubicBezTo>
                  <a:cubicBezTo>
                    <a:pt x="19147" y="18430"/>
                    <a:pt x="17794" y="19793"/>
                    <a:pt x="16576" y="19805"/>
                  </a:cubicBezTo>
                  <a:cubicBezTo>
                    <a:pt x="16576" y="19805"/>
                    <a:pt x="16576" y="21038"/>
                    <a:pt x="16576" y="21038"/>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6" name="Shape 41"/>
            <p:cNvSpPr/>
            <p:nvPr/>
          </p:nvSpPr>
          <p:spPr>
            <a:xfrm>
              <a:off x="9964024" y="1407498"/>
              <a:ext cx="272662" cy="78215"/>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7455" y="21600"/>
                    <a:pt x="4145" y="21600"/>
                    <a:pt x="0" y="0"/>
                  </a:cubicBezTo>
                  <a:cubicBezTo>
                    <a:pt x="6225" y="8734"/>
                    <a:pt x="15375" y="8734"/>
                    <a:pt x="21600" y="0"/>
                  </a:cubicBezTo>
                  <a:close/>
                </a:path>
              </a:pathLst>
            </a:custGeom>
            <a:solidFill>
              <a:schemeClr val="accent4">
                <a:lumMod val="5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120" name="TextBox 119"/>
          <p:cNvSpPr txBox="1"/>
          <p:nvPr/>
        </p:nvSpPr>
        <p:spPr>
          <a:xfrm>
            <a:off x="8509482" y="2347094"/>
            <a:ext cx="619634" cy="400110"/>
          </a:xfrm>
          <a:prstGeom prst="rect">
            <a:avLst/>
          </a:prstGeom>
          <a:noFill/>
        </p:spPr>
        <p:txBody>
          <a:bodyPr wrap="square" rtlCol="0">
            <a:spAutoFit/>
          </a:bodyPr>
          <a:lstStyle/>
          <a:p>
            <a:pPr algn="ctr"/>
            <a:r>
              <a:rPr lang="en-US" sz="2000" b="1" smtClean="0">
                <a:solidFill>
                  <a:srgbClr val="FEFEFE"/>
                </a:solidFill>
                <a:latin typeface="Montserrat" charset="0"/>
                <a:ea typeface="Montserrat" charset="0"/>
                <a:cs typeface="Montserrat" charset="0"/>
              </a:rPr>
              <a:t>8%</a:t>
            </a:r>
            <a:endParaRPr lang="en-US" sz="2000" b="1" dirty="0">
              <a:solidFill>
                <a:srgbClr val="FEFEFE"/>
              </a:solidFill>
              <a:latin typeface="Montserrat" charset="0"/>
              <a:ea typeface="Montserrat" charset="0"/>
              <a:cs typeface="Montserrat" charset="0"/>
            </a:endParaRPr>
          </a:p>
        </p:txBody>
      </p:sp>
      <p:sp>
        <p:nvSpPr>
          <p:cNvPr id="122" name="TextBox 121"/>
          <p:cNvSpPr txBox="1"/>
          <p:nvPr/>
        </p:nvSpPr>
        <p:spPr>
          <a:xfrm>
            <a:off x="8496531" y="2998078"/>
            <a:ext cx="873921" cy="338554"/>
          </a:xfrm>
          <a:prstGeom prst="rect">
            <a:avLst/>
          </a:prstGeom>
          <a:noFill/>
        </p:spPr>
        <p:txBody>
          <a:bodyPr wrap="square" numCol="1" spcCol="457200" rtlCol="0">
            <a:spAutoFit/>
          </a:bodyPr>
          <a:lstStyle/>
          <a:p>
            <a:r>
              <a:rPr lang="en-US" sz="800" b="1" dirty="0" smtClean="0">
                <a:latin typeface="Montserrat" charset="0"/>
                <a:ea typeface="Montserrat" charset="0"/>
                <a:cs typeface="Montserrat" charset="0"/>
              </a:rPr>
              <a:t>Fruitful </a:t>
            </a:r>
            <a:r>
              <a:rPr lang="en-US" sz="800" b="1" dirty="0">
                <a:latin typeface="Montserrat" charset="0"/>
                <a:ea typeface="Montserrat" charset="0"/>
                <a:cs typeface="Montserrat" charset="0"/>
              </a:rPr>
              <a:t>were hath </a:t>
            </a:r>
            <a:r>
              <a:rPr lang="en-US" sz="800" b="1" dirty="0" smtClean="0">
                <a:latin typeface="Montserrat" charset="0"/>
                <a:ea typeface="Montserrat" charset="0"/>
                <a:cs typeface="Montserrat" charset="0"/>
              </a:rPr>
              <a:t>waters</a:t>
            </a:r>
            <a:endParaRPr lang="en-US" sz="800" dirty="0">
              <a:latin typeface="Montserrat" charset="0"/>
              <a:ea typeface="Montserrat" charset="0"/>
              <a:cs typeface="Montserrat" charset="0"/>
            </a:endParaRPr>
          </a:p>
        </p:txBody>
      </p:sp>
      <p:sp>
        <p:nvSpPr>
          <p:cNvPr id="123" name="Oval 122"/>
          <p:cNvSpPr/>
          <p:nvPr/>
        </p:nvSpPr>
        <p:spPr>
          <a:xfrm>
            <a:off x="10355251" y="2202623"/>
            <a:ext cx="714756" cy="71475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10417261" y="2347094"/>
            <a:ext cx="619634" cy="400110"/>
          </a:xfrm>
          <a:prstGeom prst="rect">
            <a:avLst/>
          </a:prstGeom>
          <a:noFill/>
        </p:spPr>
        <p:txBody>
          <a:bodyPr wrap="square" rtlCol="0">
            <a:spAutoFit/>
          </a:bodyPr>
          <a:lstStyle/>
          <a:p>
            <a:pPr algn="ctr"/>
            <a:r>
              <a:rPr lang="en-US" sz="2000" b="1" dirty="0" smtClean="0">
                <a:solidFill>
                  <a:srgbClr val="FEFEFE"/>
                </a:solidFill>
                <a:latin typeface="Montserrat" charset="0"/>
                <a:ea typeface="Montserrat" charset="0"/>
                <a:cs typeface="Montserrat" charset="0"/>
              </a:rPr>
              <a:t>8%</a:t>
            </a:r>
            <a:endParaRPr lang="en-US" sz="2000" b="1" dirty="0">
              <a:solidFill>
                <a:srgbClr val="FEFEFE"/>
              </a:solidFill>
              <a:latin typeface="Montserrat" charset="0"/>
              <a:ea typeface="Montserrat" charset="0"/>
              <a:cs typeface="Montserrat" charset="0"/>
            </a:endParaRPr>
          </a:p>
        </p:txBody>
      </p:sp>
      <p:sp>
        <p:nvSpPr>
          <p:cNvPr id="125" name="TextBox 124"/>
          <p:cNvSpPr txBox="1"/>
          <p:nvPr/>
        </p:nvSpPr>
        <p:spPr>
          <a:xfrm>
            <a:off x="10404310" y="2998078"/>
            <a:ext cx="873921" cy="338554"/>
          </a:xfrm>
          <a:prstGeom prst="rect">
            <a:avLst/>
          </a:prstGeom>
          <a:noFill/>
        </p:spPr>
        <p:txBody>
          <a:bodyPr wrap="square" numCol="1" spcCol="457200" rtlCol="0">
            <a:spAutoFit/>
          </a:bodyPr>
          <a:lstStyle/>
          <a:p>
            <a:r>
              <a:rPr lang="en-US" sz="800" b="1" dirty="0" smtClean="0">
                <a:latin typeface="Montserrat" charset="0"/>
                <a:ea typeface="Montserrat" charset="0"/>
                <a:cs typeface="Montserrat" charset="0"/>
              </a:rPr>
              <a:t>Were </a:t>
            </a:r>
            <a:r>
              <a:rPr lang="en-US" sz="800" b="1" dirty="0">
                <a:latin typeface="Montserrat" charset="0"/>
                <a:ea typeface="Montserrat" charset="0"/>
                <a:cs typeface="Montserrat" charset="0"/>
              </a:rPr>
              <a:t>hath </a:t>
            </a:r>
            <a:r>
              <a:rPr lang="en-US" sz="800" b="1" dirty="0" smtClean="0">
                <a:latin typeface="Montserrat" charset="0"/>
                <a:ea typeface="Montserrat" charset="0"/>
                <a:cs typeface="Montserrat" charset="0"/>
              </a:rPr>
              <a:t>waters</a:t>
            </a:r>
            <a:endParaRPr lang="en-US" sz="800" dirty="0">
              <a:latin typeface="Montserrat" charset="0"/>
              <a:ea typeface="Montserrat" charset="0"/>
              <a:cs typeface="Montserrat" charset="0"/>
            </a:endParaRPr>
          </a:p>
        </p:txBody>
      </p:sp>
      <p:cxnSp>
        <p:nvCxnSpPr>
          <p:cNvPr id="126" name="Straight Connector 125"/>
          <p:cNvCxnSpPr/>
          <p:nvPr/>
        </p:nvCxnSpPr>
        <p:spPr>
          <a:xfrm>
            <a:off x="7729979" y="3642801"/>
            <a:ext cx="3445016" cy="0"/>
          </a:xfrm>
          <a:prstGeom prst="line">
            <a:avLst/>
          </a:prstGeom>
          <a:ln w="635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93"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94" name="图片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2587213800"/>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0-#ppt_w/2"/>
                                          </p:val>
                                        </p:tav>
                                        <p:tav tm="100000">
                                          <p:val>
                                            <p:strVal val="#ppt_x"/>
                                          </p:val>
                                        </p:tav>
                                      </p:tavLst>
                                    </p:anim>
                                    <p:anim calcmode="lin" valueType="num">
                                      <p:cBhvr additive="base">
                                        <p:cTn id="40" dur="5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00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0-#ppt_w/2"/>
                                          </p:val>
                                        </p:tav>
                                        <p:tav tm="100000">
                                          <p:val>
                                            <p:strVal val="#ppt_x"/>
                                          </p:val>
                                        </p:tav>
                                      </p:tavLst>
                                    </p:anim>
                                    <p:anim calcmode="lin" valueType="num">
                                      <p:cBhvr additive="base">
                                        <p:cTn id="44" dur="500" fill="hold"/>
                                        <p:tgtEl>
                                          <p:spTgt spid="4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0-#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0-#ppt_w/2"/>
                                          </p:val>
                                        </p:tav>
                                        <p:tav tm="100000">
                                          <p:val>
                                            <p:strVal val="#ppt_x"/>
                                          </p:val>
                                        </p:tav>
                                      </p:tavLst>
                                    </p:anim>
                                    <p:anim calcmode="lin" valueType="num">
                                      <p:cBhvr additive="base">
                                        <p:cTn id="52" dur="500" fill="hold"/>
                                        <p:tgtEl>
                                          <p:spTgt spid="42"/>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50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0-#ppt_w/2"/>
                                          </p:val>
                                        </p:tav>
                                        <p:tav tm="100000">
                                          <p:val>
                                            <p:strVal val="#ppt_x"/>
                                          </p:val>
                                        </p:tav>
                                      </p:tavLst>
                                    </p:anim>
                                    <p:anim calcmode="lin" valueType="num">
                                      <p:cBhvr additive="base">
                                        <p:cTn id="60" dur="5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0-#ppt_w/2"/>
                                          </p:val>
                                        </p:tav>
                                        <p:tav tm="100000">
                                          <p:val>
                                            <p:strVal val="#ppt_x"/>
                                          </p:val>
                                        </p:tav>
                                      </p:tavLst>
                                    </p:anim>
                                    <p:anim calcmode="lin" valueType="num">
                                      <p:cBhvr additive="base">
                                        <p:cTn id="64" dur="500" fill="hold"/>
                                        <p:tgtEl>
                                          <p:spTgt spid="46"/>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0-#ppt_w/2"/>
                                          </p:val>
                                        </p:tav>
                                        <p:tav tm="100000">
                                          <p:val>
                                            <p:strVal val="#ppt_x"/>
                                          </p:val>
                                        </p:tav>
                                      </p:tavLst>
                                    </p:anim>
                                    <p:anim calcmode="lin" valueType="num">
                                      <p:cBhvr additive="base">
                                        <p:cTn id="6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21"/>
                                        </p:tgtEl>
                                        <p:attrNameLst>
                                          <p:attrName>style.visibility</p:attrName>
                                        </p:attrNameLst>
                                      </p:cBhvr>
                                      <p:to>
                                        <p:strVal val="visible"/>
                                      </p:to>
                                    </p:set>
                                    <p:anim calcmode="lin" valueType="num">
                                      <p:cBhvr>
                                        <p:cTn id="73" dur="500" fill="hold"/>
                                        <p:tgtEl>
                                          <p:spTgt spid="121"/>
                                        </p:tgtEl>
                                        <p:attrNameLst>
                                          <p:attrName>ppt_w</p:attrName>
                                        </p:attrNameLst>
                                      </p:cBhvr>
                                      <p:tavLst>
                                        <p:tav tm="0">
                                          <p:val>
                                            <p:fltVal val="0"/>
                                          </p:val>
                                        </p:tav>
                                        <p:tav tm="100000">
                                          <p:val>
                                            <p:strVal val="#ppt_w"/>
                                          </p:val>
                                        </p:tav>
                                      </p:tavLst>
                                    </p:anim>
                                    <p:anim calcmode="lin" valueType="num">
                                      <p:cBhvr>
                                        <p:cTn id="74" dur="500" fill="hold"/>
                                        <p:tgtEl>
                                          <p:spTgt spid="121"/>
                                        </p:tgtEl>
                                        <p:attrNameLst>
                                          <p:attrName>ppt_h</p:attrName>
                                        </p:attrNameLst>
                                      </p:cBhvr>
                                      <p:tavLst>
                                        <p:tav tm="0">
                                          <p:val>
                                            <p:fltVal val="0"/>
                                          </p:val>
                                        </p:tav>
                                        <p:tav tm="100000">
                                          <p:val>
                                            <p:strVal val="#ppt_h"/>
                                          </p:val>
                                        </p:tav>
                                      </p:tavLst>
                                    </p:anim>
                                    <p:animEffect transition="in" filter="fade">
                                      <p:cBhvr>
                                        <p:cTn id="75" dur="500"/>
                                        <p:tgtEl>
                                          <p:spTgt spid="121"/>
                                        </p:tgtEl>
                                      </p:cBhvr>
                                    </p:animEffect>
                                  </p:childTnLst>
                                </p:cTn>
                              </p:par>
                              <p:par>
                                <p:cTn id="76" presetID="53" presetClass="entr" presetSubtype="16" fill="hold" nodeType="withEffect">
                                  <p:stCondLst>
                                    <p:cond delay="0"/>
                                  </p:stCondLst>
                                  <p:childTnLst>
                                    <p:set>
                                      <p:cBhvr>
                                        <p:cTn id="77" dur="1" fill="hold">
                                          <p:stCondLst>
                                            <p:cond delay="0"/>
                                          </p:stCondLst>
                                        </p:cTn>
                                        <p:tgtEl>
                                          <p:spTgt spid="117"/>
                                        </p:tgtEl>
                                        <p:attrNameLst>
                                          <p:attrName>style.visibility</p:attrName>
                                        </p:attrNameLst>
                                      </p:cBhvr>
                                      <p:to>
                                        <p:strVal val="visible"/>
                                      </p:to>
                                    </p:set>
                                    <p:anim calcmode="lin" valueType="num">
                                      <p:cBhvr>
                                        <p:cTn id="78" dur="500" fill="hold"/>
                                        <p:tgtEl>
                                          <p:spTgt spid="117"/>
                                        </p:tgtEl>
                                        <p:attrNameLst>
                                          <p:attrName>ppt_w</p:attrName>
                                        </p:attrNameLst>
                                      </p:cBhvr>
                                      <p:tavLst>
                                        <p:tav tm="0">
                                          <p:val>
                                            <p:fltVal val="0"/>
                                          </p:val>
                                        </p:tav>
                                        <p:tav tm="100000">
                                          <p:val>
                                            <p:strVal val="#ppt_w"/>
                                          </p:val>
                                        </p:tav>
                                      </p:tavLst>
                                    </p:anim>
                                    <p:anim calcmode="lin" valueType="num">
                                      <p:cBhvr>
                                        <p:cTn id="79" dur="500" fill="hold"/>
                                        <p:tgtEl>
                                          <p:spTgt spid="117"/>
                                        </p:tgtEl>
                                        <p:attrNameLst>
                                          <p:attrName>ppt_h</p:attrName>
                                        </p:attrNameLst>
                                      </p:cBhvr>
                                      <p:tavLst>
                                        <p:tav tm="0">
                                          <p:val>
                                            <p:fltVal val="0"/>
                                          </p:val>
                                        </p:tav>
                                        <p:tav tm="100000">
                                          <p:val>
                                            <p:strVal val="#ppt_h"/>
                                          </p:val>
                                        </p:tav>
                                      </p:tavLst>
                                    </p:anim>
                                    <p:animEffect transition="in" filter="fade">
                                      <p:cBhvr>
                                        <p:cTn id="80" dur="500"/>
                                        <p:tgtEl>
                                          <p:spTgt spid="117"/>
                                        </p:tgtEl>
                                      </p:cBhvr>
                                    </p:animEffect>
                                  </p:childTnLst>
                                </p:cTn>
                              </p:par>
                              <p:par>
                                <p:cTn id="81" presetID="53" presetClass="entr" presetSubtype="16" fill="hold" nodeType="withEffect">
                                  <p:stCondLst>
                                    <p:cond delay="0"/>
                                  </p:stCondLst>
                                  <p:childTnLst>
                                    <p:set>
                                      <p:cBhvr>
                                        <p:cTn id="82" dur="1" fill="hold">
                                          <p:stCondLst>
                                            <p:cond delay="0"/>
                                          </p:stCondLst>
                                        </p:cTn>
                                        <p:tgtEl>
                                          <p:spTgt spid="118"/>
                                        </p:tgtEl>
                                        <p:attrNameLst>
                                          <p:attrName>style.visibility</p:attrName>
                                        </p:attrNameLst>
                                      </p:cBhvr>
                                      <p:to>
                                        <p:strVal val="visible"/>
                                      </p:to>
                                    </p:set>
                                    <p:anim calcmode="lin" valueType="num">
                                      <p:cBhvr>
                                        <p:cTn id="83" dur="500" fill="hold"/>
                                        <p:tgtEl>
                                          <p:spTgt spid="118"/>
                                        </p:tgtEl>
                                        <p:attrNameLst>
                                          <p:attrName>ppt_w</p:attrName>
                                        </p:attrNameLst>
                                      </p:cBhvr>
                                      <p:tavLst>
                                        <p:tav tm="0">
                                          <p:val>
                                            <p:fltVal val="0"/>
                                          </p:val>
                                        </p:tav>
                                        <p:tav tm="100000">
                                          <p:val>
                                            <p:strVal val="#ppt_w"/>
                                          </p:val>
                                        </p:tav>
                                      </p:tavLst>
                                    </p:anim>
                                    <p:anim calcmode="lin" valueType="num">
                                      <p:cBhvr>
                                        <p:cTn id="84" dur="500" fill="hold"/>
                                        <p:tgtEl>
                                          <p:spTgt spid="118"/>
                                        </p:tgtEl>
                                        <p:attrNameLst>
                                          <p:attrName>ppt_h</p:attrName>
                                        </p:attrNameLst>
                                      </p:cBhvr>
                                      <p:tavLst>
                                        <p:tav tm="0">
                                          <p:val>
                                            <p:fltVal val="0"/>
                                          </p:val>
                                        </p:tav>
                                        <p:tav tm="100000">
                                          <p:val>
                                            <p:strVal val="#ppt_h"/>
                                          </p:val>
                                        </p:tav>
                                      </p:tavLst>
                                    </p:anim>
                                    <p:animEffect transition="in" filter="fade">
                                      <p:cBhvr>
                                        <p:cTn id="85" dur="500"/>
                                        <p:tgtEl>
                                          <p:spTgt spid="11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22"/>
                                        </p:tgtEl>
                                        <p:attrNameLst>
                                          <p:attrName>style.visibility</p:attrName>
                                        </p:attrNameLst>
                                      </p:cBhvr>
                                      <p:to>
                                        <p:strVal val="visible"/>
                                      </p:to>
                                    </p:set>
                                    <p:anim calcmode="lin" valueType="num">
                                      <p:cBhvr>
                                        <p:cTn id="93" dur="500" fill="hold"/>
                                        <p:tgtEl>
                                          <p:spTgt spid="122"/>
                                        </p:tgtEl>
                                        <p:attrNameLst>
                                          <p:attrName>ppt_w</p:attrName>
                                        </p:attrNameLst>
                                      </p:cBhvr>
                                      <p:tavLst>
                                        <p:tav tm="0">
                                          <p:val>
                                            <p:fltVal val="0"/>
                                          </p:val>
                                        </p:tav>
                                        <p:tav tm="100000">
                                          <p:val>
                                            <p:strVal val="#ppt_w"/>
                                          </p:val>
                                        </p:tav>
                                      </p:tavLst>
                                    </p:anim>
                                    <p:anim calcmode="lin" valueType="num">
                                      <p:cBhvr>
                                        <p:cTn id="94" dur="500" fill="hold"/>
                                        <p:tgtEl>
                                          <p:spTgt spid="122"/>
                                        </p:tgtEl>
                                        <p:attrNameLst>
                                          <p:attrName>ppt_h</p:attrName>
                                        </p:attrNameLst>
                                      </p:cBhvr>
                                      <p:tavLst>
                                        <p:tav tm="0">
                                          <p:val>
                                            <p:fltVal val="0"/>
                                          </p:val>
                                        </p:tav>
                                        <p:tav tm="100000">
                                          <p:val>
                                            <p:strVal val="#ppt_h"/>
                                          </p:val>
                                        </p:tav>
                                      </p:tavLst>
                                    </p:anim>
                                    <p:animEffect transition="in" filter="fade">
                                      <p:cBhvr>
                                        <p:cTn id="95" dur="500"/>
                                        <p:tgtEl>
                                          <p:spTgt spid="1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23"/>
                                        </p:tgtEl>
                                        <p:attrNameLst>
                                          <p:attrName>style.visibility</p:attrName>
                                        </p:attrNameLst>
                                      </p:cBhvr>
                                      <p:to>
                                        <p:strVal val="visible"/>
                                      </p:to>
                                    </p:set>
                                    <p:anim calcmode="lin" valueType="num">
                                      <p:cBhvr>
                                        <p:cTn id="98" dur="500" fill="hold"/>
                                        <p:tgtEl>
                                          <p:spTgt spid="123"/>
                                        </p:tgtEl>
                                        <p:attrNameLst>
                                          <p:attrName>ppt_w</p:attrName>
                                        </p:attrNameLst>
                                      </p:cBhvr>
                                      <p:tavLst>
                                        <p:tav tm="0">
                                          <p:val>
                                            <p:fltVal val="0"/>
                                          </p:val>
                                        </p:tav>
                                        <p:tav tm="100000">
                                          <p:val>
                                            <p:strVal val="#ppt_w"/>
                                          </p:val>
                                        </p:tav>
                                      </p:tavLst>
                                    </p:anim>
                                    <p:anim calcmode="lin" valueType="num">
                                      <p:cBhvr>
                                        <p:cTn id="99" dur="500" fill="hold"/>
                                        <p:tgtEl>
                                          <p:spTgt spid="123"/>
                                        </p:tgtEl>
                                        <p:attrNameLst>
                                          <p:attrName>ppt_h</p:attrName>
                                        </p:attrNameLst>
                                      </p:cBhvr>
                                      <p:tavLst>
                                        <p:tav tm="0">
                                          <p:val>
                                            <p:fltVal val="0"/>
                                          </p:val>
                                        </p:tav>
                                        <p:tav tm="100000">
                                          <p:val>
                                            <p:strVal val="#ppt_h"/>
                                          </p:val>
                                        </p:tav>
                                      </p:tavLst>
                                    </p:anim>
                                    <p:animEffect transition="in" filter="fade">
                                      <p:cBhvr>
                                        <p:cTn id="100" dur="500"/>
                                        <p:tgtEl>
                                          <p:spTgt spid="12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24"/>
                                        </p:tgtEl>
                                        <p:attrNameLst>
                                          <p:attrName>style.visibility</p:attrName>
                                        </p:attrNameLst>
                                      </p:cBhvr>
                                      <p:to>
                                        <p:strVal val="visible"/>
                                      </p:to>
                                    </p:set>
                                    <p:anim calcmode="lin" valueType="num">
                                      <p:cBhvr>
                                        <p:cTn id="103" dur="500" fill="hold"/>
                                        <p:tgtEl>
                                          <p:spTgt spid="124"/>
                                        </p:tgtEl>
                                        <p:attrNameLst>
                                          <p:attrName>ppt_w</p:attrName>
                                        </p:attrNameLst>
                                      </p:cBhvr>
                                      <p:tavLst>
                                        <p:tav tm="0">
                                          <p:val>
                                            <p:fltVal val="0"/>
                                          </p:val>
                                        </p:tav>
                                        <p:tav tm="100000">
                                          <p:val>
                                            <p:strVal val="#ppt_w"/>
                                          </p:val>
                                        </p:tav>
                                      </p:tavLst>
                                    </p:anim>
                                    <p:anim calcmode="lin" valueType="num">
                                      <p:cBhvr>
                                        <p:cTn id="104" dur="500" fill="hold"/>
                                        <p:tgtEl>
                                          <p:spTgt spid="124"/>
                                        </p:tgtEl>
                                        <p:attrNameLst>
                                          <p:attrName>ppt_h</p:attrName>
                                        </p:attrNameLst>
                                      </p:cBhvr>
                                      <p:tavLst>
                                        <p:tav tm="0">
                                          <p:val>
                                            <p:fltVal val="0"/>
                                          </p:val>
                                        </p:tav>
                                        <p:tav tm="100000">
                                          <p:val>
                                            <p:strVal val="#ppt_h"/>
                                          </p:val>
                                        </p:tav>
                                      </p:tavLst>
                                    </p:anim>
                                    <p:animEffect transition="in" filter="fade">
                                      <p:cBhvr>
                                        <p:cTn id="105" dur="500"/>
                                        <p:tgtEl>
                                          <p:spTgt spid="12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25"/>
                                        </p:tgtEl>
                                        <p:attrNameLst>
                                          <p:attrName>style.visibility</p:attrName>
                                        </p:attrNameLst>
                                      </p:cBhvr>
                                      <p:to>
                                        <p:strVal val="visible"/>
                                      </p:to>
                                    </p:set>
                                    <p:anim calcmode="lin" valueType="num">
                                      <p:cBhvr>
                                        <p:cTn id="108" dur="500" fill="hold"/>
                                        <p:tgtEl>
                                          <p:spTgt spid="125"/>
                                        </p:tgtEl>
                                        <p:attrNameLst>
                                          <p:attrName>ppt_w</p:attrName>
                                        </p:attrNameLst>
                                      </p:cBhvr>
                                      <p:tavLst>
                                        <p:tav tm="0">
                                          <p:val>
                                            <p:fltVal val="0"/>
                                          </p:val>
                                        </p:tav>
                                        <p:tav tm="100000">
                                          <p:val>
                                            <p:strVal val="#ppt_w"/>
                                          </p:val>
                                        </p:tav>
                                      </p:tavLst>
                                    </p:anim>
                                    <p:anim calcmode="lin" valueType="num">
                                      <p:cBhvr>
                                        <p:cTn id="109" dur="500" fill="hold"/>
                                        <p:tgtEl>
                                          <p:spTgt spid="125"/>
                                        </p:tgtEl>
                                        <p:attrNameLst>
                                          <p:attrName>ppt_h</p:attrName>
                                        </p:attrNameLst>
                                      </p:cBhvr>
                                      <p:tavLst>
                                        <p:tav tm="0">
                                          <p:val>
                                            <p:fltVal val="0"/>
                                          </p:val>
                                        </p:tav>
                                        <p:tav tm="100000">
                                          <p:val>
                                            <p:strVal val="#ppt_h"/>
                                          </p:val>
                                        </p:tav>
                                      </p:tavLst>
                                    </p:anim>
                                    <p:animEffect transition="in" filter="fade">
                                      <p:cBhvr>
                                        <p:cTn id="110" dur="500"/>
                                        <p:tgtEl>
                                          <p:spTgt spid="125"/>
                                        </p:tgtEl>
                                      </p:cBhvr>
                                    </p:animEffect>
                                  </p:childTnLst>
                                </p:cTn>
                              </p:par>
                              <p:par>
                                <p:cTn id="111" presetID="53" presetClass="entr" presetSubtype="16" fill="hold" nodeType="withEffect">
                                  <p:stCondLst>
                                    <p:cond delay="0"/>
                                  </p:stCondLst>
                                  <p:childTnLst>
                                    <p:set>
                                      <p:cBhvr>
                                        <p:cTn id="112" dur="1" fill="hold">
                                          <p:stCondLst>
                                            <p:cond delay="0"/>
                                          </p:stCondLst>
                                        </p:cTn>
                                        <p:tgtEl>
                                          <p:spTgt spid="126"/>
                                        </p:tgtEl>
                                        <p:attrNameLst>
                                          <p:attrName>style.visibility</p:attrName>
                                        </p:attrNameLst>
                                      </p:cBhvr>
                                      <p:to>
                                        <p:strVal val="visible"/>
                                      </p:to>
                                    </p:set>
                                    <p:anim calcmode="lin" valueType="num">
                                      <p:cBhvr>
                                        <p:cTn id="113" dur="500" fill="hold"/>
                                        <p:tgtEl>
                                          <p:spTgt spid="126"/>
                                        </p:tgtEl>
                                        <p:attrNameLst>
                                          <p:attrName>ppt_w</p:attrName>
                                        </p:attrNameLst>
                                      </p:cBhvr>
                                      <p:tavLst>
                                        <p:tav tm="0">
                                          <p:val>
                                            <p:fltVal val="0"/>
                                          </p:val>
                                        </p:tav>
                                        <p:tav tm="100000">
                                          <p:val>
                                            <p:strVal val="#ppt_w"/>
                                          </p:val>
                                        </p:tav>
                                      </p:tavLst>
                                    </p:anim>
                                    <p:anim calcmode="lin" valueType="num">
                                      <p:cBhvr>
                                        <p:cTn id="114" dur="500" fill="hold"/>
                                        <p:tgtEl>
                                          <p:spTgt spid="126"/>
                                        </p:tgtEl>
                                        <p:attrNameLst>
                                          <p:attrName>ppt_h</p:attrName>
                                        </p:attrNameLst>
                                      </p:cBhvr>
                                      <p:tavLst>
                                        <p:tav tm="0">
                                          <p:val>
                                            <p:fltVal val="0"/>
                                          </p:val>
                                        </p:tav>
                                        <p:tav tm="100000">
                                          <p:val>
                                            <p:strVal val="#ppt_h"/>
                                          </p:val>
                                        </p:tav>
                                      </p:tavLst>
                                    </p:anim>
                                    <p:animEffect transition="in" filter="fade">
                                      <p:cBhvr>
                                        <p:cTn id="115" dur="500"/>
                                        <p:tgtEl>
                                          <p:spTgt spid="12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500"/>
                                        <p:tgtEl>
                                          <p:spTgt spid="4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500"/>
                                        <p:tgtEl>
                                          <p:spTgt spid="4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120" grpId="0"/>
      <p:bldP spid="122" grpId="0"/>
      <p:bldP spid="123" grpId="0" animBg="1"/>
      <p:bldP spid="124" grpId="0"/>
      <p:bldP spid="1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6714287" y="2183906"/>
            <a:ext cx="2128982" cy="2155603"/>
            <a:chOff x="6714287" y="2183906"/>
            <a:chExt cx="2128982" cy="2155603"/>
          </a:xfrm>
        </p:grpSpPr>
        <p:sp>
          <p:nvSpPr>
            <p:cNvPr id="3" name="Shape 6"/>
            <p:cNvSpPr/>
            <p:nvPr/>
          </p:nvSpPr>
          <p:spPr>
            <a:xfrm>
              <a:off x="6714287" y="2183906"/>
              <a:ext cx="2128982" cy="977089"/>
            </a:xfrm>
            <a:custGeom>
              <a:avLst/>
              <a:gdLst/>
              <a:ahLst/>
              <a:cxnLst>
                <a:cxn ang="0">
                  <a:pos x="wd2" y="hd2"/>
                </a:cxn>
                <a:cxn ang="5400000">
                  <a:pos x="wd2" y="hd2"/>
                </a:cxn>
                <a:cxn ang="10800000">
                  <a:pos x="wd2" y="hd2"/>
                </a:cxn>
                <a:cxn ang="16200000">
                  <a:pos x="wd2" y="hd2"/>
                </a:cxn>
              </a:cxnLst>
              <a:rect l="0" t="0" r="r" b="b"/>
              <a:pathLst>
                <a:path w="21600" h="21600" extrusionOk="0">
                  <a:moveTo>
                    <a:pt x="21600" y="10797"/>
                  </a:moveTo>
                  <a:lnTo>
                    <a:pt x="10704" y="21600"/>
                  </a:lnTo>
                  <a:lnTo>
                    <a:pt x="0" y="10803"/>
                  </a:lnTo>
                  <a:lnTo>
                    <a:pt x="10896" y="0"/>
                  </a:lnTo>
                  <a:cubicBezTo>
                    <a:pt x="10896" y="0"/>
                    <a:pt x="21600" y="10797"/>
                    <a:pt x="21600" y="10797"/>
                  </a:cubicBezTo>
                  <a:close/>
                </a:path>
              </a:pathLst>
            </a:custGeom>
            <a:solidFill>
              <a:schemeClr val="tx2"/>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7"/>
            <p:cNvSpPr/>
            <p:nvPr/>
          </p:nvSpPr>
          <p:spPr>
            <a:xfrm>
              <a:off x="6714287" y="2670691"/>
              <a:ext cx="1055049" cy="5869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625"/>
                  </a:lnTo>
                  <a:lnTo>
                    <a:pt x="0" y="0"/>
                  </a:lnTo>
                  <a:lnTo>
                    <a:pt x="21600" y="17975"/>
                  </a:lnTo>
                  <a:cubicBezTo>
                    <a:pt x="21600" y="17975"/>
                    <a:pt x="21600" y="21600"/>
                    <a:pt x="21600" y="21600"/>
                  </a:cubicBezTo>
                  <a:close/>
                </a:path>
              </a:pathLst>
            </a:custGeom>
            <a:solidFill>
              <a:schemeClr val="tx2">
                <a:lumMod val="60000"/>
                <a:lumOff val="4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8"/>
            <p:cNvSpPr/>
            <p:nvPr/>
          </p:nvSpPr>
          <p:spPr>
            <a:xfrm>
              <a:off x="6714287" y="2766309"/>
              <a:ext cx="1055049" cy="1572930"/>
            </a:xfrm>
            <a:custGeom>
              <a:avLst/>
              <a:gdLst/>
              <a:ahLst/>
              <a:cxnLst>
                <a:cxn ang="0">
                  <a:pos x="wd2" y="hd2"/>
                </a:cxn>
                <a:cxn ang="5400000">
                  <a:pos x="wd2" y="hd2"/>
                </a:cxn>
                <a:cxn ang="10800000">
                  <a:pos x="wd2" y="hd2"/>
                </a:cxn>
                <a:cxn ang="16200000">
                  <a:pos x="wd2" y="hd2"/>
                </a:cxn>
              </a:cxnLst>
              <a:rect l="0" t="0" r="r" b="b"/>
              <a:pathLst>
                <a:path w="21600" h="21600" extrusionOk="0">
                  <a:moveTo>
                    <a:pt x="21600" y="6707"/>
                  </a:moveTo>
                  <a:lnTo>
                    <a:pt x="0" y="0"/>
                  </a:lnTo>
                  <a:lnTo>
                    <a:pt x="0" y="14893"/>
                  </a:lnTo>
                  <a:lnTo>
                    <a:pt x="21600" y="21600"/>
                  </a:lnTo>
                  <a:cubicBezTo>
                    <a:pt x="21600" y="21600"/>
                    <a:pt x="21600" y="6707"/>
                    <a:pt x="21600" y="6707"/>
                  </a:cubicBezTo>
                  <a:close/>
                </a:path>
              </a:pathLst>
            </a:custGeom>
            <a:solidFill>
              <a:schemeClr val="tx2">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 name="Shape 9"/>
            <p:cNvSpPr/>
            <p:nvPr/>
          </p:nvSpPr>
          <p:spPr>
            <a:xfrm>
              <a:off x="7766090" y="2670691"/>
              <a:ext cx="1073931" cy="587179"/>
            </a:xfrm>
            <a:custGeom>
              <a:avLst/>
              <a:gdLst/>
              <a:ahLst/>
              <a:cxnLst>
                <a:cxn ang="0">
                  <a:pos x="wd2" y="hd2"/>
                </a:cxn>
                <a:cxn ang="5400000">
                  <a:pos x="wd2" y="hd2"/>
                </a:cxn>
                <a:cxn ang="10800000">
                  <a:pos x="wd2" y="hd2"/>
                </a:cxn>
                <a:cxn ang="16200000">
                  <a:pos x="wd2" y="hd2"/>
                </a:cxn>
              </a:cxnLst>
              <a:rect l="0" t="0" r="r" b="b"/>
              <a:pathLst>
                <a:path w="21600" h="21600" extrusionOk="0">
                  <a:moveTo>
                    <a:pt x="0" y="17977"/>
                  </a:moveTo>
                  <a:lnTo>
                    <a:pt x="21600" y="0"/>
                  </a:lnTo>
                  <a:lnTo>
                    <a:pt x="21600" y="3623"/>
                  </a:lnTo>
                  <a:lnTo>
                    <a:pt x="0" y="21600"/>
                  </a:lnTo>
                  <a:cubicBezTo>
                    <a:pt x="0" y="21600"/>
                    <a:pt x="0" y="17977"/>
                    <a:pt x="0" y="17977"/>
                  </a:cubicBezTo>
                  <a:close/>
                </a:path>
              </a:pathLst>
            </a:custGeom>
            <a:solidFill>
              <a:schemeClr val="tx2">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10"/>
            <p:cNvSpPr/>
            <p:nvPr/>
          </p:nvSpPr>
          <p:spPr>
            <a:xfrm>
              <a:off x="7766090" y="2766309"/>
              <a:ext cx="1073931" cy="1573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890"/>
                  </a:lnTo>
                  <a:lnTo>
                    <a:pt x="21600" y="0"/>
                  </a:lnTo>
                  <a:lnTo>
                    <a:pt x="0" y="6710"/>
                  </a:lnTo>
                  <a:cubicBezTo>
                    <a:pt x="0" y="6710"/>
                    <a:pt x="0" y="21600"/>
                    <a:pt x="0" y="21600"/>
                  </a:cubicBezTo>
                  <a:close/>
                </a:path>
              </a:pathLst>
            </a:custGeom>
            <a:solidFill>
              <a:schemeClr val="tx2">
                <a:lumMod val="5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4" name="Freeform 33"/>
          <p:cNvSpPr/>
          <p:nvPr/>
        </p:nvSpPr>
        <p:spPr>
          <a:xfrm>
            <a:off x="3776838" y="3897895"/>
            <a:ext cx="5066432" cy="2580687"/>
          </a:xfrm>
          <a:custGeom>
            <a:avLst/>
            <a:gdLst>
              <a:gd name="connsiteX0" fmla="*/ 9426 w 5533534"/>
              <a:gd name="connsiteY0" fmla="*/ 2516957 h 2818615"/>
              <a:gd name="connsiteX1" fmla="*/ 5533534 w 5533534"/>
              <a:gd name="connsiteY1" fmla="*/ 0 h 2818615"/>
              <a:gd name="connsiteX2" fmla="*/ 5533534 w 5533534"/>
              <a:gd name="connsiteY2" fmla="*/ 1564850 h 2818615"/>
              <a:gd name="connsiteX3" fmla="*/ 0 w 5533534"/>
              <a:gd name="connsiteY3" fmla="*/ 2818615 h 2818615"/>
              <a:gd name="connsiteX4" fmla="*/ 9426 w 5533534"/>
              <a:gd name="connsiteY4" fmla="*/ 2516957 h 2818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3534" h="2818615">
                <a:moveTo>
                  <a:pt x="9426" y="2516957"/>
                </a:moveTo>
                <a:lnTo>
                  <a:pt x="5533534" y="0"/>
                </a:lnTo>
                <a:lnTo>
                  <a:pt x="5533534" y="1564850"/>
                </a:lnTo>
                <a:lnTo>
                  <a:pt x="0" y="2818615"/>
                </a:lnTo>
                <a:lnTo>
                  <a:pt x="9426" y="2516957"/>
                </a:lnTo>
                <a:close/>
              </a:path>
            </a:pathLst>
          </a:custGeom>
          <a:gradFill>
            <a:gsLst>
              <a:gs pos="39000">
                <a:schemeClr val="bg1">
                  <a:alpha val="0"/>
                </a:schemeClr>
              </a:gs>
              <a:gs pos="68000">
                <a:schemeClr val="tx1">
                  <a:alpha val="20000"/>
                </a:scheme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rot="1881810">
            <a:off x="7573941" y="2423870"/>
            <a:ext cx="619634" cy="323165"/>
          </a:xfrm>
          <a:prstGeom prst="rect">
            <a:avLst/>
          </a:prstGeom>
          <a:noFill/>
        </p:spPr>
        <p:txBody>
          <a:bodyPr wrap="square" rtlCol="0">
            <a:spAutoFit/>
          </a:bodyPr>
          <a:lstStyle/>
          <a:p>
            <a:pPr algn="ctr"/>
            <a:r>
              <a:rPr lang="en-US" sz="1500" b="1" dirty="0" smtClean="0">
                <a:solidFill>
                  <a:srgbClr val="FEFEFE"/>
                </a:solidFill>
                <a:latin typeface="Montserrat" charset="0"/>
                <a:ea typeface="Montserrat" charset="0"/>
                <a:cs typeface="Montserrat" charset="0"/>
              </a:rPr>
              <a:t>14%</a:t>
            </a:r>
            <a:endParaRPr lang="en-US" sz="1500" b="1" dirty="0">
              <a:solidFill>
                <a:srgbClr val="FEFEFE"/>
              </a:solidFill>
              <a:latin typeface="Montserrat" charset="0"/>
              <a:ea typeface="Montserrat" charset="0"/>
              <a:cs typeface="Montserrat" charset="0"/>
            </a:endParaRPr>
          </a:p>
        </p:txBody>
      </p:sp>
      <p:sp>
        <p:nvSpPr>
          <p:cNvPr id="99" name="Freeform 98"/>
          <p:cNvSpPr/>
          <p:nvPr/>
        </p:nvSpPr>
        <p:spPr>
          <a:xfrm>
            <a:off x="5838565" y="2376128"/>
            <a:ext cx="2128982" cy="2367058"/>
          </a:xfrm>
          <a:custGeom>
            <a:avLst/>
            <a:gdLst>
              <a:gd name="connsiteX0" fmla="*/ 1073953 w 2128982"/>
              <a:gd name="connsiteY0" fmla="*/ 0 h 2367058"/>
              <a:gd name="connsiteX1" fmla="*/ 2117134 w 2128982"/>
              <a:gd name="connsiteY1" fmla="*/ 482924 h 2367058"/>
              <a:gd name="connsiteX2" fmla="*/ 2121299 w 2128982"/>
              <a:gd name="connsiteY2" fmla="*/ 484853 h 2367058"/>
              <a:gd name="connsiteX3" fmla="*/ 2125733 w 2128982"/>
              <a:gd name="connsiteY3" fmla="*/ 482835 h 2367058"/>
              <a:gd name="connsiteX4" fmla="*/ 2125733 w 2128982"/>
              <a:gd name="connsiteY4" fmla="*/ 486905 h 2367058"/>
              <a:gd name="connsiteX5" fmla="*/ 2128982 w 2128982"/>
              <a:gd name="connsiteY5" fmla="*/ 488409 h 2367058"/>
              <a:gd name="connsiteX6" fmla="*/ 2125733 w 2128982"/>
              <a:gd name="connsiteY6" fmla="*/ 489888 h 2367058"/>
              <a:gd name="connsiteX7" fmla="*/ 2125733 w 2128982"/>
              <a:gd name="connsiteY7" fmla="*/ 576678 h 2367058"/>
              <a:gd name="connsiteX8" fmla="*/ 2125733 w 2128982"/>
              <a:gd name="connsiteY8" fmla="*/ 581324 h 2367058"/>
              <a:gd name="connsiteX9" fmla="*/ 2125733 w 2128982"/>
              <a:gd name="connsiteY9" fmla="*/ 1876471 h 2367058"/>
              <a:gd name="connsiteX10" fmla="*/ 1055049 w 2128982"/>
              <a:gd name="connsiteY10" fmla="*/ 2363679 h 2367058"/>
              <a:gd name="connsiteX11" fmla="*/ 1055049 w 2128982"/>
              <a:gd name="connsiteY11" fmla="*/ 2367058 h 2367058"/>
              <a:gd name="connsiteX12" fmla="*/ 0 w 2128982"/>
              <a:gd name="connsiteY12" fmla="*/ 1878613 h 2367058"/>
              <a:gd name="connsiteX13" fmla="*/ 0 w 2128982"/>
              <a:gd name="connsiteY13" fmla="*/ 583506 h 2367058"/>
              <a:gd name="connsiteX14" fmla="*/ 0 w 2128982"/>
              <a:gd name="connsiteY14" fmla="*/ 578851 h 2367058"/>
              <a:gd name="connsiteX15" fmla="*/ 0 w 2128982"/>
              <a:gd name="connsiteY15" fmla="*/ 488680 h 2367058"/>
              <a:gd name="connsiteX16" fmla="*/ 0 w 2128982"/>
              <a:gd name="connsiteY16" fmla="*/ 485008 h 2367058"/>
              <a:gd name="connsiteX17" fmla="*/ 4000 w 2128982"/>
              <a:gd name="connsiteY17" fmla="*/ 486860 h 236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8982" h="2367058">
                <a:moveTo>
                  <a:pt x="1073953" y="0"/>
                </a:moveTo>
                <a:cubicBezTo>
                  <a:pt x="1073953" y="0"/>
                  <a:pt x="2001225" y="429266"/>
                  <a:pt x="2117134" y="482924"/>
                </a:cubicBezTo>
                <a:lnTo>
                  <a:pt x="2121299" y="484853"/>
                </a:lnTo>
                <a:lnTo>
                  <a:pt x="2125733" y="482835"/>
                </a:lnTo>
                <a:lnTo>
                  <a:pt x="2125733" y="486905"/>
                </a:lnTo>
                <a:lnTo>
                  <a:pt x="2128982" y="488409"/>
                </a:lnTo>
                <a:lnTo>
                  <a:pt x="2125733" y="489888"/>
                </a:lnTo>
                <a:lnTo>
                  <a:pt x="2125733" y="576678"/>
                </a:lnTo>
                <a:lnTo>
                  <a:pt x="2125733" y="581324"/>
                </a:lnTo>
                <a:lnTo>
                  <a:pt x="2125733" y="1876471"/>
                </a:lnTo>
                <a:lnTo>
                  <a:pt x="1055049" y="2363679"/>
                </a:lnTo>
                <a:lnTo>
                  <a:pt x="1055049" y="2367058"/>
                </a:lnTo>
                <a:lnTo>
                  <a:pt x="0" y="1878613"/>
                </a:lnTo>
                <a:lnTo>
                  <a:pt x="0" y="583506"/>
                </a:lnTo>
                <a:lnTo>
                  <a:pt x="0" y="578851"/>
                </a:lnTo>
                <a:lnTo>
                  <a:pt x="0" y="488680"/>
                </a:lnTo>
                <a:lnTo>
                  <a:pt x="0" y="485008"/>
                </a:lnTo>
                <a:lnTo>
                  <a:pt x="4000" y="486860"/>
                </a:lnTo>
                <a:close/>
              </a:path>
            </a:pathLst>
          </a:custGeom>
          <a:solidFill>
            <a:srgbClr val="010101">
              <a:alpha val="10000"/>
            </a:srgbClr>
          </a:solidFill>
          <a:ln w="3175">
            <a:noFill/>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70" name="Group 69"/>
          <p:cNvGrpSpPr/>
          <p:nvPr/>
        </p:nvGrpSpPr>
        <p:grpSpPr>
          <a:xfrm>
            <a:off x="5792875" y="2393884"/>
            <a:ext cx="2128982" cy="2367058"/>
            <a:chOff x="5792875" y="2393884"/>
            <a:chExt cx="2128982" cy="2367058"/>
          </a:xfrm>
        </p:grpSpPr>
        <p:sp>
          <p:nvSpPr>
            <p:cNvPr id="8" name="Shape 11"/>
            <p:cNvSpPr/>
            <p:nvPr/>
          </p:nvSpPr>
          <p:spPr>
            <a:xfrm>
              <a:off x="5792875" y="2393884"/>
              <a:ext cx="2128982" cy="977089"/>
            </a:xfrm>
            <a:custGeom>
              <a:avLst/>
              <a:gdLst/>
              <a:ahLst/>
              <a:cxnLst>
                <a:cxn ang="0">
                  <a:pos x="wd2" y="hd2"/>
                </a:cxn>
                <a:cxn ang="5400000">
                  <a:pos x="wd2" y="hd2"/>
                </a:cxn>
                <a:cxn ang="10800000">
                  <a:pos x="wd2" y="hd2"/>
                </a:cxn>
                <a:cxn ang="16200000">
                  <a:pos x="wd2" y="hd2"/>
                </a:cxn>
              </a:cxnLst>
              <a:rect l="0" t="0" r="r" b="b"/>
              <a:pathLst>
                <a:path w="21600" h="21600" extrusionOk="0">
                  <a:moveTo>
                    <a:pt x="21600" y="10797"/>
                  </a:moveTo>
                  <a:lnTo>
                    <a:pt x="10704" y="21600"/>
                  </a:lnTo>
                  <a:lnTo>
                    <a:pt x="0" y="10803"/>
                  </a:lnTo>
                  <a:lnTo>
                    <a:pt x="10896" y="0"/>
                  </a:lnTo>
                  <a:cubicBezTo>
                    <a:pt x="10896" y="0"/>
                    <a:pt x="21600" y="10797"/>
                    <a:pt x="21600" y="10797"/>
                  </a:cubicBezTo>
                  <a:close/>
                </a:path>
              </a:pathLst>
            </a:custGeom>
            <a:solidFill>
              <a:schemeClr val="accent2"/>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12"/>
            <p:cNvSpPr/>
            <p:nvPr/>
          </p:nvSpPr>
          <p:spPr>
            <a:xfrm>
              <a:off x="6844677" y="2876719"/>
              <a:ext cx="1073931" cy="587179"/>
            </a:xfrm>
            <a:custGeom>
              <a:avLst/>
              <a:gdLst/>
              <a:ahLst/>
              <a:cxnLst>
                <a:cxn ang="0">
                  <a:pos x="wd2" y="hd2"/>
                </a:cxn>
                <a:cxn ang="5400000">
                  <a:pos x="wd2" y="hd2"/>
                </a:cxn>
                <a:cxn ang="10800000">
                  <a:pos x="wd2" y="hd2"/>
                </a:cxn>
                <a:cxn ang="16200000">
                  <a:pos x="wd2" y="hd2"/>
                </a:cxn>
              </a:cxnLst>
              <a:rect l="0" t="0" r="r" b="b"/>
              <a:pathLst>
                <a:path w="21600" h="21600" extrusionOk="0">
                  <a:moveTo>
                    <a:pt x="0" y="17977"/>
                  </a:moveTo>
                  <a:lnTo>
                    <a:pt x="21600" y="0"/>
                  </a:lnTo>
                  <a:lnTo>
                    <a:pt x="21600" y="3623"/>
                  </a:lnTo>
                  <a:lnTo>
                    <a:pt x="0" y="21600"/>
                  </a:lnTo>
                  <a:cubicBezTo>
                    <a:pt x="0" y="21600"/>
                    <a:pt x="0" y="17977"/>
                    <a:pt x="0" y="17977"/>
                  </a:cubicBezTo>
                  <a:close/>
                </a:path>
              </a:pathLst>
            </a:custGeom>
            <a:solidFill>
              <a:schemeClr val="accent2">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13"/>
            <p:cNvSpPr/>
            <p:nvPr/>
          </p:nvSpPr>
          <p:spPr>
            <a:xfrm>
              <a:off x="6844677" y="2970562"/>
              <a:ext cx="1073931" cy="17884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698"/>
                  </a:lnTo>
                  <a:lnTo>
                    <a:pt x="21600" y="0"/>
                  </a:lnTo>
                  <a:lnTo>
                    <a:pt x="0" y="5902"/>
                  </a:lnTo>
                  <a:cubicBezTo>
                    <a:pt x="0" y="5902"/>
                    <a:pt x="0" y="21600"/>
                    <a:pt x="0" y="21600"/>
                  </a:cubicBezTo>
                  <a:close/>
                </a:path>
              </a:pathLst>
            </a:custGeom>
            <a:solidFill>
              <a:schemeClr val="accent2">
                <a:lumMod val="5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 name="Shape 14"/>
            <p:cNvSpPr/>
            <p:nvPr/>
          </p:nvSpPr>
          <p:spPr>
            <a:xfrm>
              <a:off x="5792875" y="2878892"/>
              <a:ext cx="1055049" cy="5869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625"/>
                  </a:lnTo>
                  <a:lnTo>
                    <a:pt x="0" y="0"/>
                  </a:lnTo>
                  <a:lnTo>
                    <a:pt x="21600" y="17975"/>
                  </a:lnTo>
                  <a:cubicBezTo>
                    <a:pt x="21600" y="17975"/>
                    <a:pt x="21600" y="21600"/>
                    <a:pt x="21600" y="21600"/>
                  </a:cubicBezTo>
                  <a:close/>
                </a:path>
              </a:pathLst>
            </a:custGeom>
            <a:solidFill>
              <a:schemeClr val="accent2">
                <a:lumMod val="60000"/>
                <a:lumOff val="4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15"/>
            <p:cNvSpPr/>
            <p:nvPr/>
          </p:nvSpPr>
          <p:spPr>
            <a:xfrm>
              <a:off x="5792875" y="2972735"/>
              <a:ext cx="1055049" cy="1788207"/>
            </a:xfrm>
            <a:custGeom>
              <a:avLst/>
              <a:gdLst/>
              <a:ahLst/>
              <a:cxnLst>
                <a:cxn ang="0">
                  <a:pos x="wd2" y="hd2"/>
                </a:cxn>
                <a:cxn ang="5400000">
                  <a:pos x="wd2" y="hd2"/>
                </a:cxn>
                <a:cxn ang="10800000">
                  <a:pos x="wd2" y="hd2"/>
                </a:cxn>
                <a:cxn ang="16200000">
                  <a:pos x="wd2" y="hd2"/>
                </a:cxn>
              </a:cxnLst>
              <a:rect l="0" t="0" r="r" b="b"/>
              <a:pathLst>
                <a:path w="21600" h="21600" extrusionOk="0">
                  <a:moveTo>
                    <a:pt x="21600" y="5900"/>
                  </a:moveTo>
                  <a:lnTo>
                    <a:pt x="0" y="0"/>
                  </a:lnTo>
                  <a:lnTo>
                    <a:pt x="0" y="15700"/>
                  </a:lnTo>
                  <a:lnTo>
                    <a:pt x="21600" y="21600"/>
                  </a:lnTo>
                  <a:cubicBezTo>
                    <a:pt x="21600" y="21600"/>
                    <a:pt x="21600" y="5900"/>
                    <a:pt x="21600" y="5900"/>
                  </a:cubicBezTo>
                  <a:close/>
                </a:path>
              </a:pathLst>
            </a:custGeom>
            <a:solidFill>
              <a:schemeClr val="accent2">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6" name="TextBox 45"/>
          <p:cNvSpPr txBox="1"/>
          <p:nvPr/>
        </p:nvSpPr>
        <p:spPr>
          <a:xfrm rot="1881810">
            <a:off x="6523294" y="2672345"/>
            <a:ext cx="619634" cy="323165"/>
          </a:xfrm>
          <a:prstGeom prst="rect">
            <a:avLst/>
          </a:prstGeom>
          <a:noFill/>
        </p:spPr>
        <p:txBody>
          <a:bodyPr wrap="square" rtlCol="0">
            <a:spAutoFit/>
          </a:bodyPr>
          <a:lstStyle/>
          <a:p>
            <a:pPr algn="ctr"/>
            <a:r>
              <a:rPr lang="en-US" sz="1500" b="1" dirty="0" smtClean="0">
                <a:solidFill>
                  <a:srgbClr val="FEFEFE"/>
                </a:solidFill>
                <a:latin typeface="Montserrat" charset="0"/>
                <a:ea typeface="Montserrat" charset="0"/>
                <a:cs typeface="Montserrat" charset="0"/>
              </a:rPr>
              <a:t>21%</a:t>
            </a:r>
            <a:endParaRPr lang="en-US" sz="1500" b="1" dirty="0">
              <a:solidFill>
                <a:srgbClr val="FEFEFE"/>
              </a:solidFill>
              <a:latin typeface="Montserrat" charset="0"/>
              <a:ea typeface="Montserrat" charset="0"/>
              <a:cs typeface="Montserrat" charset="0"/>
            </a:endParaRPr>
          </a:p>
        </p:txBody>
      </p:sp>
      <p:sp>
        <p:nvSpPr>
          <p:cNvPr id="92" name="Freeform 91"/>
          <p:cNvSpPr/>
          <p:nvPr/>
        </p:nvSpPr>
        <p:spPr>
          <a:xfrm>
            <a:off x="4835229" y="3163585"/>
            <a:ext cx="2128982" cy="2035601"/>
          </a:xfrm>
          <a:custGeom>
            <a:avLst/>
            <a:gdLst>
              <a:gd name="connsiteX0" fmla="*/ 1073953 w 2128982"/>
              <a:gd name="connsiteY0" fmla="*/ 0 h 2035601"/>
              <a:gd name="connsiteX1" fmla="*/ 2117134 w 2128982"/>
              <a:gd name="connsiteY1" fmla="*/ 482924 h 2035601"/>
              <a:gd name="connsiteX2" fmla="*/ 2121302 w 2128982"/>
              <a:gd name="connsiteY2" fmla="*/ 484854 h 2035601"/>
              <a:gd name="connsiteX3" fmla="*/ 2125733 w 2128982"/>
              <a:gd name="connsiteY3" fmla="*/ 482837 h 2035601"/>
              <a:gd name="connsiteX4" fmla="*/ 2125733 w 2128982"/>
              <a:gd name="connsiteY4" fmla="*/ 486905 h 2035601"/>
              <a:gd name="connsiteX5" fmla="*/ 2128982 w 2128982"/>
              <a:gd name="connsiteY5" fmla="*/ 488409 h 2035601"/>
              <a:gd name="connsiteX6" fmla="*/ 2125733 w 2128982"/>
              <a:gd name="connsiteY6" fmla="*/ 489888 h 2035601"/>
              <a:gd name="connsiteX7" fmla="*/ 2125733 w 2128982"/>
              <a:gd name="connsiteY7" fmla="*/ 574506 h 2035601"/>
              <a:gd name="connsiteX8" fmla="*/ 2125733 w 2128982"/>
              <a:gd name="connsiteY8" fmla="*/ 581326 h 2035601"/>
              <a:gd name="connsiteX9" fmla="*/ 2125733 w 2128982"/>
              <a:gd name="connsiteY9" fmla="*/ 1546946 h 2035601"/>
              <a:gd name="connsiteX10" fmla="*/ 1055049 w 2128982"/>
              <a:gd name="connsiteY10" fmla="*/ 2034124 h 2035601"/>
              <a:gd name="connsiteX11" fmla="*/ 1055049 w 2128982"/>
              <a:gd name="connsiteY11" fmla="*/ 2035331 h 2035601"/>
              <a:gd name="connsiteX12" fmla="*/ 1053734 w 2128982"/>
              <a:gd name="connsiteY12" fmla="*/ 2034722 h 2035601"/>
              <a:gd name="connsiteX13" fmla="*/ 1051802 w 2128982"/>
              <a:gd name="connsiteY13" fmla="*/ 2035601 h 2035601"/>
              <a:gd name="connsiteX14" fmla="*/ 1051802 w 2128982"/>
              <a:gd name="connsiteY14" fmla="*/ 2033828 h 2035601"/>
              <a:gd name="connsiteX15" fmla="*/ 0 w 2128982"/>
              <a:gd name="connsiteY15" fmla="*/ 1546902 h 2035601"/>
              <a:gd name="connsiteX16" fmla="*/ 0 w 2128982"/>
              <a:gd name="connsiteY16" fmla="*/ 581335 h 2035601"/>
              <a:gd name="connsiteX17" fmla="*/ 0 w 2128982"/>
              <a:gd name="connsiteY17" fmla="*/ 574506 h 2035601"/>
              <a:gd name="connsiteX18" fmla="*/ 0 w 2128982"/>
              <a:gd name="connsiteY18" fmla="*/ 488680 h 2035601"/>
              <a:gd name="connsiteX19" fmla="*/ 0 w 2128982"/>
              <a:gd name="connsiteY19" fmla="*/ 482837 h 2035601"/>
              <a:gd name="connsiteX20" fmla="*/ 6365 w 2128982"/>
              <a:gd name="connsiteY20" fmla="*/ 485784 h 20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28982" h="2035601">
                <a:moveTo>
                  <a:pt x="1073953" y="0"/>
                </a:moveTo>
                <a:cubicBezTo>
                  <a:pt x="1073953" y="0"/>
                  <a:pt x="2001225" y="429266"/>
                  <a:pt x="2117134" y="482924"/>
                </a:cubicBezTo>
                <a:lnTo>
                  <a:pt x="2121302" y="484854"/>
                </a:lnTo>
                <a:lnTo>
                  <a:pt x="2125733" y="482837"/>
                </a:lnTo>
                <a:lnTo>
                  <a:pt x="2125733" y="486905"/>
                </a:lnTo>
                <a:lnTo>
                  <a:pt x="2128982" y="488409"/>
                </a:lnTo>
                <a:lnTo>
                  <a:pt x="2125733" y="489888"/>
                </a:lnTo>
                <a:lnTo>
                  <a:pt x="2125733" y="574506"/>
                </a:lnTo>
                <a:lnTo>
                  <a:pt x="2125733" y="581326"/>
                </a:lnTo>
                <a:lnTo>
                  <a:pt x="2125733" y="1546946"/>
                </a:lnTo>
                <a:lnTo>
                  <a:pt x="1055049" y="2034124"/>
                </a:lnTo>
                <a:lnTo>
                  <a:pt x="1055049" y="2035331"/>
                </a:lnTo>
                <a:lnTo>
                  <a:pt x="1053734" y="2034722"/>
                </a:lnTo>
                <a:lnTo>
                  <a:pt x="1051802" y="2035601"/>
                </a:lnTo>
                <a:lnTo>
                  <a:pt x="1051802" y="2033828"/>
                </a:lnTo>
                <a:lnTo>
                  <a:pt x="0" y="1546902"/>
                </a:lnTo>
                <a:lnTo>
                  <a:pt x="0" y="581335"/>
                </a:lnTo>
                <a:lnTo>
                  <a:pt x="0" y="574506"/>
                </a:lnTo>
                <a:lnTo>
                  <a:pt x="0" y="488680"/>
                </a:lnTo>
                <a:lnTo>
                  <a:pt x="0" y="482837"/>
                </a:lnTo>
                <a:lnTo>
                  <a:pt x="6365" y="485784"/>
                </a:lnTo>
                <a:close/>
              </a:path>
            </a:pathLst>
          </a:custGeom>
          <a:solidFill>
            <a:srgbClr val="010101">
              <a:alpha val="10000"/>
            </a:srgbClr>
          </a:solidFill>
          <a:ln w="3175">
            <a:noFill/>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71" name="Group 70"/>
          <p:cNvGrpSpPr/>
          <p:nvPr/>
        </p:nvGrpSpPr>
        <p:grpSpPr>
          <a:xfrm>
            <a:off x="4784535" y="3182735"/>
            <a:ext cx="2128982" cy="2035601"/>
            <a:chOff x="4784535" y="3182735"/>
            <a:chExt cx="2128982" cy="2035601"/>
          </a:xfrm>
        </p:grpSpPr>
        <p:sp>
          <p:nvSpPr>
            <p:cNvPr id="13" name="Shape 16"/>
            <p:cNvSpPr/>
            <p:nvPr/>
          </p:nvSpPr>
          <p:spPr>
            <a:xfrm>
              <a:off x="4784535" y="3182735"/>
              <a:ext cx="2128982" cy="977089"/>
            </a:xfrm>
            <a:custGeom>
              <a:avLst/>
              <a:gdLst/>
              <a:ahLst/>
              <a:cxnLst>
                <a:cxn ang="0">
                  <a:pos x="wd2" y="hd2"/>
                </a:cxn>
                <a:cxn ang="5400000">
                  <a:pos x="wd2" y="hd2"/>
                </a:cxn>
                <a:cxn ang="10800000">
                  <a:pos x="wd2" y="hd2"/>
                </a:cxn>
                <a:cxn ang="16200000">
                  <a:pos x="wd2" y="hd2"/>
                </a:cxn>
              </a:cxnLst>
              <a:rect l="0" t="0" r="r" b="b"/>
              <a:pathLst>
                <a:path w="21600" h="21600" extrusionOk="0">
                  <a:moveTo>
                    <a:pt x="21600" y="10797"/>
                  </a:moveTo>
                  <a:lnTo>
                    <a:pt x="10704" y="21600"/>
                  </a:lnTo>
                  <a:lnTo>
                    <a:pt x="0" y="10803"/>
                  </a:lnTo>
                  <a:lnTo>
                    <a:pt x="10896" y="0"/>
                  </a:lnTo>
                  <a:cubicBezTo>
                    <a:pt x="10896" y="0"/>
                    <a:pt x="21600" y="10797"/>
                    <a:pt x="21600" y="10797"/>
                  </a:cubicBezTo>
                  <a:close/>
                </a:path>
              </a:pathLst>
            </a:custGeom>
            <a:solidFill>
              <a:schemeClr val="accent3"/>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17"/>
            <p:cNvSpPr/>
            <p:nvPr/>
          </p:nvSpPr>
          <p:spPr>
            <a:xfrm>
              <a:off x="5836337" y="3665572"/>
              <a:ext cx="1073931" cy="587179"/>
            </a:xfrm>
            <a:custGeom>
              <a:avLst/>
              <a:gdLst/>
              <a:ahLst/>
              <a:cxnLst>
                <a:cxn ang="0">
                  <a:pos x="wd2" y="hd2"/>
                </a:cxn>
                <a:cxn ang="5400000">
                  <a:pos x="wd2" y="hd2"/>
                </a:cxn>
                <a:cxn ang="10800000">
                  <a:pos x="wd2" y="hd2"/>
                </a:cxn>
                <a:cxn ang="16200000">
                  <a:pos x="wd2" y="hd2"/>
                </a:cxn>
              </a:cxnLst>
              <a:rect l="0" t="0" r="r" b="b"/>
              <a:pathLst>
                <a:path w="21600" h="21600" extrusionOk="0">
                  <a:moveTo>
                    <a:pt x="0" y="17977"/>
                  </a:moveTo>
                  <a:lnTo>
                    <a:pt x="21600" y="0"/>
                  </a:lnTo>
                  <a:lnTo>
                    <a:pt x="21600" y="3623"/>
                  </a:lnTo>
                  <a:lnTo>
                    <a:pt x="0" y="21600"/>
                  </a:lnTo>
                  <a:cubicBezTo>
                    <a:pt x="0" y="21600"/>
                    <a:pt x="0" y="17977"/>
                    <a:pt x="0" y="17977"/>
                  </a:cubicBezTo>
                  <a:close/>
                </a:path>
              </a:pathLst>
            </a:custGeom>
            <a:solidFill>
              <a:schemeClr val="accent3">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Shape 18"/>
            <p:cNvSpPr/>
            <p:nvPr/>
          </p:nvSpPr>
          <p:spPr>
            <a:xfrm>
              <a:off x="5836337" y="3757241"/>
              <a:ext cx="1073931" cy="14610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4376"/>
                  </a:lnTo>
                  <a:lnTo>
                    <a:pt x="21600" y="0"/>
                  </a:lnTo>
                  <a:lnTo>
                    <a:pt x="0" y="7224"/>
                  </a:lnTo>
                  <a:cubicBezTo>
                    <a:pt x="0" y="7224"/>
                    <a:pt x="0" y="21600"/>
                    <a:pt x="0" y="21600"/>
                  </a:cubicBezTo>
                  <a:close/>
                </a:path>
              </a:pathLst>
            </a:custGeom>
            <a:solidFill>
              <a:schemeClr val="accent3">
                <a:lumMod val="5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19"/>
            <p:cNvSpPr/>
            <p:nvPr/>
          </p:nvSpPr>
          <p:spPr>
            <a:xfrm>
              <a:off x="4784535" y="3665572"/>
              <a:ext cx="1055049" cy="5869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625"/>
                  </a:lnTo>
                  <a:lnTo>
                    <a:pt x="0" y="0"/>
                  </a:lnTo>
                  <a:lnTo>
                    <a:pt x="21600" y="17975"/>
                  </a:lnTo>
                  <a:cubicBezTo>
                    <a:pt x="21600" y="17975"/>
                    <a:pt x="21600" y="21600"/>
                    <a:pt x="21600" y="21600"/>
                  </a:cubicBezTo>
                  <a:close/>
                </a:path>
              </a:pathLst>
            </a:custGeom>
            <a:solidFill>
              <a:schemeClr val="accent3">
                <a:lumMod val="60000"/>
                <a:lumOff val="4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20"/>
            <p:cNvSpPr/>
            <p:nvPr/>
          </p:nvSpPr>
          <p:spPr>
            <a:xfrm>
              <a:off x="4784535" y="3757241"/>
              <a:ext cx="1055049" cy="1460825"/>
            </a:xfrm>
            <a:custGeom>
              <a:avLst/>
              <a:gdLst/>
              <a:ahLst/>
              <a:cxnLst>
                <a:cxn ang="0">
                  <a:pos x="wd2" y="hd2"/>
                </a:cxn>
                <a:cxn ang="5400000">
                  <a:pos x="wd2" y="hd2"/>
                </a:cxn>
                <a:cxn ang="10800000">
                  <a:pos x="wd2" y="hd2"/>
                </a:cxn>
                <a:cxn ang="16200000">
                  <a:pos x="wd2" y="hd2"/>
                </a:cxn>
              </a:cxnLst>
              <a:rect l="0" t="0" r="r" b="b"/>
              <a:pathLst>
                <a:path w="21600" h="21600" extrusionOk="0">
                  <a:moveTo>
                    <a:pt x="21600" y="7222"/>
                  </a:moveTo>
                  <a:lnTo>
                    <a:pt x="0" y="0"/>
                  </a:lnTo>
                  <a:lnTo>
                    <a:pt x="0" y="14378"/>
                  </a:lnTo>
                  <a:lnTo>
                    <a:pt x="21600" y="21600"/>
                  </a:lnTo>
                  <a:cubicBezTo>
                    <a:pt x="21600" y="21600"/>
                    <a:pt x="21600" y="7222"/>
                    <a:pt x="21600" y="7222"/>
                  </a:cubicBezTo>
                  <a:close/>
                </a:path>
              </a:pathLst>
            </a:custGeom>
            <a:solidFill>
              <a:schemeClr val="accent3">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5" name="TextBox 44"/>
          <p:cNvSpPr txBox="1"/>
          <p:nvPr/>
        </p:nvSpPr>
        <p:spPr>
          <a:xfrm rot="1881810">
            <a:off x="5517908" y="3488818"/>
            <a:ext cx="619634" cy="323165"/>
          </a:xfrm>
          <a:prstGeom prst="rect">
            <a:avLst/>
          </a:prstGeom>
          <a:noFill/>
        </p:spPr>
        <p:txBody>
          <a:bodyPr wrap="square" rtlCol="0">
            <a:spAutoFit/>
          </a:bodyPr>
          <a:lstStyle/>
          <a:p>
            <a:pPr algn="ctr"/>
            <a:r>
              <a:rPr lang="en-US" sz="1500" b="1" dirty="0" smtClean="0">
                <a:solidFill>
                  <a:srgbClr val="FEFEFE"/>
                </a:solidFill>
                <a:latin typeface="Montserrat" charset="0"/>
                <a:ea typeface="Montserrat" charset="0"/>
                <a:cs typeface="Montserrat" charset="0"/>
              </a:rPr>
              <a:t>11%</a:t>
            </a:r>
            <a:endParaRPr lang="en-US" sz="1500" b="1" dirty="0">
              <a:solidFill>
                <a:srgbClr val="FEFEFE"/>
              </a:solidFill>
              <a:latin typeface="Montserrat" charset="0"/>
              <a:ea typeface="Montserrat" charset="0"/>
              <a:cs typeface="Montserrat" charset="0"/>
            </a:endParaRPr>
          </a:p>
        </p:txBody>
      </p:sp>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 This is Master </a:t>
            </a:r>
            <a:r>
              <a:rPr lang="en-US" dirty="0" smtClean="0"/>
              <a:t>Style</a:t>
            </a:r>
            <a:endParaRPr lang="en-US" dirty="0"/>
          </a:p>
        </p:txBody>
      </p:sp>
      <p:sp>
        <p:nvSpPr>
          <p:cNvPr id="38" name="Rectangle 37"/>
          <p:cNvSpPr/>
          <p:nvPr/>
        </p:nvSpPr>
        <p:spPr>
          <a:xfrm>
            <a:off x="2518575" y="4705447"/>
            <a:ext cx="596638" cy="477054"/>
          </a:xfrm>
          <a:prstGeom prst="rect">
            <a:avLst/>
          </a:prstGeom>
        </p:spPr>
        <p:txBody>
          <a:bodyPr wrap="none" anchor="ctr">
            <a:spAutoFit/>
          </a:bodyPr>
          <a:lstStyle/>
          <a:p>
            <a:pPr algn="ctr"/>
            <a:r>
              <a:rPr lang="en-US" sz="2500" dirty="0">
                <a:solidFill>
                  <a:schemeClr val="accent5"/>
                </a:solidFill>
                <a:latin typeface="FontAwesome" pitchFamily="2" charset="0"/>
              </a:rPr>
              <a:t></a:t>
            </a:r>
          </a:p>
        </p:txBody>
      </p:sp>
      <p:sp>
        <p:nvSpPr>
          <p:cNvPr id="39" name="Rectangle 38"/>
          <p:cNvSpPr/>
          <p:nvPr/>
        </p:nvSpPr>
        <p:spPr>
          <a:xfrm>
            <a:off x="5548658" y="2198936"/>
            <a:ext cx="518091" cy="523220"/>
          </a:xfrm>
          <a:prstGeom prst="rect">
            <a:avLst/>
          </a:prstGeom>
        </p:spPr>
        <p:txBody>
          <a:bodyPr wrap="none" anchor="ctr">
            <a:spAutoFit/>
          </a:bodyPr>
          <a:lstStyle/>
          <a:p>
            <a:pPr algn="ctr"/>
            <a:r>
              <a:rPr lang="en-US" sz="2800" dirty="0">
                <a:solidFill>
                  <a:schemeClr val="accent2"/>
                </a:solidFill>
                <a:latin typeface="FontAwesome" pitchFamily="2" charset="0"/>
              </a:rPr>
              <a:t></a:t>
            </a:r>
          </a:p>
        </p:txBody>
      </p:sp>
      <p:sp>
        <p:nvSpPr>
          <p:cNvPr id="40" name="Rectangle 39"/>
          <p:cNvSpPr/>
          <p:nvPr/>
        </p:nvSpPr>
        <p:spPr>
          <a:xfrm>
            <a:off x="3666929" y="3822032"/>
            <a:ext cx="543739" cy="523220"/>
          </a:xfrm>
          <a:prstGeom prst="rect">
            <a:avLst/>
          </a:prstGeom>
        </p:spPr>
        <p:txBody>
          <a:bodyPr wrap="none" anchor="ctr">
            <a:spAutoFit/>
          </a:bodyPr>
          <a:lstStyle/>
          <a:p>
            <a:pPr algn="ctr"/>
            <a:r>
              <a:rPr lang="en-US" sz="2800" dirty="0">
                <a:solidFill>
                  <a:schemeClr val="accent4"/>
                </a:solidFill>
                <a:latin typeface="FontAwesome" pitchFamily="2" charset="0"/>
              </a:rPr>
              <a:t></a:t>
            </a:r>
          </a:p>
        </p:txBody>
      </p:sp>
      <p:sp>
        <p:nvSpPr>
          <p:cNvPr id="41" name="Rectangle 40"/>
          <p:cNvSpPr/>
          <p:nvPr/>
        </p:nvSpPr>
        <p:spPr>
          <a:xfrm>
            <a:off x="4734960" y="2899606"/>
            <a:ext cx="542136" cy="553998"/>
          </a:xfrm>
          <a:prstGeom prst="rect">
            <a:avLst/>
          </a:prstGeom>
        </p:spPr>
        <p:txBody>
          <a:bodyPr wrap="none" anchor="ctr">
            <a:spAutoFit/>
          </a:bodyPr>
          <a:lstStyle/>
          <a:p>
            <a:pPr algn="ctr"/>
            <a:r>
              <a:rPr lang="en-US" sz="3000" dirty="0">
                <a:solidFill>
                  <a:schemeClr val="accent3"/>
                </a:solidFill>
                <a:latin typeface="FontAwesome" pitchFamily="2" charset="0"/>
              </a:rPr>
              <a:t></a:t>
            </a:r>
          </a:p>
        </p:txBody>
      </p:sp>
      <p:sp>
        <p:nvSpPr>
          <p:cNvPr id="42" name="Rectangle 41"/>
          <p:cNvSpPr/>
          <p:nvPr/>
        </p:nvSpPr>
        <p:spPr>
          <a:xfrm>
            <a:off x="6944073" y="1752405"/>
            <a:ext cx="527709" cy="477054"/>
          </a:xfrm>
          <a:prstGeom prst="rect">
            <a:avLst/>
          </a:prstGeom>
        </p:spPr>
        <p:txBody>
          <a:bodyPr wrap="none" anchor="ctr">
            <a:spAutoFit/>
          </a:bodyPr>
          <a:lstStyle/>
          <a:p>
            <a:pPr algn="ctr"/>
            <a:r>
              <a:rPr lang="en-US" sz="2500" dirty="0">
                <a:solidFill>
                  <a:schemeClr val="tx2"/>
                </a:solidFill>
                <a:latin typeface="FontAwesome" pitchFamily="2" charset="0"/>
              </a:rPr>
              <a:t></a:t>
            </a:r>
          </a:p>
        </p:txBody>
      </p:sp>
      <p:sp>
        <p:nvSpPr>
          <p:cNvPr id="49" name="TextBox 48"/>
          <p:cNvSpPr txBox="1"/>
          <p:nvPr/>
        </p:nvSpPr>
        <p:spPr>
          <a:xfrm>
            <a:off x="5389706" y="1509325"/>
            <a:ext cx="1525509" cy="925894"/>
          </a:xfrm>
          <a:prstGeom prst="rect">
            <a:avLst/>
          </a:prstGeom>
          <a:noFill/>
        </p:spPr>
        <p:txBody>
          <a:bodyPr wrap="square" numCol="1" spcCol="0" rtlCol="0" anchor="ctr">
            <a:spAutoFit/>
          </a:bodyPr>
          <a:lstStyle/>
          <a:p>
            <a:pPr algn="r">
              <a:lnSpc>
                <a:spcPts val="1300"/>
              </a:lnSpc>
            </a:pPr>
            <a:r>
              <a:rPr lang="zh-CN" altLang="en-US" sz="900" b="1" dirty="0">
                <a:solidFill>
                  <a:schemeClr val="bg2"/>
                </a:solidFill>
                <a:latin typeface="Montserrat Light" charset="0"/>
                <a:ea typeface="Montserrat Light" charset="0"/>
                <a:cs typeface="Montserrat Light" charset="0"/>
              </a:rPr>
              <a:t>添加文本内容添加文本内容添加文本内容添加文本内容添加文本内容添加文本内容添加文本内容添加文本内容</a:t>
            </a:r>
          </a:p>
        </p:txBody>
      </p:sp>
      <p:sp>
        <p:nvSpPr>
          <p:cNvPr id="50" name="TextBox 49"/>
          <p:cNvSpPr txBox="1"/>
          <p:nvPr/>
        </p:nvSpPr>
        <p:spPr>
          <a:xfrm>
            <a:off x="3784890" y="2064947"/>
            <a:ext cx="1768196" cy="759182"/>
          </a:xfrm>
          <a:prstGeom prst="rect">
            <a:avLst/>
          </a:prstGeom>
          <a:noFill/>
        </p:spPr>
        <p:txBody>
          <a:bodyPr wrap="square" numCol="1" spcCol="0" rtlCol="0" anchor="ctr">
            <a:spAutoFit/>
          </a:bodyPr>
          <a:lstStyle/>
          <a:p>
            <a:pPr algn="r">
              <a:lnSpc>
                <a:spcPts val="1300"/>
              </a:lnSpc>
            </a:pPr>
            <a:r>
              <a:rPr lang="zh-CN" altLang="en-US" sz="900" b="1" dirty="0">
                <a:solidFill>
                  <a:schemeClr val="bg2"/>
                </a:solidFill>
                <a:latin typeface="Montserrat Light" charset="0"/>
                <a:ea typeface="Montserrat Light" charset="0"/>
                <a:cs typeface="Montserrat Light" charset="0"/>
              </a:rPr>
              <a:t>添加文本内容添加文本内容添加文本内容添加文本内容添加文本内容添加文本内容添加文本内容添加文本内容</a:t>
            </a:r>
          </a:p>
        </p:txBody>
      </p:sp>
      <p:sp>
        <p:nvSpPr>
          <p:cNvPr id="51" name="TextBox 50"/>
          <p:cNvSpPr txBox="1"/>
          <p:nvPr/>
        </p:nvSpPr>
        <p:spPr>
          <a:xfrm>
            <a:off x="2971799" y="2822662"/>
            <a:ext cx="1598463" cy="759182"/>
          </a:xfrm>
          <a:prstGeom prst="rect">
            <a:avLst/>
          </a:prstGeom>
          <a:noFill/>
        </p:spPr>
        <p:txBody>
          <a:bodyPr wrap="square" numCol="1" spcCol="0" rtlCol="0" anchor="ctr">
            <a:spAutoFit/>
          </a:bodyPr>
          <a:lstStyle/>
          <a:p>
            <a:pPr algn="r">
              <a:lnSpc>
                <a:spcPts val="1300"/>
              </a:lnSpc>
            </a:pPr>
            <a:r>
              <a:rPr lang="zh-CN" altLang="en-US" sz="900" b="1" dirty="0">
                <a:solidFill>
                  <a:schemeClr val="bg2"/>
                </a:solidFill>
                <a:latin typeface="Montserrat Light" charset="0"/>
                <a:ea typeface="Montserrat Light" charset="0"/>
                <a:cs typeface="Montserrat Light" charset="0"/>
              </a:rPr>
              <a:t>添加文本内容添加文本内容添加文本内容添加文本内容添加文本内容添加文本内容添加文本内容添加文本内容</a:t>
            </a:r>
          </a:p>
        </p:txBody>
      </p:sp>
      <p:sp>
        <p:nvSpPr>
          <p:cNvPr id="53" name="TextBox 52"/>
          <p:cNvSpPr txBox="1"/>
          <p:nvPr/>
        </p:nvSpPr>
        <p:spPr>
          <a:xfrm>
            <a:off x="1884500" y="3676135"/>
            <a:ext cx="1768196" cy="744691"/>
          </a:xfrm>
          <a:prstGeom prst="rect">
            <a:avLst/>
          </a:prstGeom>
          <a:noFill/>
        </p:spPr>
        <p:txBody>
          <a:bodyPr wrap="square" numCol="1" spcCol="0" rtlCol="0" anchor="ctr">
            <a:spAutoFit/>
          </a:bodyPr>
          <a:lstStyle/>
          <a:p>
            <a:pPr algn="r">
              <a:lnSpc>
                <a:spcPts val="1300"/>
              </a:lnSpc>
            </a:pPr>
            <a:r>
              <a:rPr lang="zh-CN" altLang="en-US" sz="900" b="1" dirty="0">
                <a:solidFill>
                  <a:schemeClr val="bg2"/>
                </a:solidFill>
                <a:latin typeface="Montserrat Light" charset="0"/>
                <a:ea typeface="Montserrat Light" charset="0"/>
                <a:cs typeface="Montserrat Light" charset="0"/>
              </a:rPr>
              <a:t>添加文本内容添加文本内容添加文本内容添加文本内容添加文本内容添加文本内容添加文本内容添加文本内容</a:t>
            </a:r>
          </a:p>
        </p:txBody>
      </p:sp>
      <p:sp>
        <p:nvSpPr>
          <p:cNvPr id="54" name="TextBox 53"/>
          <p:cNvSpPr txBox="1"/>
          <p:nvPr/>
        </p:nvSpPr>
        <p:spPr>
          <a:xfrm>
            <a:off x="1233995" y="4335016"/>
            <a:ext cx="1242901" cy="1259319"/>
          </a:xfrm>
          <a:prstGeom prst="rect">
            <a:avLst/>
          </a:prstGeom>
          <a:noFill/>
        </p:spPr>
        <p:txBody>
          <a:bodyPr wrap="square" numCol="1" spcCol="0" rtlCol="0" anchor="ctr">
            <a:spAutoFit/>
          </a:bodyPr>
          <a:lstStyle/>
          <a:p>
            <a:pPr algn="r">
              <a:lnSpc>
                <a:spcPts val="1300"/>
              </a:lnSpc>
            </a:pPr>
            <a:r>
              <a:rPr lang="zh-CN" altLang="en-US" sz="900" b="1" dirty="0">
                <a:solidFill>
                  <a:schemeClr val="bg2"/>
                </a:solidFill>
                <a:latin typeface="Montserrat Light" charset="0"/>
                <a:ea typeface="Montserrat Light" charset="0"/>
                <a:cs typeface="Montserrat Light" charset="0"/>
              </a:rPr>
              <a:t>添加文本内容添加文本内容添加文本内容添加文本内容添加文本内容添加文本内容添加文本内容添加文本内容</a:t>
            </a:r>
          </a:p>
          <a:p>
            <a:pPr algn="r">
              <a:lnSpc>
                <a:spcPts val="1300"/>
              </a:lnSpc>
            </a:pPr>
            <a:r>
              <a:rPr lang="en-US" sz="900" b="1" dirty="0" smtClean="0">
                <a:solidFill>
                  <a:schemeClr val="bg2"/>
                </a:solidFill>
                <a:latin typeface="Montserrat Light" charset="0"/>
                <a:ea typeface="Montserrat Light" charset="0"/>
                <a:cs typeface="Montserrat Light" charset="0"/>
              </a:rPr>
              <a:t>.</a:t>
            </a:r>
            <a:endParaRPr lang="en-US" sz="900" b="1" dirty="0" smtClean="0">
              <a:solidFill>
                <a:schemeClr val="bg2"/>
              </a:solidFill>
              <a:latin typeface="Montserrat Light" charset="0"/>
              <a:ea typeface="Montserrat Light" charset="0"/>
              <a:cs typeface="Montserrat Light" charset="0"/>
            </a:endParaRPr>
          </a:p>
        </p:txBody>
      </p:sp>
      <p:sp>
        <p:nvSpPr>
          <p:cNvPr id="55" name="Rounded Rectangle 54"/>
          <p:cNvSpPr/>
          <p:nvPr/>
        </p:nvSpPr>
        <p:spPr>
          <a:xfrm>
            <a:off x="9775231" y="2152966"/>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006095" y="2119828"/>
            <a:ext cx="1224158"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Text goes</a:t>
            </a:r>
          </a:p>
        </p:txBody>
      </p:sp>
      <p:sp>
        <p:nvSpPr>
          <p:cNvPr id="57" name="Rounded Rectangle 56"/>
          <p:cNvSpPr/>
          <p:nvPr/>
        </p:nvSpPr>
        <p:spPr>
          <a:xfrm>
            <a:off x="9775231" y="2490317"/>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0006095" y="2457179"/>
            <a:ext cx="1224158"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Example text goes</a:t>
            </a:r>
          </a:p>
        </p:txBody>
      </p:sp>
      <p:sp>
        <p:nvSpPr>
          <p:cNvPr id="59" name="Rounded Rectangle 58"/>
          <p:cNvSpPr/>
          <p:nvPr/>
        </p:nvSpPr>
        <p:spPr>
          <a:xfrm>
            <a:off x="9775231" y="2845515"/>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0006095" y="2812377"/>
            <a:ext cx="1224158"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Example text goes</a:t>
            </a:r>
          </a:p>
        </p:txBody>
      </p:sp>
      <p:sp>
        <p:nvSpPr>
          <p:cNvPr id="61" name="Rounded Rectangle 60"/>
          <p:cNvSpPr/>
          <p:nvPr/>
        </p:nvSpPr>
        <p:spPr>
          <a:xfrm>
            <a:off x="9775231" y="3182866"/>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0006095" y="3149728"/>
            <a:ext cx="1224158" cy="259045"/>
          </a:xfrm>
          <a:prstGeom prst="rect">
            <a:avLst/>
          </a:prstGeom>
          <a:noFill/>
        </p:spPr>
        <p:txBody>
          <a:bodyPr wrap="square" numCol="1" spcCol="0" rtlCol="0" anchor="ctr">
            <a:spAutoFit/>
          </a:bodyPr>
          <a:lstStyle/>
          <a:p>
            <a:pPr>
              <a:lnSpc>
                <a:spcPts val="1300"/>
              </a:lnSpc>
            </a:pPr>
            <a:r>
              <a:rPr lang="en-US" sz="900" b="1" dirty="0">
                <a:solidFill>
                  <a:schemeClr val="bg2"/>
                </a:solidFill>
                <a:latin typeface="Montserrat Light" charset="0"/>
                <a:ea typeface="Montserrat Light" charset="0"/>
                <a:cs typeface="Montserrat Light" charset="0"/>
              </a:rPr>
              <a:t>S</a:t>
            </a:r>
            <a:r>
              <a:rPr lang="en-US" sz="900" b="1" dirty="0" smtClean="0">
                <a:solidFill>
                  <a:schemeClr val="bg2"/>
                </a:solidFill>
                <a:latin typeface="Montserrat Light" charset="0"/>
                <a:ea typeface="Montserrat Light" charset="0"/>
                <a:cs typeface="Montserrat Light" charset="0"/>
              </a:rPr>
              <a:t>ample text goes</a:t>
            </a:r>
          </a:p>
        </p:txBody>
      </p:sp>
      <p:sp>
        <p:nvSpPr>
          <p:cNvPr id="63" name="Rounded Rectangle 62"/>
          <p:cNvSpPr/>
          <p:nvPr/>
        </p:nvSpPr>
        <p:spPr>
          <a:xfrm>
            <a:off x="9775231" y="3531538"/>
            <a:ext cx="182880" cy="18288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006095" y="3498400"/>
            <a:ext cx="1224158" cy="259045"/>
          </a:xfrm>
          <a:prstGeom prst="rect">
            <a:avLst/>
          </a:prstGeom>
          <a:noFill/>
        </p:spPr>
        <p:txBody>
          <a:bodyPr wrap="square" numCol="1" spcCol="0" rtlCol="0" anchor="ctr">
            <a:spAutoFit/>
          </a:bodyPr>
          <a:lstStyle/>
          <a:p>
            <a:pPr>
              <a:lnSpc>
                <a:spcPts val="1300"/>
              </a:lnSpc>
            </a:pPr>
            <a:r>
              <a:rPr lang="en-US" sz="900" b="1" dirty="0" smtClean="0">
                <a:solidFill>
                  <a:schemeClr val="bg2"/>
                </a:solidFill>
                <a:latin typeface="Montserrat Light" charset="0"/>
                <a:ea typeface="Montserrat Light" charset="0"/>
                <a:cs typeface="Montserrat Light" charset="0"/>
              </a:rPr>
              <a:t>Example text</a:t>
            </a:r>
          </a:p>
        </p:txBody>
      </p:sp>
      <p:sp>
        <p:nvSpPr>
          <p:cNvPr id="67" name="TextBox 66"/>
          <p:cNvSpPr txBox="1"/>
          <p:nvPr/>
        </p:nvSpPr>
        <p:spPr>
          <a:xfrm>
            <a:off x="9708441" y="4031589"/>
            <a:ext cx="1717121" cy="898579"/>
          </a:xfrm>
          <a:prstGeom prst="rect">
            <a:avLst/>
          </a:prstGeom>
          <a:noFill/>
        </p:spPr>
        <p:txBody>
          <a:bodyPr wrap="square" numCol="1" spcCol="457200" rtlCol="0">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900" dirty="0">
              <a:solidFill>
                <a:schemeClr val="bg2"/>
              </a:solidFill>
              <a:latin typeface="Montserrat" charset="0"/>
              <a:ea typeface="Montserrat" charset="0"/>
              <a:cs typeface="Montserrat" charset="0"/>
            </a:endParaRPr>
          </a:p>
        </p:txBody>
      </p:sp>
      <p:sp>
        <p:nvSpPr>
          <p:cNvPr id="85" name="Freeform 84"/>
          <p:cNvSpPr/>
          <p:nvPr/>
        </p:nvSpPr>
        <p:spPr>
          <a:xfrm>
            <a:off x="3824169" y="4135005"/>
            <a:ext cx="2128982" cy="1509285"/>
          </a:xfrm>
          <a:custGeom>
            <a:avLst/>
            <a:gdLst>
              <a:gd name="connsiteX0" fmla="*/ 0 w 2128982"/>
              <a:gd name="connsiteY0" fmla="*/ 488958 h 1509285"/>
              <a:gd name="connsiteX1" fmla="*/ 1054821 w 2128982"/>
              <a:gd name="connsiteY1" fmla="*/ 977264 h 1509285"/>
              <a:gd name="connsiteX2" fmla="*/ 2127906 w 2128982"/>
              <a:gd name="connsiteY2" fmla="*/ 488958 h 1509285"/>
              <a:gd name="connsiteX3" fmla="*/ 2127906 w 2128982"/>
              <a:gd name="connsiteY3" fmla="*/ 586749 h 1509285"/>
              <a:gd name="connsiteX4" fmla="*/ 2127906 w 2128982"/>
              <a:gd name="connsiteY4" fmla="*/ 587447 h 1509285"/>
              <a:gd name="connsiteX5" fmla="*/ 2127906 w 2128982"/>
              <a:gd name="connsiteY5" fmla="*/ 1020597 h 1509285"/>
              <a:gd name="connsiteX6" fmla="*/ 1055049 w 2128982"/>
              <a:gd name="connsiteY6" fmla="*/ 1508797 h 1509285"/>
              <a:gd name="connsiteX7" fmla="*/ 1055049 w 2128982"/>
              <a:gd name="connsiteY7" fmla="*/ 1509016 h 1509285"/>
              <a:gd name="connsiteX8" fmla="*/ 1054810 w 2128982"/>
              <a:gd name="connsiteY8" fmla="*/ 1508905 h 1509285"/>
              <a:gd name="connsiteX9" fmla="*/ 1053975 w 2128982"/>
              <a:gd name="connsiteY9" fmla="*/ 1509285 h 1509285"/>
              <a:gd name="connsiteX10" fmla="*/ 1053975 w 2128982"/>
              <a:gd name="connsiteY10" fmla="*/ 1508519 h 1509285"/>
              <a:gd name="connsiteX11" fmla="*/ 0 w 2128982"/>
              <a:gd name="connsiteY11" fmla="*/ 1020599 h 1509285"/>
              <a:gd name="connsiteX12" fmla="*/ 0 w 2128982"/>
              <a:gd name="connsiteY12" fmla="*/ 587456 h 1509285"/>
              <a:gd name="connsiteX13" fmla="*/ 0 w 2128982"/>
              <a:gd name="connsiteY13" fmla="*/ 586749 h 1509285"/>
              <a:gd name="connsiteX14" fmla="*/ 1073953 w 2128982"/>
              <a:gd name="connsiteY14" fmla="*/ 0 h 1509285"/>
              <a:gd name="connsiteX15" fmla="*/ 2128982 w 2128982"/>
              <a:gd name="connsiteY15" fmla="*/ 488409 h 1509285"/>
              <a:gd name="connsiteX16" fmla="*/ 1055029 w 2128982"/>
              <a:gd name="connsiteY16" fmla="*/ 977089 h 1509285"/>
              <a:gd name="connsiteX17" fmla="*/ 0 w 2128982"/>
              <a:gd name="connsiteY17" fmla="*/ 488680 h 150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8982" h="1509285">
                <a:moveTo>
                  <a:pt x="0" y="488958"/>
                </a:moveTo>
                <a:lnTo>
                  <a:pt x="1054821" y="977264"/>
                </a:lnTo>
                <a:lnTo>
                  <a:pt x="2127906" y="488958"/>
                </a:lnTo>
                <a:lnTo>
                  <a:pt x="2127906" y="586749"/>
                </a:lnTo>
                <a:lnTo>
                  <a:pt x="2127906" y="587447"/>
                </a:lnTo>
                <a:lnTo>
                  <a:pt x="2127906" y="1020597"/>
                </a:lnTo>
                <a:lnTo>
                  <a:pt x="1055049" y="1508797"/>
                </a:lnTo>
                <a:lnTo>
                  <a:pt x="1055049" y="1509016"/>
                </a:lnTo>
                <a:lnTo>
                  <a:pt x="1054810" y="1508905"/>
                </a:lnTo>
                <a:lnTo>
                  <a:pt x="1053975" y="1509285"/>
                </a:lnTo>
                <a:lnTo>
                  <a:pt x="1053975" y="1508519"/>
                </a:lnTo>
                <a:lnTo>
                  <a:pt x="0" y="1020599"/>
                </a:lnTo>
                <a:lnTo>
                  <a:pt x="0" y="587456"/>
                </a:lnTo>
                <a:lnTo>
                  <a:pt x="0" y="586749"/>
                </a:lnTo>
                <a:close/>
                <a:moveTo>
                  <a:pt x="1073953" y="0"/>
                </a:moveTo>
                <a:cubicBezTo>
                  <a:pt x="1073953" y="0"/>
                  <a:pt x="2128982" y="488409"/>
                  <a:pt x="2128982" y="488409"/>
                </a:cubicBezTo>
                <a:lnTo>
                  <a:pt x="1055029" y="977089"/>
                </a:lnTo>
                <a:lnTo>
                  <a:pt x="0" y="488680"/>
                </a:lnTo>
                <a:close/>
              </a:path>
            </a:pathLst>
          </a:custGeom>
          <a:solidFill>
            <a:srgbClr val="010101">
              <a:alpha val="10000"/>
            </a:srgbClr>
          </a:solidFill>
          <a:ln w="3175">
            <a:noFill/>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72" name="Group 71"/>
          <p:cNvGrpSpPr/>
          <p:nvPr/>
        </p:nvGrpSpPr>
        <p:grpSpPr>
          <a:xfrm>
            <a:off x="3776196" y="4167965"/>
            <a:ext cx="2128982" cy="1509285"/>
            <a:chOff x="3776196" y="4167965"/>
            <a:chExt cx="2128982" cy="1509285"/>
          </a:xfrm>
        </p:grpSpPr>
        <p:sp>
          <p:nvSpPr>
            <p:cNvPr id="18" name="Shape 21"/>
            <p:cNvSpPr/>
            <p:nvPr/>
          </p:nvSpPr>
          <p:spPr>
            <a:xfrm>
              <a:off x="3776196" y="4167965"/>
              <a:ext cx="2128982" cy="977089"/>
            </a:xfrm>
            <a:custGeom>
              <a:avLst/>
              <a:gdLst/>
              <a:ahLst/>
              <a:cxnLst>
                <a:cxn ang="0">
                  <a:pos x="wd2" y="hd2"/>
                </a:cxn>
                <a:cxn ang="5400000">
                  <a:pos x="wd2" y="hd2"/>
                </a:cxn>
                <a:cxn ang="10800000">
                  <a:pos x="wd2" y="hd2"/>
                </a:cxn>
                <a:cxn ang="16200000">
                  <a:pos x="wd2" y="hd2"/>
                </a:cxn>
              </a:cxnLst>
              <a:rect l="0" t="0" r="r" b="b"/>
              <a:pathLst>
                <a:path w="21600" h="21600" extrusionOk="0">
                  <a:moveTo>
                    <a:pt x="21600" y="10797"/>
                  </a:moveTo>
                  <a:lnTo>
                    <a:pt x="10704" y="21600"/>
                  </a:lnTo>
                  <a:lnTo>
                    <a:pt x="0" y="10803"/>
                  </a:lnTo>
                  <a:lnTo>
                    <a:pt x="10896" y="0"/>
                  </a:lnTo>
                  <a:cubicBezTo>
                    <a:pt x="10896" y="0"/>
                    <a:pt x="21600" y="10797"/>
                    <a:pt x="21600" y="10797"/>
                  </a:cubicBezTo>
                  <a:close/>
                </a:path>
              </a:pathLst>
            </a:custGeom>
            <a:solidFill>
              <a:schemeClr val="accent4"/>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22"/>
            <p:cNvSpPr/>
            <p:nvPr/>
          </p:nvSpPr>
          <p:spPr>
            <a:xfrm>
              <a:off x="3776196" y="4656923"/>
              <a:ext cx="1055049" cy="5869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625"/>
                  </a:lnTo>
                  <a:lnTo>
                    <a:pt x="0" y="0"/>
                  </a:lnTo>
                  <a:lnTo>
                    <a:pt x="21600" y="17975"/>
                  </a:lnTo>
                  <a:cubicBezTo>
                    <a:pt x="21600" y="17975"/>
                    <a:pt x="21600" y="21600"/>
                    <a:pt x="21600" y="21600"/>
                  </a:cubicBezTo>
                  <a:close/>
                </a:path>
              </a:pathLst>
            </a:custGeom>
            <a:solidFill>
              <a:schemeClr val="accent4">
                <a:lumMod val="60000"/>
                <a:lumOff val="4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23"/>
            <p:cNvSpPr/>
            <p:nvPr/>
          </p:nvSpPr>
          <p:spPr>
            <a:xfrm>
              <a:off x="3776196" y="4754714"/>
              <a:ext cx="1055049" cy="922267"/>
            </a:xfrm>
            <a:custGeom>
              <a:avLst/>
              <a:gdLst/>
              <a:ahLst/>
              <a:cxnLst>
                <a:cxn ang="0">
                  <a:pos x="wd2" y="hd2"/>
                </a:cxn>
                <a:cxn ang="5400000">
                  <a:pos x="wd2" y="hd2"/>
                </a:cxn>
                <a:cxn ang="10800000">
                  <a:pos x="wd2" y="hd2"/>
                </a:cxn>
                <a:cxn ang="16200000">
                  <a:pos x="wd2" y="hd2"/>
                </a:cxn>
              </a:cxnLst>
              <a:rect l="0" t="0" r="r" b="b"/>
              <a:pathLst>
                <a:path w="21600" h="21600" extrusionOk="0">
                  <a:moveTo>
                    <a:pt x="21600" y="11439"/>
                  </a:moveTo>
                  <a:lnTo>
                    <a:pt x="0" y="0"/>
                  </a:lnTo>
                  <a:lnTo>
                    <a:pt x="0" y="10161"/>
                  </a:lnTo>
                  <a:lnTo>
                    <a:pt x="21600" y="21600"/>
                  </a:lnTo>
                  <a:cubicBezTo>
                    <a:pt x="21600" y="21600"/>
                    <a:pt x="21600" y="11439"/>
                    <a:pt x="21600" y="11439"/>
                  </a:cubicBezTo>
                  <a:close/>
                </a:path>
              </a:pathLst>
            </a:custGeom>
            <a:solidFill>
              <a:schemeClr val="accent4">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24"/>
            <p:cNvSpPr/>
            <p:nvPr/>
          </p:nvSpPr>
          <p:spPr>
            <a:xfrm>
              <a:off x="4830171" y="4656923"/>
              <a:ext cx="1073931" cy="587179"/>
            </a:xfrm>
            <a:custGeom>
              <a:avLst/>
              <a:gdLst/>
              <a:ahLst/>
              <a:cxnLst>
                <a:cxn ang="0">
                  <a:pos x="wd2" y="hd2"/>
                </a:cxn>
                <a:cxn ang="5400000">
                  <a:pos x="wd2" y="hd2"/>
                </a:cxn>
                <a:cxn ang="10800000">
                  <a:pos x="wd2" y="hd2"/>
                </a:cxn>
                <a:cxn ang="16200000">
                  <a:pos x="wd2" y="hd2"/>
                </a:cxn>
              </a:cxnLst>
              <a:rect l="0" t="0" r="r" b="b"/>
              <a:pathLst>
                <a:path w="21600" h="21600" extrusionOk="0">
                  <a:moveTo>
                    <a:pt x="0" y="17977"/>
                  </a:moveTo>
                  <a:lnTo>
                    <a:pt x="21600" y="0"/>
                  </a:lnTo>
                  <a:lnTo>
                    <a:pt x="21600" y="3623"/>
                  </a:lnTo>
                  <a:lnTo>
                    <a:pt x="0" y="21600"/>
                  </a:lnTo>
                  <a:cubicBezTo>
                    <a:pt x="0" y="21600"/>
                    <a:pt x="0" y="17977"/>
                    <a:pt x="0" y="17977"/>
                  </a:cubicBezTo>
                  <a:close/>
                </a:path>
              </a:pathLst>
            </a:custGeom>
            <a:solidFill>
              <a:schemeClr val="accent4">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25"/>
            <p:cNvSpPr/>
            <p:nvPr/>
          </p:nvSpPr>
          <p:spPr>
            <a:xfrm>
              <a:off x="4830171" y="4754714"/>
              <a:ext cx="1073931" cy="922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158"/>
                  </a:lnTo>
                  <a:lnTo>
                    <a:pt x="21600" y="0"/>
                  </a:lnTo>
                  <a:lnTo>
                    <a:pt x="0" y="11442"/>
                  </a:lnTo>
                  <a:cubicBezTo>
                    <a:pt x="0" y="11442"/>
                    <a:pt x="0" y="21600"/>
                    <a:pt x="0" y="21600"/>
                  </a:cubicBezTo>
                  <a:close/>
                </a:path>
              </a:pathLst>
            </a:custGeom>
            <a:solidFill>
              <a:schemeClr val="accent4">
                <a:lumMod val="5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4" name="TextBox 43"/>
          <p:cNvSpPr txBox="1"/>
          <p:nvPr/>
        </p:nvSpPr>
        <p:spPr>
          <a:xfrm rot="1881810">
            <a:off x="4489531" y="4473243"/>
            <a:ext cx="619634" cy="323165"/>
          </a:xfrm>
          <a:prstGeom prst="rect">
            <a:avLst/>
          </a:prstGeom>
          <a:noFill/>
        </p:spPr>
        <p:txBody>
          <a:bodyPr wrap="square" rtlCol="0">
            <a:spAutoFit/>
          </a:bodyPr>
          <a:lstStyle/>
          <a:p>
            <a:pPr algn="ctr"/>
            <a:r>
              <a:rPr lang="en-US" sz="1500" b="1" dirty="0" smtClean="0">
                <a:solidFill>
                  <a:srgbClr val="FEFEFE"/>
                </a:solidFill>
                <a:latin typeface="Montserrat" charset="0"/>
                <a:ea typeface="Montserrat" charset="0"/>
                <a:cs typeface="Montserrat" charset="0"/>
              </a:rPr>
              <a:t>6%</a:t>
            </a:r>
            <a:endParaRPr lang="en-US" sz="1500" b="1" dirty="0">
              <a:solidFill>
                <a:srgbClr val="FEFEFE"/>
              </a:solidFill>
              <a:latin typeface="Montserrat" charset="0"/>
              <a:ea typeface="Montserrat" charset="0"/>
              <a:cs typeface="Montserrat" charset="0"/>
            </a:endParaRPr>
          </a:p>
        </p:txBody>
      </p:sp>
      <p:sp>
        <p:nvSpPr>
          <p:cNvPr id="78" name="Freeform 77"/>
          <p:cNvSpPr/>
          <p:nvPr/>
        </p:nvSpPr>
        <p:spPr>
          <a:xfrm>
            <a:off x="2795564" y="5054848"/>
            <a:ext cx="2128982" cy="1073962"/>
          </a:xfrm>
          <a:custGeom>
            <a:avLst/>
            <a:gdLst>
              <a:gd name="connsiteX0" fmla="*/ 1073953 w 2128982"/>
              <a:gd name="connsiteY0" fmla="*/ 0 h 1073962"/>
              <a:gd name="connsiteX1" fmla="*/ 2117134 w 2128982"/>
              <a:gd name="connsiteY1" fmla="*/ 482924 h 1073962"/>
              <a:gd name="connsiteX2" fmla="*/ 2125601 w 2128982"/>
              <a:gd name="connsiteY2" fmla="*/ 486844 h 1073962"/>
              <a:gd name="connsiteX3" fmla="*/ 2125734 w 2128982"/>
              <a:gd name="connsiteY3" fmla="*/ 486783 h 1073962"/>
              <a:gd name="connsiteX4" fmla="*/ 2125734 w 2128982"/>
              <a:gd name="connsiteY4" fmla="*/ 486906 h 1073962"/>
              <a:gd name="connsiteX5" fmla="*/ 2128982 w 2128982"/>
              <a:gd name="connsiteY5" fmla="*/ 488409 h 1073962"/>
              <a:gd name="connsiteX6" fmla="*/ 2125734 w 2128982"/>
              <a:gd name="connsiteY6" fmla="*/ 489887 h 1073962"/>
              <a:gd name="connsiteX7" fmla="*/ 2125734 w 2128982"/>
              <a:gd name="connsiteY7" fmla="*/ 585272 h 1073962"/>
              <a:gd name="connsiteX8" fmla="*/ 1055049 w 2128982"/>
              <a:gd name="connsiteY8" fmla="*/ 1072485 h 1073962"/>
              <a:gd name="connsiteX9" fmla="*/ 1055049 w 2128982"/>
              <a:gd name="connsiteY9" fmla="*/ 1073692 h 1073962"/>
              <a:gd name="connsiteX10" fmla="*/ 1053734 w 2128982"/>
              <a:gd name="connsiteY10" fmla="*/ 1073084 h 1073962"/>
              <a:gd name="connsiteX11" fmla="*/ 1051803 w 2128982"/>
              <a:gd name="connsiteY11" fmla="*/ 1073962 h 1073962"/>
              <a:gd name="connsiteX12" fmla="*/ 1051803 w 2128982"/>
              <a:gd name="connsiteY12" fmla="*/ 1072190 h 1073962"/>
              <a:gd name="connsiteX13" fmla="*/ 0 w 2128982"/>
              <a:gd name="connsiteY13" fmla="*/ 585281 h 1073962"/>
              <a:gd name="connsiteX14" fmla="*/ 0 w 2128982"/>
              <a:gd name="connsiteY14" fmla="*/ 488680 h 1073962"/>
              <a:gd name="connsiteX15" fmla="*/ 0 w 2128982"/>
              <a:gd name="connsiteY15" fmla="*/ 486783 h 1073962"/>
              <a:gd name="connsiteX16" fmla="*/ 2067 w 2128982"/>
              <a:gd name="connsiteY16" fmla="*/ 487740 h 107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8982" h="1073962">
                <a:moveTo>
                  <a:pt x="1073953" y="0"/>
                </a:moveTo>
                <a:cubicBezTo>
                  <a:pt x="1073953" y="0"/>
                  <a:pt x="2001225" y="429266"/>
                  <a:pt x="2117134" y="482924"/>
                </a:cubicBezTo>
                <a:lnTo>
                  <a:pt x="2125601" y="486844"/>
                </a:lnTo>
                <a:lnTo>
                  <a:pt x="2125734" y="486783"/>
                </a:lnTo>
                <a:lnTo>
                  <a:pt x="2125734" y="486906"/>
                </a:lnTo>
                <a:lnTo>
                  <a:pt x="2128982" y="488409"/>
                </a:lnTo>
                <a:lnTo>
                  <a:pt x="2125734" y="489887"/>
                </a:lnTo>
                <a:lnTo>
                  <a:pt x="2125734" y="585272"/>
                </a:lnTo>
                <a:lnTo>
                  <a:pt x="1055049" y="1072485"/>
                </a:lnTo>
                <a:lnTo>
                  <a:pt x="1055049" y="1073692"/>
                </a:lnTo>
                <a:lnTo>
                  <a:pt x="1053734" y="1073084"/>
                </a:lnTo>
                <a:lnTo>
                  <a:pt x="1051803" y="1073962"/>
                </a:lnTo>
                <a:lnTo>
                  <a:pt x="1051803" y="1072190"/>
                </a:lnTo>
                <a:lnTo>
                  <a:pt x="0" y="585281"/>
                </a:lnTo>
                <a:lnTo>
                  <a:pt x="0" y="488680"/>
                </a:lnTo>
                <a:lnTo>
                  <a:pt x="0" y="486783"/>
                </a:lnTo>
                <a:lnTo>
                  <a:pt x="2067" y="487740"/>
                </a:lnTo>
                <a:close/>
              </a:path>
            </a:pathLst>
          </a:custGeom>
          <a:solidFill>
            <a:srgbClr val="010101">
              <a:alpha val="10000"/>
            </a:srgbClr>
          </a:solidFill>
          <a:ln w="3175">
            <a:noFill/>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73" name="Group 72"/>
          <p:cNvGrpSpPr/>
          <p:nvPr/>
        </p:nvGrpSpPr>
        <p:grpSpPr>
          <a:xfrm>
            <a:off x="2733086" y="5080687"/>
            <a:ext cx="2128982" cy="1073962"/>
            <a:chOff x="2733086" y="5080687"/>
            <a:chExt cx="2128982" cy="1073962"/>
          </a:xfrm>
        </p:grpSpPr>
        <p:sp>
          <p:nvSpPr>
            <p:cNvPr id="23" name="Shape 26"/>
            <p:cNvSpPr/>
            <p:nvPr/>
          </p:nvSpPr>
          <p:spPr>
            <a:xfrm>
              <a:off x="2733086" y="5080687"/>
              <a:ext cx="2128982" cy="977089"/>
            </a:xfrm>
            <a:custGeom>
              <a:avLst/>
              <a:gdLst/>
              <a:ahLst/>
              <a:cxnLst>
                <a:cxn ang="0">
                  <a:pos x="wd2" y="hd2"/>
                </a:cxn>
                <a:cxn ang="5400000">
                  <a:pos x="wd2" y="hd2"/>
                </a:cxn>
                <a:cxn ang="10800000">
                  <a:pos x="wd2" y="hd2"/>
                </a:cxn>
                <a:cxn ang="16200000">
                  <a:pos x="wd2" y="hd2"/>
                </a:cxn>
              </a:cxnLst>
              <a:rect l="0" t="0" r="r" b="b"/>
              <a:pathLst>
                <a:path w="21600" h="21600" extrusionOk="0">
                  <a:moveTo>
                    <a:pt x="21600" y="10797"/>
                  </a:moveTo>
                  <a:lnTo>
                    <a:pt x="10704" y="21600"/>
                  </a:lnTo>
                  <a:lnTo>
                    <a:pt x="0" y="10803"/>
                  </a:lnTo>
                  <a:lnTo>
                    <a:pt x="10896" y="0"/>
                  </a:lnTo>
                  <a:cubicBezTo>
                    <a:pt x="10896" y="0"/>
                    <a:pt x="21600" y="10797"/>
                    <a:pt x="21600" y="10797"/>
                  </a:cubicBezTo>
                  <a:close/>
                </a:path>
              </a:pathLst>
            </a:custGeom>
            <a:solidFill>
              <a:schemeClr val="accent5"/>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27"/>
            <p:cNvSpPr/>
            <p:nvPr/>
          </p:nvSpPr>
          <p:spPr>
            <a:xfrm>
              <a:off x="3784889" y="5567470"/>
              <a:ext cx="1073931" cy="587179"/>
            </a:xfrm>
            <a:custGeom>
              <a:avLst/>
              <a:gdLst/>
              <a:ahLst/>
              <a:cxnLst>
                <a:cxn ang="0">
                  <a:pos x="wd2" y="hd2"/>
                </a:cxn>
                <a:cxn ang="5400000">
                  <a:pos x="wd2" y="hd2"/>
                </a:cxn>
                <a:cxn ang="10800000">
                  <a:pos x="wd2" y="hd2"/>
                </a:cxn>
                <a:cxn ang="16200000">
                  <a:pos x="wd2" y="hd2"/>
                </a:cxn>
              </a:cxnLst>
              <a:rect l="0" t="0" r="r" b="b"/>
              <a:pathLst>
                <a:path w="21600" h="21600" extrusionOk="0">
                  <a:moveTo>
                    <a:pt x="0" y="17977"/>
                  </a:moveTo>
                  <a:lnTo>
                    <a:pt x="21600" y="0"/>
                  </a:lnTo>
                  <a:lnTo>
                    <a:pt x="21600" y="3623"/>
                  </a:lnTo>
                  <a:lnTo>
                    <a:pt x="0" y="21600"/>
                  </a:lnTo>
                  <a:cubicBezTo>
                    <a:pt x="0" y="21600"/>
                    <a:pt x="0" y="17977"/>
                    <a:pt x="0" y="17977"/>
                  </a:cubicBezTo>
                  <a:close/>
                </a:path>
              </a:pathLst>
            </a:custGeom>
            <a:solidFill>
              <a:schemeClr val="accent5">
                <a:lumMod val="75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28"/>
            <p:cNvSpPr/>
            <p:nvPr/>
          </p:nvSpPr>
          <p:spPr>
            <a:xfrm>
              <a:off x="2733086" y="5567470"/>
              <a:ext cx="1055049" cy="58690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3625"/>
                  </a:lnTo>
                  <a:lnTo>
                    <a:pt x="0" y="0"/>
                  </a:lnTo>
                  <a:lnTo>
                    <a:pt x="21600" y="17975"/>
                  </a:lnTo>
                  <a:cubicBezTo>
                    <a:pt x="21600" y="17975"/>
                    <a:pt x="21600" y="21600"/>
                    <a:pt x="21600" y="21600"/>
                  </a:cubicBezTo>
                  <a:close/>
                </a:path>
              </a:pathLst>
            </a:custGeom>
            <a:solidFill>
              <a:schemeClr val="accent5">
                <a:lumMod val="60000"/>
                <a:lumOff val="40000"/>
              </a:schemeClr>
            </a:solidFill>
            <a:ln w="3175">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3" name="TextBox 42"/>
          <p:cNvSpPr txBox="1"/>
          <p:nvPr/>
        </p:nvSpPr>
        <p:spPr>
          <a:xfrm rot="1881810">
            <a:off x="3453025" y="5395096"/>
            <a:ext cx="619634" cy="323165"/>
          </a:xfrm>
          <a:prstGeom prst="rect">
            <a:avLst/>
          </a:prstGeom>
          <a:noFill/>
        </p:spPr>
        <p:txBody>
          <a:bodyPr wrap="square" rtlCol="0">
            <a:spAutoFit/>
          </a:bodyPr>
          <a:lstStyle/>
          <a:p>
            <a:pPr algn="ctr"/>
            <a:r>
              <a:rPr lang="en-US" sz="1500" b="1" dirty="0" smtClean="0">
                <a:solidFill>
                  <a:srgbClr val="FEFEFE"/>
                </a:solidFill>
                <a:latin typeface="Montserrat" charset="0"/>
                <a:ea typeface="Montserrat" charset="0"/>
                <a:cs typeface="Montserrat" charset="0"/>
              </a:rPr>
              <a:t>2%</a:t>
            </a:r>
            <a:endParaRPr lang="en-US" sz="1500" b="1" dirty="0">
              <a:solidFill>
                <a:srgbClr val="FEFEFE"/>
              </a:solidFill>
              <a:latin typeface="Montserrat" charset="0"/>
              <a:ea typeface="Montserrat" charset="0"/>
              <a:cs typeface="Montserrat" charset="0"/>
            </a:endParaRPr>
          </a:p>
        </p:txBody>
      </p:sp>
      <p:sp>
        <p:nvSpPr>
          <p:cNvPr id="65"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3350380052"/>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2" presetClass="entr" presetSubtype="8" fill="hold" grpId="0" nodeType="withEffect">
                                  <p:stCondLst>
                                    <p:cond delay="50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p:tgtEl>
                                          <p:spTgt spid="40"/>
                                        </p:tgtEl>
                                        <p:attrNameLst>
                                          <p:attrName>ppt_x</p:attrName>
                                        </p:attrNameLst>
                                      </p:cBhvr>
                                      <p:tavLst>
                                        <p:tav tm="0">
                                          <p:val>
                                            <p:strVal val="#ppt_x-#ppt_w*1.125000"/>
                                          </p:val>
                                        </p:tav>
                                        <p:tav tm="100000">
                                          <p:val>
                                            <p:strVal val="#ppt_x"/>
                                          </p:val>
                                        </p:tav>
                                      </p:tavLst>
                                    </p:anim>
                                    <p:animEffect transition="in" filter="wipe(right)">
                                      <p:cBhvr>
                                        <p:cTn id="38" dur="500"/>
                                        <p:tgtEl>
                                          <p:spTgt spid="40"/>
                                        </p:tgtEl>
                                      </p:cBhvr>
                                    </p:animEffect>
                                  </p:childTnLst>
                                </p:cTn>
                              </p:par>
                              <p:par>
                                <p:cTn id="39" presetID="12" presetClass="entr" presetSubtype="8" fill="hold" grpId="0" nodeType="withEffect">
                                  <p:stCondLst>
                                    <p:cond delay="50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p:tgtEl>
                                          <p:spTgt spid="53"/>
                                        </p:tgtEl>
                                        <p:attrNameLst>
                                          <p:attrName>ppt_x</p:attrName>
                                        </p:attrNameLst>
                                      </p:cBhvr>
                                      <p:tavLst>
                                        <p:tav tm="0">
                                          <p:val>
                                            <p:strVal val="#ppt_x-#ppt_w*1.125000"/>
                                          </p:val>
                                        </p:tav>
                                        <p:tav tm="100000">
                                          <p:val>
                                            <p:strVal val="#ppt_x"/>
                                          </p:val>
                                        </p:tav>
                                      </p:tavLst>
                                    </p:anim>
                                    <p:animEffect transition="in" filter="wipe(righ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p:tgtEl>
                                          <p:spTgt spid="92"/>
                                        </p:tgtEl>
                                        <p:attrNameLst>
                                          <p:attrName>ppt_y</p:attrName>
                                        </p:attrNameLst>
                                      </p:cBhvr>
                                      <p:tavLst>
                                        <p:tav tm="0">
                                          <p:val>
                                            <p:strVal val="#ppt_y+#ppt_h*1.125000"/>
                                          </p:val>
                                        </p:tav>
                                        <p:tav tm="100000">
                                          <p:val>
                                            <p:strVal val="#ppt_y"/>
                                          </p:val>
                                        </p:tav>
                                      </p:tavLst>
                                    </p:anim>
                                    <p:animEffect transition="in" filter="wipe(up)">
                                      <p:cBhvr>
                                        <p:cTn id="48" dur="500"/>
                                        <p:tgtEl>
                                          <p:spTgt spid="92"/>
                                        </p:tgtEl>
                                      </p:cBhvr>
                                    </p:animEffect>
                                  </p:childTnLst>
                                </p:cTn>
                              </p:par>
                              <p:par>
                                <p:cTn id="49" presetID="12" presetClass="entr" presetSubtype="4"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p:tgtEl>
                                          <p:spTgt spid="71"/>
                                        </p:tgtEl>
                                        <p:attrNameLst>
                                          <p:attrName>ppt_y</p:attrName>
                                        </p:attrNameLst>
                                      </p:cBhvr>
                                      <p:tavLst>
                                        <p:tav tm="0">
                                          <p:val>
                                            <p:strVal val="#ppt_y+#ppt_h*1.125000"/>
                                          </p:val>
                                        </p:tav>
                                        <p:tav tm="100000">
                                          <p:val>
                                            <p:strVal val="#ppt_y"/>
                                          </p:val>
                                        </p:tav>
                                      </p:tavLst>
                                    </p:anim>
                                    <p:animEffect transition="in" filter="wipe(up)">
                                      <p:cBhvr>
                                        <p:cTn id="52" dur="500"/>
                                        <p:tgtEl>
                                          <p:spTgt spid="71"/>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up)">
                                      <p:cBhvr>
                                        <p:cTn id="56" dur="500"/>
                                        <p:tgtEl>
                                          <p:spTgt spid="45"/>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p:tgtEl>
                                          <p:spTgt spid="51"/>
                                        </p:tgtEl>
                                        <p:attrNameLst>
                                          <p:attrName>ppt_y</p:attrName>
                                        </p:attrNameLst>
                                      </p:cBhvr>
                                      <p:tavLst>
                                        <p:tav tm="0">
                                          <p:val>
                                            <p:strVal val="#ppt_y+#ppt_h*1.125000"/>
                                          </p:val>
                                        </p:tav>
                                        <p:tav tm="100000">
                                          <p:val>
                                            <p:strVal val="#ppt_y"/>
                                          </p:val>
                                        </p:tav>
                                      </p:tavLst>
                                    </p:anim>
                                    <p:animEffect transition="in" filter="wipe(up)">
                                      <p:cBhvr>
                                        <p:cTn id="60" dur="500"/>
                                        <p:tgtEl>
                                          <p:spTgt spid="51"/>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up)">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500"/>
                                        <p:tgtEl>
                                          <p:spTgt spid="99"/>
                                        </p:tgtEl>
                                      </p:cBhvr>
                                    </p:animEffect>
                                  </p:childTnLst>
                                </p:cTn>
                              </p:par>
                              <p:par>
                                <p:cTn id="70" presetID="10" presetClass="entr" presetSubtype="0" fill="hold"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p:cTn id="83" dur="500" fill="hold"/>
                                        <p:tgtEl>
                                          <p:spTgt spid="50"/>
                                        </p:tgtEl>
                                        <p:attrNameLst>
                                          <p:attrName>ppt_w</p:attrName>
                                        </p:attrNameLst>
                                      </p:cBhvr>
                                      <p:tavLst>
                                        <p:tav tm="0">
                                          <p:val>
                                            <p:fltVal val="0"/>
                                          </p:val>
                                        </p:tav>
                                        <p:tav tm="100000">
                                          <p:val>
                                            <p:strVal val="#ppt_w"/>
                                          </p:val>
                                        </p:tav>
                                      </p:tavLst>
                                    </p:anim>
                                    <p:anim calcmode="lin" valueType="num">
                                      <p:cBhvr>
                                        <p:cTn id="84" dur="500" fill="hold"/>
                                        <p:tgtEl>
                                          <p:spTgt spid="50"/>
                                        </p:tgtEl>
                                        <p:attrNameLst>
                                          <p:attrName>ppt_h</p:attrName>
                                        </p:attrNameLst>
                                      </p:cBhvr>
                                      <p:tavLst>
                                        <p:tav tm="0">
                                          <p:val>
                                            <p:fltVal val="0"/>
                                          </p:val>
                                        </p:tav>
                                        <p:tav tm="100000">
                                          <p:val>
                                            <p:strVal val="#ppt_h"/>
                                          </p:val>
                                        </p:tav>
                                      </p:tavLst>
                                    </p:anim>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500"/>
                                        <p:tgtEl>
                                          <p:spTgt spid="6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dissolve">
                                      <p:cBhvr>
                                        <p:cTn id="98" dur="500"/>
                                        <p:tgtEl>
                                          <p:spTgt spid="42"/>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dissolve">
                                      <p:cBhvr>
                                        <p:cTn id="101" dur="500"/>
                                        <p:tgtEl>
                                          <p:spTgt spid="4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up)">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8" fill="hold" grpId="0" nodeType="click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p:tgtEl>
                                          <p:spTgt spid="55"/>
                                        </p:tgtEl>
                                        <p:attrNameLst>
                                          <p:attrName>ppt_x</p:attrName>
                                        </p:attrNameLst>
                                      </p:cBhvr>
                                      <p:tavLst>
                                        <p:tav tm="0">
                                          <p:val>
                                            <p:strVal val="#ppt_x-#ppt_w*1.125000"/>
                                          </p:val>
                                        </p:tav>
                                        <p:tav tm="100000">
                                          <p:val>
                                            <p:strVal val="#ppt_x"/>
                                          </p:val>
                                        </p:tav>
                                      </p:tavLst>
                                    </p:anim>
                                    <p:animEffect transition="in" filter="wipe(right)">
                                      <p:cBhvr>
                                        <p:cTn id="112" dur="500"/>
                                        <p:tgtEl>
                                          <p:spTgt spid="55"/>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anim calcmode="lin" valueType="num">
                                      <p:cBhvr additive="base">
                                        <p:cTn id="115" dur="500"/>
                                        <p:tgtEl>
                                          <p:spTgt spid="56"/>
                                        </p:tgtEl>
                                        <p:attrNameLst>
                                          <p:attrName>ppt_x</p:attrName>
                                        </p:attrNameLst>
                                      </p:cBhvr>
                                      <p:tavLst>
                                        <p:tav tm="0">
                                          <p:val>
                                            <p:strVal val="#ppt_x-#ppt_w*1.125000"/>
                                          </p:val>
                                        </p:tav>
                                        <p:tav tm="100000">
                                          <p:val>
                                            <p:strVal val="#ppt_x"/>
                                          </p:val>
                                        </p:tav>
                                      </p:tavLst>
                                    </p:anim>
                                    <p:animEffect transition="in" filter="wipe(right)">
                                      <p:cBhvr>
                                        <p:cTn id="116" dur="500"/>
                                        <p:tgtEl>
                                          <p:spTgt spid="56"/>
                                        </p:tgtEl>
                                      </p:cBhvr>
                                    </p:animEffect>
                                  </p:childTnLst>
                                </p:cTn>
                              </p:par>
                              <p:par>
                                <p:cTn id="117" presetID="12" presetClass="entr" presetSubtype="8"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additive="base">
                                        <p:cTn id="119" dur="500"/>
                                        <p:tgtEl>
                                          <p:spTgt spid="57"/>
                                        </p:tgtEl>
                                        <p:attrNameLst>
                                          <p:attrName>ppt_x</p:attrName>
                                        </p:attrNameLst>
                                      </p:cBhvr>
                                      <p:tavLst>
                                        <p:tav tm="0">
                                          <p:val>
                                            <p:strVal val="#ppt_x-#ppt_w*1.125000"/>
                                          </p:val>
                                        </p:tav>
                                        <p:tav tm="100000">
                                          <p:val>
                                            <p:strVal val="#ppt_x"/>
                                          </p:val>
                                        </p:tav>
                                      </p:tavLst>
                                    </p:anim>
                                    <p:animEffect transition="in" filter="wipe(right)">
                                      <p:cBhvr>
                                        <p:cTn id="120" dur="500"/>
                                        <p:tgtEl>
                                          <p:spTgt spid="57"/>
                                        </p:tgtEl>
                                      </p:cBhvr>
                                    </p:animEffect>
                                  </p:childTnLst>
                                </p:cTn>
                              </p:par>
                              <p:par>
                                <p:cTn id="121" presetID="12" presetClass="entr" presetSubtype="8"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additive="base">
                                        <p:cTn id="123" dur="500"/>
                                        <p:tgtEl>
                                          <p:spTgt spid="58"/>
                                        </p:tgtEl>
                                        <p:attrNameLst>
                                          <p:attrName>ppt_x</p:attrName>
                                        </p:attrNameLst>
                                      </p:cBhvr>
                                      <p:tavLst>
                                        <p:tav tm="0">
                                          <p:val>
                                            <p:strVal val="#ppt_x-#ppt_w*1.125000"/>
                                          </p:val>
                                        </p:tav>
                                        <p:tav tm="100000">
                                          <p:val>
                                            <p:strVal val="#ppt_x"/>
                                          </p:val>
                                        </p:tav>
                                      </p:tavLst>
                                    </p:anim>
                                    <p:animEffect transition="in" filter="wipe(right)">
                                      <p:cBhvr>
                                        <p:cTn id="124" dur="500"/>
                                        <p:tgtEl>
                                          <p:spTgt spid="58"/>
                                        </p:tgtEl>
                                      </p:cBhvr>
                                    </p:animEffect>
                                  </p:childTnLst>
                                </p:cTn>
                              </p:par>
                              <p:par>
                                <p:cTn id="125" presetID="12" presetClass="entr" presetSubtype="8"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p:tgtEl>
                                          <p:spTgt spid="59"/>
                                        </p:tgtEl>
                                        <p:attrNameLst>
                                          <p:attrName>ppt_x</p:attrName>
                                        </p:attrNameLst>
                                      </p:cBhvr>
                                      <p:tavLst>
                                        <p:tav tm="0">
                                          <p:val>
                                            <p:strVal val="#ppt_x-#ppt_w*1.125000"/>
                                          </p:val>
                                        </p:tav>
                                        <p:tav tm="100000">
                                          <p:val>
                                            <p:strVal val="#ppt_x"/>
                                          </p:val>
                                        </p:tav>
                                      </p:tavLst>
                                    </p:anim>
                                    <p:animEffect transition="in" filter="wipe(right)">
                                      <p:cBhvr>
                                        <p:cTn id="128" dur="500"/>
                                        <p:tgtEl>
                                          <p:spTgt spid="59"/>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additive="base">
                                        <p:cTn id="131" dur="500"/>
                                        <p:tgtEl>
                                          <p:spTgt spid="60"/>
                                        </p:tgtEl>
                                        <p:attrNameLst>
                                          <p:attrName>ppt_x</p:attrName>
                                        </p:attrNameLst>
                                      </p:cBhvr>
                                      <p:tavLst>
                                        <p:tav tm="0">
                                          <p:val>
                                            <p:strVal val="#ppt_x-#ppt_w*1.125000"/>
                                          </p:val>
                                        </p:tav>
                                        <p:tav tm="100000">
                                          <p:val>
                                            <p:strVal val="#ppt_x"/>
                                          </p:val>
                                        </p:tav>
                                      </p:tavLst>
                                    </p:anim>
                                    <p:animEffect transition="in" filter="wipe(right)">
                                      <p:cBhvr>
                                        <p:cTn id="132" dur="500"/>
                                        <p:tgtEl>
                                          <p:spTgt spid="60"/>
                                        </p:tgtEl>
                                      </p:cBhvr>
                                    </p:animEffect>
                                  </p:childTnLst>
                                </p:cTn>
                              </p:par>
                              <p:par>
                                <p:cTn id="133" presetID="12" presetClass="entr" presetSubtype="8" fill="hold" grpId="0" nodeType="withEffect">
                                  <p:stCondLst>
                                    <p:cond delay="0"/>
                                  </p:stCondLst>
                                  <p:childTnLst>
                                    <p:set>
                                      <p:cBhvr>
                                        <p:cTn id="134" dur="1" fill="hold">
                                          <p:stCondLst>
                                            <p:cond delay="0"/>
                                          </p:stCondLst>
                                        </p:cTn>
                                        <p:tgtEl>
                                          <p:spTgt spid="61"/>
                                        </p:tgtEl>
                                        <p:attrNameLst>
                                          <p:attrName>style.visibility</p:attrName>
                                        </p:attrNameLst>
                                      </p:cBhvr>
                                      <p:to>
                                        <p:strVal val="visible"/>
                                      </p:to>
                                    </p:set>
                                    <p:anim calcmode="lin" valueType="num">
                                      <p:cBhvr additive="base">
                                        <p:cTn id="135" dur="500"/>
                                        <p:tgtEl>
                                          <p:spTgt spid="61"/>
                                        </p:tgtEl>
                                        <p:attrNameLst>
                                          <p:attrName>ppt_x</p:attrName>
                                        </p:attrNameLst>
                                      </p:cBhvr>
                                      <p:tavLst>
                                        <p:tav tm="0">
                                          <p:val>
                                            <p:strVal val="#ppt_x-#ppt_w*1.125000"/>
                                          </p:val>
                                        </p:tav>
                                        <p:tav tm="100000">
                                          <p:val>
                                            <p:strVal val="#ppt_x"/>
                                          </p:val>
                                        </p:tav>
                                      </p:tavLst>
                                    </p:anim>
                                    <p:animEffect transition="in" filter="wipe(right)">
                                      <p:cBhvr>
                                        <p:cTn id="136" dur="500"/>
                                        <p:tgtEl>
                                          <p:spTgt spid="61"/>
                                        </p:tgtEl>
                                      </p:cBhvr>
                                    </p:animEffect>
                                  </p:childTnLst>
                                </p:cTn>
                              </p:par>
                              <p:par>
                                <p:cTn id="137" presetID="12" presetClass="entr" presetSubtype="8" fill="hold" grpId="0"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additive="base">
                                        <p:cTn id="139" dur="500"/>
                                        <p:tgtEl>
                                          <p:spTgt spid="62"/>
                                        </p:tgtEl>
                                        <p:attrNameLst>
                                          <p:attrName>ppt_x</p:attrName>
                                        </p:attrNameLst>
                                      </p:cBhvr>
                                      <p:tavLst>
                                        <p:tav tm="0">
                                          <p:val>
                                            <p:strVal val="#ppt_x-#ppt_w*1.125000"/>
                                          </p:val>
                                        </p:tav>
                                        <p:tav tm="100000">
                                          <p:val>
                                            <p:strVal val="#ppt_x"/>
                                          </p:val>
                                        </p:tav>
                                      </p:tavLst>
                                    </p:anim>
                                    <p:animEffect transition="in" filter="wipe(right)">
                                      <p:cBhvr>
                                        <p:cTn id="140" dur="500"/>
                                        <p:tgtEl>
                                          <p:spTgt spid="62"/>
                                        </p:tgtEl>
                                      </p:cBhvr>
                                    </p:animEffect>
                                  </p:childTnLst>
                                </p:cTn>
                              </p:par>
                              <p:par>
                                <p:cTn id="141" presetID="12" presetClass="entr" presetSubtype="8" fill="hold" grpId="0" nodeType="withEffect">
                                  <p:stCondLst>
                                    <p:cond delay="0"/>
                                  </p:stCondLst>
                                  <p:childTnLst>
                                    <p:set>
                                      <p:cBhvr>
                                        <p:cTn id="142" dur="1" fill="hold">
                                          <p:stCondLst>
                                            <p:cond delay="0"/>
                                          </p:stCondLst>
                                        </p:cTn>
                                        <p:tgtEl>
                                          <p:spTgt spid="63"/>
                                        </p:tgtEl>
                                        <p:attrNameLst>
                                          <p:attrName>style.visibility</p:attrName>
                                        </p:attrNameLst>
                                      </p:cBhvr>
                                      <p:to>
                                        <p:strVal val="visible"/>
                                      </p:to>
                                    </p:set>
                                    <p:anim calcmode="lin" valueType="num">
                                      <p:cBhvr additive="base">
                                        <p:cTn id="143" dur="500"/>
                                        <p:tgtEl>
                                          <p:spTgt spid="63"/>
                                        </p:tgtEl>
                                        <p:attrNameLst>
                                          <p:attrName>ppt_x</p:attrName>
                                        </p:attrNameLst>
                                      </p:cBhvr>
                                      <p:tavLst>
                                        <p:tav tm="0">
                                          <p:val>
                                            <p:strVal val="#ppt_x-#ppt_w*1.125000"/>
                                          </p:val>
                                        </p:tav>
                                        <p:tav tm="100000">
                                          <p:val>
                                            <p:strVal val="#ppt_x"/>
                                          </p:val>
                                        </p:tav>
                                      </p:tavLst>
                                    </p:anim>
                                    <p:animEffect transition="in" filter="wipe(right)">
                                      <p:cBhvr>
                                        <p:cTn id="144" dur="500"/>
                                        <p:tgtEl>
                                          <p:spTgt spid="63"/>
                                        </p:tgtEl>
                                      </p:cBhvr>
                                    </p:animEffect>
                                  </p:childTnLst>
                                </p:cTn>
                              </p:par>
                              <p:par>
                                <p:cTn id="145" presetID="12" presetClass="entr" presetSubtype="8" fill="hold" grpId="0" nodeType="withEffect">
                                  <p:stCondLst>
                                    <p:cond delay="0"/>
                                  </p:stCondLst>
                                  <p:childTnLst>
                                    <p:set>
                                      <p:cBhvr>
                                        <p:cTn id="146" dur="1" fill="hold">
                                          <p:stCondLst>
                                            <p:cond delay="0"/>
                                          </p:stCondLst>
                                        </p:cTn>
                                        <p:tgtEl>
                                          <p:spTgt spid="64"/>
                                        </p:tgtEl>
                                        <p:attrNameLst>
                                          <p:attrName>style.visibility</p:attrName>
                                        </p:attrNameLst>
                                      </p:cBhvr>
                                      <p:to>
                                        <p:strVal val="visible"/>
                                      </p:to>
                                    </p:set>
                                    <p:anim calcmode="lin" valueType="num">
                                      <p:cBhvr additive="base">
                                        <p:cTn id="147" dur="500"/>
                                        <p:tgtEl>
                                          <p:spTgt spid="64"/>
                                        </p:tgtEl>
                                        <p:attrNameLst>
                                          <p:attrName>ppt_x</p:attrName>
                                        </p:attrNameLst>
                                      </p:cBhvr>
                                      <p:tavLst>
                                        <p:tav tm="0">
                                          <p:val>
                                            <p:strVal val="#ppt_x-#ppt_w*1.125000"/>
                                          </p:val>
                                        </p:tav>
                                        <p:tav tm="100000">
                                          <p:val>
                                            <p:strVal val="#ppt_x"/>
                                          </p:val>
                                        </p:tav>
                                      </p:tavLst>
                                    </p:anim>
                                    <p:animEffect transition="in" filter="wipe(right)">
                                      <p:cBhvr>
                                        <p:cTn id="148" dur="500"/>
                                        <p:tgtEl>
                                          <p:spTgt spid="6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fade">
                                      <p:cBhvr>
                                        <p:cTn id="15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7" grpId="0"/>
      <p:bldP spid="99" grpId="0" animBg="1"/>
      <p:bldP spid="46" grpId="0"/>
      <p:bldP spid="92" grpId="0" animBg="1"/>
      <p:bldP spid="45" grpId="0"/>
      <p:bldP spid="38" grpId="0"/>
      <p:bldP spid="39" grpId="0"/>
      <p:bldP spid="40" grpId="0"/>
      <p:bldP spid="41" grpId="0"/>
      <p:bldP spid="42" grpId="0"/>
      <p:bldP spid="49" grpId="0"/>
      <p:bldP spid="50" grpId="0"/>
      <p:bldP spid="51" grpId="0"/>
      <p:bldP spid="53" grpId="0"/>
      <p:bldP spid="54" grpId="0"/>
      <p:bldP spid="55" grpId="0" animBg="1"/>
      <p:bldP spid="56" grpId="0"/>
      <p:bldP spid="57" grpId="0" animBg="1"/>
      <p:bldP spid="58" grpId="0"/>
      <p:bldP spid="59" grpId="0" animBg="1"/>
      <p:bldP spid="60" grpId="0"/>
      <p:bldP spid="61" grpId="0" animBg="1"/>
      <p:bldP spid="62" grpId="0"/>
      <p:bldP spid="63" grpId="0" animBg="1"/>
      <p:bldP spid="64" grpId="0"/>
      <p:bldP spid="67" grpId="0"/>
      <p:bldP spid="85" grpId="0" animBg="1"/>
      <p:bldP spid="44" grpId="0"/>
      <p:bldP spid="78"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sp>
        <p:nvSpPr>
          <p:cNvPr id="3" name="Oval 2"/>
          <p:cNvSpPr/>
          <p:nvPr/>
        </p:nvSpPr>
        <p:spPr>
          <a:xfrm>
            <a:off x="4073102" y="1913139"/>
            <a:ext cx="4026022" cy="4026022"/>
          </a:xfrm>
          <a:prstGeom prst="ellipse">
            <a:avLst/>
          </a:prstGeom>
          <a:solidFill>
            <a:schemeClr val="accent2"/>
          </a:solidFill>
          <a:ln>
            <a:noFill/>
          </a:ln>
          <a:effectLst>
            <a:outerShdw blurRad="571500" dist="546100" dir="3120000" sx="92000" sy="920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143684" y="2349854"/>
            <a:ext cx="3152592" cy="3152592"/>
          </a:xfrm>
          <a:prstGeom prst="ellipse">
            <a:avLst/>
          </a:prstGeom>
          <a:solidFill>
            <a:schemeClr val="tx1">
              <a:lumMod val="75000"/>
              <a:lumOff val="25000"/>
            </a:schemeClr>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245772" y="2786204"/>
            <a:ext cx="2279892" cy="2279892"/>
          </a:xfrm>
          <a:prstGeom prst="ellipse">
            <a:avLst/>
          </a:prstGeom>
          <a:solidFill>
            <a:schemeClr val="accent5"/>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24545" y="3094992"/>
            <a:ext cx="1662314" cy="1662314"/>
          </a:xfrm>
          <a:prstGeom prst="ellipse">
            <a:avLst/>
          </a:prstGeom>
          <a:solidFill>
            <a:schemeClr val="accent4"/>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00489" y="3360197"/>
            <a:ext cx="1131904" cy="1131904"/>
          </a:xfrm>
          <a:prstGeom prst="ellipse">
            <a:avLst/>
          </a:prstGeom>
          <a:solidFill>
            <a:srgbClr val="FEFEFE"/>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7559638" y="3738842"/>
            <a:ext cx="300498" cy="300498"/>
            <a:chOff x="9151194" y="898452"/>
            <a:chExt cx="224412" cy="224412"/>
          </a:xfrm>
        </p:grpSpPr>
        <p:sp>
          <p:nvSpPr>
            <p:cNvPr id="17" name="Oval 16"/>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Box 17"/>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smtClean="0">
                  <a:solidFill>
                    <a:schemeClr val="accent2"/>
                  </a:solidFill>
                  <a:latin typeface="Montserrat" charset="0"/>
                  <a:ea typeface="Montserrat" charset="0"/>
                  <a:cs typeface="Montserrat" charset="0"/>
                </a:rPr>
                <a:t>1</a:t>
              </a:r>
            </a:p>
          </p:txBody>
        </p:sp>
      </p:grpSp>
      <p:grpSp>
        <p:nvGrpSpPr>
          <p:cNvPr id="19" name="Group 18"/>
          <p:cNvGrpSpPr/>
          <p:nvPr/>
        </p:nvGrpSpPr>
        <p:grpSpPr>
          <a:xfrm>
            <a:off x="6769525" y="3738842"/>
            <a:ext cx="300498" cy="300498"/>
            <a:chOff x="9151194" y="898452"/>
            <a:chExt cx="224412" cy="224412"/>
          </a:xfrm>
        </p:grpSpPr>
        <p:sp>
          <p:nvSpPr>
            <p:cNvPr id="20" name="Oval 19"/>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TextBox 20"/>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smtClean="0">
                  <a:solidFill>
                    <a:schemeClr val="bg2">
                      <a:lumMod val="50000"/>
                    </a:schemeClr>
                  </a:solidFill>
                  <a:latin typeface="Montserrat" charset="0"/>
                  <a:ea typeface="Montserrat" charset="0"/>
                  <a:cs typeface="Montserrat" charset="0"/>
                </a:rPr>
                <a:t>2</a:t>
              </a:r>
            </a:p>
          </p:txBody>
        </p:sp>
      </p:grpSp>
      <p:grpSp>
        <p:nvGrpSpPr>
          <p:cNvPr id="23" name="Group 22"/>
          <p:cNvGrpSpPr/>
          <p:nvPr/>
        </p:nvGrpSpPr>
        <p:grpSpPr>
          <a:xfrm>
            <a:off x="6112577" y="3738842"/>
            <a:ext cx="300498" cy="300498"/>
            <a:chOff x="9151194" y="898452"/>
            <a:chExt cx="224412" cy="224412"/>
          </a:xfrm>
        </p:grpSpPr>
        <p:sp>
          <p:nvSpPr>
            <p:cNvPr id="24" name="Oval 23"/>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TextBox 24"/>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smtClean="0">
                  <a:solidFill>
                    <a:schemeClr val="accent5"/>
                  </a:solidFill>
                  <a:latin typeface="Montserrat" charset="0"/>
                  <a:ea typeface="Montserrat" charset="0"/>
                  <a:cs typeface="Montserrat" charset="0"/>
                </a:rPr>
                <a:t>3</a:t>
              </a:r>
            </a:p>
          </p:txBody>
        </p:sp>
      </p:grpSp>
      <p:grpSp>
        <p:nvGrpSpPr>
          <p:cNvPr id="27" name="Group 26"/>
          <p:cNvGrpSpPr/>
          <p:nvPr/>
        </p:nvGrpSpPr>
        <p:grpSpPr>
          <a:xfrm>
            <a:off x="5615427" y="3738842"/>
            <a:ext cx="300498" cy="300498"/>
            <a:chOff x="9151194" y="898452"/>
            <a:chExt cx="224412" cy="224412"/>
          </a:xfrm>
        </p:grpSpPr>
        <p:sp>
          <p:nvSpPr>
            <p:cNvPr id="28" name="Oval 27"/>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smtClean="0">
                  <a:solidFill>
                    <a:schemeClr val="accent4"/>
                  </a:solidFill>
                  <a:latin typeface="Montserrat" charset="0"/>
                  <a:ea typeface="Montserrat" charset="0"/>
                  <a:cs typeface="Montserrat" charset="0"/>
                </a:rPr>
                <a:t>4</a:t>
              </a:r>
            </a:p>
          </p:txBody>
        </p:sp>
      </p:grpSp>
      <p:grpSp>
        <p:nvGrpSpPr>
          <p:cNvPr id="30" name="Group 29"/>
          <p:cNvGrpSpPr/>
          <p:nvPr/>
        </p:nvGrpSpPr>
        <p:grpSpPr>
          <a:xfrm>
            <a:off x="5153789" y="3738842"/>
            <a:ext cx="300498" cy="300498"/>
            <a:chOff x="9151194" y="898452"/>
            <a:chExt cx="224412" cy="224412"/>
          </a:xfrm>
        </p:grpSpPr>
        <p:sp>
          <p:nvSpPr>
            <p:cNvPr id="31" name="Oval 30"/>
            <p:cNvSpPr/>
            <p:nvPr/>
          </p:nvSpPr>
          <p:spPr>
            <a:xfrm>
              <a:off x="9151194" y="898452"/>
              <a:ext cx="224412" cy="224412"/>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smtClean="0">
                  <a:solidFill>
                    <a:srgbClr val="FEFEFE"/>
                  </a:solidFill>
                  <a:latin typeface="Montserrat" charset="0"/>
                  <a:ea typeface="Montserrat" charset="0"/>
                  <a:cs typeface="Montserrat" charset="0"/>
                </a:rPr>
                <a:t>5</a:t>
              </a:r>
            </a:p>
          </p:txBody>
        </p:sp>
      </p:grpSp>
      <p:sp>
        <p:nvSpPr>
          <p:cNvPr id="33" name="TextBox 32"/>
          <p:cNvSpPr txBox="1"/>
          <p:nvPr/>
        </p:nvSpPr>
        <p:spPr>
          <a:xfrm>
            <a:off x="1153304" y="4881691"/>
            <a:ext cx="2188525" cy="988219"/>
          </a:xfrm>
          <a:prstGeom prst="rect">
            <a:avLst/>
          </a:prstGeom>
          <a:noFill/>
        </p:spPr>
        <p:txBody>
          <a:bodyPr wrap="square" numCol="1" spcCol="457200" rtlCol="0">
            <a:spAutoFit/>
          </a:bodyPr>
          <a:lstStyle/>
          <a:p>
            <a:pPr>
              <a:lnSpc>
                <a:spcPct val="150000"/>
              </a:lnSpc>
            </a:pPr>
            <a:r>
              <a:rPr lang="zh-CN" altLang="en-US" sz="10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1000" dirty="0">
              <a:solidFill>
                <a:schemeClr val="bg2"/>
              </a:solidFill>
              <a:latin typeface="Montserrat" charset="0"/>
              <a:ea typeface="Montserrat" charset="0"/>
              <a:cs typeface="Montserrat" charset="0"/>
            </a:endParaRPr>
          </a:p>
        </p:txBody>
      </p:sp>
      <p:sp>
        <p:nvSpPr>
          <p:cNvPr id="34" name="TextBox 33"/>
          <p:cNvSpPr txBox="1"/>
          <p:nvPr/>
        </p:nvSpPr>
        <p:spPr>
          <a:xfrm>
            <a:off x="1153304" y="4270198"/>
            <a:ext cx="1388420" cy="630942"/>
          </a:xfrm>
          <a:prstGeom prst="rect">
            <a:avLst/>
          </a:prstGeom>
          <a:noFill/>
        </p:spPr>
        <p:txBody>
          <a:bodyPr wrap="square" rtlCol="0">
            <a:spAutoFit/>
          </a:bodyPr>
          <a:lstStyle/>
          <a:p>
            <a:r>
              <a:rPr lang="en-US" sz="3500" b="1" dirty="0">
                <a:solidFill>
                  <a:schemeClr val="accent5"/>
                </a:solidFill>
                <a:latin typeface="Montserrat" charset="0"/>
                <a:ea typeface="Montserrat" charset="0"/>
                <a:cs typeface="Montserrat" charset="0"/>
              </a:rPr>
              <a:t>9</a:t>
            </a:r>
            <a:r>
              <a:rPr lang="en-US" sz="3500" b="1" dirty="0" smtClean="0">
                <a:solidFill>
                  <a:schemeClr val="accent5"/>
                </a:solidFill>
                <a:latin typeface="Montserrat" charset="0"/>
                <a:ea typeface="Montserrat" charset="0"/>
                <a:cs typeface="Montserrat" charset="0"/>
              </a:rPr>
              <a:t>%</a:t>
            </a:r>
            <a:endParaRPr lang="en-US" sz="3500" b="1" dirty="0">
              <a:solidFill>
                <a:schemeClr val="accent5"/>
              </a:solidFill>
              <a:latin typeface="Montserrat" charset="0"/>
              <a:ea typeface="Montserrat" charset="0"/>
              <a:cs typeface="Montserrat" charset="0"/>
            </a:endParaRPr>
          </a:p>
        </p:txBody>
      </p:sp>
      <p:sp>
        <p:nvSpPr>
          <p:cNvPr id="35" name="TextBox 34"/>
          <p:cNvSpPr txBox="1"/>
          <p:nvPr/>
        </p:nvSpPr>
        <p:spPr>
          <a:xfrm>
            <a:off x="1153304" y="2830949"/>
            <a:ext cx="2188525" cy="988219"/>
          </a:xfrm>
          <a:prstGeom prst="rect">
            <a:avLst/>
          </a:prstGeom>
          <a:noFill/>
        </p:spPr>
        <p:txBody>
          <a:bodyPr wrap="square" numCol="1" spcCol="457200" rtlCol="0">
            <a:spAutoFit/>
          </a:bodyPr>
          <a:lstStyle/>
          <a:p>
            <a:pPr>
              <a:lnSpc>
                <a:spcPct val="150000"/>
              </a:lnSpc>
            </a:pPr>
            <a:r>
              <a:rPr lang="zh-CN" altLang="en-US" sz="1000" b="1" dirty="0">
                <a:latin typeface="Montserrat" charset="0"/>
                <a:ea typeface="Montserrat" charset="0"/>
                <a:cs typeface="Montserrat" charset="0"/>
              </a:rPr>
              <a:t>添加文本内容添加文本内容添加文本内容添加文本内容添加文本内容添加文本内容添加文本内容添加文本内容</a:t>
            </a:r>
            <a:endParaRPr lang="en-US" altLang="zh-CN" sz="1000" dirty="0">
              <a:solidFill>
                <a:schemeClr val="bg2"/>
              </a:solidFill>
              <a:latin typeface="Montserrat" charset="0"/>
              <a:ea typeface="Montserrat" charset="0"/>
              <a:cs typeface="Montserrat" charset="0"/>
            </a:endParaRPr>
          </a:p>
        </p:txBody>
      </p:sp>
      <p:sp>
        <p:nvSpPr>
          <p:cNvPr id="36" name="TextBox 35"/>
          <p:cNvSpPr txBox="1"/>
          <p:nvPr/>
        </p:nvSpPr>
        <p:spPr>
          <a:xfrm>
            <a:off x="1153304" y="2219456"/>
            <a:ext cx="1388420" cy="630942"/>
          </a:xfrm>
          <a:prstGeom prst="rect">
            <a:avLst/>
          </a:prstGeom>
          <a:noFill/>
        </p:spPr>
        <p:txBody>
          <a:bodyPr wrap="square" rtlCol="0">
            <a:spAutoFit/>
          </a:bodyPr>
          <a:lstStyle/>
          <a:p>
            <a:r>
              <a:rPr lang="en-US" sz="3500" b="1" dirty="0" smtClean="0">
                <a:solidFill>
                  <a:schemeClr val="accent2"/>
                </a:solidFill>
                <a:latin typeface="Montserrat" charset="0"/>
                <a:ea typeface="Montserrat" charset="0"/>
                <a:cs typeface="Montserrat" charset="0"/>
              </a:rPr>
              <a:t>18%</a:t>
            </a:r>
            <a:endParaRPr lang="en-US" sz="3500" b="1" dirty="0">
              <a:solidFill>
                <a:schemeClr val="accent2"/>
              </a:solidFill>
              <a:latin typeface="Montserrat" charset="0"/>
              <a:ea typeface="Montserrat" charset="0"/>
              <a:cs typeface="Montserrat" charset="0"/>
            </a:endParaRPr>
          </a:p>
        </p:txBody>
      </p:sp>
      <p:cxnSp>
        <p:nvCxnSpPr>
          <p:cNvPr id="37" name="Straight Connector 36"/>
          <p:cNvCxnSpPr/>
          <p:nvPr/>
        </p:nvCxnSpPr>
        <p:spPr>
          <a:xfrm>
            <a:off x="1258157" y="4015663"/>
            <a:ext cx="2083672" cy="0"/>
          </a:xfrm>
          <a:prstGeom prst="line">
            <a:avLst/>
          </a:prstGeom>
          <a:ln w="635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9162117" y="1879563"/>
            <a:ext cx="569387" cy="553998"/>
          </a:xfrm>
          <a:prstGeom prst="rect">
            <a:avLst/>
          </a:prstGeom>
        </p:spPr>
        <p:txBody>
          <a:bodyPr wrap="none">
            <a:spAutoFit/>
          </a:bodyPr>
          <a:lstStyle/>
          <a:p>
            <a:r>
              <a:rPr lang="en-US" sz="3000" dirty="0">
                <a:solidFill>
                  <a:schemeClr val="bg2">
                    <a:lumMod val="60000"/>
                    <a:lumOff val="40000"/>
                  </a:schemeClr>
                </a:solidFill>
                <a:latin typeface="FontAwesome" pitchFamily="2" charset="0"/>
              </a:rPr>
              <a:t></a:t>
            </a:r>
          </a:p>
        </p:txBody>
      </p:sp>
      <p:sp>
        <p:nvSpPr>
          <p:cNvPr id="41" name="Rectangle 40"/>
          <p:cNvSpPr/>
          <p:nvPr/>
        </p:nvSpPr>
        <p:spPr>
          <a:xfrm>
            <a:off x="9162117" y="2630097"/>
            <a:ext cx="514885" cy="553998"/>
          </a:xfrm>
          <a:prstGeom prst="rect">
            <a:avLst/>
          </a:prstGeom>
        </p:spPr>
        <p:txBody>
          <a:bodyPr wrap="none">
            <a:spAutoFit/>
          </a:bodyPr>
          <a:lstStyle/>
          <a:p>
            <a:r>
              <a:rPr lang="en-US" sz="3000" dirty="0">
                <a:solidFill>
                  <a:schemeClr val="accent4"/>
                </a:solidFill>
                <a:latin typeface="FontAwesome" pitchFamily="2" charset="0"/>
              </a:rPr>
              <a:t></a:t>
            </a:r>
          </a:p>
        </p:txBody>
      </p:sp>
      <p:sp>
        <p:nvSpPr>
          <p:cNvPr id="42" name="Rectangle 41"/>
          <p:cNvSpPr/>
          <p:nvPr/>
        </p:nvSpPr>
        <p:spPr>
          <a:xfrm>
            <a:off x="9162117" y="4739656"/>
            <a:ext cx="569387" cy="553998"/>
          </a:xfrm>
          <a:prstGeom prst="rect">
            <a:avLst/>
          </a:prstGeom>
        </p:spPr>
        <p:txBody>
          <a:bodyPr wrap="none">
            <a:spAutoFit/>
          </a:bodyPr>
          <a:lstStyle/>
          <a:p>
            <a:r>
              <a:rPr lang="en-US" sz="3000" dirty="0">
                <a:solidFill>
                  <a:schemeClr val="accent2"/>
                </a:solidFill>
                <a:latin typeface="FontAwesome" pitchFamily="2" charset="0"/>
              </a:rPr>
              <a:t></a:t>
            </a:r>
          </a:p>
        </p:txBody>
      </p:sp>
      <p:sp>
        <p:nvSpPr>
          <p:cNvPr id="43" name="Rectangle 42"/>
          <p:cNvSpPr/>
          <p:nvPr/>
        </p:nvSpPr>
        <p:spPr>
          <a:xfrm>
            <a:off x="9162117" y="3380631"/>
            <a:ext cx="542136" cy="553998"/>
          </a:xfrm>
          <a:prstGeom prst="rect">
            <a:avLst/>
          </a:prstGeom>
        </p:spPr>
        <p:txBody>
          <a:bodyPr wrap="none">
            <a:spAutoFit/>
          </a:bodyPr>
          <a:lstStyle/>
          <a:p>
            <a:r>
              <a:rPr lang="en-US" sz="3000" dirty="0">
                <a:solidFill>
                  <a:schemeClr val="accent5"/>
                </a:solidFill>
                <a:latin typeface="FontAwesome" pitchFamily="2" charset="0"/>
              </a:rPr>
              <a:t></a:t>
            </a:r>
          </a:p>
        </p:txBody>
      </p:sp>
      <p:sp>
        <p:nvSpPr>
          <p:cNvPr id="44" name="Rectangle 43"/>
          <p:cNvSpPr/>
          <p:nvPr/>
        </p:nvSpPr>
        <p:spPr>
          <a:xfrm>
            <a:off x="9162117" y="4131165"/>
            <a:ext cx="514885" cy="553998"/>
          </a:xfrm>
          <a:prstGeom prst="rect">
            <a:avLst/>
          </a:prstGeom>
        </p:spPr>
        <p:txBody>
          <a:bodyPr wrap="none">
            <a:spAutoFit/>
          </a:bodyPr>
          <a:lstStyle/>
          <a:p>
            <a:r>
              <a:rPr lang="en-US" sz="3000" dirty="0">
                <a:solidFill>
                  <a:schemeClr val="tx1">
                    <a:lumMod val="75000"/>
                    <a:lumOff val="25000"/>
                  </a:schemeClr>
                </a:solidFill>
                <a:latin typeface="FontAwesome" pitchFamily="2" charset="0"/>
              </a:rPr>
              <a:t></a:t>
            </a:r>
          </a:p>
        </p:txBody>
      </p:sp>
      <p:sp>
        <p:nvSpPr>
          <p:cNvPr id="46" name="TextBox 45"/>
          <p:cNvSpPr txBox="1"/>
          <p:nvPr/>
        </p:nvSpPr>
        <p:spPr>
          <a:xfrm>
            <a:off x="9685007" y="1961648"/>
            <a:ext cx="817278" cy="400110"/>
          </a:xfrm>
          <a:prstGeom prst="rect">
            <a:avLst/>
          </a:prstGeom>
          <a:noFill/>
        </p:spPr>
        <p:txBody>
          <a:bodyPr wrap="square" rtlCol="0">
            <a:spAutoFit/>
          </a:bodyPr>
          <a:lstStyle/>
          <a:p>
            <a:r>
              <a:rPr lang="en-US" sz="2000" b="1" dirty="0" smtClean="0">
                <a:solidFill>
                  <a:schemeClr val="bg2">
                    <a:lumMod val="60000"/>
                    <a:lumOff val="40000"/>
                  </a:schemeClr>
                </a:solidFill>
                <a:latin typeface="Montserrat" charset="0"/>
                <a:ea typeface="Montserrat" charset="0"/>
                <a:cs typeface="Montserrat" charset="0"/>
              </a:rPr>
              <a:t>2%</a:t>
            </a:r>
            <a:endParaRPr lang="en-US" sz="2000" b="1" dirty="0">
              <a:solidFill>
                <a:schemeClr val="bg2">
                  <a:lumMod val="60000"/>
                  <a:lumOff val="40000"/>
                </a:schemeClr>
              </a:solidFill>
              <a:latin typeface="Montserrat" charset="0"/>
              <a:ea typeface="Montserrat" charset="0"/>
              <a:cs typeface="Montserrat" charset="0"/>
            </a:endParaRPr>
          </a:p>
        </p:txBody>
      </p:sp>
      <p:sp>
        <p:nvSpPr>
          <p:cNvPr id="47" name="TextBox 46"/>
          <p:cNvSpPr txBox="1"/>
          <p:nvPr/>
        </p:nvSpPr>
        <p:spPr>
          <a:xfrm>
            <a:off x="10340715" y="1978001"/>
            <a:ext cx="1173622" cy="400110"/>
          </a:xfrm>
          <a:prstGeom prst="rect">
            <a:avLst/>
          </a:prstGeom>
          <a:noFill/>
        </p:spPr>
        <p:txBody>
          <a:bodyPr wrap="square" numCol="1" spcCol="457200" rtlCol="0">
            <a:spAutoFit/>
          </a:bodyPr>
          <a:lstStyle/>
          <a:p>
            <a:pPr>
              <a:lnSpc>
                <a:spcPts val="1200"/>
              </a:lnSpc>
            </a:pPr>
            <a:r>
              <a:rPr lang="en-US" sz="800" dirty="0" smtClean="0">
                <a:solidFill>
                  <a:schemeClr val="bg2"/>
                </a:solidFill>
                <a:latin typeface="Montserrat" charset="0"/>
                <a:ea typeface="Montserrat" charset="0"/>
                <a:cs typeface="Montserrat" charset="0"/>
              </a:rPr>
              <a:t>Saying </a:t>
            </a:r>
            <a:r>
              <a:rPr lang="en-US" sz="800" dirty="0">
                <a:solidFill>
                  <a:schemeClr val="bg2"/>
                </a:solidFill>
                <a:latin typeface="Montserrat" charset="0"/>
                <a:ea typeface="Montserrat" charset="0"/>
                <a:cs typeface="Montserrat" charset="0"/>
              </a:rPr>
              <a:t>fruitful were hath </a:t>
            </a:r>
            <a:r>
              <a:rPr lang="en-US" sz="800" dirty="0" smtClean="0">
                <a:solidFill>
                  <a:schemeClr val="bg2"/>
                </a:solidFill>
                <a:latin typeface="Montserrat" charset="0"/>
                <a:ea typeface="Montserrat" charset="0"/>
                <a:cs typeface="Montserrat" charset="0"/>
              </a:rPr>
              <a:t>waters.</a:t>
            </a:r>
            <a:endParaRPr lang="en-US" sz="800" dirty="0">
              <a:solidFill>
                <a:schemeClr val="bg2"/>
              </a:solidFill>
              <a:latin typeface="Montserrat" charset="0"/>
              <a:ea typeface="Montserrat" charset="0"/>
              <a:cs typeface="Montserrat" charset="0"/>
            </a:endParaRPr>
          </a:p>
        </p:txBody>
      </p:sp>
      <p:sp>
        <p:nvSpPr>
          <p:cNvPr id="48" name="TextBox 47"/>
          <p:cNvSpPr txBox="1"/>
          <p:nvPr/>
        </p:nvSpPr>
        <p:spPr>
          <a:xfrm>
            <a:off x="9685007" y="2725128"/>
            <a:ext cx="817278" cy="400110"/>
          </a:xfrm>
          <a:prstGeom prst="rect">
            <a:avLst/>
          </a:prstGeom>
          <a:noFill/>
        </p:spPr>
        <p:txBody>
          <a:bodyPr wrap="square" rtlCol="0">
            <a:spAutoFit/>
          </a:bodyPr>
          <a:lstStyle/>
          <a:p>
            <a:r>
              <a:rPr lang="en-US" sz="2000" b="1" dirty="0" smtClean="0">
                <a:solidFill>
                  <a:schemeClr val="accent4"/>
                </a:solidFill>
                <a:latin typeface="Montserrat" charset="0"/>
                <a:ea typeface="Montserrat" charset="0"/>
                <a:cs typeface="Montserrat" charset="0"/>
              </a:rPr>
              <a:t>1%</a:t>
            </a:r>
            <a:endParaRPr lang="en-US" sz="2000" b="1" dirty="0">
              <a:solidFill>
                <a:schemeClr val="accent4"/>
              </a:solidFill>
              <a:latin typeface="Montserrat" charset="0"/>
              <a:ea typeface="Montserrat" charset="0"/>
              <a:cs typeface="Montserrat" charset="0"/>
            </a:endParaRPr>
          </a:p>
        </p:txBody>
      </p:sp>
      <p:sp>
        <p:nvSpPr>
          <p:cNvPr id="49" name="TextBox 48"/>
          <p:cNvSpPr txBox="1"/>
          <p:nvPr/>
        </p:nvSpPr>
        <p:spPr>
          <a:xfrm>
            <a:off x="10340715" y="2741481"/>
            <a:ext cx="1173622" cy="400110"/>
          </a:xfrm>
          <a:prstGeom prst="rect">
            <a:avLst/>
          </a:prstGeom>
          <a:noFill/>
        </p:spPr>
        <p:txBody>
          <a:bodyPr wrap="square" numCol="1" spcCol="457200" rtlCol="0">
            <a:spAutoFit/>
          </a:bodyPr>
          <a:lstStyle/>
          <a:p>
            <a:pPr>
              <a:lnSpc>
                <a:spcPts val="1200"/>
              </a:lnSpc>
            </a:pPr>
            <a:r>
              <a:rPr lang="en-US" sz="800" dirty="0" smtClean="0">
                <a:solidFill>
                  <a:schemeClr val="bg2"/>
                </a:solidFill>
                <a:latin typeface="Montserrat" charset="0"/>
                <a:ea typeface="Montserrat" charset="0"/>
                <a:cs typeface="Montserrat" charset="0"/>
              </a:rPr>
              <a:t>Saying </a:t>
            </a:r>
            <a:r>
              <a:rPr lang="en-US" sz="800" dirty="0">
                <a:solidFill>
                  <a:schemeClr val="bg2"/>
                </a:solidFill>
                <a:latin typeface="Montserrat" charset="0"/>
                <a:ea typeface="Montserrat" charset="0"/>
                <a:cs typeface="Montserrat" charset="0"/>
              </a:rPr>
              <a:t>fruitful were hath </a:t>
            </a:r>
            <a:r>
              <a:rPr lang="en-US" sz="800" dirty="0" smtClean="0">
                <a:solidFill>
                  <a:schemeClr val="bg2"/>
                </a:solidFill>
                <a:latin typeface="Montserrat" charset="0"/>
                <a:ea typeface="Montserrat" charset="0"/>
                <a:cs typeface="Montserrat" charset="0"/>
              </a:rPr>
              <a:t>waters.</a:t>
            </a:r>
            <a:endParaRPr lang="en-US" sz="800" dirty="0">
              <a:solidFill>
                <a:schemeClr val="bg2"/>
              </a:solidFill>
              <a:latin typeface="Montserrat" charset="0"/>
              <a:ea typeface="Montserrat" charset="0"/>
              <a:cs typeface="Montserrat" charset="0"/>
            </a:endParaRPr>
          </a:p>
        </p:txBody>
      </p:sp>
      <p:sp>
        <p:nvSpPr>
          <p:cNvPr id="50" name="TextBox 49"/>
          <p:cNvSpPr txBox="1"/>
          <p:nvPr/>
        </p:nvSpPr>
        <p:spPr>
          <a:xfrm>
            <a:off x="9685007" y="3506363"/>
            <a:ext cx="817278" cy="400110"/>
          </a:xfrm>
          <a:prstGeom prst="rect">
            <a:avLst/>
          </a:prstGeom>
          <a:noFill/>
        </p:spPr>
        <p:txBody>
          <a:bodyPr wrap="square" rtlCol="0">
            <a:spAutoFit/>
          </a:bodyPr>
          <a:lstStyle/>
          <a:p>
            <a:r>
              <a:rPr lang="en-US" sz="2000" b="1" dirty="0" smtClean="0">
                <a:solidFill>
                  <a:schemeClr val="accent5"/>
                </a:solidFill>
                <a:latin typeface="Montserrat" charset="0"/>
                <a:ea typeface="Montserrat" charset="0"/>
                <a:cs typeface="Montserrat" charset="0"/>
              </a:rPr>
              <a:t>3%</a:t>
            </a:r>
            <a:endParaRPr lang="en-US" sz="2000" b="1" dirty="0">
              <a:solidFill>
                <a:schemeClr val="accent5"/>
              </a:solidFill>
              <a:latin typeface="Montserrat" charset="0"/>
              <a:ea typeface="Montserrat" charset="0"/>
              <a:cs typeface="Montserrat" charset="0"/>
            </a:endParaRPr>
          </a:p>
        </p:txBody>
      </p:sp>
      <p:sp>
        <p:nvSpPr>
          <p:cNvPr id="51" name="TextBox 50"/>
          <p:cNvSpPr txBox="1"/>
          <p:nvPr/>
        </p:nvSpPr>
        <p:spPr>
          <a:xfrm>
            <a:off x="10340715" y="3522716"/>
            <a:ext cx="1173622" cy="400110"/>
          </a:xfrm>
          <a:prstGeom prst="rect">
            <a:avLst/>
          </a:prstGeom>
          <a:noFill/>
        </p:spPr>
        <p:txBody>
          <a:bodyPr wrap="square" numCol="1" spcCol="457200" rtlCol="0">
            <a:spAutoFit/>
          </a:bodyPr>
          <a:lstStyle/>
          <a:p>
            <a:pPr>
              <a:lnSpc>
                <a:spcPts val="1200"/>
              </a:lnSpc>
            </a:pPr>
            <a:r>
              <a:rPr lang="en-US" sz="800" dirty="0" smtClean="0">
                <a:solidFill>
                  <a:schemeClr val="bg2"/>
                </a:solidFill>
                <a:latin typeface="Montserrat" charset="0"/>
                <a:ea typeface="Montserrat" charset="0"/>
                <a:cs typeface="Montserrat" charset="0"/>
              </a:rPr>
              <a:t>Saying </a:t>
            </a:r>
            <a:r>
              <a:rPr lang="en-US" sz="800" dirty="0">
                <a:solidFill>
                  <a:schemeClr val="bg2"/>
                </a:solidFill>
                <a:latin typeface="Montserrat" charset="0"/>
                <a:ea typeface="Montserrat" charset="0"/>
                <a:cs typeface="Montserrat" charset="0"/>
              </a:rPr>
              <a:t>fruitful were hath </a:t>
            </a:r>
            <a:r>
              <a:rPr lang="en-US" sz="800" dirty="0" smtClean="0">
                <a:solidFill>
                  <a:schemeClr val="bg2"/>
                </a:solidFill>
                <a:latin typeface="Montserrat" charset="0"/>
                <a:ea typeface="Montserrat" charset="0"/>
                <a:cs typeface="Montserrat" charset="0"/>
              </a:rPr>
              <a:t>waters.</a:t>
            </a:r>
            <a:endParaRPr lang="en-US" sz="800" dirty="0">
              <a:solidFill>
                <a:schemeClr val="bg2"/>
              </a:solidFill>
              <a:latin typeface="Montserrat" charset="0"/>
              <a:ea typeface="Montserrat" charset="0"/>
              <a:cs typeface="Montserrat" charset="0"/>
            </a:endParaRPr>
          </a:p>
        </p:txBody>
      </p:sp>
      <p:sp>
        <p:nvSpPr>
          <p:cNvPr id="52" name="TextBox 51"/>
          <p:cNvSpPr txBox="1"/>
          <p:nvPr/>
        </p:nvSpPr>
        <p:spPr>
          <a:xfrm>
            <a:off x="9685007" y="4252087"/>
            <a:ext cx="817278" cy="400110"/>
          </a:xfrm>
          <a:prstGeom prst="rect">
            <a:avLst/>
          </a:prstGeom>
          <a:noFill/>
        </p:spPr>
        <p:txBody>
          <a:bodyPr wrap="square" rtlCol="0">
            <a:spAutoFit/>
          </a:bodyPr>
          <a:lstStyle/>
          <a:p>
            <a:r>
              <a:rPr lang="en-US" sz="2000" b="1" dirty="0">
                <a:solidFill>
                  <a:schemeClr val="tx1">
                    <a:lumMod val="75000"/>
                    <a:lumOff val="25000"/>
                  </a:schemeClr>
                </a:solidFill>
                <a:latin typeface="Montserrat" charset="0"/>
                <a:ea typeface="Montserrat" charset="0"/>
                <a:cs typeface="Montserrat" charset="0"/>
              </a:rPr>
              <a:t>6</a:t>
            </a:r>
            <a:r>
              <a:rPr lang="en-US" sz="2000" b="1" dirty="0" smtClean="0">
                <a:solidFill>
                  <a:schemeClr val="tx1">
                    <a:lumMod val="75000"/>
                    <a:lumOff val="25000"/>
                  </a:schemeClr>
                </a:solidFill>
                <a:latin typeface="Montserrat" charset="0"/>
                <a:ea typeface="Montserrat" charset="0"/>
                <a:cs typeface="Montserrat" charset="0"/>
              </a:rPr>
              <a:t>%</a:t>
            </a:r>
            <a:endParaRPr lang="en-US" sz="2000" b="1" dirty="0">
              <a:solidFill>
                <a:schemeClr val="tx1">
                  <a:lumMod val="75000"/>
                  <a:lumOff val="25000"/>
                </a:schemeClr>
              </a:solidFill>
              <a:latin typeface="Montserrat" charset="0"/>
              <a:ea typeface="Montserrat" charset="0"/>
              <a:cs typeface="Montserrat" charset="0"/>
            </a:endParaRPr>
          </a:p>
        </p:txBody>
      </p:sp>
      <p:sp>
        <p:nvSpPr>
          <p:cNvPr id="53" name="TextBox 52"/>
          <p:cNvSpPr txBox="1"/>
          <p:nvPr/>
        </p:nvSpPr>
        <p:spPr>
          <a:xfrm>
            <a:off x="10340715" y="4268440"/>
            <a:ext cx="1173622" cy="400110"/>
          </a:xfrm>
          <a:prstGeom prst="rect">
            <a:avLst/>
          </a:prstGeom>
          <a:noFill/>
        </p:spPr>
        <p:txBody>
          <a:bodyPr wrap="square" numCol="1" spcCol="457200" rtlCol="0">
            <a:spAutoFit/>
          </a:bodyPr>
          <a:lstStyle/>
          <a:p>
            <a:pPr>
              <a:lnSpc>
                <a:spcPts val="1200"/>
              </a:lnSpc>
            </a:pPr>
            <a:r>
              <a:rPr lang="en-US" sz="800" dirty="0" smtClean="0">
                <a:solidFill>
                  <a:schemeClr val="bg2"/>
                </a:solidFill>
                <a:latin typeface="Montserrat" charset="0"/>
                <a:ea typeface="Montserrat" charset="0"/>
                <a:cs typeface="Montserrat" charset="0"/>
              </a:rPr>
              <a:t>Saying </a:t>
            </a:r>
            <a:r>
              <a:rPr lang="en-US" sz="800" dirty="0">
                <a:solidFill>
                  <a:schemeClr val="bg2"/>
                </a:solidFill>
                <a:latin typeface="Montserrat" charset="0"/>
                <a:ea typeface="Montserrat" charset="0"/>
                <a:cs typeface="Montserrat" charset="0"/>
              </a:rPr>
              <a:t>fruitful were hath </a:t>
            </a:r>
            <a:r>
              <a:rPr lang="en-US" sz="800" dirty="0" smtClean="0">
                <a:solidFill>
                  <a:schemeClr val="bg2"/>
                </a:solidFill>
                <a:latin typeface="Montserrat" charset="0"/>
                <a:ea typeface="Montserrat" charset="0"/>
                <a:cs typeface="Montserrat" charset="0"/>
              </a:rPr>
              <a:t>waters.</a:t>
            </a:r>
            <a:endParaRPr lang="en-US" sz="800" dirty="0">
              <a:solidFill>
                <a:schemeClr val="bg2"/>
              </a:solidFill>
              <a:latin typeface="Montserrat" charset="0"/>
              <a:ea typeface="Montserrat" charset="0"/>
              <a:cs typeface="Montserrat" charset="0"/>
            </a:endParaRPr>
          </a:p>
        </p:txBody>
      </p:sp>
      <p:sp>
        <p:nvSpPr>
          <p:cNvPr id="54" name="TextBox 53"/>
          <p:cNvSpPr txBox="1"/>
          <p:nvPr/>
        </p:nvSpPr>
        <p:spPr>
          <a:xfrm>
            <a:off x="9685007" y="4846891"/>
            <a:ext cx="817278" cy="400110"/>
          </a:xfrm>
          <a:prstGeom prst="rect">
            <a:avLst/>
          </a:prstGeom>
          <a:noFill/>
        </p:spPr>
        <p:txBody>
          <a:bodyPr wrap="square" rtlCol="0">
            <a:spAutoFit/>
          </a:bodyPr>
          <a:lstStyle/>
          <a:p>
            <a:r>
              <a:rPr lang="en-US" sz="2000" b="1" dirty="0" smtClean="0">
                <a:solidFill>
                  <a:schemeClr val="accent2"/>
                </a:solidFill>
                <a:latin typeface="Montserrat" charset="0"/>
                <a:ea typeface="Montserrat" charset="0"/>
                <a:cs typeface="Montserrat" charset="0"/>
              </a:rPr>
              <a:t>10%</a:t>
            </a:r>
            <a:endParaRPr lang="en-US" sz="2000" b="1" dirty="0">
              <a:solidFill>
                <a:schemeClr val="accent2"/>
              </a:solidFill>
              <a:latin typeface="Montserrat" charset="0"/>
              <a:ea typeface="Montserrat" charset="0"/>
              <a:cs typeface="Montserrat" charset="0"/>
            </a:endParaRPr>
          </a:p>
        </p:txBody>
      </p:sp>
      <p:sp>
        <p:nvSpPr>
          <p:cNvPr id="55" name="TextBox 54"/>
          <p:cNvSpPr txBox="1"/>
          <p:nvPr/>
        </p:nvSpPr>
        <p:spPr>
          <a:xfrm>
            <a:off x="10340715" y="4863244"/>
            <a:ext cx="1173622" cy="400110"/>
          </a:xfrm>
          <a:prstGeom prst="rect">
            <a:avLst/>
          </a:prstGeom>
          <a:noFill/>
        </p:spPr>
        <p:txBody>
          <a:bodyPr wrap="square" numCol="1" spcCol="457200" rtlCol="0">
            <a:spAutoFit/>
          </a:bodyPr>
          <a:lstStyle/>
          <a:p>
            <a:pPr>
              <a:lnSpc>
                <a:spcPts val="1200"/>
              </a:lnSpc>
            </a:pPr>
            <a:r>
              <a:rPr lang="en-US" sz="800" dirty="0" smtClean="0">
                <a:solidFill>
                  <a:schemeClr val="bg2"/>
                </a:solidFill>
                <a:latin typeface="Montserrat" charset="0"/>
                <a:ea typeface="Montserrat" charset="0"/>
                <a:cs typeface="Montserrat" charset="0"/>
              </a:rPr>
              <a:t>Saying </a:t>
            </a:r>
            <a:r>
              <a:rPr lang="en-US" sz="800" dirty="0">
                <a:solidFill>
                  <a:schemeClr val="bg2"/>
                </a:solidFill>
                <a:latin typeface="Montserrat" charset="0"/>
                <a:ea typeface="Montserrat" charset="0"/>
                <a:cs typeface="Montserrat" charset="0"/>
              </a:rPr>
              <a:t>fruitful were hath </a:t>
            </a:r>
            <a:r>
              <a:rPr lang="en-US" sz="800" dirty="0" smtClean="0">
                <a:solidFill>
                  <a:schemeClr val="bg2"/>
                </a:solidFill>
                <a:latin typeface="Montserrat" charset="0"/>
                <a:ea typeface="Montserrat" charset="0"/>
                <a:cs typeface="Montserrat" charset="0"/>
              </a:rPr>
              <a:t>waters.</a:t>
            </a:r>
            <a:endParaRPr lang="en-US" sz="800" dirty="0">
              <a:solidFill>
                <a:schemeClr val="bg2"/>
              </a:solidFill>
              <a:latin typeface="Montserrat" charset="0"/>
              <a:ea typeface="Montserrat" charset="0"/>
              <a:cs typeface="Montserrat" charset="0"/>
            </a:endParaRPr>
          </a:p>
        </p:txBody>
      </p:sp>
      <p:sp>
        <p:nvSpPr>
          <p:cNvPr id="56" name="Freeform 55"/>
          <p:cNvSpPr/>
          <p:nvPr/>
        </p:nvSpPr>
        <p:spPr>
          <a:xfrm>
            <a:off x="5326602" y="2148396"/>
            <a:ext cx="3648722" cy="1526959"/>
          </a:xfrm>
          <a:custGeom>
            <a:avLst/>
            <a:gdLst>
              <a:gd name="connsiteX0" fmla="*/ 0 w 3648722"/>
              <a:gd name="connsiteY0" fmla="*/ 1393794 h 1393794"/>
              <a:gd name="connsiteX1" fmla="*/ 2183907 w 3648722"/>
              <a:gd name="connsiteY1" fmla="*/ 0 h 1393794"/>
              <a:gd name="connsiteX2" fmla="*/ 3648722 w 3648722"/>
              <a:gd name="connsiteY2" fmla="*/ 0 h 1393794"/>
              <a:gd name="connsiteX0" fmla="*/ 0 w 3648722"/>
              <a:gd name="connsiteY0" fmla="*/ 1393794 h 1393794"/>
              <a:gd name="connsiteX1" fmla="*/ 2485748 w 3648722"/>
              <a:gd name="connsiteY1" fmla="*/ 0 h 1393794"/>
              <a:gd name="connsiteX2" fmla="*/ 3648722 w 3648722"/>
              <a:gd name="connsiteY2" fmla="*/ 0 h 1393794"/>
              <a:gd name="connsiteX0" fmla="*/ 0 w 3648722"/>
              <a:gd name="connsiteY0" fmla="*/ 1393794 h 1393794"/>
              <a:gd name="connsiteX1" fmla="*/ 2947387 w 3648722"/>
              <a:gd name="connsiteY1" fmla="*/ 0 h 1393794"/>
              <a:gd name="connsiteX2" fmla="*/ 3648722 w 3648722"/>
              <a:gd name="connsiteY2" fmla="*/ 0 h 1393794"/>
            </a:gdLst>
            <a:ahLst/>
            <a:cxnLst>
              <a:cxn ang="0">
                <a:pos x="connsiteX0" y="connsiteY0"/>
              </a:cxn>
              <a:cxn ang="0">
                <a:pos x="connsiteX1" y="connsiteY1"/>
              </a:cxn>
              <a:cxn ang="0">
                <a:pos x="connsiteX2" y="connsiteY2"/>
              </a:cxn>
            </a:cxnLst>
            <a:rect l="l" t="t" r="r" b="b"/>
            <a:pathLst>
              <a:path w="3648722" h="1393794">
                <a:moveTo>
                  <a:pt x="0" y="1393794"/>
                </a:moveTo>
                <a:lnTo>
                  <a:pt x="2947387" y="0"/>
                </a:lnTo>
                <a:lnTo>
                  <a:pt x="3648722" y="0"/>
                </a:lnTo>
              </a:path>
            </a:pathLst>
          </a:custGeom>
          <a:noFill/>
          <a:ln>
            <a:solidFill>
              <a:schemeClr val="tx1">
                <a:alpha val="30000"/>
              </a:schemeClr>
            </a:solidFill>
            <a:headEnd type="oval" w="sm" len="sm"/>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5805996" y="2920753"/>
            <a:ext cx="3169328" cy="754601"/>
          </a:xfrm>
          <a:custGeom>
            <a:avLst/>
            <a:gdLst>
              <a:gd name="connsiteX0" fmla="*/ 0 w 3648722"/>
              <a:gd name="connsiteY0" fmla="*/ 1393794 h 1393794"/>
              <a:gd name="connsiteX1" fmla="*/ 2183907 w 3648722"/>
              <a:gd name="connsiteY1" fmla="*/ 0 h 1393794"/>
              <a:gd name="connsiteX2" fmla="*/ 3648722 w 3648722"/>
              <a:gd name="connsiteY2" fmla="*/ 0 h 1393794"/>
              <a:gd name="connsiteX0" fmla="*/ 0 w 3648722"/>
              <a:gd name="connsiteY0" fmla="*/ 1393794 h 1393794"/>
              <a:gd name="connsiteX1" fmla="*/ 2919783 w 3648722"/>
              <a:gd name="connsiteY1" fmla="*/ 0 h 1393794"/>
              <a:gd name="connsiteX2" fmla="*/ 3648722 w 3648722"/>
              <a:gd name="connsiteY2" fmla="*/ 0 h 1393794"/>
            </a:gdLst>
            <a:ahLst/>
            <a:cxnLst>
              <a:cxn ang="0">
                <a:pos x="connsiteX0" y="connsiteY0"/>
              </a:cxn>
              <a:cxn ang="0">
                <a:pos x="connsiteX1" y="connsiteY1"/>
              </a:cxn>
              <a:cxn ang="0">
                <a:pos x="connsiteX2" y="connsiteY2"/>
              </a:cxn>
            </a:cxnLst>
            <a:rect l="l" t="t" r="r" b="b"/>
            <a:pathLst>
              <a:path w="3648722" h="1393794">
                <a:moveTo>
                  <a:pt x="0" y="1393794"/>
                </a:moveTo>
                <a:lnTo>
                  <a:pt x="2919783" y="0"/>
                </a:lnTo>
                <a:lnTo>
                  <a:pt x="3648722" y="0"/>
                </a:lnTo>
              </a:path>
            </a:pathLst>
          </a:custGeom>
          <a:noFill/>
          <a:ln>
            <a:solidFill>
              <a:schemeClr val="tx1">
                <a:alpha val="30000"/>
              </a:schemeClr>
            </a:solidFill>
            <a:headEnd type="oval" w="sm" len="sm"/>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267634" y="3506363"/>
            <a:ext cx="2707689" cy="168991"/>
          </a:xfrm>
          <a:custGeom>
            <a:avLst/>
            <a:gdLst>
              <a:gd name="connsiteX0" fmla="*/ 0 w 3648722"/>
              <a:gd name="connsiteY0" fmla="*/ 1393794 h 1393794"/>
              <a:gd name="connsiteX1" fmla="*/ 2183907 w 3648722"/>
              <a:gd name="connsiteY1" fmla="*/ 0 h 1393794"/>
              <a:gd name="connsiteX2" fmla="*/ 3648722 w 3648722"/>
              <a:gd name="connsiteY2" fmla="*/ 0 h 1393794"/>
              <a:gd name="connsiteX0" fmla="*/ 0 w 3648722"/>
              <a:gd name="connsiteY0" fmla="*/ 1393794 h 1393794"/>
              <a:gd name="connsiteX1" fmla="*/ 2817948 w 3648722"/>
              <a:gd name="connsiteY1" fmla="*/ 0 h 1393794"/>
              <a:gd name="connsiteX2" fmla="*/ 3648722 w 3648722"/>
              <a:gd name="connsiteY2" fmla="*/ 0 h 1393794"/>
            </a:gdLst>
            <a:ahLst/>
            <a:cxnLst>
              <a:cxn ang="0">
                <a:pos x="connsiteX0" y="connsiteY0"/>
              </a:cxn>
              <a:cxn ang="0">
                <a:pos x="connsiteX1" y="connsiteY1"/>
              </a:cxn>
              <a:cxn ang="0">
                <a:pos x="connsiteX2" y="connsiteY2"/>
              </a:cxn>
            </a:cxnLst>
            <a:rect l="l" t="t" r="r" b="b"/>
            <a:pathLst>
              <a:path w="3648722" h="1393794">
                <a:moveTo>
                  <a:pt x="0" y="1393794"/>
                </a:moveTo>
                <a:lnTo>
                  <a:pt x="2817948" y="0"/>
                </a:lnTo>
                <a:lnTo>
                  <a:pt x="3648722" y="0"/>
                </a:lnTo>
              </a:path>
            </a:pathLst>
          </a:custGeom>
          <a:noFill/>
          <a:ln>
            <a:solidFill>
              <a:schemeClr val="tx1">
                <a:alpha val="30000"/>
              </a:schemeClr>
            </a:solidFill>
            <a:headEnd type="oval" w="sm" len="sm"/>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V="1">
            <a:off x="6880194" y="4083724"/>
            <a:ext cx="2095130" cy="408376"/>
          </a:xfrm>
          <a:custGeom>
            <a:avLst/>
            <a:gdLst>
              <a:gd name="connsiteX0" fmla="*/ 0 w 3648722"/>
              <a:gd name="connsiteY0" fmla="*/ 1393794 h 1393794"/>
              <a:gd name="connsiteX1" fmla="*/ 2183907 w 3648722"/>
              <a:gd name="connsiteY1" fmla="*/ 0 h 1393794"/>
              <a:gd name="connsiteX2" fmla="*/ 3648722 w 3648722"/>
              <a:gd name="connsiteY2" fmla="*/ 0 h 1393794"/>
              <a:gd name="connsiteX0" fmla="*/ 0 w 3648722"/>
              <a:gd name="connsiteY0" fmla="*/ 1393794 h 1393794"/>
              <a:gd name="connsiteX1" fmla="*/ 2585886 w 3648722"/>
              <a:gd name="connsiteY1" fmla="*/ 0 h 1393794"/>
              <a:gd name="connsiteX2" fmla="*/ 3648722 w 3648722"/>
              <a:gd name="connsiteY2" fmla="*/ 0 h 1393794"/>
            </a:gdLst>
            <a:ahLst/>
            <a:cxnLst>
              <a:cxn ang="0">
                <a:pos x="connsiteX0" y="connsiteY0"/>
              </a:cxn>
              <a:cxn ang="0">
                <a:pos x="connsiteX1" y="connsiteY1"/>
              </a:cxn>
              <a:cxn ang="0">
                <a:pos x="connsiteX2" y="connsiteY2"/>
              </a:cxn>
            </a:cxnLst>
            <a:rect l="l" t="t" r="r" b="b"/>
            <a:pathLst>
              <a:path w="3648722" h="1393794">
                <a:moveTo>
                  <a:pt x="0" y="1393794"/>
                </a:moveTo>
                <a:lnTo>
                  <a:pt x="2585886" y="0"/>
                </a:lnTo>
                <a:lnTo>
                  <a:pt x="3648722" y="0"/>
                </a:lnTo>
              </a:path>
            </a:pathLst>
          </a:custGeom>
          <a:noFill/>
          <a:ln>
            <a:solidFill>
              <a:schemeClr val="tx1">
                <a:alpha val="30000"/>
              </a:schemeClr>
            </a:solidFill>
            <a:headEnd type="oval" w="sm" len="sm"/>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flipV="1">
            <a:off x="7741328" y="4119239"/>
            <a:ext cx="1225119" cy="957266"/>
          </a:xfrm>
          <a:custGeom>
            <a:avLst/>
            <a:gdLst>
              <a:gd name="connsiteX0" fmla="*/ 0 w 3648722"/>
              <a:gd name="connsiteY0" fmla="*/ 1393794 h 1393794"/>
              <a:gd name="connsiteX1" fmla="*/ 2183907 w 3648722"/>
              <a:gd name="connsiteY1" fmla="*/ 0 h 1393794"/>
              <a:gd name="connsiteX2" fmla="*/ 3648722 w 3648722"/>
              <a:gd name="connsiteY2" fmla="*/ 0 h 1393794"/>
              <a:gd name="connsiteX0" fmla="*/ 0 w 3648722"/>
              <a:gd name="connsiteY0" fmla="*/ 1393794 h 1393794"/>
              <a:gd name="connsiteX1" fmla="*/ 1866627 w 3648722"/>
              <a:gd name="connsiteY1" fmla="*/ 0 h 1393794"/>
              <a:gd name="connsiteX2" fmla="*/ 3648722 w 3648722"/>
              <a:gd name="connsiteY2" fmla="*/ 0 h 1393794"/>
            </a:gdLst>
            <a:ahLst/>
            <a:cxnLst>
              <a:cxn ang="0">
                <a:pos x="connsiteX0" y="connsiteY0"/>
              </a:cxn>
              <a:cxn ang="0">
                <a:pos x="connsiteX1" y="connsiteY1"/>
              </a:cxn>
              <a:cxn ang="0">
                <a:pos x="connsiteX2" y="connsiteY2"/>
              </a:cxn>
            </a:cxnLst>
            <a:rect l="l" t="t" r="r" b="b"/>
            <a:pathLst>
              <a:path w="3648722" h="1393794">
                <a:moveTo>
                  <a:pt x="0" y="1393794"/>
                </a:moveTo>
                <a:lnTo>
                  <a:pt x="1866627" y="0"/>
                </a:lnTo>
                <a:lnTo>
                  <a:pt x="3648722" y="0"/>
                </a:lnTo>
              </a:path>
            </a:pathLst>
          </a:custGeom>
          <a:noFill/>
          <a:ln>
            <a:solidFill>
              <a:schemeClr val="tx1">
                <a:alpha val="30000"/>
              </a:schemeClr>
            </a:solidFill>
            <a:headEnd type="oval" w="sm" len="sm"/>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1324119450"/>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p:cTn id="51" dur="500" fill="hold"/>
                                        <p:tgtEl>
                                          <p:spTgt spid="52"/>
                                        </p:tgtEl>
                                        <p:attrNameLst>
                                          <p:attrName>ppt_w</p:attrName>
                                        </p:attrNameLst>
                                      </p:cBhvr>
                                      <p:tavLst>
                                        <p:tav tm="0">
                                          <p:val>
                                            <p:fltVal val="0"/>
                                          </p:val>
                                        </p:tav>
                                        <p:tav tm="100000">
                                          <p:val>
                                            <p:strVal val="#ppt_w"/>
                                          </p:val>
                                        </p:tav>
                                      </p:tavLst>
                                    </p:anim>
                                    <p:anim calcmode="lin" valueType="num">
                                      <p:cBhvr>
                                        <p:cTn id="52" dur="500" fill="hold"/>
                                        <p:tgtEl>
                                          <p:spTgt spid="52"/>
                                        </p:tgtEl>
                                        <p:attrNameLst>
                                          <p:attrName>ppt_h</p:attrName>
                                        </p:attrNameLst>
                                      </p:cBhvr>
                                      <p:tavLst>
                                        <p:tav tm="0">
                                          <p:val>
                                            <p:fltVal val="0"/>
                                          </p:val>
                                        </p:tav>
                                        <p:tav tm="100000">
                                          <p:val>
                                            <p:strVal val="#ppt_h"/>
                                          </p:val>
                                        </p:tav>
                                      </p:tavLst>
                                    </p:anim>
                                    <p:animEffect transition="in" filter="fade">
                                      <p:cBhvr>
                                        <p:cTn id="53" dur="500"/>
                                        <p:tgtEl>
                                          <p:spTgt spid="5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p:tgtEl>
                                          <p:spTgt spid="5"/>
                                        </p:tgtEl>
                                        <p:attrNameLst>
                                          <p:attrName>ppt_x</p:attrName>
                                        </p:attrNameLst>
                                      </p:cBhvr>
                                      <p:tavLst>
                                        <p:tav tm="0">
                                          <p:val>
                                            <p:strVal val="#ppt_x+#ppt_w*1.125000"/>
                                          </p:val>
                                        </p:tav>
                                        <p:tav tm="100000">
                                          <p:val>
                                            <p:strVal val="#ppt_x"/>
                                          </p:val>
                                        </p:tav>
                                      </p:tavLst>
                                    </p:anim>
                                    <p:animEffect transition="in" filter="wipe(left)">
                                      <p:cBhvr>
                                        <p:cTn id="64" dur="5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p:tgtEl>
                                          <p:spTgt spid="23"/>
                                        </p:tgtEl>
                                        <p:attrNameLst>
                                          <p:attrName>ppt_x</p:attrName>
                                        </p:attrNameLst>
                                      </p:cBhvr>
                                      <p:tavLst>
                                        <p:tav tm="0">
                                          <p:val>
                                            <p:strVal val="#ppt_x-#ppt_w*1.125000"/>
                                          </p:val>
                                        </p:tav>
                                        <p:tav tm="100000">
                                          <p:val>
                                            <p:strVal val="#ppt_x"/>
                                          </p:val>
                                        </p:tav>
                                      </p:tavLst>
                                    </p:anim>
                                    <p:animEffect transition="in" filter="wipe(right)">
                                      <p:cBhvr>
                                        <p:cTn id="70" dur="500"/>
                                        <p:tgtEl>
                                          <p:spTgt spid="23"/>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p:tgtEl>
                                          <p:spTgt spid="59"/>
                                        </p:tgtEl>
                                        <p:attrNameLst>
                                          <p:attrName>ppt_x</p:attrName>
                                        </p:attrNameLst>
                                      </p:cBhvr>
                                      <p:tavLst>
                                        <p:tav tm="0">
                                          <p:val>
                                            <p:strVal val="#ppt_x-#ppt_w*1.125000"/>
                                          </p:val>
                                        </p:tav>
                                        <p:tav tm="100000">
                                          <p:val>
                                            <p:strVal val="#ppt_x"/>
                                          </p:val>
                                        </p:tav>
                                      </p:tavLst>
                                    </p:anim>
                                    <p:animEffect transition="in" filter="wipe(right)">
                                      <p:cBhvr>
                                        <p:cTn id="74" dur="500"/>
                                        <p:tgtEl>
                                          <p:spTgt spid="59"/>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p:tgtEl>
                                          <p:spTgt spid="50"/>
                                        </p:tgtEl>
                                        <p:attrNameLst>
                                          <p:attrName>ppt_x</p:attrName>
                                        </p:attrNameLst>
                                      </p:cBhvr>
                                      <p:tavLst>
                                        <p:tav tm="0">
                                          <p:val>
                                            <p:strVal val="#ppt_x-#ppt_w*1.125000"/>
                                          </p:val>
                                        </p:tav>
                                        <p:tav tm="100000">
                                          <p:val>
                                            <p:strVal val="#ppt_x"/>
                                          </p:val>
                                        </p:tav>
                                      </p:tavLst>
                                    </p:anim>
                                    <p:animEffect transition="in" filter="wipe(right)">
                                      <p:cBhvr>
                                        <p:cTn id="78" dur="500"/>
                                        <p:tgtEl>
                                          <p:spTgt spid="5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additive="base">
                                        <p:cTn id="81" dur="500"/>
                                        <p:tgtEl>
                                          <p:spTgt spid="51"/>
                                        </p:tgtEl>
                                        <p:attrNameLst>
                                          <p:attrName>ppt_x</p:attrName>
                                        </p:attrNameLst>
                                      </p:cBhvr>
                                      <p:tavLst>
                                        <p:tav tm="0">
                                          <p:val>
                                            <p:strVal val="#ppt_x-#ppt_w*1.125000"/>
                                          </p:val>
                                        </p:tav>
                                        <p:tav tm="100000">
                                          <p:val>
                                            <p:strVal val="#ppt_x"/>
                                          </p:val>
                                        </p:tav>
                                      </p:tavLst>
                                    </p:anim>
                                    <p:animEffect transition="in" filter="wipe(right)">
                                      <p:cBhvr>
                                        <p:cTn id="82" dur="500"/>
                                        <p:tgtEl>
                                          <p:spTgt spid="51"/>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500"/>
                                        <p:tgtEl>
                                          <p:spTgt spid="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barn(outVertical)">
                                      <p:cBhvr>
                                        <p:cTn id="96" dur="500"/>
                                        <p:tgtEl>
                                          <p:spTgt spid="27"/>
                                        </p:tgtEl>
                                      </p:cBhvr>
                                    </p:animEffect>
                                  </p:childTnLst>
                                </p:cTn>
                              </p:par>
                              <p:par>
                                <p:cTn id="97" presetID="16" presetClass="entr" presetSubtype="37"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barn(outVertical)">
                                      <p:cBhvr>
                                        <p:cTn id="99" dur="500"/>
                                        <p:tgtEl>
                                          <p:spTgt spid="57"/>
                                        </p:tgtEl>
                                      </p:cBhvr>
                                    </p:animEffect>
                                  </p:childTnLst>
                                </p:cTn>
                              </p:par>
                              <p:par>
                                <p:cTn id="100" presetID="16" presetClass="entr" presetSubtype="37"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barn(outVertical)">
                                      <p:cBhvr>
                                        <p:cTn id="102" dur="500"/>
                                        <p:tgtEl>
                                          <p:spTgt spid="41"/>
                                        </p:tgtEl>
                                      </p:cBhvr>
                                    </p:animEffect>
                                  </p:childTnLst>
                                </p:cTn>
                              </p:par>
                              <p:par>
                                <p:cTn id="103" presetID="16" presetClass="entr" presetSubtype="37"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barn(outVertical)">
                                      <p:cBhvr>
                                        <p:cTn id="105" dur="500"/>
                                        <p:tgtEl>
                                          <p:spTgt spid="48"/>
                                        </p:tgtEl>
                                      </p:cBhvr>
                                    </p:animEffect>
                                  </p:childTnLst>
                                </p:cTn>
                              </p:par>
                              <p:par>
                                <p:cTn id="106" presetID="16" presetClass="entr" presetSubtype="37" fill="hold" grpId="0" nodeType="with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barn(outVertical)">
                                      <p:cBhvr>
                                        <p:cTn id="108" dur="500"/>
                                        <p:tgtEl>
                                          <p:spTgt spid="4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500"/>
                                        <p:tgtEl>
                                          <p:spTgt spid="1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500"/>
                                        <p:tgtEl>
                                          <p:spTgt spid="3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500"/>
                                        <p:tgtEl>
                                          <p:spTgt spid="5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500"/>
                                        <p:tgtEl>
                                          <p:spTgt spid="4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Effect transition="in" filter="fade">
                                      <p:cBhvr>
                                        <p:cTn id="127" dur="500"/>
                                        <p:tgtEl>
                                          <p:spTgt spid="4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childTnLst>
                          </p:cTn>
                        </p:par>
                      </p:childTnLst>
                    </p:cTn>
                  </p:par>
                  <p:par>
                    <p:cTn id="131" fill="hold">
                      <p:stCondLst>
                        <p:cond delay="indefinite"/>
                      </p:stCondLst>
                      <p:childTnLst>
                        <p:par>
                          <p:cTn id="132" fill="hold">
                            <p:stCondLst>
                              <p:cond delay="0"/>
                            </p:stCondLst>
                            <p:childTnLst>
                              <p:par>
                                <p:cTn id="133" presetID="12" presetClass="entr" presetSubtype="8" fill="hold" grpId="0" nodeType="click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additive="base">
                                        <p:cTn id="135" dur="500"/>
                                        <p:tgtEl>
                                          <p:spTgt spid="33"/>
                                        </p:tgtEl>
                                        <p:attrNameLst>
                                          <p:attrName>ppt_x</p:attrName>
                                        </p:attrNameLst>
                                      </p:cBhvr>
                                      <p:tavLst>
                                        <p:tav tm="0">
                                          <p:val>
                                            <p:strVal val="#ppt_x-#ppt_w*1.125000"/>
                                          </p:val>
                                        </p:tav>
                                        <p:tav tm="100000">
                                          <p:val>
                                            <p:strVal val="#ppt_x"/>
                                          </p:val>
                                        </p:tav>
                                      </p:tavLst>
                                    </p:anim>
                                    <p:animEffect transition="in" filter="wipe(right)">
                                      <p:cBhvr>
                                        <p:cTn id="136" dur="500"/>
                                        <p:tgtEl>
                                          <p:spTgt spid="33"/>
                                        </p:tgtEl>
                                      </p:cBhvr>
                                    </p:animEffect>
                                  </p:childTnLst>
                                </p:cTn>
                              </p:par>
                              <p:par>
                                <p:cTn id="137" presetID="12" presetClass="entr" presetSubtype="8"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additive="base">
                                        <p:cTn id="139" dur="500"/>
                                        <p:tgtEl>
                                          <p:spTgt spid="34"/>
                                        </p:tgtEl>
                                        <p:attrNameLst>
                                          <p:attrName>ppt_x</p:attrName>
                                        </p:attrNameLst>
                                      </p:cBhvr>
                                      <p:tavLst>
                                        <p:tav tm="0">
                                          <p:val>
                                            <p:strVal val="#ppt_x-#ppt_w*1.125000"/>
                                          </p:val>
                                        </p:tav>
                                        <p:tav tm="100000">
                                          <p:val>
                                            <p:strVal val="#ppt_x"/>
                                          </p:val>
                                        </p:tav>
                                      </p:tavLst>
                                    </p:anim>
                                    <p:animEffect transition="in" filter="wipe(right)">
                                      <p:cBhvr>
                                        <p:cTn id="140" dur="500"/>
                                        <p:tgtEl>
                                          <p:spTgt spid="34"/>
                                        </p:tgtEl>
                                      </p:cBhvr>
                                    </p:animEffect>
                                  </p:childTnLst>
                                </p:cTn>
                              </p:par>
                              <p:par>
                                <p:cTn id="141" presetID="12" presetClass="entr" presetSubtype="8"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 calcmode="lin" valueType="num">
                                      <p:cBhvr additive="base">
                                        <p:cTn id="143" dur="500"/>
                                        <p:tgtEl>
                                          <p:spTgt spid="35"/>
                                        </p:tgtEl>
                                        <p:attrNameLst>
                                          <p:attrName>ppt_x</p:attrName>
                                        </p:attrNameLst>
                                      </p:cBhvr>
                                      <p:tavLst>
                                        <p:tav tm="0">
                                          <p:val>
                                            <p:strVal val="#ppt_x-#ppt_w*1.125000"/>
                                          </p:val>
                                        </p:tav>
                                        <p:tav tm="100000">
                                          <p:val>
                                            <p:strVal val="#ppt_x"/>
                                          </p:val>
                                        </p:tav>
                                      </p:tavLst>
                                    </p:anim>
                                    <p:animEffect transition="in" filter="wipe(right)">
                                      <p:cBhvr>
                                        <p:cTn id="144" dur="500"/>
                                        <p:tgtEl>
                                          <p:spTgt spid="35"/>
                                        </p:tgtEl>
                                      </p:cBhvr>
                                    </p:animEffect>
                                  </p:childTnLst>
                                </p:cTn>
                              </p:par>
                              <p:par>
                                <p:cTn id="145" presetID="12" presetClass="entr" presetSubtype="8"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500"/>
                                        <p:tgtEl>
                                          <p:spTgt spid="36"/>
                                        </p:tgtEl>
                                        <p:attrNameLst>
                                          <p:attrName>ppt_x</p:attrName>
                                        </p:attrNameLst>
                                      </p:cBhvr>
                                      <p:tavLst>
                                        <p:tav tm="0">
                                          <p:val>
                                            <p:strVal val="#ppt_x-#ppt_w*1.125000"/>
                                          </p:val>
                                        </p:tav>
                                        <p:tav tm="100000">
                                          <p:val>
                                            <p:strVal val="#ppt_x"/>
                                          </p:val>
                                        </p:tav>
                                      </p:tavLst>
                                    </p:anim>
                                    <p:animEffect transition="in" filter="wipe(right)">
                                      <p:cBhvr>
                                        <p:cTn id="148" dur="500"/>
                                        <p:tgtEl>
                                          <p:spTgt spid="36"/>
                                        </p:tgtEl>
                                      </p:cBhvr>
                                    </p:animEffect>
                                  </p:childTnLst>
                                </p:cTn>
                              </p:par>
                              <p:par>
                                <p:cTn id="149" presetID="12" presetClass="entr" presetSubtype="8" fill="hold" nodeType="withEffect">
                                  <p:stCondLst>
                                    <p:cond delay="0"/>
                                  </p:stCondLst>
                                  <p:childTnLst>
                                    <p:set>
                                      <p:cBhvr>
                                        <p:cTn id="150" dur="1" fill="hold">
                                          <p:stCondLst>
                                            <p:cond delay="0"/>
                                          </p:stCondLst>
                                        </p:cTn>
                                        <p:tgtEl>
                                          <p:spTgt spid="37"/>
                                        </p:tgtEl>
                                        <p:attrNameLst>
                                          <p:attrName>style.visibility</p:attrName>
                                        </p:attrNameLst>
                                      </p:cBhvr>
                                      <p:to>
                                        <p:strVal val="visible"/>
                                      </p:to>
                                    </p:set>
                                    <p:anim calcmode="lin" valueType="num">
                                      <p:cBhvr additive="base">
                                        <p:cTn id="151" dur="500"/>
                                        <p:tgtEl>
                                          <p:spTgt spid="37"/>
                                        </p:tgtEl>
                                        <p:attrNameLst>
                                          <p:attrName>ppt_x</p:attrName>
                                        </p:attrNameLst>
                                      </p:cBhvr>
                                      <p:tavLst>
                                        <p:tav tm="0">
                                          <p:val>
                                            <p:strVal val="#ppt_x-#ppt_w*1.125000"/>
                                          </p:val>
                                        </p:tav>
                                        <p:tav tm="100000">
                                          <p:val>
                                            <p:strVal val="#ppt_x"/>
                                          </p:val>
                                        </p:tav>
                                      </p:tavLst>
                                    </p:anim>
                                    <p:animEffect transition="in" filter="wipe(right)">
                                      <p:cBhvr>
                                        <p:cTn id="1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4" grpId="0" animBg="1"/>
      <p:bldP spid="33" grpId="0"/>
      <p:bldP spid="34" grpId="0"/>
      <p:bldP spid="35" grpId="0"/>
      <p:bldP spid="36" grpId="0"/>
      <p:bldP spid="40" grpId="0"/>
      <p:bldP spid="41" grpId="0"/>
      <p:bldP spid="42" grpId="0"/>
      <p:bldP spid="43" grpId="0"/>
      <p:bldP spid="44" grpId="0"/>
      <p:bldP spid="46" grpId="0"/>
      <p:bldP spid="47" grpId="0"/>
      <p:bldP spid="48" grpId="0"/>
      <p:bldP spid="49" grpId="0"/>
      <p:bldP spid="50" grpId="0"/>
      <p:bldP spid="51" grpId="0"/>
      <p:bldP spid="52" grpId="0"/>
      <p:bldP spid="53" grpId="0"/>
      <p:bldP spid="54" grpId="0"/>
      <p:bldP spid="55" grpId="0"/>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62" name="Group 61"/>
          <p:cNvGrpSpPr/>
          <p:nvPr/>
        </p:nvGrpSpPr>
        <p:grpSpPr>
          <a:xfrm>
            <a:off x="3455515" y="2068459"/>
            <a:ext cx="5334238" cy="4124597"/>
            <a:chOff x="3136498" y="1704297"/>
            <a:chExt cx="5764612" cy="4457376"/>
          </a:xfrm>
        </p:grpSpPr>
        <p:sp>
          <p:nvSpPr>
            <p:cNvPr id="56" name="Shape 9"/>
            <p:cNvSpPr/>
            <p:nvPr/>
          </p:nvSpPr>
          <p:spPr>
            <a:xfrm>
              <a:off x="6746524" y="1704297"/>
              <a:ext cx="1154320" cy="1153256"/>
            </a:xfrm>
            <a:custGeom>
              <a:avLst/>
              <a:gdLst/>
              <a:ahLst/>
              <a:cxnLst>
                <a:cxn ang="0">
                  <a:pos x="wd2" y="hd2"/>
                </a:cxn>
                <a:cxn ang="5400000">
                  <a:pos x="wd2" y="hd2"/>
                </a:cxn>
                <a:cxn ang="10800000">
                  <a:pos x="wd2" y="hd2"/>
                </a:cxn>
                <a:cxn ang="16200000">
                  <a:pos x="wd2" y="hd2"/>
                </a:cxn>
              </a:cxnLst>
              <a:rect l="0" t="0" r="r" b="b"/>
              <a:pathLst>
                <a:path w="21600" h="21600" extrusionOk="0">
                  <a:moveTo>
                    <a:pt x="19206" y="6703"/>
                  </a:moveTo>
                  <a:cubicBezTo>
                    <a:pt x="18449" y="6703"/>
                    <a:pt x="17776" y="7055"/>
                    <a:pt x="17337" y="7604"/>
                  </a:cubicBezTo>
                  <a:lnTo>
                    <a:pt x="17337" y="0"/>
                  </a:lnTo>
                  <a:cubicBezTo>
                    <a:pt x="7762" y="0"/>
                    <a:pt x="0" y="7769"/>
                    <a:pt x="0" y="17353"/>
                  </a:cubicBezTo>
                  <a:lnTo>
                    <a:pt x="7315" y="17353"/>
                  </a:lnTo>
                  <a:cubicBezTo>
                    <a:pt x="7568" y="17433"/>
                    <a:pt x="7595" y="17819"/>
                    <a:pt x="7293" y="18032"/>
                  </a:cubicBezTo>
                  <a:cubicBezTo>
                    <a:pt x="6867" y="18406"/>
                    <a:pt x="6597" y="18952"/>
                    <a:pt x="6597" y="19563"/>
                  </a:cubicBezTo>
                  <a:cubicBezTo>
                    <a:pt x="6597" y="20688"/>
                    <a:pt x="7508" y="21600"/>
                    <a:pt x="8632" y="21600"/>
                  </a:cubicBezTo>
                  <a:cubicBezTo>
                    <a:pt x="9756" y="21600"/>
                    <a:pt x="10667" y="20688"/>
                    <a:pt x="10667" y="19563"/>
                  </a:cubicBezTo>
                  <a:cubicBezTo>
                    <a:pt x="10667" y="18952"/>
                    <a:pt x="10397" y="18406"/>
                    <a:pt x="9971" y="18032"/>
                  </a:cubicBezTo>
                  <a:cubicBezTo>
                    <a:pt x="9736" y="17793"/>
                    <a:pt x="9763" y="17420"/>
                    <a:pt x="10015" y="17353"/>
                  </a:cubicBezTo>
                  <a:lnTo>
                    <a:pt x="17337" y="17353"/>
                  </a:lnTo>
                  <a:lnTo>
                    <a:pt x="17337" y="10595"/>
                  </a:lnTo>
                  <a:cubicBezTo>
                    <a:pt x="17776" y="11143"/>
                    <a:pt x="18449" y="11496"/>
                    <a:pt x="19206" y="11496"/>
                  </a:cubicBezTo>
                  <a:cubicBezTo>
                    <a:pt x="20528" y="11496"/>
                    <a:pt x="21600" y="10423"/>
                    <a:pt x="21600" y="9099"/>
                  </a:cubicBezTo>
                  <a:cubicBezTo>
                    <a:pt x="21600" y="7776"/>
                    <a:pt x="20528" y="6703"/>
                    <a:pt x="19206" y="6703"/>
                  </a:cubicBezTo>
                  <a:close/>
                </a:path>
              </a:pathLst>
            </a:custGeom>
            <a:noFill/>
            <a:ln w="1905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18"/>
            <p:cNvSpPr/>
            <p:nvPr/>
          </p:nvSpPr>
          <p:spPr>
            <a:xfrm>
              <a:off x="3504467" y="4692328"/>
              <a:ext cx="1130866" cy="926514"/>
            </a:xfrm>
            <a:custGeom>
              <a:avLst/>
              <a:gdLst/>
              <a:ahLst/>
              <a:cxnLst>
                <a:cxn ang="0">
                  <a:pos x="wd2" y="hd2"/>
                </a:cxn>
                <a:cxn ang="5400000">
                  <a:pos x="wd2" y="hd2"/>
                </a:cxn>
                <a:cxn ang="10800000">
                  <a:pos x="wd2" y="hd2"/>
                </a:cxn>
                <a:cxn ang="16200000">
                  <a:pos x="wd2" y="hd2"/>
                </a:cxn>
              </a:cxnLst>
              <a:rect l="0" t="0" r="r" b="b"/>
              <a:pathLst>
                <a:path w="21600" h="21600" extrusionOk="0">
                  <a:moveTo>
                    <a:pt x="20093" y="9661"/>
                  </a:moveTo>
                  <a:cubicBezTo>
                    <a:pt x="19548" y="9661"/>
                    <a:pt x="19075" y="10018"/>
                    <a:pt x="18810" y="10547"/>
                  </a:cubicBezTo>
                  <a:cubicBezTo>
                    <a:pt x="18627" y="10953"/>
                    <a:pt x="17975" y="11268"/>
                    <a:pt x="17697" y="10589"/>
                  </a:cubicBezTo>
                  <a:lnTo>
                    <a:pt x="17697" y="0"/>
                  </a:lnTo>
                  <a:lnTo>
                    <a:pt x="10223" y="0"/>
                  </a:lnTo>
                  <a:cubicBezTo>
                    <a:pt x="9965" y="83"/>
                    <a:pt x="9938" y="547"/>
                    <a:pt x="10178" y="845"/>
                  </a:cubicBezTo>
                  <a:cubicBezTo>
                    <a:pt x="10613" y="1310"/>
                    <a:pt x="10888" y="1990"/>
                    <a:pt x="10888" y="2751"/>
                  </a:cubicBezTo>
                  <a:cubicBezTo>
                    <a:pt x="10888" y="4151"/>
                    <a:pt x="9958" y="5286"/>
                    <a:pt x="8811" y="5286"/>
                  </a:cubicBezTo>
                  <a:cubicBezTo>
                    <a:pt x="7664" y="5286"/>
                    <a:pt x="6734" y="4151"/>
                    <a:pt x="6734" y="2751"/>
                  </a:cubicBezTo>
                  <a:cubicBezTo>
                    <a:pt x="6734" y="1990"/>
                    <a:pt x="7010" y="1310"/>
                    <a:pt x="7444" y="845"/>
                  </a:cubicBezTo>
                  <a:cubicBezTo>
                    <a:pt x="7752" y="580"/>
                    <a:pt x="7725" y="99"/>
                    <a:pt x="7467" y="0"/>
                  </a:cubicBezTo>
                  <a:lnTo>
                    <a:pt x="0" y="0"/>
                  </a:lnTo>
                  <a:cubicBezTo>
                    <a:pt x="0" y="11929"/>
                    <a:pt x="7923" y="21600"/>
                    <a:pt x="17697" y="21600"/>
                  </a:cubicBezTo>
                  <a:lnTo>
                    <a:pt x="17697" y="12412"/>
                  </a:lnTo>
                  <a:cubicBezTo>
                    <a:pt x="17907" y="11948"/>
                    <a:pt x="18559" y="11931"/>
                    <a:pt x="18810" y="12454"/>
                  </a:cubicBezTo>
                  <a:cubicBezTo>
                    <a:pt x="19075" y="12983"/>
                    <a:pt x="19548" y="13340"/>
                    <a:pt x="20093" y="13340"/>
                  </a:cubicBezTo>
                  <a:cubicBezTo>
                    <a:pt x="20925" y="13340"/>
                    <a:pt x="21600" y="12516"/>
                    <a:pt x="21600" y="11500"/>
                  </a:cubicBezTo>
                  <a:cubicBezTo>
                    <a:pt x="21600" y="10484"/>
                    <a:pt x="20925" y="9661"/>
                    <a:pt x="20093" y="9661"/>
                  </a:cubicBezTo>
                  <a:close/>
                </a:path>
              </a:pathLst>
            </a:custGeom>
            <a:noFill/>
            <a:ln w="5080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17"/>
            <p:cNvSpPr/>
            <p:nvPr/>
          </p:nvSpPr>
          <p:spPr>
            <a:xfrm>
              <a:off x="7974598" y="2372346"/>
              <a:ext cx="926512" cy="1163876"/>
            </a:xfrm>
            <a:custGeom>
              <a:avLst/>
              <a:gdLst/>
              <a:ahLst/>
              <a:cxnLst>
                <a:cxn ang="0">
                  <a:pos x="wd2" y="hd2"/>
                </a:cxn>
                <a:cxn ang="5400000">
                  <a:pos x="wd2" y="hd2"/>
                </a:cxn>
                <a:cxn ang="10800000">
                  <a:pos x="wd2" y="hd2"/>
                </a:cxn>
                <a:cxn ang="16200000">
                  <a:pos x="wd2" y="hd2"/>
                </a:cxn>
              </a:cxnLst>
              <a:rect l="0" t="0" r="r" b="b"/>
              <a:pathLst>
                <a:path w="21600" h="21600" extrusionOk="0">
                  <a:moveTo>
                    <a:pt x="15248" y="18065"/>
                  </a:moveTo>
                  <a:cubicBezTo>
                    <a:pt x="14972" y="17841"/>
                    <a:pt x="14856" y="17327"/>
                    <a:pt x="15303" y="17195"/>
                  </a:cubicBezTo>
                  <a:lnTo>
                    <a:pt x="21600" y="17195"/>
                  </a:lnTo>
                  <a:cubicBezTo>
                    <a:pt x="21600" y="7698"/>
                    <a:pt x="11929" y="0"/>
                    <a:pt x="0" y="0"/>
                  </a:cubicBezTo>
                  <a:lnTo>
                    <a:pt x="0" y="7534"/>
                  </a:lnTo>
                  <a:cubicBezTo>
                    <a:pt x="547" y="6991"/>
                    <a:pt x="1386" y="6642"/>
                    <a:pt x="2328" y="6642"/>
                  </a:cubicBezTo>
                  <a:cubicBezTo>
                    <a:pt x="3976" y="6642"/>
                    <a:pt x="5311" y="7705"/>
                    <a:pt x="5311" y="9016"/>
                  </a:cubicBezTo>
                  <a:cubicBezTo>
                    <a:pt x="5311" y="10328"/>
                    <a:pt x="3976" y="11391"/>
                    <a:pt x="2328" y="11391"/>
                  </a:cubicBezTo>
                  <a:cubicBezTo>
                    <a:pt x="1386" y="11391"/>
                    <a:pt x="547" y="11042"/>
                    <a:pt x="0" y="10498"/>
                  </a:cubicBezTo>
                  <a:lnTo>
                    <a:pt x="0" y="17195"/>
                  </a:lnTo>
                  <a:lnTo>
                    <a:pt x="11956" y="17195"/>
                  </a:lnTo>
                  <a:cubicBezTo>
                    <a:pt x="12403" y="17366"/>
                    <a:pt x="12652" y="17736"/>
                    <a:pt x="12183" y="18065"/>
                  </a:cubicBezTo>
                  <a:cubicBezTo>
                    <a:pt x="11603" y="18428"/>
                    <a:pt x="11230" y="18989"/>
                    <a:pt x="11230" y="19621"/>
                  </a:cubicBezTo>
                  <a:cubicBezTo>
                    <a:pt x="11230" y="20714"/>
                    <a:pt x="12342" y="21600"/>
                    <a:pt x="13715" y="21600"/>
                  </a:cubicBezTo>
                  <a:cubicBezTo>
                    <a:pt x="15088" y="21600"/>
                    <a:pt x="16201" y="20714"/>
                    <a:pt x="16201" y="19621"/>
                  </a:cubicBezTo>
                  <a:cubicBezTo>
                    <a:pt x="16201" y="18989"/>
                    <a:pt x="15827" y="18428"/>
                    <a:pt x="15248" y="18065"/>
                  </a:cubicBezTo>
                  <a:close/>
                </a:path>
              </a:pathLst>
            </a:custGeom>
            <a:noFill/>
            <a:ln w="3175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Shape 21"/>
            <p:cNvSpPr/>
            <p:nvPr/>
          </p:nvSpPr>
          <p:spPr>
            <a:xfrm>
              <a:off x="6585372" y="4984840"/>
              <a:ext cx="1147078" cy="1147078"/>
            </a:xfrm>
            <a:custGeom>
              <a:avLst/>
              <a:gdLst/>
              <a:ahLst/>
              <a:cxnLst>
                <a:cxn ang="0">
                  <a:pos x="wd2" y="hd2"/>
                </a:cxn>
                <a:cxn ang="5400000">
                  <a:pos x="wd2" y="hd2"/>
                </a:cxn>
                <a:cxn ang="10800000">
                  <a:pos x="wd2" y="hd2"/>
                </a:cxn>
                <a:cxn ang="16200000">
                  <a:pos x="wd2" y="hd2"/>
                </a:cxn>
              </a:cxnLst>
              <a:rect l="0" t="0" r="r" b="b"/>
              <a:pathLst>
                <a:path w="21600" h="21600" extrusionOk="0">
                  <a:moveTo>
                    <a:pt x="15303" y="0"/>
                  </a:moveTo>
                  <a:cubicBezTo>
                    <a:pt x="14856" y="166"/>
                    <a:pt x="14972" y="812"/>
                    <a:pt x="15248" y="1094"/>
                  </a:cubicBezTo>
                  <a:cubicBezTo>
                    <a:pt x="15827" y="1549"/>
                    <a:pt x="16201" y="2254"/>
                    <a:pt x="16201" y="3048"/>
                  </a:cubicBezTo>
                  <a:cubicBezTo>
                    <a:pt x="16201" y="4421"/>
                    <a:pt x="15088" y="5534"/>
                    <a:pt x="13715" y="5534"/>
                  </a:cubicBezTo>
                  <a:cubicBezTo>
                    <a:pt x="12342" y="5534"/>
                    <a:pt x="11230" y="4421"/>
                    <a:pt x="11230" y="3048"/>
                  </a:cubicBezTo>
                  <a:cubicBezTo>
                    <a:pt x="11230" y="2254"/>
                    <a:pt x="11603" y="1549"/>
                    <a:pt x="12183" y="1094"/>
                  </a:cubicBezTo>
                  <a:cubicBezTo>
                    <a:pt x="12652" y="679"/>
                    <a:pt x="12403" y="215"/>
                    <a:pt x="11956" y="0"/>
                  </a:cubicBezTo>
                  <a:lnTo>
                    <a:pt x="0" y="0"/>
                  </a:lnTo>
                  <a:lnTo>
                    <a:pt x="0" y="10589"/>
                  </a:lnTo>
                  <a:cubicBezTo>
                    <a:pt x="340" y="11268"/>
                    <a:pt x="1135" y="10953"/>
                    <a:pt x="1359" y="10547"/>
                  </a:cubicBezTo>
                  <a:cubicBezTo>
                    <a:pt x="1682" y="10018"/>
                    <a:pt x="2259" y="9661"/>
                    <a:pt x="2925" y="9661"/>
                  </a:cubicBezTo>
                  <a:cubicBezTo>
                    <a:pt x="3941" y="9661"/>
                    <a:pt x="4764" y="10484"/>
                    <a:pt x="4764" y="11500"/>
                  </a:cubicBezTo>
                  <a:cubicBezTo>
                    <a:pt x="4764" y="12516"/>
                    <a:pt x="3941" y="13340"/>
                    <a:pt x="2925" y="13340"/>
                  </a:cubicBezTo>
                  <a:cubicBezTo>
                    <a:pt x="2259" y="13340"/>
                    <a:pt x="1682" y="12983"/>
                    <a:pt x="1359" y="12454"/>
                  </a:cubicBezTo>
                  <a:cubicBezTo>
                    <a:pt x="1052" y="11931"/>
                    <a:pt x="257" y="11948"/>
                    <a:pt x="0" y="12412"/>
                  </a:cubicBezTo>
                  <a:lnTo>
                    <a:pt x="0" y="21600"/>
                  </a:lnTo>
                  <a:cubicBezTo>
                    <a:pt x="11929" y="21600"/>
                    <a:pt x="21600" y="11929"/>
                    <a:pt x="21600" y="0"/>
                  </a:cubicBezTo>
                  <a:cubicBezTo>
                    <a:pt x="21600" y="0"/>
                    <a:pt x="15303" y="0"/>
                    <a:pt x="15303" y="0"/>
                  </a:cubicBezTo>
                  <a:close/>
                </a:path>
              </a:pathLst>
            </a:custGeom>
            <a:noFill/>
            <a:ln w="6350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17"/>
            <p:cNvSpPr/>
            <p:nvPr/>
          </p:nvSpPr>
          <p:spPr>
            <a:xfrm rot="17975570">
              <a:off x="7790950" y="3671136"/>
              <a:ext cx="821288" cy="1031694"/>
            </a:xfrm>
            <a:custGeom>
              <a:avLst/>
              <a:gdLst/>
              <a:ahLst/>
              <a:cxnLst>
                <a:cxn ang="0">
                  <a:pos x="wd2" y="hd2"/>
                </a:cxn>
                <a:cxn ang="5400000">
                  <a:pos x="wd2" y="hd2"/>
                </a:cxn>
                <a:cxn ang="10800000">
                  <a:pos x="wd2" y="hd2"/>
                </a:cxn>
                <a:cxn ang="16200000">
                  <a:pos x="wd2" y="hd2"/>
                </a:cxn>
              </a:cxnLst>
              <a:rect l="0" t="0" r="r" b="b"/>
              <a:pathLst>
                <a:path w="21600" h="21600" extrusionOk="0">
                  <a:moveTo>
                    <a:pt x="15248" y="18065"/>
                  </a:moveTo>
                  <a:cubicBezTo>
                    <a:pt x="14972" y="17841"/>
                    <a:pt x="14856" y="17327"/>
                    <a:pt x="15303" y="17195"/>
                  </a:cubicBezTo>
                  <a:lnTo>
                    <a:pt x="21600" y="17195"/>
                  </a:lnTo>
                  <a:cubicBezTo>
                    <a:pt x="21600" y="7698"/>
                    <a:pt x="11929" y="0"/>
                    <a:pt x="0" y="0"/>
                  </a:cubicBezTo>
                  <a:lnTo>
                    <a:pt x="0" y="7534"/>
                  </a:lnTo>
                  <a:cubicBezTo>
                    <a:pt x="547" y="6991"/>
                    <a:pt x="1386" y="6642"/>
                    <a:pt x="2328" y="6642"/>
                  </a:cubicBezTo>
                  <a:cubicBezTo>
                    <a:pt x="3976" y="6642"/>
                    <a:pt x="5311" y="7705"/>
                    <a:pt x="5311" y="9016"/>
                  </a:cubicBezTo>
                  <a:cubicBezTo>
                    <a:pt x="5311" y="10328"/>
                    <a:pt x="3976" y="11391"/>
                    <a:pt x="2328" y="11391"/>
                  </a:cubicBezTo>
                  <a:cubicBezTo>
                    <a:pt x="1386" y="11391"/>
                    <a:pt x="547" y="11042"/>
                    <a:pt x="0" y="10498"/>
                  </a:cubicBezTo>
                  <a:lnTo>
                    <a:pt x="0" y="17195"/>
                  </a:lnTo>
                  <a:lnTo>
                    <a:pt x="11956" y="17195"/>
                  </a:lnTo>
                  <a:cubicBezTo>
                    <a:pt x="12403" y="17366"/>
                    <a:pt x="12652" y="17736"/>
                    <a:pt x="12183" y="18065"/>
                  </a:cubicBezTo>
                  <a:cubicBezTo>
                    <a:pt x="11603" y="18428"/>
                    <a:pt x="11230" y="18989"/>
                    <a:pt x="11230" y="19621"/>
                  </a:cubicBezTo>
                  <a:cubicBezTo>
                    <a:pt x="11230" y="20714"/>
                    <a:pt x="12342" y="21600"/>
                    <a:pt x="13715" y="21600"/>
                  </a:cubicBezTo>
                  <a:cubicBezTo>
                    <a:pt x="15088" y="21600"/>
                    <a:pt x="16201" y="20714"/>
                    <a:pt x="16201" y="19621"/>
                  </a:cubicBezTo>
                  <a:cubicBezTo>
                    <a:pt x="16201" y="18989"/>
                    <a:pt x="15827" y="18428"/>
                    <a:pt x="15248" y="18065"/>
                  </a:cubicBezTo>
                  <a:close/>
                </a:path>
              </a:pathLst>
            </a:custGeom>
            <a:noFill/>
            <a:ln w="1905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21"/>
            <p:cNvSpPr/>
            <p:nvPr/>
          </p:nvSpPr>
          <p:spPr>
            <a:xfrm rot="7149344">
              <a:off x="4687844" y="5235161"/>
              <a:ext cx="926512" cy="926512"/>
            </a:xfrm>
            <a:custGeom>
              <a:avLst/>
              <a:gdLst/>
              <a:ahLst/>
              <a:cxnLst>
                <a:cxn ang="0">
                  <a:pos x="wd2" y="hd2"/>
                </a:cxn>
                <a:cxn ang="5400000">
                  <a:pos x="wd2" y="hd2"/>
                </a:cxn>
                <a:cxn ang="10800000">
                  <a:pos x="wd2" y="hd2"/>
                </a:cxn>
                <a:cxn ang="16200000">
                  <a:pos x="wd2" y="hd2"/>
                </a:cxn>
              </a:cxnLst>
              <a:rect l="0" t="0" r="r" b="b"/>
              <a:pathLst>
                <a:path w="21600" h="21600" extrusionOk="0">
                  <a:moveTo>
                    <a:pt x="15303" y="0"/>
                  </a:moveTo>
                  <a:cubicBezTo>
                    <a:pt x="14856" y="166"/>
                    <a:pt x="14972" y="812"/>
                    <a:pt x="15248" y="1094"/>
                  </a:cubicBezTo>
                  <a:cubicBezTo>
                    <a:pt x="15827" y="1549"/>
                    <a:pt x="16201" y="2254"/>
                    <a:pt x="16201" y="3048"/>
                  </a:cubicBezTo>
                  <a:cubicBezTo>
                    <a:pt x="16201" y="4421"/>
                    <a:pt x="15088" y="5534"/>
                    <a:pt x="13715" y="5534"/>
                  </a:cubicBezTo>
                  <a:cubicBezTo>
                    <a:pt x="12342" y="5534"/>
                    <a:pt x="11230" y="4421"/>
                    <a:pt x="11230" y="3048"/>
                  </a:cubicBezTo>
                  <a:cubicBezTo>
                    <a:pt x="11230" y="2254"/>
                    <a:pt x="11603" y="1549"/>
                    <a:pt x="12183" y="1094"/>
                  </a:cubicBezTo>
                  <a:cubicBezTo>
                    <a:pt x="12652" y="679"/>
                    <a:pt x="12403" y="215"/>
                    <a:pt x="11956" y="0"/>
                  </a:cubicBezTo>
                  <a:lnTo>
                    <a:pt x="0" y="0"/>
                  </a:lnTo>
                  <a:lnTo>
                    <a:pt x="0" y="10589"/>
                  </a:lnTo>
                  <a:cubicBezTo>
                    <a:pt x="340" y="11268"/>
                    <a:pt x="1135" y="10953"/>
                    <a:pt x="1359" y="10547"/>
                  </a:cubicBezTo>
                  <a:cubicBezTo>
                    <a:pt x="1682" y="10018"/>
                    <a:pt x="2259" y="9661"/>
                    <a:pt x="2925" y="9661"/>
                  </a:cubicBezTo>
                  <a:cubicBezTo>
                    <a:pt x="3941" y="9661"/>
                    <a:pt x="4764" y="10484"/>
                    <a:pt x="4764" y="11500"/>
                  </a:cubicBezTo>
                  <a:cubicBezTo>
                    <a:pt x="4764" y="12516"/>
                    <a:pt x="3941" y="13340"/>
                    <a:pt x="2925" y="13340"/>
                  </a:cubicBezTo>
                  <a:cubicBezTo>
                    <a:pt x="2259" y="13340"/>
                    <a:pt x="1682" y="12983"/>
                    <a:pt x="1359" y="12454"/>
                  </a:cubicBezTo>
                  <a:cubicBezTo>
                    <a:pt x="1052" y="11931"/>
                    <a:pt x="257" y="11948"/>
                    <a:pt x="0" y="12412"/>
                  </a:cubicBezTo>
                  <a:lnTo>
                    <a:pt x="0" y="21600"/>
                  </a:lnTo>
                  <a:cubicBezTo>
                    <a:pt x="11929" y="21600"/>
                    <a:pt x="21600" y="11929"/>
                    <a:pt x="21600" y="0"/>
                  </a:cubicBezTo>
                  <a:cubicBezTo>
                    <a:pt x="21600" y="0"/>
                    <a:pt x="15303" y="0"/>
                    <a:pt x="15303" y="0"/>
                  </a:cubicBezTo>
                  <a:close/>
                </a:path>
              </a:pathLst>
            </a:custGeom>
            <a:noFill/>
            <a:ln w="1905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7"/>
            <p:cNvSpPr/>
            <p:nvPr/>
          </p:nvSpPr>
          <p:spPr>
            <a:xfrm rot="11926654">
              <a:off x="3136498" y="2977295"/>
              <a:ext cx="940292" cy="1181186"/>
            </a:xfrm>
            <a:custGeom>
              <a:avLst/>
              <a:gdLst/>
              <a:ahLst/>
              <a:cxnLst>
                <a:cxn ang="0">
                  <a:pos x="wd2" y="hd2"/>
                </a:cxn>
                <a:cxn ang="5400000">
                  <a:pos x="wd2" y="hd2"/>
                </a:cxn>
                <a:cxn ang="10800000">
                  <a:pos x="wd2" y="hd2"/>
                </a:cxn>
                <a:cxn ang="16200000">
                  <a:pos x="wd2" y="hd2"/>
                </a:cxn>
              </a:cxnLst>
              <a:rect l="0" t="0" r="r" b="b"/>
              <a:pathLst>
                <a:path w="21600" h="21600" extrusionOk="0">
                  <a:moveTo>
                    <a:pt x="15248" y="18065"/>
                  </a:moveTo>
                  <a:cubicBezTo>
                    <a:pt x="14972" y="17841"/>
                    <a:pt x="14856" y="17327"/>
                    <a:pt x="15303" y="17195"/>
                  </a:cubicBezTo>
                  <a:lnTo>
                    <a:pt x="21600" y="17195"/>
                  </a:lnTo>
                  <a:cubicBezTo>
                    <a:pt x="21600" y="7698"/>
                    <a:pt x="11929" y="0"/>
                    <a:pt x="0" y="0"/>
                  </a:cubicBezTo>
                  <a:lnTo>
                    <a:pt x="0" y="7534"/>
                  </a:lnTo>
                  <a:cubicBezTo>
                    <a:pt x="547" y="6991"/>
                    <a:pt x="1386" y="6642"/>
                    <a:pt x="2328" y="6642"/>
                  </a:cubicBezTo>
                  <a:cubicBezTo>
                    <a:pt x="3976" y="6642"/>
                    <a:pt x="5311" y="7705"/>
                    <a:pt x="5311" y="9016"/>
                  </a:cubicBezTo>
                  <a:cubicBezTo>
                    <a:pt x="5311" y="10328"/>
                    <a:pt x="3976" y="11391"/>
                    <a:pt x="2328" y="11391"/>
                  </a:cubicBezTo>
                  <a:cubicBezTo>
                    <a:pt x="1386" y="11391"/>
                    <a:pt x="547" y="11042"/>
                    <a:pt x="0" y="10498"/>
                  </a:cubicBezTo>
                  <a:lnTo>
                    <a:pt x="0" y="17195"/>
                  </a:lnTo>
                  <a:lnTo>
                    <a:pt x="11956" y="17195"/>
                  </a:lnTo>
                  <a:cubicBezTo>
                    <a:pt x="12403" y="17366"/>
                    <a:pt x="12652" y="17736"/>
                    <a:pt x="12183" y="18065"/>
                  </a:cubicBezTo>
                  <a:cubicBezTo>
                    <a:pt x="11603" y="18428"/>
                    <a:pt x="11230" y="18989"/>
                    <a:pt x="11230" y="19621"/>
                  </a:cubicBezTo>
                  <a:cubicBezTo>
                    <a:pt x="11230" y="20714"/>
                    <a:pt x="12342" y="21600"/>
                    <a:pt x="13715" y="21600"/>
                  </a:cubicBezTo>
                  <a:cubicBezTo>
                    <a:pt x="15088" y="21600"/>
                    <a:pt x="16201" y="20714"/>
                    <a:pt x="16201" y="19621"/>
                  </a:cubicBezTo>
                  <a:cubicBezTo>
                    <a:pt x="16201" y="18989"/>
                    <a:pt x="15827" y="18428"/>
                    <a:pt x="15248" y="18065"/>
                  </a:cubicBezTo>
                  <a:close/>
                </a:path>
              </a:pathLst>
            </a:custGeom>
            <a:noFill/>
            <a:ln w="1905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9"/>
            <p:cNvSpPr/>
            <p:nvPr/>
          </p:nvSpPr>
          <p:spPr>
            <a:xfrm>
              <a:off x="3905537" y="1980530"/>
              <a:ext cx="1154320" cy="1153256"/>
            </a:xfrm>
            <a:custGeom>
              <a:avLst/>
              <a:gdLst/>
              <a:ahLst/>
              <a:cxnLst>
                <a:cxn ang="0">
                  <a:pos x="wd2" y="hd2"/>
                </a:cxn>
                <a:cxn ang="5400000">
                  <a:pos x="wd2" y="hd2"/>
                </a:cxn>
                <a:cxn ang="10800000">
                  <a:pos x="wd2" y="hd2"/>
                </a:cxn>
                <a:cxn ang="16200000">
                  <a:pos x="wd2" y="hd2"/>
                </a:cxn>
              </a:cxnLst>
              <a:rect l="0" t="0" r="r" b="b"/>
              <a:pathLst>
                <a:path w="21600" h="21600" extrusionOk="0">
                  <a:moveTo>
                    <a:pt x="19206" y="6703"/>
                  </a:moveTo>
                  <a:cubicBezTo>
                    <a:pt x="18449" y="6703"/>
                    <a:pt x="17776" y="7055"/>
                    <a:pt x="17337" y="7604"/>
                  </a:cubicBezTo>
                  <a:lnTo>
                    <a:pt x="17337" y="0"/>
                  </a:lnTo>
                  <a:cubicBezTo>
                    <a:pt x="7762" y="0"/>
                    <a:pt x="0" y="7769"/>
                    <a:pt x="0" y="17353"/>
                  </a:cubicBezTo>
                  <a:lnTo>
                    <a:pt x="7315" y="17353"/>
                  </a:lnTo>
                  <a:cubicBezTo>
                    <a:pt x="7568" y="17433"/>
                    <a:pt x="7595" y="17819"/>
                    <a:pt x="7293" y="18032"/>
                  </a:cubicBezTo>
                  <a:cubicBezTo>
                    <a:pt x="6867" y="18406"/>
                    <a:pt x="6597" y="18952"/>
                    <a:pt x="6597" y="19563"/>
                  </a:cubicBezTo>
                  <a:cubicBezTo>
                    <a:pt x="6597" y="20688"/>
                    <a:pt x="7508" y="21600"/>
                    <a:pt x="8632" y="21600"/>
                  </a:cubicBezTo>
                  <a:cubicBezTo>
                    <a:pt x="9756" y="21600"/>
                    <a:pt x="10667" y="20688"/>
                    <a:pt x="10667" y="19563"/>
                  </a:cubicBezTo>
                  <a:cubicBezTo>
                    <a:pt x="10667" y="18952"/>
                    <a:pt x="10397" y="18406"/>
                    <a:pt x="9971" y="18032"/>
                  </a:cubicBezTo>
                  <a:cubicBezTo>
                    <a:pt x="9736" y="17793"/>
                    <a:pt x="9763" y="17420"/>
                    <a:pt x="10015" y="17353"/>
                  </a:cubicBezTo>
                  <a:lnTo>
                    <a:pt x="17337" y="17353"/>
                  </a:lnTo>
                  <a:lnTo>
                    <a:pt x="17337" y="10595"/>
                  </a:lnTo>
                  <a:cubicBezTo>
                    <a:pt x="17776" y="11143"/>
                    <a:pt x="18449" y="11496"/>
                    <a:pt x="19206" y="11496"/>
                  </a:cubicBezTo>
                  <a:cubicBezTo>
                    <a:pt x="20528" y="11496"/>
                    <a:pt x="21600" y="10423"/>
                    <a:pt x="21600" y="9099"/>
                  </a:cubicBezTo>
                  <a:cubicBezTo>
                    <a:pt x="21600" y="7776"/>
                    <a:pt x="20528" y="6703"/>
                    <a:pt x="19206" y="6703"/>
                  </a:cubicBezTo>
                  <a:close/>
                </a:path>
              </a:pathLst>
            </a:custGeom>
            <a:noFill/>
            <a:ln w="38100">
              <a:solidFill>
                <a:schemeClr val="tx1">
                  <a:alpha val="3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34" name="Group 33"/>
          <p:cNvGrpSpPr/>
          <p:nvPr/>
        </p:nvGrpSpPr>
        <p:grpSpPr>
          <a:xfrm>
            <a:off x="4544031" y="2100571"/>
            <a:ext cx="1938702" cy="2579926"/>
            <a:chOff x="5812526" y="2579422"/>
            <a:chExt cx="1694486" cy="2254936"/>
          </a:xfrm>
        </p:grpSpPr>
        <p:sp>
          <p:nvSpPr>
            <p:cNvPr id="6" name="Shape 6"/>
            <p:cNvSpPr/>
            <p:nvPr/>
          </p:nvSpPr>
          <p:spPr>
            <a:xfrm>
              <a:off x="5812526" y="3722542"/>
              <a:ext cx="1669444" cy="1111816"/>
            </a:xfrm>
            <a:custGeom>
              <a:avLst/>
              <a:gdLst/>
              <a:ahLst/>
              <a:cxnLst>
                <a:cxn ang="0">
                  <a:pos x="wd2" y="hd2"/>
                </a:cxn>
                <a:cxn ang="5400000">
                  <a:pos x="wd2" y="hd2"/>
                </a:cxn>
                <a:cxn ang="10800000">
                  <a:pos x="wd2" y="hd2"/>
                </a:cxn>
                <a:cxn ang="16200000">
                  <a:pos x="wd2" y="hd2"/>
                </a:cxn>
              </a:cxnLst>
              <a:rect l="0" t="0" r="r" b="b"/>
              <a:pathLst>
                <a:path w="21600" h="21600" extrusionOk="0">
                  <a:moveTo>
                    <a:pt x="0" y="4208"/>
                  </a:moveTo>
                  <a:lnTo>
                    <a:pt x="12609" y="20996"/>
                  </a:lnTo>
                  <a:lnTo>
                    <a:pt x="21037" y="21600"/>
                  </a:lnTo>
                  <a:lnTo>
                    <a:pt x="21600" y="17260"/>
                  </a:lnTo>
                  <a:lnTo>
                    <a:pt x="17597" y="4208"/>
                  </a:lnTo>
                  <a:lnTo>
                    <a:pt x="10800" y="0"/>
                  </a:lnTo>
                  <a:cubicBezTo>
                    <a:pt x="10800" y="0"/>
                    <a:pt x="0" y="4208"/>
                    <a:pt x="0" y="4208"/>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 name="Shape 7"/>
            <p:cNvSpPr/>
            <p:nvPr/>
          </p:nvSpPr>
          <p:spPr>
            <a:xfrm>
              <a:off x="6355976" y="4050486"/>
              <a:ext cx="594661" cy="606764"/>
            </a:xfrm>
            <a:custGeom>
              <a:avLst/>
              <a:gdLst/>
              <a:ahLst/>
              <a:cxnLst>
                <a:cxn ang="0">
                  <a:pos x="wd2" y="hd2"/>
                </a:cxn>
                <a:cxn ang="5400000">
                  <a:pos x="wd2" y="hd2"/>
                </a:cxn>
                <a:cxn ang="10800000">
                  <a:pos x="wd2" y="hd2"/>
                </a:cxn>
                <a:cxn ang="16200000">
                  <a:pos x="wd2" y="hd2"/>
                </a:cxn>
              </a:cxnLst>
              <a:rect l="0" t="0" r="r" b="b"/>
              <a:pathLst>
                <a:path w="21600" h="21600" extrusionOk="0">
                  <a:moveTo>
                    <a:pt x="10227" y="0"/>
                  </a:moveTo>
                  <a:lnTo>
                    <a:pt x="21600" y="16923"/>
                  </a:lnTo>
                  <a:lnTo>
                    <a:pt x="15233" y="21600"/>
                  </a:lnTo>
                  <a:lnTo>
                    <a:pt x="0" y="5249"/>
                  </a:lnTo>
                  <a:cubicBezTo>
                    <a:pt x="0" y="5249"/>
                    <a:pt x="10227" y="0"/>
                    <a:pt x="10227" y="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 name="Shape 8"/>
            <p:cNvSpPr/>
            <p:nvPr/>
          </p:nvSpPr>
          <p:spPr>
            <a:xfrm>
              <a:off x="7114933" y="2579422"/>
              <a:ext cx="366235" cy="1881598"/>
            </a:xfrm>
            <a:custGeom>
              <a:avLst/>
              <a:gdLst/>
              <a:ahLst/>
              <a:cxnLst>
                <a:cxn ang="0">
                  <a:pos x="wd2" y="hd2"/>
                </a:cxn>
                <a:cxn ang="5400000">
                  <a:pos x="wd2" y="hd2"/>
                </a:cxn>
                <a:cxn ang="10800000">
                  <a:pos x="wd2" y="hd2"/>
                </a:cxn>
                <a:cxn ang="16200000">
                  <a:pos x="wd2" y="hd2"/>
                </a:cxn>
              </a:cxnLst>
              <a:rect l="0" t="0" r="r" b="b"/>
              <a:pathLst>
                <a:path w="21600" h="21600" extrusionOk="0">
                  <a:moveTo>
                    <a:pt x="3354" y="0"/>
                  </a:moveTo>
                  <a:lnTo>
                    <a:pt x="21600" y="13947"/>
                  </a:lnTo>
                  <a:lnTo>
                    <a:pt x="17517" y="21600"/>
                  </a:lnTo>
                  <a:lnTo>
                    <a:pt x="3354" y="15613"/>
                  </a:lnTo>
                  <a:lnTo>
                    <a:pt x="0" y="8880"/>
                  </a:lnTo>
                  <a:cubicBezTo>
                    <a:pt x="0" y="8880"/>
                    <a:pt x="3354" y="0"/>
                    <a:pt x="3354" y="0"/>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 name="Shape 9"/>
            <p:cNvSpPr/>
            <p:nvPr/>
          </p:nvSpPr>
          <p:spPr>
            <a:xfrm>
              <a:off x="5812526" y="2579422"/>
              <a:ext cx="1694486" cy="1692924"/>
            </a:xfrm>
            <a:custGeom>
              <a:avLst/>
              <a:gdLst/>
              <a:ahLst/>
              <a:cxnLst>
                <a:cxn ang="0">
                  <a:pos x="wd2" y="hd2"/>
                </a:cxn>
                <a:cxn ang="5400000">
                  <a:pos x="wd2" y="hd2"/>
                </a:cxn>
                <a:cxn ang="10800000">
                  <a:pos x="wd2" y="hd2"/>
                </a:cxn>
                <a:cxn ang="16200000">
                  <a:pos x="wd2" y="hd2"/>
                </a:cxn>
              </a:cxnLst>
              <a:rect l="0" t="0" r="r" b="b"/>
              <a:pathLst>
                <a:path w="21600" h="21600" extrusionOk="0">
                  <a:moveTo>
                    <a:pt x="19206" y="6703"/>
                  </a:moveTo>
                  <a:cubicBezTo>
                    <a:pt x="18449" y="6703"/>
                    <a:pt x="17776" y="7055"/>
                    <a:pt x="17337" y="7604"/>
                  </a:cubicBezTo>
                  <a:lnTo>
                    <a:pt x="17337" y="0"/>
                  </a:lnTo>
                  <a:cubicBezTo>
                    <a:pt x="7762" y="0"/>
                    <a:pt x="0" y="7769"/>
                    <a:pt x="0" y="17353"/>
                  </a:cubicBezTo>
                  <a:lnTo>
                    <a:pt x="7315" y="17353"/>
                  </a:lnTo>
                  <a:cubicBezTo>
                    <a:pt x="7568" y="17433"/>
                    <a:pt x="7595" y="17819"/>
                    <a:pt x="7293" y="18032"/>
                  </a:cubicBezTo>
                  <a:cubicBezTo>
                    <a:pt x="6867" y="18406"/>
                    <a:pt x="6597" y="18952"/>
                    <a:pt x="6597" y="19563"/>
                  </a:cubicBezTo>
                  <a:cubicBezTo>
                    <a:pt x="6597" y="20688"/>
                    <a:pt x="7508" y="21600"/>
                    <a:pt x="8632" y="21600"/>
                  </a:cubicBezTo>
                  <a:cubicBezTo>
                    <a:pt x="9756" y="21600"/>
                    <a:pt x="10667" y="20688"/>
                    <a:pt x="10667" y="19563"/>
                  </a:cubicBezTo>
                  <a:cubicBezTo>
                    <a:pt x="10667" y="18952"/>
                    <a:pt x="10397" y="18406"/>
                    <a:pt x="9971" y="18032"/>
                  </a:cubicBezTo>
                  <a:cubicBezTo>
                    <a:pt x="9736" y="17793"/>
                    <a:pt x="9763" y="17420"/>
                    <a:pt x="10015" y="17353"/>
                  </a:cubicBezTo>
                  <a:lnTo>
                    <a:pt x="17337" y="17353"/>
                  </a:lnTo>
                  <a:lnTo>
                    <a:pt x="17337" y="10595"/>
                  </a:lnTo>
                  <a:cubicBezTo>
                    <a:pt x="17776" y="11143"/>
                    <a:pt x="18449" y="11496"/>
                    <a:pt x="19206" y="11496"/>
                  </a:cubicBezTo>
                  <a:cubicBezTo>
                    <a:pt x="20528" y="11496"/>
                    <a:pt x="21600" y="10423"/>
                    <a:pt x="21600" y="9099"/>
                  </a:cubicBezTo>
                  <a:cubicBezTo>
                    <a:pt x="21600" y="7776"/>
                    <a:pt x="20528" y="6703"/>
                    <a:pt x="19206" y="6703"/>
                  </a:cubicBezTo>
                  <a:close/>
                </a:path>
              </a:pathLst>
            </a:custGeom>
            <a:gradFill>
              <a:gsLst>
                <a:gs pos="0">
                  <a:schemeClr val="tx2">
                    <a:lumMod val="60000"/>
                    <a:lumOff val="40000"/>
                  </a:schemeClr>
                </a:gs>
                <a:gs pos="100000">
                  <a:schemeClr val="tx2"/>
                </a:gs>
              </a:gsLst>
              <a:lin ang="3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33" name="Group 32"/>
          <p:cNvGrpSpPr/>
          <p:nvPr/>
        </p:nvGrpSpPr>
        <p:grpSpPr>
          <a:xfrm>
            <a:off x="4387837" y="4003917"/>
            <a:ext cx="2075484" cy="1937227"/>
            <a:chOff x="7808301" y="3750651"/>
            <a:chExt cx="1814038" cy="1693197"/>
          </a:xfrm>
        </p:grpSpPr>
        <p:sp>
          <p:nvSpPr>
            <p:cNvPr id="15" name="Shape 15"/>
            <p:cNvSpPr/>
            <p:nvPr/>
          </p:nvSpPr>
          <p:spPr>
            <a:xfrm>
              <a:off x="9024733" y="3750651"/>
              <a:ext cx="594487" cy="1693197"/>
            </a:xfrm>
            <a:custGeom>
              <a:avLst/>
              <a:gdLst/>
              <a:ahLst/>
              <a:cxnLst>
                <a:cxn ang="0">
                  <a:pos x="wd2" y="hd2"/>
                </a:cxn>
                <a:cxn ang="5400000">
                  <a:pos x="wd2" y="hd2"/>
                </a:cxn>
                <a:cxn ang="10800000">
                  <a:pos x="wd2" y="hd2"/>
                </a:cxn>
                <a:cxn ang="16200000">
                  <a:pos x="wd2" y="hd2"/>
                </a:cxn>
              </a:cxnLst>
              <a:rect l="0" t="0" r="r" b="b"/>
              <a:pathLst>
                <a:path w="21600" h="21600" extrusionOk="0">
                  <a:moveTo>
                    <a:pt x="5017" y="0"/>
                  </a:moveTo>
                  <a:lnTo>
                    <a:pt x="21145" y="9662"/>
                  </a:lnTo>
                  <a:lnTo>
                    <a:pt x="21600" y="21600"/>
                  </a:lnTo>
                  <a:lnTo>
                    <a:pt x="5017" y="17350"/>
                  </a:lnTo>
                  <a:lnTo>
                    <a:pt x="0" y="11100"/>
                  </a:lnTo>
                  <a:cubicBezTo>
                    <a:pt x="0" y="11100"/>
                    <a:pt x="5017" y="0"/>
                    <a:pt x="5017"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16"/>
            <p:cNvSpPr/>
            <p:nvPr/>
          </p:nvSpPr>
          <p:spPr>
            <a:xfrm>
              <a:off x="8670326" y="5009880"/>
              <a:ext cx="952013" cy="432352"/>
            </a:xfrm>
            <a:custGeom>
              <a:avLst/>
              <a:gdLst/>
              <a:ahLst/>
              <a:cxnLst>
                <a:cxn ang="0">
                  <a:pos x="wd2" y="hd2"/>
                </a:cxn>
                <a:cxn ang="5400000">
                  <a:pos x="wd2" y="hd2"/>
                </a:cxn>
                <a:cxn ang="10800000">
                  <a:pos x="wd2" y="hd2"/>
                </a:cxn>
                <a:cxn ang="16200000">
                  <a:pos x="wd2" y="hd2"/>
                </a:cxn>
              </a:cxnLst>
              <a:rect l="0" t="0" r="r" b="b"/>
              <a:pathLst>
                <a:path w="21600" h="20241" extrusionOk="0">
                  <a:moveTo>
                    <a:pt x="0" y="285"/>
                  </a:moveTo>
                  <a:lnTo>
                    <a:pt x="17600" y="17968"/>
                  </a:lnTo>
                  <a:cubicBezTo>
                    <a:pt x="17600" y="17968"/>
                    <a:pt x="19611" y="19502"/>
                    <a:pt x="21600" y="20241"/>
                  </a:cubicBezTo>
                  <a:lnTo>
                    <a:pt x="11245" y="4646"/>
                  </a:lnTo>
                  <a:cubicBezTo>
                    <a:pt x="11245" y="4646"/>
                    <a:pt x="4820" y="-1359"/>
                    <a:pt x="0" y="285"/>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13"/>
            <p:cNvSpPr/>
            <p:nvPr/>
          </p:nvSpPr>
          <p:spPr>
            <a:xfrm>
              <a:off x="9265135" y="4413250"/>
              <a:ext cx="337044" cy="476250"/>
            </a:xfrm>
            <a:custGeom>
              <a:avLst/>
              <a:gdLst/>
              <a:ahLst/>
              <a:cxnLst>
                <a:cxn ang="0">
                  <a:pos x="wd2" y="hd2"/>
                </a:cxn>
                <a:cxn ang="5400000">
                  <a:pos x="wd2" y="hd2"/>
                </a:cxn>
                <a:cxn ang="10800000">
                  <a:pos x="wd2" y="hd2"/>
                </a:cxn>
                <a:cxn ang="16200000">
                  <a:pos x="wd2" y="hd2"/>
                </a:cxn>
              </a:cxnLst>
              <a:rect l="0" t="0" r="r" b="b"/>
              <a:pathLst>
                <a:path w="21600" h="21600" extrusionOk="0">
                  <a:moveTo>
                    <a:pt x="0" y="6840"/>
                  </a:moveTo>
                  <a:lnTo>
                    <a:pt x="18920" y="21600"/>
                  </a:lnTo>
                  <a:lnTo>
                    <a:pt x="21600" y="16550"/>
                  </a:lnTo>
                  <a:lnTo>
                    <a:pt x="11380" y="0"/>
                  </a:lnTo>
                  <a:cubicBezTo>
                    <a:pt x="11380" y="0"/>
                    <a:pt x="0" y="6840"/>
                    <a:pt x="0" y="684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14"/>
            <p:cNvSpPr/>
            <p:nvPr/>
          </p:nvSpPr>
          <p:spPr>
            <a:xfrm>
              <a:off x="8248683" y="3750651"/>
              <a:ext cx="453881" cy="412625"/>
            </a:xfrm>
            <a:custGeom>
              <a:avLst/>
              <a:gdLst/>
              <a:ahLst/>
              <a:cxnLst>
                <a:cxn ang="0">
                  <a:pos x="wd2" y="hd2"/>
                </a:cxn>
                <a:cxn ang="5400000">
                  <a:pos x="wd2" y="hd2"/>
                </a:cxn>
                <a:cxn ang="10800000">
                  <a:pos x="wd2" y="hd2"/>
                </a:cxn>
                <a:cxn ang="16200000">
                  <a:pos x="wd2" y="hd2"/>
                </a:cxn>
              </a:cxnLst>
              <a:rect l="0" t="0" r="r" b="b"/>
              <a:pathLst>
                <a:path w="21600" h="21600" extrusionOk="0">
                  <a:moveTo>
                    <a:pt x="6410" y="0"/>
                  </a:moveTo>
                  <a:lnTo>
                    <a:pt x="21600" y="16544"/>
                  </a:lnTo>
                  <a:lnTo>
                    <a:pt x="6852" y="21600"/>
                  </a:lnTo>
                  <a:lnTo>
                    <a:pt x="0" y="10800"/>
                  </a:lnTo>
                  <a:cubicBezTo>
                    <a:pt x="0" y="10800"/>
                    <a:pt x="6410" y="0"/>
                    <a:pt x="641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18"/>
            <p:cNvSpPr/>
            <p:nvPr/>
          </p:nvSpPr>
          <p:spPr>
            <a:xfrm>
              <a:off x="7808301" y="3750651"/>
              <a:ext cx="1660054" cy="1360076"/>
            </a:xfrm>
            <a:custGeom>
              <a:avLst/>
              <a:gdLst/>
              <a:ahLst/>
              <a:cxnLst>
                <a:cxn ang="0">
                  <a:pos x="wd2" y="hd2"/>
                </a:cxn>
                <a:cxn ang="5400000">
                  <a:pos x="wd2" y="hd2"/>
                </a:cxn>
                <a:cxn ang="10800000">
                  <a:pos x="wd2" y="hd2"/>
                </a:cxn>
                <a:cxn ang="16200000">
                  <a:pos x="wd2" y="hd2"/>
                </a:cxn>
              </a:cxnLst>
              <a:rect l="0" t="0" r="r" b="b"/>
              <a:pathLst>
                <a:path w="21600" h="21600" extrusionOk="0">
                  <a:moveTo>
                    <a:pt x="20093" y="9661"/>
                  </a:moveTo>
                  <a:cubicBezTo>
                    <a:pt x="19548" y="9661"/>
                    <a:pt x="19075" y="10018"/>
                    <a:pt x="18810" y="10547"/>
                  </a:cubicBezTo>
                  <a:cubicBezTo>
                    <a:pt x="18627" y="10953"/>
                    <a:pt x="17975" y="11268"/>
                    <a:pt x="17697" y="10589"/>
                  </a:cubicBezTo>
                  <a:lnTo>
                    <a:pt x="17697" y="0"/>
                  </a:lnTo>
                  <a:lnTo>
                    <a:pt x="10223" y="0"/>
                  </a:lnTo>
                  <a:cubicBezTo>
                    <a:pt x="9965" y="83"/>
                    <a:pt x="9938" y="547"/>
                    <a:pt x="10178" y="845"/>
                  </a:cubicBezTo>
                  <a:cubicBezTo>
                    <a:pt x="10613" y="1310"/>
                    <a:pt x="10888" y="1990"/>
                    <a:pt x="10888" y="2751"/>
                  </a:cubicBezTo>
                  <a:cubicBezTo>
                    <a:pt x="10888" y="4151"/>
                    <a:pt x="9958" y="5286"/>
                    <a:pt x="8811" y="5286"/>
                  </a:cubicBezTo>
                  <a:cubicBezTo>
                    <a:pt x="7664" y="5286"/>
                    <a:pt x="6734" y="4151"/>
                    <a:pt x="6734" y="2751"/>
                  </a:cubicBezTo>
                  <a:cubicBezTo>
                    <a:pt x="6734" y="1990"/>
                    <a:pt x="7010" y="1310"/>
                    <a:pt x="7444" y="845"/>
                  </a:cubicBezTo>
                  <a:cubicBezTo>
                    <a:pt x="7752" y="580"/>
                    <a:pt x="7725" y="99"/>
                    <a:pt x="7467" y="0"/>
                  </a:cubicBezTo>
                  <a:lnTo>
                    <a:pt x="0" y="0"/>
                  </a:lnTo>
                  <a:cubicBezTo>
                    <a:pt x="0" y="11929"/>
                    <a:pt x="7923" y="21600"/>
                    <a:pt x="17697" y="21600"/>
                  </a:cubicBezTo>
                  <a:lnTo>
                    <a:pt x="17697" y="12412"/>
                  </a:lnTo>
                  <a:cubicBezTo>
                    <a:pt x="17907" y="11948"/>
                    <a:pt x="18559" y="11931"/>
                    <a:pt x="18810" y="12454"/>
                  </a:cubicBezTo>
                  <a:cubicBezTo>
                    <a:pt x="19075" y="12983"/>
                    <a:pt x="19548" y="13340"/>
                    <a:pt x="20093" y="13340"/>
                  </a:cubicBezTo>
                  <a:cubicBezTo>
                    <a:pt x="20925" y="13340"/>
                    <a:pt x="21600" y="12516"/>
                    <a:pt x="21600" y="11500"/>
                  </a:cubicBezTo>
                  <a:cubicBezTo>
                    <a:pt x="21600" y="10484"/>
                    <a:pt x="20925" y="9661"/>
                    <a:pt x="20093" y="9661"/>
                  </a:cubicBezTo>
                  <a:close/>
                </a:path>
              </a:pathLst>
            </a:custGeom>
            <a:gradFill>
              <a:gsLst>
                <a:gs pos="0">
                  <a:schemeClr val="accent2">
                    <a:lumMod val="60000"/>
                    <a:lumOff val="40000"/>
                  </a:schemeClr>
                </a:gs>
                <a:gs pos="100000">
                  <a:schemeClr val="accent2"/>
                </a:gs>
              </a:gsLst>
              <a:lin ang="7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31" name="Group 30"/>
          <p:cNvGrpSpPr/>
          <p:nvPr/>
        </p:nvGrpSpPr>
        <p:grpSpPr>
          <a:xfrm>
            <a:off x="6216552" y="2219819"/>
            <a:ext cx="1556096" cy="2191388"/>
            <a:chOff x="9382433" y="2017232"/>
            <a:chExt cx="1360077" cy="1915341"/>
          </a:xfrm>
        </p:grpSpPr>
        <p:sp>
          <p:nvSpPr>
            <p:cNvPr id="11" name="Shape 11"/>
            <p:cNvSpPr/>
            <p:nvPr/>
          </p:nvSpPr>
          <p:spPr>
            <a:xfrm>
              <a:off x="9382433" y="3282160"/>
              <a:ext cx="1360077" cy="650130"/>
            </a:xfrm>
            <a:custGeom>
              <a:avLst/>
              <a:gdLst/>
              <a:ahLst/>
              <a:cxnLst>
                <a:cxn ang="0">
                  <a:pos x="wd2" y="hd2"/>
                </a:cxn>
                <a:cxn ang="5400000">
                  <a:pos x="wd2" y="hd2"/>
                </a:cxn>
                <a:cxn ang="10800000">
                  <a:pos x="wd2" y="hd2"/>
                </a:cxn>
                <a:cxn ang="16200000">
                  <a:pos x="wd2" y="hd2"/>
                </a:cxn>
              </a:cxnLst>
              <a:rect l="0" t="0" r="r" b="b"/>
              <a:pathLst>
                <a:path w="21600" h="21600" extrusionOk="0">
                  <a:moveTo>
                    <a:pt x="21600" y="3310"/>
                  </a:moveTo>
                  <a:lnTo>
                    <a:pt x="14309" y="0"/>
                  </a:lnTo>
                  <a:lnTo>
                    <a:pt x="0" y="3310"/>
                  </a:lnTo>
                  <a:lnTo>
                    <a:pt x="2179" y="21600"/>
                  </a:lnTo>
                  <a:lnTo>
                    <a:pt x="10858" y="21600"/>
                  </a:lnTo>
                  <a:lnTo>
                    <a:pt x="11237" y="9436"/>
                  </a:lnTo>
                  <a:lnTo>
                    <a:pt x="16180" y="10337"/>
                  </a:lnTo>
                  <a:lnTo>
                    <a:pt x="15258" y="21600"/>
                  </a:lnTo>
                  <a:lnTo>
                    <a:pt x="18932" y="21600"/>
                  </a:lnTo>
                  <a:cubicBezTo>
                    <a:pt x="18932" y="21600"/>
                    <a:pt x="21600" y="3310"/>
                    <a:pt x="21600" y="3310"/>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12"/>
            <p:cNvSpPr/>
            <p:nvPr/>
          </p:nvSpPr>
          <p:spPr>
            <a:xfrm>
              <a:off x="10050688" y="3558833"/>
              <a:ext cx="356063" cy="3737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324" y="0"/>
                  </a:lnTo>
                  <a:lnTo>
                    <a:pt x="21600" y="1600"/>
                  </a:lnTo>
                  <a:lnTo>
                    <a:pt x="18527" y="21600"/>
                  </a:lnTo>
                  <a:cubicBezTo>
                    <a:pt x="18527" y="21600"/>
                    <a:pt x="0" y="21600"/>
                    <a:pt x="0" y="21600"/>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 name="Shape 10"/>
            <p:cNvSpPr/>
            <p:nvPr/>
          </p:nvSpPr>
          <p:spPr>
            <a:xfrm>
              <a:off x="9382433" y="2485723"/>
              <a:ext cx="368865" cy="470283"/>
            </a:xfrm>
            <a:custGeom>
              <a:avLst/>
              <a:gdLst/>
              <a:ahLst/>
              <a:cxnLst>
                <a:cxn ang="0">
                  <a:pos x="wd2" y="hd2"/>
                </a:cxn>
                <a:cxn ang="5400000">
                  <a:pos x="wd2" y="hd2"/>
                </a:cxn>
                <a:cxn ang="10800000">
                  <a:pos x="wd2" y="hd2"/>
                </a:cxn>
                <a:cxn ang="16200000">
                  <a:pos x="wd2" y="hd2"/>
                </a:cxn>
              </a:cxnLst>
              <a:rect l="0" t="0" r="r" b="b"/>
              <a:pathLst>
                <a:path w="21413" h="19752" extrusionOk="0">
                  <a:moveTo>
                    <a:pt x="1" y="5424"/>
                  </a:moveTo>
                  <a:lnTo>
                    <a:pt x="3787" y="19752"/>
                  </a:lnTo>
                  <a:lnTo>
                    <a:pt x="21413" y="17517"/>
                  </a:lnTo>
                  <a:lnTo>
                    <a:pt x="19959" y="294"/>
                  </a:lnTo>
                  <a:cubicBezTo>
                    <a:pt x="19959" y="294"/>
                    <a:pt x="-187" y="-1848"/>
                    <a:pt x="1" y="5424"/>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17"/>
            <p:cNvSpPr/>
            <p:nvPr/>
          </p:nvSpPr>
          <p:spPr>
            <a:xfrm>
              <a:off x="9382433" y="2017232"/>
              <a:ext cx="1360077" cy="1708514"/>
            </a:xfrm>
            <a:custGeom>
              <a:avLst/>
              <a:gdLst/>
              <a:ahLst/>
              <a:cxnLst>
                <a:cxn ang="0">
                  <a:pos x="wd2" y="hd2"/>
                </a:cxn>
                <a:cxn ang="5400000">
                  <a:pos x="wd2" y="hd2"/>
                </a:cxn>
                <a:cxn ang="10800000">
                  <a:pos x="wd2" y="hd2"/>
                </a:cxn>
                <a:cxn ang="16200000">
                  <a:pos x="wd2" y="hd2"/>
                </a:cxn>
              </a:cxnLst>
              <a:rect l="0" t="0" r="r" b="b"/>
              <a:pathLst>
                <a:path w="21600" h="21600" extrusionOk="0">
                  <a:moveTo>
                    <a:pt x="15248" y="18065"/>
                  </a:moveTo>
                  <a:cubicBezTo>
                    <a:pt x="14972" y="17841"/>
                    <a:pt x="14856" y="17327"/>
                    <a:pt x="15303" y="17195"/>
                  </a:cubicBezTo>
                  <a:lnTo>
                    <a:pt x="21600" y="17195"/>
                  </a:lnTo>
                  <a:cubicBezTo>
                    <a:pt x="21600" y="7698"/>
                    <a:pt x="11929" y="0"/>
                    <a:pt x="0" y="0"/>
                  </a:cubicBezTo>
                  <a:lnTo>
                    <a:pt x="0" y="7534"/>
                  </a:lnTo>
                  <a:cubicBezTo>
                    <a:pt x="547" y="6991"/>
                    <a:pt x="1386" y="6642"/>
                    <a:pt x="2328" y="6642"/>
                  </a:cubicBezTo>
                  <a:cubicBezTo>
                    <a:pt x="3976" y="6642"/>
                    <a:pt x="5311" y="7705"/>
                    <a:pt x="5311" y="9016"/>
                  </a:cubicBezTo>
                  <a:cubicBezTo>
                    <a:pt x="5311" y="10328"/>
                    <a:pt x="3976" y="11391"/>
                    <a:pt x="2328" y="11391"/>
                  </a:cubicBezTo>
                  <a:cubicBezTo>
                    <a:pt x="1386" y="11391"/>
                    <a:pt x="547" y="11042"/>
                    <a:pt x="0" y="10498"/>
                  </a:cubicBezTo>
                  <a:lnTo>
                    <a:pt x="0" y="17195"/>
                  </a:lnTo>
                  <a:lnTo>
                    <a:pt x="11956" y="17195"/>
                  </a:lnTo>
                  <a:cubicBezTo>
                    <a:pt x="12403" y="17366"/>
                    <a:pt x="12652" y="17736"/>
                    <a:pt x="12183" y="18065"/>
                  </a:cubicBezTo>
                  <a:cubicBezTo>
                    <a:pt x="11603" y="18428"/>
                    <a:pt x="11230" y="18989"/>
                    <a:pt x="11230" y="19621"/>
                  </a:cubicBezTo>
                  <a:cubicBezTo>
                    <a:pt x="11230" y="20714"/>
                    <a:pt x="12342" y="21600"/>
                    <a:pt x="13715" y="21600"/>
                  </a:cubicBezTo>
                  <a:cubicBezTo>
                    <a:pt x="15088" y="21600"/>
                    <a:pt x="16201" y="20714"/>
                    <a:pt x="16201" y="19621"/>
                  </a:cubicBezTo>
                  <a:cubicBezTo>
                    <a:pt x="16201" y="18989"/>
                    <a:pt x="15827" y="18428"/>
                    <a:pt x="15248" y="18065"/>
                  </a:cubicBezTo>
                  <a:close/>
                </a:path>
              </a:pathLst>
            </a:custGeom>
            <a:gradFill>
              <a:gsLst>
                <a:gs pos="0">
                  <a:schemeClr val="accent5">
                    <a:lumMod val="60000"/>
                    <a:lumOff val="40000"/>
                  </a:schemeClr>
                </a:gs>
                <a:gs pos="100000">
                  <a:schemeClr val="accent5"/>
                </a:gs>
              </a:gsLst>
              <a:lin ang="7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30" name="Group 29"/>
          <p:cNvGrpSpPr/>
          <p:nvPr/>
        </p:nvGrpSpPr>
        <p:grpSpPr>
          <a:xfrm>
            <a:off x="6301335" y="3868303"/>
            <a:ext cx="1556096" cy="1556096"/>
            <a:chOff x="9710377" y="4069226"/>
            <a:chExt cx="1360077" cy="1360076"/>
          </a:xfrm>
        </p:grpSpPr>
        <p:sp>
          <p:nvSpPr>
            <p:cNvPr id="19" name="Shape 19"/>
            <p:cNvSpPr/>
            <p:nvPr/>
          </p:nvSpPr>
          <p:spPr>
            <a:xfrm>
              <a:off x="10366266" y="4087965"/>
              <a:ext cx="446577" cy="421716"/>
            </a:xfrm>
            <a:custGeom>
              <a:avLst/>
              <a:gdLst/>
              <a:ahLst/>
              <a:cxnLst>
                <a:cxn ang="0">
                  <a:pos x="wd2" y="hd2"/>
                </a:cxn>
                <a:cxn ang="5400000">
                  <a:pos x="wd2" y="hd2"/>
                </a:cxn>
                <a:cxn ang="10800000">
                  <a:pos x="wd2" y="hd2"/>
                </a:cxn>
                <a:cxn ang="16200000">
                  <a:pos x="wd2" y="hd2"/>
                </a:cxn>
              </a:cxnLst>
              <a:rect l="0" t="0" r="r" b="b"/>
              <a:pathLst>
                <a:path w="21600" h="21600" extrusionOk="0">
                  <a:moveTo>
                    <a:pt x="13897" y="0"/>
                  </a:moveTo>
                  <a:lnTo>
                    <a:pt x="8075" y="18807"/>
                  </a:lnTo>
                  <a:lnTo>
                    <a:pt x="3331" y="17111"/>
                  </a:lnTo>
                  <a:lnTo>
                    <a:pt x="5979" y="752"/>
                  </a:lnTo>
                  <a:lnTo>
                    <a:pt x="1022" y="3216"/>
                  </a:lnTo>
                  <a:lnTo>
                    <a:pt x="0" y="21600"/>
                  </a:lnTo>
                  <a:lnTo>
                    <a:pt x="12563" y="20852"/>
                  </a:lnTo>
                  <a:lnTo>
                    <a:pt x="21600" y="9201"/>
                  </a:lnTo>
                  <a:cubicBezTo>
                    <a:pt x="21600" y="9201"/>
                    <a:pt x="13897" y="0"/>
                    <a:pt x="13897"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20"/>
            <p:cNvSpPr/>
            <p:nvPr/>
          </p:nvSpPr>
          <p:spPr>
            <a:xfrm>
              <a:off x="9710377" y="4640785"/>
              <a:ext cx="330878" cy="294934"/>
            </a:xfrm>
            <a:custGeom>
              <a:avLst/>
              <a:gdLst/>
              <a:ahLst/>
              <a:cxnLst>
                <a:cxn ang="0">
                  <a:pos x="wd2" y="hd2"/>
                </a:cxn>
                <a:cxn ang="5400000">
                  <a:pos x="wd2" y="hd2"/>
                </a:cxn>
                <a:cxn ang="10800000">
                  <a:pos x="wd2" y="hd2"/>
                </a:cxn>
                <a:cxn ang="16200000">
                  <a:pos x="wd2" y="hd2"/>
                </a:cxn>
              </a:cxnLst>
              <a:rect l="0" t="0" r="r" b="b"/>
              <a:pathLst>
                <a:path w="19459" h="16890" extrusionOk="0">
                  <a:moveTo>
                    <a:pt x="0" y="5177"/>
                  </a:moveTo>
                  <a:lnTo>
                    <a:pt x="1902" y="13571"/>
                  </a:lnTo>
                  <a:cubicBezTo>
                    <a:pt x="1902" y="13571"/>
                    <a:pt x="13316" y="20114"/>
                    <a:pt x="17458" y="14826"/>
                  </a:cubicBezTo>
                  <a:cubicBezTo>
                    <a:pt x="21600" y="9538"/>
                    <a:pt x="19023" y="2099"/>
                    <a:pt x="12395" y="307"/>
                  </a:cubicBezTo>
                  <a:cubicBezTo>
                    <a:pt x="5768" y="-1486"/>
                    <a:pt x="0" y="5177"/>
                    <a:pt x="0" y="5177"/>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21"/>
            <p:cNvSpPr/>
            <p:nvPr/>
          </p:nvSpPr>
          <p:spPr>
            <a:xfrm>
              <a:off x="9710377" y="4069226"/>
              <a:ext cx="1360077" cy="1360076"/>
            </a:xfrm>
            <a:custGeom>
              <a:avLst/>
              <a:gdLst/>
              <a:ahLst/>
              <a:cxnLst>
                <a:cxn ang="0">
                  <a:pos x="wd2" y="hd2"/>
                </a:cxn>
                <a:cxn ang="5400000">
                  <a:pos x="wd2" y="hd2"/>
                </a:cxn>
                <a:cxn ang="10800000">
                  <a:pos x="wd2" y="hd2"/>
                </a:cxn>
                <a:cxn ang="16200000">
                  <a:pos x="wd2" y="hd2"/>
                </a:cxn>
              </a:cxnLst>
              <a:rect l="0" t="0" r="r" b="b"/>
              <a:pathLst>
                <a:path w="21600" h="21600" extrusionOk="0">
                  <a:moveTo>
                    <a:pt x="15303" y="0"/>
                  </a:moveTo>
                  <a:cubicBezTo>
                    <a:pt x="14856" y="166"/>
                    <a:pt x="14972" y="812"/>
                    <a:pt x="15248" y="1094"/>
                  </a:cubicBezTo>
                  <a:cubicBezTo>
                    <a:pt x="15827" y="1549"/>
                    <a:pt x="16201" y="2254"/>
                    <a:pt x="16201" y="3048"/>
                  </a:cubicBezTo>
                  <a:cubicBezTo>
                    <a:pt x="16201" y="4421"/>
                    <a:pt x="15088" y="5534"/>
                    <a:pt x="13715" y="5534"/>
                  </a:cubicBezTo>
                  <a:cubicBezTo>
                    <a:pt x="12342" y="5534"/>
                    <a:pt x="11230" y="4421"/>
                    <a:pt x="11230" y="3048"/>
                  </a:cubicBezTo>
                  <a:cubicBezTo>
                    <a:pt x="11230" y="2254"/>
                    <a:pt x="11603" y="1549"/>
                    <a:pt x="12183" y="1094"/>
                  </a:cubicBezTo>
                  <a:cubicBezTo>
                    <a:pt x="12652" y="679"/>
                    <a:pt x="12403" y="215"/>
                    <a:pt x="11956" y="0"/>
                  </a:cubicBezTo>
                  <a:lnTo>
                    <a:pt x="0" y="0"/>
                  </a:lnTo>
                  <a:lnTo>
                    <a:pt x="0" y="10589"/>
                  </a:lnTo>
                  <a:cubicBezTo>
                    <a:pt x="340" y="11268"/>
                    <a:pt x="1135" y="10953"/>
                    <a:pt x="1359" y="10547"/>
                  </a:cubicBezTo>
                  <a:cubicBezTo>
                    <a:pt x="1682" y="10018"/>
                    <a:pt x="2259" y="9661"/>
                    <a:pt x="2925" y="9661"/>
                  </a:cubicBezTo>
                  <a:cubicBezTo>
                    <a:pt x="3941" y="9661"/>
                    <a:pt x="4764" y="10484"/>
                    <a:pt x="4764" y="11500"/>
                  </a:cubicBezTo>
                  <a:cubicBezTo>
                    <a:pt x="4764" y="12516"/>
                    <a:pt x="3941" y="13340"/>
                    <a:pt x="2925" y="13340"/>
                  </a:cubicBezTo>
                  <a:cubicBezTo>
                    <a:pt x="2259" y="13340"/>
                    <a:pt x="1682" y="12983"/>
                    <a:pt x="1359" y="12454"/>
                  </a:cubicBezTo>
                  <a:cubicBezTo>
                    <a:pt x="1052" y="11931"/>
                    <a:pt x="257" y="11948"/>
                    <a:pt x="0" y="12412"/>
                  </a:cubicBezTo>
                  <a:lnTo>
                    <a:pt x="0" y="21600"/>
                  </a:lnTo>
                  <a:cubicBezTo>
                    <a:pt x="11929" y="21600"/>
                    <a:pt x="21600" y="11929"/>
                    <a:pt x="21600" y="0"/>
                  </a:cubicBezTo>
                  <a:cubicBezTo>
                    <a:pt x="21600" y="0"/>
                    <a:pt x="15303" y="0"/>
                    <a:pt x="15303" y="0"/>
                  </a:cubicBezTo>
                  <a:close/>
                </a:path>
              </a:pathLst>
            </a:custGeom>
            <a:gradFill>
              <a:gsLst>
                <a:gs pos="0">
                  <a:schemeClr val="accent4">
                    <a:lumMod val="60000"/>
                    <a:lumOff val="40000"/>
                  </a:schemeClr>
                </a:gs>
                <a:gs pos="100000">
                  <a:schemeClr val="accent4"/>
                </a:gs>
              </a:gsLst>
              <a:lin ang="7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63" name="Rectangle 62"/>
          <p:cNvSpPr/>
          <p:nvPr/>
        </p:nvSpPr>
        <p:spPr>
          <a:xfrm>
            <a:off x="6687862" y="4084192"/>
            <a:ext cx="550966" cy="511591"/>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64" name="Rectangle 63"/>
          <p:cNvSpPr/>
          <p:nvPr/>
        </p:nvSpPr>
        <p:spPr>
          <a:xfrm>
            <a:off x="5188967" y="4270071"/>
            <a:ext cx="525802" cy="511591"/>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65" name="Rectangle 64"/>
          <p:cNvSpPr/>
          <p:nvPr/>
        </p:nvSpPr>
        <p:spPr>
          <a:xfrm>
            <a:off x="6728328" y="2792188"/>
            <a:ext cx="601297" cy="511591"/>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66" name="Rectangle 65"/>
          <p:cNvSpPr/>
          <p:nvPr/>
        </p:nvSpPr>
        <p:spPr>
          <a:xfrm>
            <a:off x="5262150" y="2595761"/>
            <a:ext cx="475472" cy="511591"/>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68" name="TextBox 67"/>
          <p:cNvSpPr txBox="1"/>
          <p:nvPr/>
        </p:nvSpPr>
        <p:spPr>
          <a:xfrm>
            <a:off x="6682004" y="3240115"/>
            <a:ext cx="678221" cy="338554"/>
          </a:xfrm>
          <a:prstGeom prst="rect">
            <a:avLst/>
          </a:prstGeom>
          <a:noFill/>
        </p:spPr>
        <p:txBody>
          <a:bodyPr wrap="square" rtlCol="0">
            <a:spAutoFit/>
          </a:bodyPr>
          <a:lstStyle/>
          <a:p>
            <a:pPr algn="ctr"/>
            <a:r>
              <a:rPr lang="en-US" sz="1600" b="1" dirty="0" smtClean="0">
                <a:solidFill>
                  <a:srgbClr val="FEFEFE"/>
                </a:solidFill>
                <a:latin typeface="Montserrat" charset="0"/>
                <a:ea typeface="Montserrat" charset="0"/>
                <a:cs typeface="Montserrat" charset="0"/>
              </a:rPr>
              <a:t>18%</a:t>
            </a:r>
            <a:endParaRPr lang="en-US" sz="1600" b="1" dirty="0">
              <a:solidFill>
                <a:srgbClr val="FEFEFE"/>
              </a:solidFill>
              <a:latin typeface="Montserrat" charset="0"/>
              <a:ea typeface="Montserrat" charset="0"/>
              <a:cs typeface="Montserrat" charset="0"/>
            </a:endParaRPr>
          </a:p>
        </p:txBody>
      </p:sp>
      <p:sp>
        <p:nvSpPr>
          <p:cNvPr id="69" name="TextBox 68"/>
          <p:cNvSpPr txBox="1"/>
          <p:nvPr/>
        </p:nvSpPr>
        <p:spPr>
          <a:xfrm>
            <a:off x="5067504" y="4747342"/>
            <a:ext cx="678221" cy="338554"/>
          </a:xfrm>
          <a:prstGeom prst="rect">
            <a:avLst/>
          </a:prstGeom>
          <a:noFill/>
        </p:spPr>
        <p:txBody>
          <a:bodyPr wrap="square" rtlCol="0">
            <a:spAutoFit/>
          </a:bodyPr>
          <a:lstStyle/>
          <a:p>
            <a:pPr algn="ctr"/>
            <a:r>
              <a:rPr lang="en-US" sz="1600" b="1" dirty="0">
                <a:solidFill>
                  <a:srgbClr val="FEFEFE"/>
                </a:solidFill>
                <a:latin typeface="Montserrat" charset="0"/>
                <a:ea typeface="Montserrat" charset="0"/>
                <a:cs typeface="Montserrat" charset="0"/>
              </a:rPr>
              <a:t>2</a:t>
            </a:r>
            <a:r>
              <a:rPr lang="en-US" sz="1600" b="1" dirty="0" smtClean="0">
                <a:solidFill>
                  <a:srgbClr val="FEFEFE"/>
                </a:solidFill>
                <a:latin typeface="Montserrat" charset="0"/>
                <a:ea typeface="Montserrat" charset="0"/>
                <a:cs typeface="Montserrat" charset="0"/>
              </a:rPr>
              <a:t>1%</a:t>
            </a:r>
            <a:endParaRPr lang="en-US" sz="1600" b="1" dirty="0">
              <a:solidFill>
                <a:srgbClr val="FEFEFE"/>
              </a:solidFill>
              <a:latin typeface="Montserrat" charset="0"/>
              <a:ea typeface="Montserrat" charset="0"/>
              <a:cs typeface="Montserrat" charset="0"/>
            </a:endParaRPr>
          </a:p>
        </p:txBody>
      </p:sp>
      <p:sp>
        <p:nvSpPr>
          <p:cNvPr id="70" name="TextBox 69"/>
          <p:cNvSpPr txBox="1"/>
          <p:nvPr/>
        </p:nvSpPr>
        <p:spPr>
          <a:xfrm>
            <a:off x="6533501" y="4510782"/>
            <a:ext cx="826723" cy="338554"/>
          </a:xfrm>
          <a:prstGeom prst="rect">
            <a:avLst/>
          </a:prstGeom>
          <a:noFill/>
        </p:spPr>
        <p:txBody>
          <a:bodyPr wrap="square" rtlCol="0">
            <a:spAutoFit/>
          </a:bodyPr>
          <a:lstStyle/>
          <a:p>
            <a:pPr algn="ctr"/>
            <a:r>
              <a:rPr lang="en-US" sz="1600" b="1" dirty="0">
                <a:solidFill>
                  <a:srgbClr val="FEFEFE"/>
                </a:solidFill>
                <a:latin typeface="Montserrat" charset="0"/>
                <a:ea typeface="Montserrat" charset="0"/>
                <a:cs typeface="Montserrat" charset="0"/>
              </a:rPr>
              <a:t>9</a:t>
            </a:r>
            <a:r>
              <a:rPr lang="en-US" sz="1600" b="1" dirty="0" smtClean="0">
                <a:solidFill>
                  <a:srgbClr val="FEFEFE"/>
                </a:solidFill>
                <a:latin typeface="Montserrat" charset="0"/>
                <a:ea typeface="Montserrat" charset="0"/>
                <a:cs typeface="Montserrat" charset="0"/>
              </a:rPr>
              <a:t>%</a:t>
            </a:r>
            <a:endParaRPr lang="en-US" sz="1600" b="1" dirty="0">
              <a:solidFill>
                <a:srgbClr val="FEFEFE"/>
              </a:solidFill>
              <a:latin typeface="Montserrat" charset="0"/>
              <a:ea typeface="Montserrat" charset="0"/>
              <a:cs typeface="Montserrat" charset="0"/>
            </a:endParaRPr>
          </a:p>
        </p:txBody>
      </p:sp>
      <p:sp>
        <p:nvSpPr>
          <p:cNvPr id="71" name="TextBox 70"/>
          <p:cNvSpPr txBox="1"/>
          <p:nvPr/>
        </p:nvSpPr>
        <p:spPr>
          <a:xfrm>
            <a:off x="5148957" y="3059756"/>
            <a:ext cx="678221" cy="338554"/>
          </a:xfrm>
          <a:prstGeom prst="rect">
            <a:avLst/>
          </a:prstGeom>
          <a:noFill/>
        </p:spPr>
        <p:txBody>
          <a:bodyPr wrap="square" rtlCol="0">
            <a:spAutoFit/>
          </a:bodyPr>
          <a:lstStyle/>
          <a:p>
            <a:pPr algn="ctr"/>
            <a:r>
              <a:rPr lang="en-US" sz="1600" b="1" dirty="0" smtClean="0">
                <a:solidFill>
                  <a:srgbClr val="FEFEFE"/>
                </a:solidFill>
                <a:latin typeface="Montserrat" charset="0"/>
                <a:ea typeface="Montserrat" charset="0"/>
                <a:cs typeface="Montserrat" charset="0"/>
              </a:rPr>
              <a:t>31%</a:t>
            </a:r>
            <a:endParaRPr lang="en-US" sz="1600" b="1" dirty="0">
              <a:solidFill>
                <a:srgbClr val="FEFEFE"/>
              </a:solidFill>
              <a:latin typeface="Montserrat" charset="0"/>
              <a:ea typeface="Montserrat" charset="0"/>
              <a:cs typeface="Montserrat" charset="0"/>
            </a:endParaRPr>
          </a:p>
        </p:txBody>
      </p:sp>
      <p:sp>
        <p:nvSpPr>
          <p:cNvPr id="72" name="Arc 71"/>
          <p:cNvSpPr/>
          <p:nvPr/>
        </p:nvSpPr>
        <p:spPr>
          <a:xfrm>
            <a:off x="4236636" y="1834300"/>
            <a:ext cx="3875833" cy="3875833"/>
          </a:xfrm>
          <a:prstGeom prst="arc">
            <a:avLst>
              <a:gd name="adj1" fmla="val 16506604"/>
              <a:gd name="adj2" fmla="val 21351885"/>
            </a:avLst>
          </a:prstGeom>
          <a:ln w="14604">
            <a:solidFill>
              <a:schemeClr val="tx1">
                <a:alpha val="4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p:cNvSpPr/>
          <p:nvPr/>
        </p:nvSpPr>
        <p:spPr>
          <a:xfrm>
            <a:off x="4108635" y="1784219"/>
            <a:ext cx="4033468" cy="4033467"/>
          </a:xfrm>
          <a:prstGeom prst="arc">
            <a:avLst>
              <a:gd name="adj1" fmla="val 523167"/>
              <a:gd name="adj2" fmla="val 4747763"/>
            </a:avLst>
          </a:prstGeom>
          <a:ln w="14604">
            <a:solidFill>
              <a:schemeClr val="tx1">
                <a:alpha val="4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p:cNvSpPr/>
          <p:nvPr/>
        </p:nvSpPr>
        <p:spPr>
          <a:xfrm>
            <a:off x="4079887" y="1847729"/>
            <a:ext cx="4021226" cy="4021226"/>
          </a:xfrm>
          <a:prstGeom prst="arc">
            <a:avLst>
              <a:gd name="adj1" fmla="val 5682703"/>
              <a:gd name="adj2" fmla="val 10320624"/>
            </a:avLst>
          </a:prstGeom>
          <a:ln w="14604">
            <a:solidFill>
              <a:schemeClr val="tx1">
                <a:alpha val="4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p:cNvSpPr/>
          <p:nvPr/>
        </p:nvSpPr>
        <p:spPr>
          <a:xfrm>
            <a:off x="4051715" y="1829261"/>
            <a:ext cx="4021226" cy="4021226"/>
          </a:xfrm>
          <a:prstGeom prst="arc">
            <a:avLst>
              <a:gd name="adj1" fmla="val 11223297"/>
              <a:gd name="adj2" fmla="val 15787159"/>
            </a:avLst>
          </a:prstGeom>
          <a:ln w="14604">
            <a:solidFill>
              <a:schemeClr val="tx1">
                <a:alpha val="4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6" name="Group 75"/>
          <p:cNvGrpSpPr/>
          <p:nvPr/>
        </p:nvGrpSpPr>
        <p:grpSpPr>
          <a:xfrm>
            <a:off x="7958831" y="3699242"/>
            <a:ext cx="333387" cy="333387"/>
            <a:chOff x="9151194" y="898452"/>
            <a:chExt cx="224412" cy="224412"/>
          </a:xfrm>
        </p:grpSpPr>
        <p:sp>
          <p:nvSpPr>
            <p:cNvPr id="77" name="Oval 76"/>
            <p:cNvSpPr/>
            <p:nvPr/>
          </p:nvSpPr>
          <p:spPr>
            <a:xfrm>
              <a:off x="9151194" y="898452"/>
              <a:ext cx="224412" cy="224412"/>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8" name="TextBox 77"/>
            <p:cNvSpPr txBox="1"/>
            <p:nvPr/>
          </p:nvSpPr>
          <p:spPr>
            <a:xfrm>
              <a:off x="9189889" y="916272"/>
              <a:ext cx="166378" cy="176097"/>
            </a:xfrm>
            <a:prstGeom prst="rect">
              <a:avLst/>
            </a:prstGeom>
            <a:noFill/>
          </p:spPr>
          <p:txBody>
            <a:bodyPr wrap="square" numCol="1" spcCol="0" rtlCol="0" anchor="ctr">
              <a:spAutoFit/>
            </a:bodyPr>
            <a:lstStyle/>
            <a:p>
              <a:pPr algn="ctr"/>
              <a:r>
                <a:rPr lang="en-US" sz="1100" dirty="0" smtClean="0">
                  <a:solidFill>
                    <a:srgbClr val="FEFEFE"/>
                  </a:solidFill>
                  <a:latin typeface="Montserrat" charset="0"/>
                  <a:ea typeface="Montserrat" charset="0"/>
                  <a:cs typeface="Montserrat" charset="0"/>
                </a:rPr>
                <a:t>2</a:t>
              </a:r>
            </a:p>
          </p:txBody>
        </p:sp>
      </p:grpSp>
      <p:grpSp>
        <p:nvGrpSpPr>
          <p:cNvPr id="79" name="Group 78"/>
          <p:cNvGrpSpPr/>
          <p:nvPr/>
        </p:nvGrpSpPr>
        <p:grpSpPr>
          <a:xfrm>
            <a:off x="6040500" y="5645107"/>
            <a:ext cx="333387" cy="333387"/>
            <a:chOff x="9151194" y="898452"/>
            <a:chExt cx="224412" cy="224412"/>
          </a:xfrm>
        </p:grpSpPr>
        <p:sp>
          <p:nvSpPr>
            <p:cNvPr id="80" name="Oval 79"/>
            <p:cNvSpPr/>
            <p:nvPr/>
          </p:nvSpPr>
          <p:spPr>
            <a:xfrm>
              <a:off x="9151194" y="898452"/>
              <a:ext cx="224412" cy="224412"/>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1" name="TextBox 80"/>
            <p:cNvSpPr txBox="1"/>
            <p:nvPr/>
          </p:nvSpPr>
          <p:spPr>
            <a:xfrm>
              <a:off x="9189889" y="916272"/>
              <a:ext cx="166378" cy="176097"/>
            </a:xfrm>
            <a:prstGeom prst="rect">
              <a:avLst/>
            </a:prstGeom>
            <a:noFill/>
          </p:spPr>
          <p:txBody>
            <a:bodyPr wrap="square" numCol="1" spcCol="0" rtlCol="0" anchor="ctr">
              <a:spAutoFit/>
            </a:bodyPr>
            <a:lstStyle/>
            <a:p>
              <a:pPr algn="ctr"/>
              <a:r>
                <a:rPr lang="en-US" sz="1100" dirty="0" smtClean="0">
                  <a:solidFill>
                    <a:srgbClr val="FEFEFE"/>
                  </a:solidFill>
                  <a:latin typeface="Montserrat" charset="0"/>
                  <a:ea typeface="Montserrat" charset="0"/>
                  <a:cs typeface="Montserrat" charset="0"/>
                </a:rPr>
                <a:t>3</a:t>
              </a:r>
            </a:p>
          </p:txBody>
        </p:sp>
      </p:grpSp>
      <p:grpSp>
        <p:nvGrpSpPr>
          <p:cNvPr id="82" name="Group 81"/>
          <p:cNvGrpSpPr/>
          <p:nvPr/>
        </p:nvGrpSpPr>
        <p:grpSpPr>
          <a:xfrm>
            <a:off x="3909625" y="3701873"/>
            <a:ext cx="333387" cy="333387"/>
            <a:chOff x="9151194" y="898452"/>
            <a:chExt cx="224412" cy="224412"/>
          </a:xfrm>
        </p:grpSpPr>
        <p:sp>
          <p:nvSpPr>
            <p:cNvPr id="83" name="Oval 82"/>
            <p:cNvSpPr/>
            <p:nvPr/>
          </p:nvSpPr>
          <p:spPr>
            <a:xfrm>
              <a:off x="9151194" y="898452"/>
              <a:ext cx="224412" cy="224412"/>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TextBox 83"/>
            <p:cNvSpPr txBox="1"/>
            <p:nvPr/>
          </p:nvSpPr>
          <p:spPr>
            <a:xfrm>
              <a:off x="9189889" y="916272"/>
              <a:ext cx="166378" cy="176097"/>
            </a:xfrm>
            <a:prstGeom prst="rect">
              <a:avLst/>
            </a:prstGeom>
            <a:noFill/>
          </p:spPr>
          <p:txBody>
            <a:bodyPr wrap="square" numCol="1" spcCol="0" rtlCol="0" anchor="ctr">
              <a:spAutoFit/>
            </a:bodyPr>
            <a:lstStyle/>
            <a:p>
              <a:pPr algn="ctr"/>
              <a:r>
                <a:rPr lang="en-US" sz="1100" dirty="0" smtClean="0">
                  <a:solidFill>
                    <a:srgbClr val="FEFEFE"/>
                  </a:solidFill>
                  <a:latin typeface="Montserrat" charset="0"/>
                  <a:ea typeface="Montserrat" charset="0"/>
                  <a:cs typeface="Montserrat" charset="0"/>
                </a:rPr>
                <a:t>4</a:t>
              </a:r>
            </a:p>
          </p:txBody>
        </p:sp>
      </p:grpSp>
      <p:grpSp>
        <p:nvGrpSpPr>
          <p:cNvPr id="85" name="Group 84"/>
          <p:cNvGrpSpPr/>
          <p:nvPr/>
        </p:nvGrpSpPr>
        <p:grpSpPr>
          <a:xfrm>
            <a:off x="5934480" y="1677880"/>
            <a:ext cx="333387" cy="333387"/>
            <a:chOff x="9151194" y="898452"/>
            <a:chExt cx="224412" cy="224412"/>
          </a:xfrm>
        </p:grpSpPr>
        <p:sp>
          <p:nvSpPr>
            <p:cNvPr id="86" name="Oval 85"/>
            <p:cNvSpPr/>
            <p:nvPr/>
          </p:nvSpPr>
          <p:spPr>
            <a:xfrm>
              <a:off x="9151194" y="898452"/>
              <a:ext cx="224412" cy="224412"/>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7" name="TextBox 86"/>
            <p:cNvSpPr txBox="1"/>
            <p:nvPr/>
          </p:nvSpPr>
          <p:spPr>
            <a:xfrm>
              <a:off x="9189889" y="916272"/>
              <a:ext cx="166378" cy="176097"/>
            </a:xfrm>
            <a:prstGeom prst="rect">
              <a:avLst/>
            </a:prstGeom>
            <a:noFill/>
          </p:spPr>
          <p:txBody>
            <a:bodyPr wrap="square" numCol="1" spcCol="0" rtlCol="0" anchor="ctr">
              <a:spAutoFit/>
            </a:bodyPr>
            <a:lstStyle/>
            <a:p>
              <a:pPr algn="ctr"/>
              <a:r>
                <a:rPr lang="en-US" sz="1100" dirty="0" smtClean="0">
                  <a:solidFill>
                    <a:srgbClr val="FEFEFE"/>
                  </a:solidFill>
                  <a:latin typeface="Montserrat" charset="0"/>
                  <a:ea typeface="Montserrat" charset="0"/>
                  <a:cs typeface="Montserrat" charset="0"/>
                </a:rPr>
                <a:t>1</a:t>
              </a:r>
            </a:p>
          </p:txBody>
        </p:sp>
      </p:grpSp>
      <p:sp>
        <p:nvSpPr>
          <p:cNvPr id="89" name="TextBox 88"/>
          <p:cNvSpPr txBox="1"/>
          <p:nvPr/>
        </p:nvSpPr>
        <p:spPr>
          <a:xfrm>
            <a:off x="8987782" y="2803283"/>
            <a:ext cx="1785961"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90" name="TextBox 89"/>
          <p:cNvSpPr txBox="1"/>
          <p:nvPr/>
        </p:nvSpPr>
        <p:spPr>
          <a:xfrm>
            <a:off x="8987783" y="2203139"/>
            <a:ext cx="1621183" cy="276999"/>
          </a:xfrm>
          <a:prstGeom prst="rect">
            <a:avLst/>
          </a:prstGeom>
          <a:noFill/>
        </p:spPr>
        <p:txBody>
          <a:bodyPr wrap="square" numCol="1" spcCol="0" rtlCol="0" anchor="ctr">
            <a:spAutoFit/>
          </a:bodyPr>
          <a:lstStyle/>
          <a:p>
            <a:r>
              <a:rPr lang="en-US" sz="1200" b="1" dirty="0" smtClean="0">
                <a:latin typeface="Montserrat" charset="0"/>
                <a:ea typeface="Montserrat" charset="0"/>
                <a:cs typeface="Montserrat" charset="0"/>
              </a:rPr>
              <a:t>18,000</a:t>
            </a:r>
          </a:p>
        </p:txBody>
      </p:sp>
      <p:sp>
        <p:nvSpPr>
          <p:cNvPr id="91" name="TextBox 90"/>
          <p:cNvSpPr txBox="1"/>
          <p:nvPr/>
        </p:nvSpPr>
        <p:spPr>
          <a:xfrm>
            <a:off x="8987783" y="2401997"/>
            <a:ext cx="1785960" cy="323165"/>
          </a:xfrm>
          <a:prstGeom prst="rect">
            <a:avLst/>
          </a:prstGeom>
          <a:noFill/>
        </p:spPr>
        <p:txBody>
          <a:bodyPr wrap="square" numCol="1" spcCol="0" rtlCol="0" anchor="ctr">
            <a:spAutoFit/>
          </a:bodyPr>
          <a:lstStyle/>
          <a:p>
            <a:r>
              <a:rPr lang="en-US" sz="1500" b="1" dirty="0" smtClean="0">
                <a:solidFill>
                  <a:schemeClr val="accent5"/>
                </a:solidFill>
                <a:latin typeface="Montserrat" charset="0"/>
                <a:ea typeface="Montserrat" charset="0"/>
                <a:cs typeface="Montserrat" charset="0"/>
              </a:rPr>
              <a:t>Display Screens</a:t>
            </a:r>
          </a:p>
        </p:txBody>
      </p:sp>
      <p:sp>
        <p:nvSpPr>
          <p:cNvPr id="92" name="TextBox 91"/>
          <p:cNvSpPr txBox="1"/>
          <p:nvPr/>
        </p:nvSpPr>
        <p:spPr>
          <a:xfrm>
            <a:off x="8987782" y="4623205"/>
            <a:ext cx="1785961"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93" name="TextBox 92"/>
          <p:cNvSpPr txBox="1"/>
          <p:nvPr/>
        </p:nvSpPr>
        <p:spPr>
          <a:xfrm>
            <a:off x="8987783" y="4023061"/>
            <a:ext cx="1621183" cy="276999"/>
          </a:xfrm>
          <a:prstGeom prst="rect">
            <a:avLst/>
          </a:prstGeom>
          <a:noFill/>
        </p:spPr>
        <p:txBody>
          <a:bodyPr wrap="square" numCol="1" spcCol="0" rtlCol="0" anchor="ctr">
            <a:spAutoFit/>
          </a:bodyPr>
          <a:lstStyle/>
          <a:p>
            <a:r>
              <a:rPr lang="en-US" sz="1200" b="1" dirty="0">
                <a:latin typeface="Montserrat" charset="0"/>
                <a:ea typeface="Montserrat" charset="0"/>
                <a:cs typeface="Montserrat" charset="0"/>
              </a:rPr>
              <a:t>9</a:t>
            </a:r>
            <a:r>
              <a:rPr lang="en-US" sz="1200" b="1" dirty="0" smtClean="0">
                <a:latin typeface="Montserrat" charset="0"/>
                <a:ea typeface="Montserrat" charset="0"/>
                <a:cs typeface="Montserrat" charset="0"/>
              </a:rPr>
              <a:t>,000</a:t>
            </a:r>
          </a:p>
        </p:txBody>
      </p:sp>
      <p:sp>
        <p:nvSpPr>
          <p:cNvPr id="94" name="TextBox 93"/>
          <p:cNvSpPr txBox="1"/>
          <p:nvPr/>
        </p:nvSpPr>
        <p:spPr>
          <a:xfrm>
            <a:off x="8987783" y="4221919"/>
            <a:ext cx="1785960" cy="323165"/>
          </a:xfrm>
          <a:prstGeom prst="rect">
            <a:avLst/>
          </a:prstGeom>
          <a:noFill/>
        </p:spPr>
        <p:txBody>
          <a:bodyPr wrap="square" numCol="1" spcCol="0" rtlCol="0" anchor="ctr">
            <a:spAutoFit/>
          </a:bodyPr>
          <a:lstStyle/>
          <a:p>
            <a:r>
              <a:rPr lang="en-US" sz="1500" b="1" dirty="0" smtClean="0">
                <a:solidFill>
                  <a:schemeClr val="accent4"/>
                </a:solidFill>
                <a:latin typeface="Montserrat" charset="0"/>
                <a:ea typeface="Montserrat" charset="0"/>
                <a:cs typeface="Montserrat" charset="0"/>
              </a:rPr>
              <a:t>Heading Text</a:t>
            </a:r>
          </a:p>
        </p:txBody>
      </p:sp>
      <p:sp>
        <p:nvSpPr>
          <p:cNvPr id="95" name="TextBox 94"/>
          <p:cNvSpPr txBox="1"/>
          <p:nvPr/>
        </p:nvSpPr>
        <p:spPr>
          <a:xfrm>
            <a:off x="1258712" y="2803283"/>
            <a:ext cx="1785961"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a:t>
            </a:r>
            <a:r>
              <a:rPr lang="zh-CN" altLang="en-US" sz="900" b="1" dirty="0" smtClean="0">
                <a:latin typeface="Montserrat" charset="0"/>
                <a:ea typeface="Montserrat" charset="0"/>
                <a:cs typeface="Montserrat" charset="0"/>
              </a:rPr>
              <a:t>添加</a:t>
            </a:r>
            <a:endParaRPr lang="en-US" altLang="zh-CN" sz="900" dirty="0">
              <a:solidFill>
                <a:schemeClr val="bg2"/>
              </a:solidFill>
              <a:latin typeface="Montserrat" charset="0"/>
              <a:ea typeface="Montserrat" charset="0"/>
              <a:cs typeface="Montserrat" charset="0"/>
            </a:endParaRPr>
          </a:p>
        </p:txBody>
      </p:sp>
      <p:sp>
        <p:nvSpPr>
          <p:cNvPr id="96" name="TextBox 95"/>
          <p:cNvSpPr txBox="1"/>
          <p:nvPr/>
        </p:nvSpPr>
        <p:spPr>
          <a:xfrm>
            <a:off x="1423490" y="2203139"/>
            <a:ext cx="1621183" cy="276999"/>
          </a:xfrm>
          <a:prstGeom prst="rect">
            <a:avLst/>
          </a:prstGeom>
          <a:noFill/>
        </p:spPr>
        <p:txBody>
          <a:bodyPr wrap="square" numCol="1" spcCol="0" rtlCol="0" anchor="ctr">
            <a:spAutoFit/>
          </a:bodyPr>
          <a:lstStyle/>
          <a:p>
            <a:pPr algn="r"/>
            <a:r>
              <a:rPr lang="en-US" sz="1200" b="1" dirty="0" smtClean="0">
                <a:latin typeface="Montserrat" charset="0"/>
                <a:ea typeface="Montserrat" charset="0"/>
                <a:cs typeface="Montserrat" charset="0"/>
              </a:rPr>
              <a:t>31,000</a:t>
            </a:r>
          </a:p>
        </p:txBody>
      </p:sp>
      <p:sp>
        <p:nvSpPr>
          <p:cNvPr id="97" name="TextBox 96"/>
          <p:cNvSpPr txBox="1"/>
          <p:nvPr/>
        </p:nvSpPr>
        <p:spPr>
          <a:xfrm>
            <a:off x="1258713" y="2401997"/>
            <a:ext cx="1785960" cy="323165"/>
          </a:xfrm>
          <a:prstGeom prst="rect">
            <a:avLst/>
          </a:prstGeom>
          <a:noFill/>
        </p:spPr>
        <p:txBody>
          <a:bodyPr wrap="square" numCol="1" spcCol="0" rtlCol="0" anchor="ctr">
            <a:spAutoFit/>
          </a:bodyPr>
          <a:lstStyle/>
          <a:p>
            <a:pPr algn="r"/>
            <a:r>
              <a:rPr lang="en-US" sz="1500" b="1" dirty="0" smtClean="0">
                <a:solidFill>
                  <a:schemeClr val="tx2"/>
                </a:solidFill>
                <a:latin typeface="Montserrat" charset="0"/>
                <a:ea typeface="Montserrat" charset="0"/>
                <a:cs typeface="Montserrat" charset="0"/>
              </a:rPr>
              <a:t>Headline Here</a:t>
            </a:r>
          </a:p>
        </p:txBody>
      </p:sp>
      <p:sp>
        <p:nvSpPr>
          <p:cNvPr id="98" name="TextBox 97"/>
          <p:cNvSpPr txBox="1"/>
          <p:nvPr/>
        </p:nvSpPr>
        <p:spPr>
          <a:xfrm>
            <a:off x="1258712" y="4623205"/>
            <a:ext cx="1785961" cy="690830"/>
          </a:xfrm>
          <a:prstGeom prst="rect">
            <a:avLst/>
          </a:prstGeom>
          <a:noFill/>
        </p:spPr>
        <p:txBody>
          <a:bodyPr wrap="square" numCol="1" spcCol="0" rtlCol="0" anchor="ctr">
            <a:spAutoFit/>
          </a:bodyPr>
          <a:lstStyle/>
          <a:p>
            <a:pPr>
              <a:lnSpc>
                <a:spcPct val="150000"/>
              </a:lnSpc>
            </a:pPr>
            <a:r>
              <a:rPr lang="zh-CN" altLang="en-US" sz="900" b="1" dirty="0">
                <a:latin typeface="Montserrat" charset="0"/>
                <a:ea typeface="Montserrat" charset="0"/>
                <a:cs typeface="Montserrat" charset="0"/>
              </a:rPr>
              <a:t>添加文本内容添加文本内容添加文本内容添加文本内容添加文本内容添加</a:t>
            </a:r>
            <a:endParaRPr lang="en-US" altLang="zh-CN" sz="900" dirty="0">
              <a:solidFill>
                <a:schemeClr val="bg2"/>
              </a:solidFill>
              <a:latin typeface="Montserrat" charset="0"/>
              <a:ea typeface="Montserrat" charset="0"/>
              <a:cs typeface="Montserrat" charset="0"/>
            </a:endParaRPr>
          </a:p>
        </p:txBody>
      </p:sp>
      <p:sp>
        <p:nvSpPr>
          <p:cNvPr id="99" name="TextBox 98"/>
          <p:cNvSpPr txBox="1"/>
          <p:nvPr/>
        </p:nvSpPr>
        <p:spPr>
          <a:xfrm>
            <a:off x="1423490" y="4023061"/>
            <a:ext cx="1621183" cy="276999"/>
          </a:xfrm>
          <a:prstGeom prst="rect">
            <a:avLst/>
          </a:prstGeom>
          <a:noFill/>
        </p:spPr>
        <p:txBody>
          <a:bodyPr wrap="square" numCol="1" spcCol="0" rtlCol="0" anchor="ctr">
            <a:spAutoFit/>
          </a:bodyPr>
          <a:lstStyle/>
          <a:p>
            <a:pPr algn="r"/>
            <a:r>
              <a:rPr lang="en-US" sz="1200" b="1" dirty="0" smtClean="0">
                <a:latin typeface="Montserrat" charset="0"/>
                <a:ea typeface="Montserrat" charset="0"/>
                <a:cs typeface="Montserrat" charset="0"/>
              </a:rPr>
              <a:t>21,000</a:t>
            </a:r>
          </a:p>
        </p:txBody>
      </p:sp>
      <p:sp>
        <p:nvSpPr>
          <p:cNvPr id="100" name="TextBox 99"/>
          <p:cNvSpPr txBox="1"/>
          <p:nvPr/>
        </p:nvSpPr>
        <p:spPr>
          <a:xfrm>
            <a:off x="1258713" y="4221919"/>
            <a:ext cx="1785960" cy="323165"/>
          </a:xfrm>
          <a:prstGeom prst="rect">
            <a:avLst/>
          </a:prstGeom>
          <a:noFill/>
        </p:spPr>
        <p:txBody>
          <a:bodyPr wrap="square" numCol="1" spcCol="0" rtlCol="0" anchor="ctr">
            <a:spAutoFit/>
          </a:bodyPr>
          <a:lstStyle/>
          <a:p>
            <a:pPr algn="r"/>
            <a:r>
              <a:rPr lang="en-US" sz="1500" b="1" dirty="0" smtClean="0">
                <a:solidFill>
                  <a:schemeClr val="accent2"/>
                </a:solidFill>
                <a:latin typeface="Montserrat" charset="0"/>
                <a:ea typeface="Montserrat" charset="0"/>
                <a:cs typeface="Montserrat" charset="0"/>
              </a:rPr>
              <a:t>Title Text 3</a:t>
            </a:r>
          </a:p>
        </p:txBody>
      </p:sp>
      <p:sp>
        <p:nvSpPr>
          <p:cNvPr id="101" name="Rectangle 100"/>
          <p:cNvSpPr/>
          <p:nvPr/>
        </p:nvSpPr>
        <p:spPr>
          <a:xfrm>
            <a:off x="3115793" y="2324069"/>
            <a:ext cx="45719" cy="358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115793" y="4112229"/>
            <a:ext cx="45719" cy="3581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886673" y="2324069"/>
            <a:ext cx="45719" cy="3581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886673" y="4112229"/>
            <a:ext cx="45719" cy="3581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103" name="图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3785577928"/>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500"/>
                                        <p:tgtEl>
                                          <p:spTgt spid="89"/>
                                        </p:tgtEl>
                                        <p:attrNameLst>
                                          <p:attrName>ppt_x</p:attrName>
                                        </p:attrNameLst>
                                      </p:cBhvr>
                                      <p:tavLst>
                                        <p:tav tm="0">
                                          <p:val>
                                            <p:strVal val="#ppt_x-#ppt_w*1.125000"/>
                                          </p:val>
                                        </p:tav>
                                        <p:tav tm="100000">
                                          <p:val>
                                            <p:strVal val="#ppt_x"/>
                                          </p:val>
                                        </p:tav>
                                      </p:tavLst>
                                    </p:anim>
                                    <p:animEffect transition="in" filter="wipe(right)">
                                      <p:cBhvr>
                                        <p:cTn id="25" dur="500"/>
                                        <p:tgtEl>
                                          <p:spTgt spid="89"/>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p:tgtEl>
                                          <p:spTgt spid="90"/>
                                        </p:tgtEl>
                                        <p:attrNameLst>
                                          <p:attrName>ppt_x</p:attrName>
                                        </p:attrNameLst>
                                      </p:cBhvr>
                                      <p:tavLst>
                                        <p:tav tm="0">
                                          <p:val>
                                            <p:strVal val="#ppt_x-#ppt_w*1.125000"/>
                                          </p:val>
                                        </p:tav>
                                        <p:tav tm="100000">
                                          <p:val>
                                            <p:strVal val="#ppt_x"/>
                                          </p:val>
                                        </p:tav>
                                      </p:tavLst>
                                    </p:anim>
                                    <p:animEffect transition="in" filter="wipe(right)">
                                      <p:cBhvr>
                                        <p:cTn id="29" dur="500"/>
                                        <p:tgtEl>
                                          <p:spTgt spid="90"/>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additive="base">
                                        <p:cTn id="32" dur="500"/>
                                        <p:tgtEl>
                                          <p:spTgt spid="91"/>
                                        </p:tgtEl>
                                        <p:attrNameLst>
                                          <p:attrName>ppt_x</p:attrName>
                                        </p:attrNameLst>
                                      </p:cBhvr>
                                      <p:tavLst>
                                        <p:tav tm="0">
                                          <p:val>
                                            <p:strVal val="#ppt_x-#ppt_w*1.125000"/>
                                          </p:val>
                                        </p:tav>
                                        <p:tav tm="100000">
                                          <p:val>
                                            <p:strVal val="#ppt_x"/>
                                          </p:val>
                                        </p:tav>
                                      </p:tavLst>
                                    </p:anim>
                                    <p:animEffect transition="in" filter="wipe(right)">
                                      <p:cBhvr>
                                        <p:cTn id="33" dur="500"/>
                                        <p:tgtEl>
                                          <p:spTgt spid="91"/>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p:tgtEl>
                                          <p:spTgt spid="105"/>
                                        </p:tgtEl>
                                        <p:attrNameLst>
                                          <p:attrName>ppt_x</p:attrName>
                                        </p:attrNameLst>
                                      </p:cBhvr>
                                      <p:tavLst>
                                        <p:tav tm="0">
                                          <p:val>
                                            <p:strVal val="#ppt_x-#ppt_w*1.125000"/>
                                          </p:val>
                                        </p:tav>
                                        <p:tav tm="100000">
                                          <p:val>
                                            <p:strVal val="#ppt_x"/>
                                          </p:val>
                                        </p:tav>
                                      </p:tavLst>
                                    </p:anim>
                                    <p:animEffect transition="in" filter="wipe(right)">
                                      <p:cBhvr>
                                        <p:cTn id="37" dur="5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par>
                                <p:cTn id="43" presetID="10"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p:tgtEl>
                                          <p:spTgt spid="30"/>
                                        </p:tgtEl>
                                        <p:attrNameLst>
                                          <p:attrName>ppt_y</p:attrName>
                                        </p:attrNameLst>
                                      </p:cBhvr>
                                      <p:tavLst>
                                        <p:tav tm="0">
                                          <p:val>
                                            <p:strVal val="#ppt_y-#ppt_h*1.125000"/>
                                          </p:val>
                                        </p:tav>
                                        <p:tav tm="100000">
                                          <p:val>
                                            <p:strVal val="#ppt_y"/>
                                          </p:val>
                                        </p:tav>
                                      </p:tavLst>
                                    </p:anim>
                                    <p:animEffect transition="in" filter="wipe(down)">
                                      <p:cBhvr>
                                        <p:cTn id="51" dur="500"/>
                                        <p:tgtEl>
                                          <p:spTgt spid="30"/>
                                        </p:tgtEl>
                                      </p:cBhvr>
                                    </p:animEffect>
                                  </p:childTnLst>
                                </p:cTn>
                              </p:par>
                              <p:par>
                                <p:cTn id="52" presetID="16" presetClass="entr" presetSubtype="42"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barn(outHorizontal)">
                                      <p:cBhvr>
                                        <p:cTn id="54" dur="500"/>
                                        <p:tgtEl>
                                          <p:spTgt spid="73"/>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500"/>
                                        <p:tgtEl>
                                          <p:spTgt spid="63"/>
                                        </p:tgtEl>
                                        <p:attrNameLst>
                                          <p:attrName>ppt_y</p:attrName>
                                        </p:attrNameLst>
                                      </p:cBhvr>
                                      <p:tavLst>
                                        <p:tav tm="0">
                                          <p:val>
                                            <p:strVal val="#ppt_y-#ppt_h*1.125000"/>
                                          </p:val>
                                        </p:tav>
                                        <p:tav tm="100000">
                                          <p:val>
                                            <p:strVal val="#ppt_y"/>
                                          </p:val>
                                        </p:tav>
                                      </p:tavLst>
                                    </p:anim>
                                    <p:animEffect transition="in" filter="wipe(down)">
                                      <p:cBhvr>
                                        <p:cTn id="58" dur="500"/>
                                        <p:tgtEl>
                                          <p:spTgt spid="63"/>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p:tgtEl>
                                          <p:spTgt spid="70"/>
                                        </p:tgtEl>
                                        <p:attrNameLst>
                                          <p:attrName>ppt_y</p:attrName>
                                        </p:attrNameLst>
                                      </p:cBhvr>
                                      <p:tavLst>
                                        <p:tav tm="0">
                                          <p:val>
                                            <p:strVal val="#ppt_y-#ppt_h*1.125000"/>
                                          </p:val>
                                        </p:tav>
                                        <p:tav tm="100000">
                                          <p:val>
                                            <p:strVal val="#ppt_y"/>
                                          </p:val>
                                        </p:tav>
                                      </p:tavLst>
                                    </p:anim>
                                    <p:animEffect transition="in" filter="wipe(down)">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500"/>
                                        <p:tgtEl>
                                          <p:spTgt spid="9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500"/>
                                        <p:tgtEl>
                                          <p:spTgt spid="9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500"/>
                                        <p:tgtEl>
                                          <p:spTgt spid="10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p:cTn id="98" dur="500" fill="hold"/>
                                        <p:tgtEl>
                                          <p:spTgt spid="79"/>
                                        </p:tgtEl>
                                        <p:attrNameLst>
                                          <p:attrName>ppt_w</p:attrName>
                                        </p:attrNameLst>
                                      </p:cBhvr>
                                      <p:tavLst>
                                        <p:tav tm="0">
                                          <p:val>
                                            <p:fltVal val="0"/>
                                          </p:val>
                                        </p:tav>
                                        <p:tav tm="100000">
                                          <p:val>
                                            <p:strVal val="#ppt_w"/>
                                          </p:val>
                                        </p:tav>
                                      </p:tavLst>
                                    </p:anim>
                                    <p:anim calcmode="lin" valueType="num">
                                      <p:cBhvr>
                                        <p:cTn id="99" dur="500" fill="hold"/>
                                        <p:tgtEl>
                                          <p:spTgt spid="79"/>
                                        </p:tgtEl>
                                        <p:attrNameLst>
                                          <p:attrName>ppt_h</p:attrName>
                                        </p:attrNameLst>
                                      </p:cBhvr>
                                      <p:tavLst>
                                        <p:tav tm="0">
                                          <p:val>
                                            <p:fltVal val="0"/>
                                          </p:val>
                                        </p:tav>
                                        <p:tav tm="100000">
                                          <p:val>
                                            <p:strVal val="#ppt_h"/>
                                          </p:val>
                                        </p:tav>
                                      </p:tavLst>
                                    </p:anim>
                                    <p:animEffect transition="in" filter="fade">
                                      <p:cBhvr>
                                        <p:cTn id="100" dur="500"/>
                                        <p:tgtEl>
                                          <p:spTgt spid="7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p:cTn id="103" dur="500" fill="hold"/>
                                        <p:tgtEl>
                                          <p:spTgt spid="74"/>
                                        </p:tgtEl>
                                        <p:attrNameLst>
                                          <p:attrName>ppt_w</p:attrName>
                                        </p:attrNameLst>
                                      </p:cBhvr>
                                      <p:tavLst>
                                        <p:tav tm="0">
                                          <p:val>
                                            <p:fltVal val="0"/>
                                          </p:val>
                                        </p:tav>
                                        <p:tav tm="100000">
                                          <p:val>
                                            <p:strVal val="#ppt_w"/>
                                          </p:val>
                                        </p:tav>
                                      </p:tavLst>
                                    </p:anim>
                                    <p:anim calcmode="lin" valueType="num">
                                      <p:cBhvr>
                                        <p:cTn id="104" dur="500" fill="hold"/>
                                        <p:tgtEl>
                                          <p:spTgt spid="74"/>
                                        </p:tgtEl>
                                        <p:attrNameLst>
                                          <p:attrName>ppt_h</p:attrName>
                                        </p:attrNameLst>
                                      </p:cBhvr>
                                      <p:tavLst>
                                        <p:tav tm="0">
                                          <p:val>
                                            <p:fltVal val="0"/>
                                          </p:val>
                                        </p:tav>
                                        <p:tav tm="100000">
                                          <p:val>
                                            <p:strVal val="#ppt_h"/>
                                          </p:val>
                                        </p:tav>
                                      </p:tavLst>
                                    </p:anim>
                                    <p:animEffect transition="in" filter="fade">
                                      <p:cBhvr>
                                        <p:cTn id="105" dur="500"/>
                                        <p:tgtEl>
                                          <p:spTgt spid="7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9"/>
                                        </p:tgtEl>
                                        <p:attrNameLst>
                                          <p:attrName>style.visibility</p:attrName>
                                        </p:attrNameLst>
                                      </p:cBhvr>
                                      <p:to>
                                        <p:strVal val="visible"/>
                                      </p:to>
                                    </p:set>
                                    <p:anim calcmode="lin" valueType="num">
                                      <p:cBhvr>
                                        <p:cTn id="113" dur="500" fill="hold"/>
                                        <p:tgtEl>
                                          <p:spTgt spid="99"/>
                                        </p:tgtEl>
                                        <p:attrNameLst>
                                          <p:attrName>ppt_w</p:attrName>
                                        </p:attrNameLst>
                                      </p:cBhvr>
                                      <p:tavLst>
                                        <p:tav tm="0">
                                          <p:val>
                                            <p:fltVal val="0"/>
                                          </p:val>
                                        </p:tav>
                                        <p:tav tm="100000">
                                          <p:val>
                                            <p:strVal val="#ppt_w"/>
                                          </p:val>
                                        </p:tav>
                                      </p:tavLst>
                                    </p:anim>
                                    <p:anim calcmode="lin" valueType="num">
                                      <p:cBhvr>
                                        <p:cTn id="114" dur="500" fill="hold"/>
                                        <p:tgtEl>
                                          <p:spTgt spid="99"/>
                                        </p:tgtEl>
                                        <p:attrNameLst>
                                          <p:attrName>ppt_h</p:attrName>
                                        </p:attrNameLst>
                                      </p:cBhvr>
                                      <p:tavLst>
                                        <p:tav tm="0">
                                          <p:val>
                                            <p:fltVal val="0"/>
                                          </p:val>
                                        </p:tav>
                                        <p:tav tm="100000">
                                          <p:val>
                                            <p:strVal val="#ppt_h"/>
                                          </p:val>
                                        </p:tav>
                                      </p:tavLst>
                                    </p:anim>
                                    <p:animEffect transition="in" filter="fade">
                                      <p:cBhvr>
                                        <p:cTn id="115" dur="500"/>
                                        <p:tgtEl>
                                          <p:spTgt spid="99"/>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00"/>
                                        </p:tgtEl>
                                        <p:attrNameLst>
                                          <p:attrName>style.visibility</p:attrName>
                                        </p:attrNameLst>
                                      </p:cBhvr>
                                      <p:to>
                                        <p:strVal val="visible"/>
                                      </p:to>
                                    </p:set>
                                    <p:anim calcmode="lin" valueType="num">
                                      <p:cBhvr>
                                        <p:cTn id="118" dur="500" fill="hold"/>
                                        <p:tgtEl>
                                          <p:spTgt spid="100"/>
                                        </p:tgtEl>
                                        <p:attrNameLst>
                                          <p:attrName>ppt_w</p:attrName>
                                        </p:attrNameLst>
                                      </p:cBhvr>
                                      <p:tavLst>
                                        <p:tav tm="0">
                                          <p:val>
                                            <p:fltVal val="0"/>
                                          </p:val>
                                        </p:tav>
                                        <p:tav tm="100000">
                                          <p:val>
                                            <p:strVal val="#ppt_w"/>
                                          </p:val>
                                        </p:tav>
                                      </p:tavLst>
                                    </p:anim>
                                    <p:anim calcmode="lin" valueType="num">
                                      <p:cBhvr>
                                        <p:cTn id="119" dur="500" fill="hold"/>
                                        <p:tgtEl>
                                          <p:spTgt spid="100"/>
                                        </p:tgtEl>
                                        <p:attrNameLst>
                                          <p:attrName>ppt_h</p:attrName>
                                        </p:attrNameLst>
                                      </p:cBhvr>
                                      <p:tavLst>
                                        <p:tav tm="0">
                                          <p:val>
                                            <p:fltVal val="0"/>
                                          </p:val>
                                        </p:tav>
                                        <p:tav tm="100000">
                                          <p:val>
                                            <p:strVal val="#ppt_h"/>
                                          </p:val>
                                        </p:tav>
                                      </p:tavLst>
                                    </p:anim>
                                    <p:animEffect transition="in" filter="fade">
                                      <p:cBhvr>
                                        <p:cTn id="120" dur="500"/>
                                        <p:tgtEl>
                                          <p:spTgt spid="100"/>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02"/>
                                        </p:tgtEl>
                                        <p:attrNameLst>
                                          <p:attrName>style.visibility</p:attrName>
                                        </p:attrNameLst>
                                      </p:cBhvr>
                                      <p:to>
                                        <p:strVal val="visible"/>
                                      </p:to>
                                    </p:set>
                                    <p:anim calcmode="lin" valueType="num">
                                      <p:cBhvr>
                                        <p:cTn id="123" dur="500" fill="hold"/>
                                        <p:tgtEl>
                                          <p:spTgt spid="102"/>
                                        </p:tgtEl>
                                        <p:attrNameLst>
                                          <p:attrName>ppt_w</p:attrName>
                                        </p:attrNameLst>
                                      </p:cBhvr>
                                      <p:tavLst>
                                        <p:tav tm="0">
                                          <p:val>
                                            <p:fltVal val="0"/>
                                          </p:val>
                                        </p:tav>
                                        <p:tav tm="100000">
                                          <p:val>
                                            <p:strVal val="#ppt_w"/>
                                          </p:val>
                                        </p:tav>
                                      </p:tavLst>
                                    </p:anim>
                                    <p:anim calcmode="lin" valueType="num">
                                      <p:cBhvr>
                                        <p:cTn id="124" dur="500" fill="hold"/>
                                        <p:tgtEl>
                                          <p:spTgt spid="102"/>
                                        </p:tgtEl>
                                        <p:attrNameLst>
                                          <p:attrName>ppt_h</p:attrName>
                                        </p:attrNameLst>
                                      </p:cBhvr>
                                      <p:tavLst>
                                        <p:tav tm="0">
                                          <p:val>
                                            <p:fltVal val="0"/>
                                          </p:val>
                                        </p:tav>
                                        <p:tav tm="100000">
                                          <p:val>
                                            <p:strVal val="#ppt_h"/>
                                          </p:val>
                                        </p:tav>
                                      </p:tavLst>
                                    </p:anim>
                                    <p:animEffect transition="in" filter="fade">
                                      <p:cBhvr>
                                        <p:cTn id="125" dur="500"/>
                                        <p:tgtEl>
                                          <p:spTgt spid="102"/>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66"/>
                                        </p:tgtEl>
                                        <p:attrNameLst>
                                          <p:attrName>style.visibility</p:attrName>
                                        </p:attrNameLst>
                                      </p:cBhvr>
                                      <p:to>
                                        <p:strVal val="visible"/>
                                      </p:to>
                                    </p:set>
                                    <p:anim calcmode="lin" valueType="num">
                                      <p:cBhvr>
                                        <p:cTn id="130" dur="500" fill="hold"/>
                                        <p:tgtEl>
                                          <p:spTgt spid="66"/>
                                        </p:tgtEl>
                                        <p:attrNameLst>
                                          <p:attrName>ppt_w</p:attrName>
                                        </p:attrNameLst>
                                      </p:cBhvr>
                                      <p:tavLst>
                                        <p:tav tm="0">
                                          <p:val>
                                            <p:fltVal val="0"/>
                                          </p:val>
                                        </p:tav>
                                        <p:tav tm="100000">
                                          <p:val>
                                            <p:strVal val="#ppt_w"/>
                                          </p:val>
                                        </p:tav>
                                      </p:tavLst>
                                    </p:anim>
                                    <p:anim calcmode="lin" valueType="num">
                                      <p:cBhvr>
                                        <p:cTn id="131" dur="500" fill="hold"/>
                                        <p:tgtEl>
                                          <p:spTgt spid="66"/>
                                        </p:tgtEl>
                                        <p:attrNameLst>
                                          <p:attrName>ppt_h</p:attrName>
                                        </p:attrNameLst>
                                      </p:cBhvr>
                                      <p:tavLst>
                                        <p:tav tm="0">
                                          <p:val>
                                            <p:fltVal val="0"/>
                                          </p:val>
                                        </p:tav>
                                        <p:tav tm="100000">
                                          <p:val>
                                            <p:strVal val="#ppt_h"/>
                                          </p:val>
                                        </p:tav>
                                      </p:tavLst>
                                    </p:anim>
                                    <p:animEffect transition="in" filter="fade">
                                      <p:cBhvr>
                                        <p:cTn id="132" dur="500"/>
                                        <p:tgtEl>
                                          <p:spTgt spid="66"/>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71"/>
                                        </p:tgtEl>
                                        <p:attrNameLst>
                                          <p:attrName>style.visibility</p:attrName>
                                        </p:attrNameLst>
                                      </p:cBhvr>
                                      <p:to>
                                        <p:strVal val="visible"/>
                                      </p:to>
                                    </p:set>
                                    <p:anim calcmode="lin" valueType="num">
                                      <p:cBhvr>
                                        <p:cTn id="135" dur="500" fill="hold"/>
                                        <p:tgtEl>
                                          <p:spTgt spid="71"/>
                                        </p:tgtEl>
                                        <p:attrNameLst>
                                          <p:attrName>ppt_w</p:attrName>
                                        </p:attrNameLst>
                                      </p:cBhvr>
                                      <p:tavLst>
                                        <p:tav tm="0">
                                          <p:val>
                                            <p:fltVal val="0"/>
                                          </p:val>
                                        </p:tav>
                                        <p:tav tm="100000">
                                          <p:val>
                                            <p:strVal val="#ppt_w"/>
                                          </p:val>
                                        </p:tav>
                                      </p:tavLst>
                                    </p:anim>
                                    <p:anim calcmode="lin" valueType="num">
                                      <p:cBhvr>
                                        <p:cTn id="136" dur="500" fill="hold"/>
                                        <p:tgtEl>
                                          <p:spTgt spid="71"/>
                                        </p:tgtEl>
                                        <p:attrNameLst>
                                          <p:attrName>ppt_h</p:attrName>
                                        </p:attrNameLst>
                                      </p:cBhvr>
                                      <p:tavLst>
                                        <p:tav tm="0">
                                          <p:val>
                                            <p:fltVal val="0"/>
                                          </p:val>
                                        </p:tav>
                                        <p:tav tm="100000">
                                          <p:val>
                                            <p:strVal val="#ppt_h"/>
                                          </p:val>
                                        </p:tav>
                                      </p:tavLst>
                                    </p:anim>
                                    <p:animEffect transition="in" filter="fade">
                                      <p:cBhvr>
                                        <p:cTn id="137" dur="500"/>
                                        <p:tgtEl>
                                          <p:spTgt spid="71"/>
                                        </p:tgtEl>
                                      </p:cBhvr>
                                    </p:animEffect>
                                  </p:childTnLst>
                                </p:cTn>
                              </p:par>
                              <p:par>
                                <p:cTn id="138" presetID="53" presetClass="entr" presetSubtype="16" fill="hold" nodeType="withEffect">
                                  <p:stCondLst>
                                    <p:cond delay="0"/>
                                  </p:stCondLst>
                                  <p:childTnLst>
                                    <p:set>
                                      <p:cBhvr>
                                        <p:cTn id="139" dur="1" fill="hold">
                                          <p:stCondLst>
                                            <p:cond delay="0"/>
                                          </p:stCondLst>
                                        </p:cTn>
                                        <p:tgtEl>
                                          <p:spTgt spid="34"/>
                                        </p:tgtEl>
                                        <p:attrNameLst>
                                          <p:attrName>style.visibility</p:attrName>
                                        </p:attrNameLst>
                                      </p:cBhvr>
                                      <p:to>
                                        <p:strVal val="visible"/>
                                      </p:to>
                                    </p:set>
                                    <p:anim calcmode="lin" valueType="num">
                                      <p:cBhvr>
                                        <p:cTn id="140" dur="500" fill="hold"/>
                                        <p:tgtEl>
                                          <p:spTgt spid="34"/>
                                        </p:tgtEl>
                                        <p:attrNameLst>
                                          <p:attrName>ppt_w</p:attrName>
                                        </p:attrNameLst>
                                      </p:cBhvr>
                                      <p:tavLst>
                                        <p:tav tm="0">
                                          <p:val>
                                            <p:fltVal val="0"/>
                                          </p:val>
                                        </p:tav>
                                        <p:tav tm="100000">
                                          <p:val>
                                            <p:strVal val="#ppt_w"/>
                                          </p:val>
                                        </p:tav>
                                      </p:tavLst>
                                    </p:anim>
                                    <p:anim calcmode="lin" valueType="num">
                                      <p:cBhvr>
                                        <p:cTn id="141" dur="500" fill="hold"/>
                                        <p:tgtEl>
                                          <p:spTgt spid="34"/>
                                        </p:tgtEl>
                                        <p:attrNameLst>
                                          <p:attrName>ppt_h</p:attrName>
                                        </p:attrNameLst>
                                      </p:cBhvr>
                                      <p:tavLst>
                                        <p:tav tm="0">
                                          <p:val>
                                            <p:fltVal val="0"/>
                                          </p:val>
                                        </p:tav>
                                        <p:tav tm="100000">
                                          <p:val>
                                            <p:strVal val="#ppt_h"/>
                                          </p:val>
                                        </p:tav>
                                      </p:tavLst>
                                    </p:anim>
                                    <p:animEffect transition="in" filter="fade">
                                      <p:cBhvr>
                                        <p:cTn id="142" dur="500"/>
                                        <p:tgtEl>
                                          <p:spTgt spid="3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82"/>
                                        </p:tgtEl>
                                        <p:attrNameLst>
                                          <p:attrName>style.visibility</p:attrName>
                                        </p:attrNameLst>
                                      </p:cBhvr>
                                      <p:to>
                                        <p:strVal val="visible"/>
                                      </p:to>
                                    </p:set>
                                    <p:animEffect transition="in" filter="fade">
                                      <p:cBhvr>
                                        <p:cTn id="147" dur="500"/>
                                        <p:tgtEl>
                                          <p:spTgt spid="8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500"/>
                                        <p:tgtEl>
                                          <p:spTgt spid="7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95"/>
                                        </p:tgtEl>
                                        <p:attrNameLst>
                                          <p:attrName>style.visibility</p:attrName>
                                        </p:attrNameLst>
                                      </p:cBhvr>
                                      <p:to>
                                        <p:strVal val="visible"/>
                                      </p:to>
                                    </p:set>
                                    <p:animEffect transition="in" filter="fade">
                                      <p:cBhvr>
                                        <p:cTn id="153" dur="500"/>
                                        <p:tgtEl>
                                          <p:spTgt spid="9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96"/>
                                        </p:tgtEl>
                                        <p:attrNameLst>
                                          <p:attrName>style.visibility</p:attrName>
                                        </p:attrNameLst>
                                      </p:cBhvr>
                                      <p:to>
                                        <p:strVal val="visible"/>
                                      </p:to>
                                    </p:set>
                                    <p:animEffect transition="in" filter="fade">
                                      <p:cBhvr>
                                        <p:cTn id="156" dur="500"/>
                                        <p:tgtEl>
                                          <p:spTgt spid="9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500"/>
                                        <p:tgtEl>
                                          <p:spTgt spid="9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1"/>
                                        </p:tgtEl>
                                        <p:attrNameLst>
                                          <p:attrName>style.visibility</p:attrName>
                                        </p:attrNameLst>
                                      </p:cBhvr>
                                      <p:to>
                                        <p:strVal val="visible"/>
                                      </p:to>
                                    </p:set>
                                    <p:animEffect transition="in" filter="fade">
                                      <p:cBhvr>
                                        <p:cTn id="16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8" grpId="0"/>
      <p:bldP spid="69" grpId="0"/>
      <p:bldP spid="70" grpId="0"/>
      <p:bldP spid="71" grpId="0"/>
      <p:bldP spid="72" grpId="0" animBg="1"/>
      <p:bldP spid="73" grpId="0" animBg="1"/>
      <p:bldP spid="74" grpId="0" animBg="1"/>
      <p:bldP spid="75" grpId="0" animBg="1"/>
      <p:bldP spid="89" grpId="0"/>
      <p:bldP spid="90" grpId="0"/>
      <p:bldP spid="91" grpId="0"/>
      <p:bldP spid="92" grpId="0"/>
      <p:bldP spid="93" grpId="0"/>
      <p:bldP spid="94" grpId="0"/>
      <p:bldP spid="95" grpId="0"/>
      <p:bldP spid="96" grpId="0"/>
      <p:bldP spid="97" grpId="0"/>
      <p:bldP spid="98" grpId="0"/>
      <p:bldP spid="99" grpId="0"/>
      <p:bldP spid="100" grpId="0"/>
      <p:bldP spid="101" grpId="0" animBg="1"/>
      <p:bldP spid="102" grpId="0" animBg="1"/>
      <p:bldP spid="105" grpId="0" animBg="1"/>
      <p:bldP spid="1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294" y="1016412"/>
            <a:ext cx="2356106" cy="2356106"/>
          </a:xfrm>
          <a:prstGeom prst="rect">
            <a:avLst/>
          </a:prstGeom>
        </p:spPr>
      </p:pic>
      <p:sp>
        <p:nvSpPr>
          <p:cNvPr id="84" name="文本框 83"/>
          <p:cNvSpPr txBox="1"/>
          <p:nvPr/>
        </p:nvSpPr>
        <p:spPr>
          <a:xfrm>
            <a:off x="3020266" y="3504586"/>
            <a:ext cx="6683985" cy="584775"/>
          </a:xfrm>
          <a:prstGeom prst="rect">
            <a:avLst/>
          </a:prstGeom>
          <a:noFill/>
        </p:spPr>
        <p:txBody>
          <a:bodyPr wrap="square" rtlCol="0">
            <a:spAutoFit/>
          </a:bodyPr>
          <a:lstStyle/>
          <a:p>
            <a:pPr algn="ctr"/>
            <a:r>
              <a:rPr lang="zh-CN" altLang="en-US" sz="3200" dirty="0" smtClean="0">
                <a:solidFill>
                  <a:schemeClr val="bg2"/>
                </a:solidFill>
                <a:effectLst>
                  <a:outerShdw blurRad="38100" dist="38100" dir="2700000" algn="tl">
                    <a:srgbClr val="000000">
                      <a:alpha val="43137"/>
                    </a:srgbClr>
                  </a:outerShdw>
                </a:effectLst>
                <a:cs typeface="+mn-ea"/>
                <a:sym typeface="+mn-lt"/>
              </a:rPr>
              <a:t>添加您的标题</a:t>
            </a:r>
            <a:endParaRPr lang="zh-CN" altLang="en-US" sz="3200" dirty="0">
              <a:solidFill>
                <a:schemeClr val="bg2"/>
              </a:solidFill>
              <a:effectLst>
                <a:outerShdw blurRad="38100" dist="38100" dir="2700000" algn="tl">
                  <a:srgbClr val="000000">
                    <a:alpha val="43137"/>
                  </a:srgbClr>
                </a:outerShdw>
              </a:effectLst>
              <a:cs typeface="+mn-ea"/>
              <a:sym typeface="+mn-lt"/>
            </a:endParaRPr>
          </a:p>
        </p:txBody>
      </p:sp>
      <p:sp>
        <p:nvSpPr>
          <p:cNvPr id="85" name="文本框 84"/>
          <p:cNvSpPr txBox="1"/>
          <p:nvPr/>
        </p:nvSpPr>
        <p:spPr>
          <a:xfrm>
            <a:off x="2627567" y="4200785"/>
            <a:ext cx="6912768" cy="425053"/>
          </a:xfrm>
          <a:prstGeom prst="rect">
            <a:avLst/>
          </a:prstGeom>
          <a:noFill/>
        </p:spPr>
        <p:txBody>
          <a:bodyPr wrap="square" rtlCol="0">
            <a:spAutoFit/>
          </a:bodyPr>
          <a:lstStyle/>
          <a:p>
            <a:pPr algn="ctr">
              <a:lnSpc>
                <a:spcPct val="150000"/>
              </a:lnSpc>
            </a:pPr>
            <a:r>
              <a:rPr lang="en-US" altLang="zh-CN" sz="1600" dirty="0">
                <a:solidFill>
                  <a:schemeClr val="bg2"/>
                </a:solidFill>
                <a:cs typeface="+mn-ea"/>
                <a:sym typeface="+mn-lt"/>
              </a:rPr>
              <a:t>Happy flying dream for Children's Day</a:t>
            </a:r>
            <a:endParaRPr lang="zh-CN" altLang="en-US" sz="1600" dirty="0">
              <a:solidFill>
                <a:schemeClr val="bg2"/>
              </a:solidFill>
              <a:cs typeface="+mn-ea"/>
              <a:sym typeface="+mn-lt"/>
            </a:endParaRPr>
          </a:p>
        </p:txBody>
      </p:sp>
      <p:sp>
        <p:nvSpPr>
          <p:cNvPr id="54" name="文本框 53"/>
          <p:cNvSpPr txBox="1"/>
          <p:nvPr/>
        </p:nvSpPr>
        <p:spPr>
          <a:xfrm>
            <a:off x="5400609" y="2194465"/>
            <a:ext cx="2117791" cy="923330"/>
          </a:xfrm>
          <a:prstGeom prst="rect">
            <a:avLst/>
          </a:prstGeom>
          <a:noFill/>
        </p:spPr>
        <p:txBody>
          <a:bodyPr wrap="square" rtlCol="0">
            <a:spAutoFit/>
          </a:bodyPr>
          <a:lstStyle/>
          <a:p>
            <a:pPr algn="ctr"/>
            <a:r>
              <a:rPr lang="en-US" altLang="zh-CN" sz="5400" dirty="0" smtClean="0">
                <a:solidFill>
                  <a:schemeClr val="bg1"/>
                </a:solidFill>
                <a:effectLst>
                  <a:outerShdw blurRad="38100" dist="38100" dir="2700000" algn="tl">
                    <a:srgbClr val="000000">
                      <a:alpha val="43137"/>
                    </a:srgbClr>
                  </a:outerShdw>
                </a:effectLst>
                <a:cs typeface="+mn-ea"/>
                <a:sym typeface="+mn-lt"/>
              </a:rPr>
              <a:t>02</a:t>
            </a:r>
            <a:endParaRPr lang="zh-CN" altLang="en-US" sz="5400" dirty="0">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772860030"/>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anim calcmode="lin" valueType="num">
                                      <p:cBhvr>
                                        <p:cTn id="8" dur="600" fill="hold"/>
                                        <p:tgtEl>
                                          <p:spTgt spid="27"/>
                                        </p:tgtEl>
                                        <p:attrNameLst>
                                          <p:attrName>ppt_x</p:attrName>
                                        </p:attrNameLst>
                                      </p:cBhvr>
                                      <p:tavLst>
                                        <p:tav tm="0">
                                          <p:val>
                                            <p:strVal val="#ppt_x"/>
                                          </p:val>
                                        </p:tav>
                                        <p:tav tm="100000">
                                          <p:val>
                                            <p:strVal val="#ppt_x"/>
                                          </p:val>
                                        </p:tav>
                                      </p:tavLst>
                                    </p:anim>
                                    <p:anim calcmode="lin" valueType="num">
                                      <p:cBhvr>
                                        <p:cTn id="9" dur="6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4"/>
                                        </p:tgtEl>
                                        <p:attrNameLst>
                                          <p:attrName>ppt_y</p:attrName>
                                        </p:attrNameLst>
                                      </p:cBhvr>
                                      <p:tavLst>
                                        <p:tav tm="0">
                                          <p:val>
                                            <p:strVal val="#ppt_y"/>
                                          </p:val>
                                        </p:tav>
                                        <p:tav tm="100000">
                                          <p:val>
                                            <p:strVal val="#ppt_y"/>
                                          </p:val>
                                        </p:tav>
                                      </p:tavLst>
                                    </p:anim>
                                    <p:anim calcmode="lin" valueType="num">
                                      <p:cBhvr>
                                        <p:cTn id="1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4"/>
                                        </p:tgtEl>
                                      </p:cBhvr>
                                    </p:animEffect>
                                  </p:childTnLst>
                                </p:cTn>
                              </p:par>
                            </p:childTnLst>
                          </p:cTn>
                        </p:par>
                        <p:par>
                          <p:cTn id="18" fill="hold">
                            <p:stCondLst>
                              <p:cond delay="115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84"/>
                                        </p:tgtEl>
                                        <p:attrNameLst>
                                          <p:attrName>style.visibility</p:attrName>
                                        </p:attrNameLst>
                                      </p:cBhvr>
                                      <p:to>
                                        <p:strVal val="visible"/>
                                      </p:to>
                                    </p:set>
                                    <p:anim calcmode="lin" valueType="num">
                                      <p:cBhvr>
                                        <p:cTn id="21"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4"/>
                                        </p:tgtEl>
                                        <p:attrNameLst>
                                          <p:attrName>ppt_y</p:attrName>
                                        </p:attrNameLst>
                                      </p:cBhvr>
                                      <p:tavLst>
                                        <p:tav tm="0">
                                          <p:val>
                                            <p:strVal val="#ppt_y"/>
                                          </p:val>
                                        </p:tav>
                                        <p:tav tm="100000">
                                          <p:val>
                                            <p:strVal val="#ppt_y"/>
                                          </p:val>
                                        </p:tav>
                                      </p:tavLst>
                                    </p:anim>
                                    <p:anim calcmode="lin" valueType="num">
                                      <p:cBhvr>
                                        <p:cTn id="23"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4"/>
                                        </p:tgtEl>
                                      </p:cBhvr>
                                    </p:animEffect>
                                  </p:childTnLst>
                                </p:cTn>
                              </p:par>
                            </p:childTnLst>
                          </p:cTn>
                        </p:par>
                        <p:par>
                          <p:cTn id="26" fill="hold">
                            <p:stCondLst>
                              <p:cond delay="190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19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93213" y="6513513"/>
            <a:ext cx="2998787" cy="204787"/>
          </a:xfrm>
        </p:spPr>
        <p:txBody>
          <a:bodyPr>
            <a:normAutofit fontScale="32500" lnSpcReduction="20000"/>
          </a:bodyPr>
          <a:lstStyle/>
          <a:p>
            <a:r>
              <a:rPr lang="en-US" dirty="0"/>
              <a:t>Here is your custom footer</a:t>
            </a:r>
          </a:p>
        </p:txBody>
      </p:sp>
      <p:grpSp>
        <p:nvGrpSpPr>
          <p:cNvPr id="5" name="Group 4"/>
          <p:cNvGrpSpPr/>
          <p:nvPr/>
        </p:nvGrpSpPr>
        <p:grpSpPr>
          <a:xfrm>
            <a:off x="4539124" y="4215490"/>
            <a:ext cx="3113752" cy="1781526"/>
            <a:chOff x="4539124" y="4215490"/>
            <a:chExt cx="3113752" cy="1781526"/>
          </a:xfrm>
        </p:grpSpPr>
        <p:sp>
          <p:nvSpPr>
            <p:cNvPr id="3" name="Shape 6"/>
            <p:cNvSpPr/>
            <p:nvPr/>
          </p:nvSpPr>
          <p:spPr>
            <a:xfrm>
              <a:off x="4539124" y="4215490"/>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7"/>
            <p:cNvSpPr/>
            <p:nvPr/>
          </p:nvSpPr>
          <p:spPr>
            <a:xfrm>
              <a:off x="4539124" y="4892666"/>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tx2"/>
            </a:solidFill>
            <a:ln w="12700">
              <a:miter lim="400000"/>
            </a:ln>
            <a:effectLst>
              <a:outerShdw blurRad="304800" dist="228600" dir="5220000" sx="97000" sy="97000" algn="t" rotWithShape="0">
                <a:prstClr val="black">
                  <a:alpha val="31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6" name="Group 5"/>
          <p:cNvGrpSpPr/>
          <p:nvPr/>
        </p:nvGrpSpPr>
        <p:grpSpPr>
          <a:xfrm>
            <a:off x="4539124" y="3452730"/>
            <a:ext cx="3113752" cy="1781527"/>
            <a:chOff x="4539124" y="3452730"/>
            <a:chExt cx="3113752" cy="1781527"/>
          </a:xfrm>
        </p:grpSpPr>
        <p:sp>
          <p:nvSpPr>
            <p:cNvPr id="17" name="Shape 6"/>
            <p:cNvSpPr/>
            <p:nvPr/>
          </p:nvSpPr>
          <p:spPr>
            <a:xfrm>
              <a:off x="4539124" y="3452730"/>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7"/>
            <p:cNvSpPr/>
            <p:nvPr/>
          </p:nvSpPr>
          <p:spPr>
            <a:xfrm>
              <a:off x="4539124" y="4129907"/>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2"/>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7" name="Group 6"/>
          <p:cNvGrpSpPr/>
          <p:nvPr/>
        </p:nvGrpSpPr>
        <p:grpSpPr>
          <a:xfrm>
            <a:off x="4539124" y="2689971"/>
            <a:ext cx="3113752" cy="1781526"/>
            <a:chOff x="4539124" y="2689971"/>
            <a:chExt cx="3113752" cy="1781526"/>
          </a:xfrm>
        </p:grpSpPr>
        <p:sp>
          <p:nvSpPr>
            <p:cNvPr id="19" name="Shape 6"/>
            <p:cNvSpPr/>
            <p:nvPr/>
          </p:nvSpPr>
          <p:spPr>
            <a:xfrm>
              <a:off x="4539124" y="2689971"/>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7"/>
            <p:cNvSpPr/>
            <p:nvPr/>
          </p:nvSpPr>
          <p:spPr>
            <a:xfrm>
              <a:off x="4539124" y="3367147"/>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3"/>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8" name="Group 7"/>
          <p:cNvGrpSpPr/>
          <p:nvPr/>
        </p:nvGrpSpPr>
        <p:grpSpPr>
          <a:xfrm>
            <a:off x="4539124" y="1920240"/>
            <a:ext cx="3113752" cy="1781526"/>
            <a:chOff x="4539124" y="1920240"/>
            <a:chExt cx="3113752" cy="1781526"/>
          </a:xfrm>
        </p:grpSpPr>
        <p:sp>
          <p:nvSpPr>
            <p:cNvPr id="21" name="Shape 6"/>
            <p:cNvSpPr/>
            <p:nvPr/>
          </p:nvSpPr>
          <p:spPr>
            <a:xfrm>
              <a:off x="4539124" y="1920240"/>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7"/>
            <p:cNvSpPr/>
            <p:nvPr/>
          </p:nvSpPr>
          <p:spPr>
            <a:xfrm>
              <a:off x="4539124" y="2597416"/>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bg2">
                <a:lumMod val="40000"/>
                <a:lumOff val="60000"/>
              </a:schemeClr>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26" name="TextBox 25"/>
          <p:cNvSpPr txBox="1"/>
          <p:nvPr/>
        </p:nvSpPr>
        <p:spPr>
          <a:xfrm>
            <a:off x="1097279" y="2054498"/>
            <a:ext cx="1696721" cy="757387"/>
          </a:xfrm>
          <a:prstGeom prst="rect">
            <a:avLst/>
          </a:prstGeom>
          <a:noFill/>
        </p:spPr>
        <p:txBody>
          <a:bodyPr wrap="square" numCol="1" spcCol="457200" rtlCol="0">
            <a:spAutoFit/>
          </a:bodyPr>
          <a:lstStyle/>
          <a:p>
            <a:pPr>
              <a:lnSpc>
                <a:spcPct val="150000"/>
              </a:lnSpc>
            </a:pPr>
            <a:r>
              <a:rPr lang="zh-CN" altLang="en-US" sz="1000" b="1" dirty="0">
                <a:latin typeface="Montserrat" charset="0"/>
                <a:ea typeface="Montserrat" charset="0"/>
                <a:cs typeface="Montserrat" charset="0"/>
              </a:rPr>
              <a:t>添加文本内容添加文本内容添加文本内容添加文本内容添加文本内容添加</a:t>
            </a:r>
            <a:endParaRPr lang="en-US" altLang="zh-CN" sz="1000" dirty="0">
              <a:solidFill>
                <a:schemeClr val="bg2"/>
              </a:solidFill>
              <a:latin typeface="Montserrat" charset="0"/>
              <a:ea typeface="Montserrat" charset="0"/>
              <a:cs typeface="Montserrat" charset="0"/>
            </a:endParaRPr>
          </a:p>
        </p:txBody>
      </p:sp>
      <p:sp>
        <p:nvSpPr>
          <p:cNvPr id="27" name="TextBox 26"/>
          <p:cNvSpPr txBox="1"/>
          <p:nvPr/>
        </p:nvSpPr>
        <p:spPr>
          <a:xfrm>
            <a:off x="2910984" y="2158496"/>
            <a:ext cx="1163176" cy="553998"/>
          </a:xfrm>
          <a:prstGeom prst="rect">
            <a:avLst/>
          </a:prstGeom>
          <a:noFill/>
        </p:spPr>
        <p:txBody>
          <a:bodyPr wrap="square" rtlCol="0">
            <a:spAutoFit/>
          </a:bodyPr>
          <a:lstStyle/>
          <a:p>
            <a:r>
              <a:rPr lang="en-US" sz="3000" b="1" dirty="0" smtClean="0">
                <a:solidFill>
                  <a:schemeClr val="accent5"/>
                </a:solidFill>
                <a:latin typeface="Montserrat" charset="0"/>
                <a:ea typeface="Montserrat" charset="0"/>
                <a:cs typeface="Montserrat" charset="0"/>
              </a:rPr>
              <a:t>0.2%</a:t>
            </a:r>
            <a:endParaRPr lang="en-US" sz="3000" b="1" dirty="0">
              <a:solidFill>
                <a:schemeClr val="accent5"/>
              </a:solidFill>
              <a:latin typeface="Montserrat" charset="0"/>
              <a:ea typeface="Montserrat" charset="0"/>
              <a:cs typeface="Montserrat" charset="0"/>
            </a:endParaRPr>
          </a:p>
        </p:txBody>
      </p:sp>
      <p:sp>
        <p:nvSpPr>
          <p:cNvPr id="28" name="Rectangle 27"/>
          <p:cNvSpPr/>
          <p:nvPr/>
        </p:nvSpPr>
        <p:spPr>
          <a:xfrm>
            <a:off x="2868712" y="4000510"/>
            <a:ext cx="734496" cy="861774"/>
          </a:xfrm>
          <a:prstGeom prst="rect">
            <a:avLst/>
          </a:prstGeom>
        </p:spPr>
        <p:txBody>
          <a:bodyPr wrap="none">
            <a:spAutoFit/>
          </a:bodyPr>
          <a:lstStyle/>
          <a:p>
            <a:pPr algn="ctr"/>
            <a:r>
              <a:rPr lang="en-US" sz="5000" dirty="0">
                <a:ln w="15875">
                  <a:solidFill>
                    <a:schemeClr val="accent3"/>
                  </a:solidFill>
                </a:ln>
                <a:noFill/>
                <a:latin typeface="FontAwesome" pitchFamily="2" charset="0"/>
              </a:rPr>
              <a:t></a:t>
            </a:r>
          </a:p>
        </p:txBody>
      </p:sp>
      <p:sp>
        <p:nvSpPr>
          <p:cNvPr id="29" name="Rectangle 28"/>
          <p:cNvSpPr/>
          <p:nvPr/>
        </p:nvSpPr>
        <p:spPr>
          <a:xfrm>
            <a:off x="8632939" y="4019845"/>
            <a:ext cx="734496" cy="861774"/>
          </a:xfrm>
          <a:prstGeom prst="rect">
            <a:avLst/>
          </a:prstGeom>
        </p:spPr>
        <p:txBody>
          <a:bodyPr wrap="none">
            <a:spAutoFit/>
          </a:bodyPr>
          <a:lstStyle/>
          <a:p>
            <a:pPr algn="ctr"/>
            <a:r>
              <a:rPr lang="en-US" sz="5000" dirty="0">
                <a:ln w="15875">
                  <a:solidFill>
                    <a:schemeClr val="tx2"/>
                  </a:solidFill>
                </a:ln>
                <a:noFill/>
                <a:latin typeface="FontAwesome" pitchFamily="2" charset="0"/>
              </a:rPr>
              <a:t></a:t>
            </a:r>
          </a:p>
        </p:txBody>
      </p:sp>
      <p:sp>
        <p:nvSpPr>
          <p:cNvPr id="30" name="Rectangle 29"/>
          <p:cNvSpPr/>
          <p:nvPr/>
        </p:nvSpPr>
        <p:spPr>
          <a:xfrm>
            <a:off x="2871793" y="3099842"/>
            <a:ext cx="779381" cy="861774"/>
          </a:xfrm>
          <a:prstGeom prst="rect">
            <a:avLst/>
          </a:prstGeom>
        </p:spPr>
        <p:txBody>
          <a:bodyPr wrap="none">
            <a:spAutoFit/>
          </a:bodyPr>
          <a:lstStyle/>
          <a:p>
            <a:pPr algn="ctr"/>
            <a:r>
              <a:rPr lang="en-US" sz="5000" dirty="0">
                <a:ln w="15875">
                  <a:solidFill>
                    <a:schemeClr val="bg2"/>
                  </a:solidFill>
                </a:ln>
                <a:noFill/>
                <a:latin typeface="FontAwesome" pitchFamily="2" charset="0"/>
              </a:rPr>
              <a:t></a:t>
            </a:r>
          </a:p>
        </p:txBody>
      </p:sp>
      <p:sp>
        <p:nvSpPr>
          <p:cNvPr id="31" name="Rectangle 30"/>
          <p:cNvSpPr/>
          <p:nvPr/>
        </p:nvSpPr>
        <p:spPr>
          <a:xfrm>
            <a:off x="8632939" y="3085777"/>
            <a:ext cx="734496" cy="861774"/>
          </a:xfrm>
          <a:prstGeom prst="rect">
            <a:avLst/>
          </a:prstGeom>
        </p:spPr>
        <p:txBody>
          <a:bodyPr wrap="none">
            <a:spAutoFit/>
          </a:bodyPr>
          <a:lstStyle/>
          <a:p>
            <a:pPr algn="ctr"/>
            <a:r>
              <a:rPr lang="en-US" sz="5000" dirty="0">
                <a:ln w="15875">
                  <a:solidFill>
                    <a:schemeClr val="accent2"/>
                  </a:solidFill>
                </a:ln>
                <a:noFill/>
                <a:latin typeface="FontAwesome" pitchFamily="2" charset="0"/>
              </a:rPr>
              <a:t></a:t>
            </a:r>
          </a:p>
        </p:txBody>
      </p:sp>
      <p:sp>
        <p:nvSpPr>
          <p:cNvPr id="32" name="Freeform 31"/>
          <p:cNvSpPr/>
          <p:nvPr/>
        </p:nvSpPr>
        <p:spPr>
          <a:xfrm>
            <a:off x="3698240" y="2932760"/>
            <a:ext cx="690880" cy="643559"/>
          </a:xfrm>
          <a:custGeom>
            <a:avLst/>
            <a:gdLst>
              <a:gd name="connsiteX0" fmla="*/ 802640 w 802640"/>
              <a:gd name="connsiteY0" fmla="*/ 0 h 690880"/>
              <a:gd name="connsiteX1" fmla="*/ 355600 w 802640"/>
              <a:gd name="connsiteY1" fmla="*/ 690880 h 690880"/>
              <a:gd name="connsiteX2" fmla="*/ 0 w 802640"/>
              <a:gd name="connsiteY2" fmla="*/ 690880 h 690880"/>
            </a:gdLst>
            <a:ahLst/>
            <a:cxnLst>
              <a:cxn ang="0">
                <a:pos x="connsiteX0" y="connsiteY0"/>
              </a:cxn>
              <a:cxn ang="0">
                <a:pos x="connsiteX1" y="connsiteY1"/>
              </a:cxn>
              <a:cxn ang="0">
                <a:pos x="connsiteX2" y="connsiteY2"/>
              </a:cxn>
            </a:cxnLst>
            <a:rect l="l" t="t" r="r" b="b"/>
            <a:pathLst>
              <a:path w="802640" h="690880">
                <a:moveTo>
                  <a:pt x="802640" y="0"/>
                </a:moveTo>
                <a:lnTo>
                  <a:pt x="355600" y="690880"/>
                </a:lnTo>
                <a:lnTo>
                  <a:pt x="0" y="69088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7279" y="3324498"/>
            <a:ext cx="1696721" cy="784830"/>
          </a:xfrm>
          <a:prstGeom prst="rect">
            <a:avLst/>
          </a:prstGeom>
          <a:noFill/>
        </p:spPr>
        <p:txBody>
          <a:bodyPr wrap="square" numCol="1" spcCol="457200" rtlCol="0">
            <a:spAutoFit/>
          </a:bodyPr>
          <a:lstStyle/>
          <a:p>
            <a:pPr>
              <a:lnSpc>
                <a:spcPct val="150000"/>
              </a:lnSpc>
            </a:pPr>
            <a:r>
              <a:rPr lang="zh-CN" altLang="en-US" sz="1000" b="1" dirty="0">
                <a:latin typeface="Montserrat" charset="0"/>
                <a:ea typeface="Montserrat" charset="0"/>
                <a:cs typeface="Montserrat" charset="0"/>
              </a:rPr>
              <a:t>添加文本内容添加文本内容添加文本内容添加文本内容添加文本内容添加</a:t>
            </a:r>
            <a:endParaRPr lang="en-US" altLang="zh-CN" sz="1000" dirty="0">
              <a:solidFill>
                <a:schemeClr val="bg2"/>
              </a:solidFill>
              <a:latin typeface="Montserrat" charset="0"/>
              <a:ea typeface="Montserrat" charset="0"/>
              <a:cs typeface="Montserrat" charset="0"/>
            </a:endParaRPr>
          </a:p>
        </p:txBody>
      </p:sp>
      <p:sp>
        <p:nvSpPr>
          <p:cNvPr id="36" name="Freeform 35"/>
          <p:cNvSpPr/>
          <p:nvPr/>
        </p:nvSpPr>
        <p:spPr>
          <a:xfrm>
            <a:off x="3698240" y="3826840"/>
            <a:ext cx="690880" cy="643559"/>
          </a:xfrm>
          <a:custGeom>
            <a:avLst/>
            <a:gdLst>
              <a:gd name="connsiteX0" fmla="*/ 802640 w 802640"/>
              <a:gd name="connsiteY0" fmla="*/ 0 h 690880"/>
              <a:gd name="connsiteX1" fmla="*/ 355600 w 802640"/>
              <a:gd name="connsiteY1" fmla="*/ 690880 h 690880"/>
              <a:gd name="connsiteX2" fmla="*/ 0 w 802640"/>
              <a:gd name="connsiteY2" fmla="*/ 690880 h 690880"/>
            </a:gdLst>
            <a:ahLst/>
            <a:cxnLst>
              <a:cxn ang="0">
                <a:pos x="connsiteX0" y="connsiteY0"/>
              </a:cxn>
              <a:cxn ang="0">
                <a:pos x="connsiteX1" y="connsiteY1"/>
              </a:cxn>
              <a:cxn ang="0">
                <a:pos x="connsiteX2" y="connsiteY2"/>
              </a:cxn>
            </a:cxnLst>
            <a:rect l="l" t="t" r="r" b="b"/>
            <a:pathLst>
              <a:path w="802640" h="690880">
                <a:moveTo>
                  <a:pt x="802640" y="0"/>
                </a:moveTo>
                <a:lnTo>
                  <a:pt x="355600" y="690880"/>
                </a:lnTo>
                <a:lnTo>
                  <a:pt x="0" y="69088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381760" y="4218578"/>
            <a:ext cx="1412240" cy="553998"/>
          </a:xfrm>
          <a:prstGeom prst="rect">
            <a:avLst/>
          </a:prstGeom>
          <a:noFill/>
        </p:spPr>
        <p:txBody>
          <a:bodyPr wrap="square" numCol="1" spcCol="457200" rtlCol="0">
            <a:spAutoFit/>
          </a:bodyPr>
          <a:lstStyle/>
          <a:p>
            <a:pPr algn="r">
              <a:lnSpc>
                <a:spcPct val="150000"/>
              </a:lnSpc>
            </a:pPr>
            <a:r>
              <a:rPr lang="en-US" sz="1000" dirty="0" smtClean="0">
                <a:solidFill>
                  <a:schemeClr val="bg2"/>
                </a:solidFill>
                <a:latin typeface="Montserrat" charset="0"/>
                <a:ea typeface="Montserrat" charset="0"/>
                <a:cs typeface="Montserrat" charset="0"/>
              </a:rPr>
              <a:t>Waters </a:t>
            </a:r>
            <a:r>
              <a:rPr lang="en-US" sz="1000" dirty="0">
                <a:solidFill>
                  <a:schemeClr val="bg2"/>
                </a:solidFill>
                <a:latin typeface="Montserrat" charset="0"/>
                <a:ea typeface="Montserrat" charset="0"/>
                <a:cs typeface="Montserrat" charset="0"/>
              </a:rPr>
              <a:t>divided fill may days air </a:t>
            </a:r>
            <a:r>
              <a:rPr lang="en-US" sz="1000" dirty="0" smtClean="0">
                <a:solidFill>
                  <a:schemeClr val="bg2"/>
                </a:solidFill>
                <a:latin typeface="Montserrat" charset="0"/>
                <a:ea typeface="Montserrat" charset="0"/>
                <a:cs typeface="Montserrat" charset="0"/>
              </a:rPr>
              <a:t>bring.</a:t>
            </a:r>
            <a:endParaRPr lang="en-US" sz="1000" dirty="0">
              <a:solidFill>
                <a:schemeClr val="bg2"/>
              </a:solidFill>
              <a:latin typeface="Montserrat" charset="0"/>
              <a:ea typeface="Montserrat" charset="0"/>
              <a:cs typeface="Montserrat" charset="0"/>
            </a:endParaRPr>
          </a:p>
        </p:txBody>
      </p:sp>
      <p:cxnSp>
        <p:nvCxnSpPr>
          <p:cNvPr id="38" name="Straight Connector 37"/>
          <p:cNvCxnSpPr/>
          <p:nvPr/>
        </p:nvCxnSpPr>
        <p:spPr>
          <a:xfrm>
            <a:off x="1258157" y="5234863"/>
            <a:ext cx="2704243" cy="0"/>
          </a:xfrm>
          <a:prstGeom prst="line">
            <a:avLst/>
          </a:prstGeom>
          <a:ln w="635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674806" y="5493930"/>
            <a:ext cx="519570" cy="297270"/>
            <a:chOff x="7663324" y="2190870"/>
            <a:chExt cx="3113752" cy="1781526"/>
          </a:xfrm>
        </p:grpSpPr>
        <p:sp>
          <p:nvSpPr>
            <p:cNvPr id="47" name="Shape 6"/>
            <p:cNvSpPr/>
            <p:nvPr/>
          </p:nvSpPr>
          <p:spPr>
            <a:xfrm>
              <a:off x="7663324" y="2190870"/>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7"/>
            <p:cNvSpPr/>
            <p:nvPr/>
          </p:nvSpPr>
          <p:spPr>
            <a:xfrm>
              <a:off x="7663324" y="2868046"/>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bg2">
                <a:lumMod val="40000"/>
                <a:lumOff val="60000"/>
              </a:schemeClr>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0" name="Group 49"/>
          <p:cNvGrpSpPr/>
          <p:nvPr/>
        </p:nvGrpSpPr>
        <p:grpSpPr>
          <a:xfrm>
            <a:off x="2949795" y="5493930"/>
            <a:ext cx="519570" cy="297270"/>
            <a:chOff x="7663324" y="2190870"/>
            <a:chExt cx="3113752" cy="1781526"/>
          </a:xfrm>
        </p:grpSpPr>
        <p:sp>
          <p:nvSpPr>
            <p:cNvPr id="51" name="Shape 6"/>
            <p:cNvSpPr/>
            <p:nvPr/>
          </p:nvSpPr>
          <p:spPr>
            <a:xfrm>
              <a:off x="7663324" y="2190870"/>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Shape 7"/>
            <p:cNvSpPr/>
            <p:nvPr/>
          </p:nvSpPr>
          <p:spPr>
            <a:xfrm>
              <a:off x="7663324" y="2868046"/>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3">
                <a:lumMod val="75000"/>
              </a:schemeClr>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53" name="TextBox 52"/>
          <p:cNvSpPr txBox="1"/>
          <p:nvPr/>
        </p:nvSpPr>
        <p:spPr>
          <a:xfrm>
            <a:off x="1506171" y="5809913"/>
            <a:ext cx="853440" cy="323165"/>
          </a:xfrm>
          <a:prstGeom prst="rect">
            <a:avLst/>
          </a:prstGeom>
          <a:noFill/>
        </p:spPr>
        <p:txBody>
          <a:bodyPr wrap="square" numCol="1" spcCol="457200" rtlCol="0">
            <a:spAutoFit/>
          </a:bodyPr>
          <a:lstStyle/>
          <a:p>
            <a:pPr algn="ctr">
              <a:lnSpc>
                <a:spcPct val="150000"/>
              </a:lnSpc>
            </a:pPr>
            <a:r>
              <a:rPr lang="en-US" sz="1000" b="1" dirty="0" smtClean="0">
                <a:solidFill>
                  <a:schemeClr val="bg2"/>
                </a:solidFill>
                <a:latin typeface="Montserrat" charset="0"/>
                <a:ea typeface="Montserrat" charset="0"/>
                <a:cs typeface="Montserrat" charset="0"/>
              </a:rPr>
              <a:t>Text Here</a:t>
            </a:r>
            <a:endParaRPr lang="en-US" sz="1000" b="1" dirty="0">
              <a:solidFill>
                <a:schemeClr val="bg2"/>
              </a:solidFill>
              <a:latin typeface="Montserrat" charset="0"/>
              <a:ea typeface="Montserrat" charset="0"/>
              <a:cs typeface="Montserrat" charset="0"/>
            </a:endParaRPr>
          </a:p>
        </p:txBody>
      </p:sp>
      <p:sp>
        <p:nvSpPr>
          <p:cNvPr id="54" name="TextBox 53"/>
          <p:cNvSpPr txBox="1"/>
          <p:nvPr/>
        </p:nvSpPr>
        <p:spPr>
          <a:xfrm>
            <a:off x="2776171" y="5809913"/>
            <a:ext cx="853440" cy="323165"/>
          </a:xfrm>
          <a:prstGeom prst="rect">
            <a:avLst/>
          </a:prstGeom>
          <a:noFill/>
        </p:spPr>
        <p:txBody>
          <a:bodyPr wrap="square" numCol="1" spcCol="457200" rtlCol="0">
            <a:spAutoFit/>
          </a:bodyPr>
          <a:lstStyle/>
          <a:p>
            <a:pPr algn="ctr">
              <a:lnSpc>
                <a:spcPct val="150000"/>
              </a:lnSpc>
            </a:pPr>
            <a:r>
              <a:rPr lang="en-US" sz="1000" b="1" dirty="0" smtClean="0">
                <a:solidFill>
                  <a:schemeClr val="accent3"/>
                </a:solidFill>
                <a:latin typeface="Montserrat" charset="0"/>
                <a:ea typeface="Montserrat" charset="0"/>
                <a:cs typeface="Montserrat" charset="0"/>
              </a:rPr>
              <a:t>Text Here</a:t>
            </a:r>
            <a:endParaRPr lang="en-US" sz="1000" b="1" dirty="0">
              <a:solidFill>
                <a:schemeClr val="accent3"/>
              </a:solidFill>
              <a:latin typeface="Montserrat" charset="0"/>
              <a:ea typeface="Montserrat" charset="0"/>
              <a:cs typeface="Montserrat" charset="0"/>
            </a:endParaRPr>
          </a:p>
        </p:txBody>
      </p:sp>
      <p:sp>
        <p:nvSpPr>
          <p:cNvPr id="55" name="TextBox 54"/>
          <p:cNvSpPr txBox="1"/>
          <p:nvPr/>
        </p:nvSpPr>
        <p:spPr>
          <a:xfrm>
            <a:off x="9387839" y="2054498"/>
            <a:ext cx="1696721" cy="757387"/>
          </a:xfrm>
          <a:prstGeom prst="rect">
            <a:avLst/>
          </a:prstGeom>
          <a:noFill/>
        </p:spPr>
        <p:txBody>
          <a:bodyPr wrap="square" numCol="1" spcCol="457200" rtlCol="0">
            <a:spAutoFit/>
          </a:bodyPr>
          <a:lstStyle/>
          <a:p>
            <a:pPr>
              <a:lnSpc>
                <a:spcPct val="150000"/>
              </a:lnSpc>
            </a:pPr>
            <a:r>
              <a:rPr lang="zh-CN" altLang="en-US" sz="1000" b="1" dirty="0">
                <a:latin typeface="Montserrat" charset="0"/>
                <a:ea typeface="Montserrat" charset="0"/>
                <a:cs typeface="Montserrat" charset="0"/>
              </a:rPr>
              <a:t>添加文本内容添加文本内容添加文本内容添加文本内容添加文本内容添加</a:t>
            </a:r>
            <a:endParaRPr lang="en-US" altLang="zh-CN" sz="1000" dirty="0">
              <a:solidFill>
                <a:schemeClr val="bg2"/>
              </a:solidFill>
              <a:latin typeface="Montserrat" charset="0"/>
              <a:ea typeface="Montserrat" charset="0"/>
              <a:cs typeface="Montserrat" charset="0"/>
            </a:endParaRPr>
          </a:p>
        </p:txBody>
      </p:sp>
      <p:sp>
        <p:nvSpPr>
          <p:cNvPr id="56" name="TextBox 55"/>
          <p:cNvSpPr txBox="1"/>
          <p:nvPr/>
        </p:nvSpPr>
        <p:spPr>
          <a:xfrm>
            <a:off x="8133224" y="2158496"/>
            <a:ext cx="1163176" cy="553998"/>
          </a:xfrm>
          <a:prstGeom prst="rect">
            <a:avLst/>
          </a:prstGeom>
          <a:noFill/>
        </p:spPr>
        <p:txBody>
          <a:bodyPr wrap="square" rtlCol="0">
            <a:spAutoFit/>
          </a:bodyPr>
          <a:lstStyle/>
          <a:p>
            <a:r>
              <a:rPr lang="en-US" sz="3000" b="1" dirty="0" smtClean="0">
                <a:solidFill>
                  <a:schemeClr val="accent5"/>
                </a:solidFill>
                <a:latin typeface="Montserrat" charset="0"/>
                <a:ea typeface="Montserrat" charset="0"/>
                <a:cs typeface="Montserrat" charset="0"/>
              </a:rPr>
              <a:t>13%</a:t>
            </a:r>
            <a:endParaRPr lang="en-US" sz="3000" b="1" dirty="0">
              <a:solidFill>
                <a:schemeClr val="accent5"/>
              </a:solidFill>
              <a:latin typeface="Montserrat" charset="0"/>
              <a:ea typeface="Montserrat" charset="0"/>
              <a:cs typeface="Montserrat" charset="0"/>
            </a:endParaRPr>
          </a:p>
        </p:txBody>
      </p:sp>
      <p:sp>
        <p:nvSpPr>
          <p:cNvPr id="58" name="Freeform 57"/>
          <p:cNvSpPr/>
          <p:nvPr/>
        </p:nvSpPr>
        <p:spPr>
          <a:xfrm>
            <a:off x="7782560" y="3616960"/>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387839" y="3294018"/>
            <a:ext cx="1412240" cy="553998"/>
          </a:xfrm>
          <a:prstGeom prst="rect">
            <a:avLst/>
          </a:prstGeom>
          <a:noFill/>
        </p:spPr>
        <p:txBody>
          <a:bodyPr wrap="square" numCol="1" spcCol="457200" rtlCol="0">
            <a:spAutoFit/>
          </a:bodyPr>
          <a:lstStyle/>
          <a:p>
            <a:pPr>
              <a:lnSpc>
                <a:spcPct val="150000"/>
              </a:lnSpc>
            </a:pPr>
            <a:r>
              <a:rPr lang="en-US" sz="1000" dirty="0" smtClean="0">
                <a:solidFill>
                  <a:schemeClr val="bg2"/>
                </a:solidFill>
                <a:latin typeface="Montserrat" charset="0"/>
                <a:ea typeface="Montserrat" charset="0"/>
                <a:cs typeface="Montserrat" charset="0"/>
              </a:rPr>
              <a:t>Waters </a:t>
            </a:r>
            <a:r>
              <a:rPr lang="en-US" sz="1000" dirty="0">
                <a:solidFill>
                  <a:schemeClr val="bg2"/>
                </a:solidFill>
                <a:latin typeface="Montserrat" charset="0"/>
                <a:ea typeface="Montserrat" charset="0"/>
                <a:cs typeface="Montserrat" charset="0"/>
              </a:rPr>
              <a:t>divided fill may days air </a:t>
            </a:r>
            <a:r>
              <a:rPr lang="en-US" sz="1000" dirty="0" smtClean="0">
                <a:solidFill>
                  <a:schemeClr val="bg2"/>
                </a:solidFill>
                <a:latin typeface="Montserrat" charset="0"/>
                <a:ea typeface="Montserrat" charset="0"/>
                <a:cs typeface="Montserrat" charset="0"/>
              </a:rPr>
              <a:t>bring.</a:t>
            </a:r>
            <a:endParaRPr lang="en-US" sz="1000" dirty="0">
              <a:solidFill>
                <a:schemeClr val="bg2"/>
              </a:solidFill>
              <a:latin typeface="Montserrat" charset="0"/>
              <a:ea typeface="Montserrat" charset="0"/>
              <a:cs typeface="Montserrat" charset="0"/>
            </a:endParaRPr>
          </a:p>
        </p:txBody>
      </p:sp>
      <p:sp>
        <p:nvSpPr>
          <p:cNvPr id="60" name="Freeform 59"/>
          <p:cNvSpPr/>
          <p:nvPr/>
        </p:nvSpPr>
        <p:spPr>
          <a:xfrm>
            <a:off x="7782560" y="4460240"/>
            <a:ext cx="701040" cy="731520"/>
          </a:xfrm>
          <a:custGeom>
            <a:avLst/>
            <a:gdLst>
              <a:gd name="connsiteX0" fmla="*/ 0 w 802640"/>
              <a:gd name="connsiteY0" fmla="*/ 650240 h 650240"/>
              <a:gd name="connsiteX1" fmla="*/ 416560 w 802640"/>
              <a:gd name="connsiteY1" fmla="*/ 0 h 650240"/>
              <a:gd name="connsiteX2" fmla="*/ 802640 w 802640"/>
              <a:gd name="connsiteY2" fmla="*/ 0 h 650240"/>
            </a:gdLst>
            <a:ahLst/>
            <a:cxnLst>
              <a:cxn ang="0">
                <a:pos x="connsiteX0" y="connsiteY0"/>
              </a:cxn>
              <a:cxn ang="0">
                <a:pos x="connsiteX1" y="connsiteY1"/>
              </a:cxn>
              <a:cxn ang="0">
                <a:pos x="connsiteX2" y="connsiteY2"/>
              </a:cxn>
            </a:cxnLst>
            <a:rect l="l" t="t" r="r" b="b"/>
            <a:pathLst>
              <a:path w="802640" h="650240">
                <a:moveTo>
                  <a:pt x="0" y="650240"/>
                </a:moveTo>
                <a:lnTo>
                  <a:pt x="416560" y="0"/>
                </a:lnTo>
                <a:lnTo>
                  <a:pt x="802640" y="0"/>
                </a:lnTo>
              </a:path>
            </a:pathLst>
          </a:custGeom>
          <a:noFill/>
          <a:ln>
            <a:solidFill>
              <a:schemeClr val="tx1">
                <a:alpha val="3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9387839" y="4218578"/>
            <a:ext cx="1412240" cy="553998"/>
          </a:xfrm>
          <a:prstGeom prst="rect">
            <a:avLst/>
          </a:prstGeom>
          <a:noFill/>
        </p:spPr>
        <p:txBody>
          <a:bodyPr wrap="square" numCol="1" spcCol="457200" rtlCol="0">
            <a:spAutoFit/>
          </a:bodyPr>
          <a:lstStyle/>
          <a:p>
            <a:pPr>
              <a:lnSpc>
                <a:spcPct val="150000"/>
              </a:lnSpc>
            </a:pPr>
            <a:r>
              <a:rPr lang="en-US" sz="1000" dirty="0" smtClean="0">
                <a:solidFill>
                  <a:schemeClr val="bg2"/>
                </a:solidFill>
                <a:latin typeface="Montserrat" charset="0"/>
                <a:ea typeface="Montserrat" charset="0"/>
                <a:cs typeface="Montserrat" charset="0"/>
              </a:rPr>
              <a:t>Waters </a:t>
            </a:r>
            <a:r>
              <a:rPr lang="en-US" sz="1000" dirty="0">
                <a:solidFill>
                  <a:schemeClr val="bg2"/>
                </a:solidFill>
                <a:latin typeface="Montserrat" charset="0"/>
                <a:ea typeface="Montserrat" charset="0"/>
                <a:cs typeface="Montserrat" charset="0"/>
              </a:rPr>
              <a:t>divided fill may days air </a:t>
            </a:r>
            <a:r>
              <a:rPr lang="en-US" sz="1000" dirty="0" smtClean="0">
                <a:solidFill>
                  <a:schemeClr val="bg2"/>
                </a:solidFill>
                <a:latin typeface="Montserrat" charset="0"/>
                <a:ea typeface="Montserrat" charset="0"/>
                <a:cs typeface="Montserrat" charset="0"/>
              </a:rPr>
              <a:t>bring.</a:t>
            </a:r>
            <a:endParaRPr lang="en-US" sz="1000" dirty="0">
              <a:solidFill>
                <a:schemeClr val="bg2"/>
              </a:solidFill>
              <a:latin typeface="Montserrat" charset="0"/>
              <a:ea typeface="Montserrat" charset="0"/>
              <a:cs typeface="Montserrat" charset="0"/>
            </a:endParaRPr>
          </a:p>
        </p:txBody>
      </p:sp>
      <p:cxnSp>
        <p:nvCxnSpPr>
          <p:cNvPr id="62" name="Straight Connector 61"/>
          <p:cNvCxnSpPr/>
          <p:nvPr/>
        </p:nvCxnSpPr>
        <p:spPr>
          <a:xfrm>
            <a:off x="8248435" y="5234863"/>
            <a:ext cx="2704243" cy="0"/>
          </a:xfrm>
          <a:prstGeom prst="line">
            <a:avLst/>
          </a:prstGeom>
          <a:ln w="6350">
            <a:solidFill>
              <a:schemeClr val="bg2">
                <a:alpha val="50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8665084" y="5493930"/>
            <a:ext cx="519570" cy="297270"/>
            <a:chOff x="7663324" y="2190870"/>
            <a:chExt cx="3113752" cy="1781526"/>
          </a:xfrm>
        </p:grpSpPr>
        <p:sp>
          <p:nvSpPr>
            <p:cNvPr id="64" name="Shape 6"/>
            <p:cNvSpPr/>
            <p:nvPr/>
          </p:nvSpPr>
          <p:spPr>
            <a:xfrm>
              <a:off x="7663324" y="2190870"/>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7"/>
            <p:cNvSpPr/>
            <p:nvPr/>
          </p:nvSpPr>
          <p:spPr>
            <a:xfrm>
              <a:off x="7663324" y="2868046"/>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accent2">
                <a:lumMod val="75000"/>
              </a:schemeClr>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66" name="Group 65"/>
          <p:cNvGrpSpPr/>
          <p:nvPr/>
        </p:nvGrpSpPr>
        <p:grpSpPr>
          <a:xfrm>
            <a:off x="9940073" y="5493930"/>
            <a:ext cx="519570" cy="297270"/>
            <a:chOff x="7663324" y="2190870"/>
            <a:chExt cx="3113752" cy="1781526"/>
          </a:xfrm>
        </p:grpSpPr>
        <p:sp>
          <p:nvSpPr>
            <p:cNvPr id="67" name="Shape 6"/>
            <p:cNvSpPr/>
            <p:nvPr/>
          </p:nvSpPr>
          <p:spPr>
            <a:xfrm>
              <a:off x="7663324" y="2190870"/>
              <a:ext cx="3113752" cy="134041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7"/>
            <p:cNvSpPr/>
            <p:nvPr/>
          </p:nvSpPr>
          <p:spPr>
            <a:xfrm>
              <a:off x="7663324" y="2868046"/>
              <a:ext cx="3112626" cy="1104350"/>
            </a:xfrm>
            <a:custGeom>
              <a:avLst/>
              <a:gdLst/>
              <a:ahLst/>
              <a:cxnLst>
                <a:cxn ang="0">
                  <a:pos x="wd2" y="hd2"/>
                </a:cxn>
                <a:cxn ang="5400000">
                  <a:pos x="wd2" y="hd2"/>
                </a:cxn>
                <a:cxn ang="10800000">
                  <a:pos x="wd2" y="hd2"/>
                </a:cxn>
                <a:cxn ang="16200000">
                  <a:pos x="wd2" y="hd2"/>
                </a:cxn>
              </a:cxnLst>
              <a:rect l="0" t="0" r="r" b="b"/>
              <a:pathLst>
                <a:path w="21600" h="21600" extrusionOk="0">
                  <a:moveTo>
                    <a:pt x="0" y="8883"/>
                  </a:moveTo>
                  <a:cubicBezTo>
                    <a:pt x="171" y="15942"/>
                    <a:pt x="4940" y="21600"/>
                    <a:pt x="10799" y="21600"/>
                  </a:cubicBezTo>
                  <a:cubicBezTo>
                    <a:pt x="16679" y="21600"/>
                    <a:pt x="21462" y="15901"/>
                    <a:pt x="21600" y="8807"/>
                  </a:cubicBezTo>
                  <a:lnTo>
                    <a:pt x="21598" y="14"/>
                  </a:lnTo>
                  <a:cubicBezTo>
                    <a:pt x="21420" y="7065"/>
                    <a:pt x="16653" y="12715"/>
                    <a:pt x="10799" y="12715"/>
                  </a:cubicBezTo>
                  <a:cubicBezTo>
                    <a:pt x="4941" y="12715"/>
                    <a:pt x="172" y="7058"/>
                    <a:pt x="0" y="0"/>
                  </a:cubicBezTo>
                  <a:cubicBezTo>
                    <a:pt x="0" y="0"/>
                    <a:pt x="0" y="8883"/>
                    <a:pt x="0" y="8883"/>
                  </a:cubicBezTo>
                  <a:close/>
                </a:path>
              </a:pathLst>
            </a:custGeom>
            <a:solidFill>
              <a:schemeClr val="tx2">
                <a:lumMod val="75000"/>
              </a:schemeClr>
            </a:solidFill>
            <a:ln w="12700">
              <a:miter lim="400000"/>
            </a:ln>
            <a:effectLst>
              <a:outerShdw blurRad="139700" dist="63500" dir="5400000" algn="t" rotWithShape="0">
                <a:prstClr val="black">
                  <a:alpha val="15000"/>
                </a:prstClr>
              </a:outerShdw>
            </a:effectLst>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69" name="TextBox 68"/>
          <p:cNvSpPr txBox="1"/>
          <p:nvPr/>
        </p:nvSpPr>
        <p:spPr>
          <a:xfrm>
            <a:off x="8496449" y="5809913"/>
            <a:ext cx="853440" cy="323165"/>
          </a:xfrm>
          <a:prstGeom prst="rect">
            <a:avLst/>
          </a:prstGeom>
          <a:noFill/>
        </p:spPr>
        <p:txBody>
          <a:bodyPr wrap="square" numCol="1" spcCol="457200" rtlCol="0">
            <a:spAutoFit/>
          </a:bodyPr>
          <a:lstStyle/>
          <a:p>
            <a:pPr algn="ctr">
              <a:lnSpc>
                <a:spcPct val="150000"/>
              </a:lnSpc>
            </a:pPr>
            <a:r>
              <a:rPr lang="en-US" sz="1000" b="1" dirty="0" smtClean="0">
                <a:solidFill>
                  <a:schemeClr val="accent2"/>
                </a:solidFill>
                <a:latin typeface="Montserrat" charset="0"/>
                <a:ea typeface="Montserrat" charset="0"/>
                <a:cs typeface="Montserrat" charset="0"/>
              </a:rPr>
              <a:t>Text Here</a:t>
            </a:r>
            <a:endParaRPr lang="en-US" sz="1000" b="1" dirty="0">
              <a:solidFill>
                <a:schemeClr val="accent2"/>
              </a:solidFill>
              <a:latin typeface="Montserrat" charset="0"/>
              <a:ea typeface="Montserrat" charset="0"/>
              <a:cs typeface="Montserrat" charset="0"/>
            </a:endParaRPr>
          </a:p>
        </p:txBody>
      </p:sp>
      <p:sp>
        <p:nvSpPr>
          <p:cNvPr id="70" name="TextBox 69"/>
          <p:cNvSpPr txBox="1"/>
          <p:nvPr/>
        </p:nvSpPr>
        <p:spPr>
          <a:xfrm>
            <a:off x="9766449" y="5809913"/>
            <a:ext cx="853440" cy="323165"/>
          </a:xfrm>
          <a:prstGeom prst="rect">
            <a:avLst/>
          </a:prstGeom>
          <a:noFill/>
        </p:spPr>
        <p:txBody>
          <a:bodyPr wrap="square" numCol="1" spcCol="457200" rtlCol="0">
            <a:spAutoFit/>
          </a:bodyPr>
          <a:lstStyle/>
          <a:p>
            <a:pPr algn="ctr">
              <a:lnSpc>
                <a:spcPct val="150000"/>
              </a:lnSpc>
            </a:pPr>
            <a:r>
              <a:rPr lang="en-US" sz="1000" b="1" dirty="0" smtClean="0">
                <a:solidFill>
                  <a:schemeClr val="tx2"/>
                </a:solidFill>
                <a:latin typeface="Montserrat" charset="0"/>
                <a:ea typeface="Montserrat" charset="0"/>
                <a:cs typeface="Montserrat" charset="0"/>
              </a:rPr>
              <a:t>Text Here</a:t>
            </a:r>
            <a:endParaRPr lang="en-US" sz="1000" b="1" dirty="0">
              <a:solidFill>
                <a:schemeClr val="tx2"/>
              </a:solidFill>
              <a:latin typeface="Montserrat" charset="0"/>
              <a:ea typeface="Montserrat" charset="0"/>
              <a:cs typeface="Montserrat" charset="0"/>
            </a:endParaRPr>
          </a:p>
        </p:txBody>
      </p:sp>
      <p:sp>
        <p:nvSpPr>
          <p:cNvPr id="71" name="TextBox 70"/>
          <p:cNvSpPr txBox="1"/>
          <p:nvPr/>
        </p:nvSpPr>
        <p:spPr>
          <a:xfrm>
            <a:off x="5739492" y="3186668"/>
            <a:ext cx="789504" cy="507831"/>
          </a:xfrm>
          <a:prstGeom prst="rect">
            <a:avLst/>
          </a:prstGeom>
          <a:noFill/>
        </p:spPr>
        <p:txBody>
          <a:bodyPr wrap="square" numCol="1" spcCol="457200" rtlCol="0">
            <a:spAutoFit/>
          </a:bodyPr>
          <a:lstStyle/>
          <a:p>
            <a:pPr algn="ctr">
              <a:lnSpc>
                <a:spcPct val="150000"/>
              </a:lnSpc>
            </a:pPr>
            <a:r>
              <a:rPr lang="en-US" dirty="0" smtClean="0">
                <a:solidFill>
                  <a:srgbClr val="FEFEFE"/>
                </a:solidFill>
                <a:latin typeface="Montserrat" charset="0"/>
                <a:ea typeface="Montserrat" charset="0"/>
                <a:cs typeface="Montserrat" charset="0"/>
              </a:rPr>
              <a:t>12%</a:t>
            </a:r>
            <a:endParaRPr lang="en-US" dirty="0">
              <a:solidFill>
                <a:srgbClr val="FEFEFE"/>
              </a:solidFill>
              <a:latin typeface="Montserrat" charset="0"/>
              <a:ea typeface="Montserrat" charset="0"/>
              <a:cs typeface="Montserrat" charset="0"/>
            </a:endParaRPr>
          </a:p>
        </p:txBody>
      </p:sp>
      <p:sp>
        <p:nvSpPr>
          <p:cNvPr id="72" name="TextBox 71"/>
          <p:cNvSpPr txBox="1"/>
          <p:nvPr/>
        </p:nvSpPr>
        <p:spPr>
          <a:xfrm>
            <a:off x="5739492" y="3948668"/>
            <a:ext cx="789504" cy="507831"/>
          </a:xfrm>
          <a:prstGeom prst="rect">
            <a:avLst/>
          </a:prstGeom>
          <a:noFill/>
        </p:spPr>
        <p:txBody>
          <a:bodyPr wrap="square" numCol="1" spcCol="457200" rtlCol="0">
            <a:spAutoFit/>
          </a:bodyPr>
          <a:lstStyle/>
          <a:p>
            <a:pPr algn="ctr">
              <a:lnSpc>
                <a:spcPct val="150000"/>
              </a:lnSpc>
            </a:pPr>
            <a:r>
              <a:rPr lang="en-US" dirty="0" smtClean="0">
                <a:solidFill>
                  <a:srgbClr val="FEFEFE"/>
                </a:solidFill>
                <a:latin typeface="Montserrat" charset="0"/>
                <a:ea typeface="Montserrat" charset="0"/>
                <a:cs typeface="Montserrat" charset="0"/>
              </a:rPr>
              <a:t>3%</a:t>
            </a:r>
            <a:endParaRPr lang="en-US" dirty="0">
              <a:solidFill>
                <a:srgbClr val="FEFEFE"/>
              </a:solidFill>
              <a:latin typeface="Montserrat" charset="0"/>
              <a:ea typeface="Montserrat" charset="0"/>
              <a:cs typeface="Montserrat" charset="0"/>
            </a:endParaRPr>
          </a:p>
        </p:txBody>
      </p:sp>
      <p:sp>
        <p:nvSpPr>
          <p:cNvPr id="73" name="TextBox 72"/>
          <p:cNvSpPr txBox="1"/>
          <p:nvPr/>
        </p:nvSpPr>
        <p:spPr>
          <a:xfrm>
            <a:off x="5739492" y="4730988"/>
            <a:ext cx="789504" cy="507831"/>
          </a:xfrm>
          <a:prstGeom prst="rect">
            <a:avLst/>
          </a:prstGeom>
          <a:noFill/>
        </p:spPr>
        <p:txBody>
          <a:bodyPr wrap="square" numCol="1" spcCol="457200" rtlCol="0">
            <a:spAutoFit/>
          </a:bodyPr>
          <a:lstStyle/>
          <a:p>
            <a:pPr algn="ctr">
              <a:lnSpc>
                <a:spcPct val="150000"/>
              </a:lnSpc>
            </a:pPr>
            <a:r>
              <a:rPr lang="en-US" dirty="0" smtClean="0">
                <a:solidFill>
                  <a:srgbClr val="FEFEFE"/>
                </a:solidFill>
                <a:latin typeface="Montserrat" charset="0"/>
                <a:ea typeface="Montserrat" charset="0"/>
                <a:cs typeface="Montserrat" charset="0"/>
              </a:rPr>
              <a:t>89%</a:t>
            </a:r>
            <a:endParaRPr lang="en-US" dirty="0">
              <a:solidFill>
                <a:srgbClr val="FEFEFE"/>
              </a:solidFill>
              <a:latin typeface="Montserrat" charset="0"/>
              <a:ea typeface="Montserrat" charset="0"/>
              <a:cs typeface="Montserrat" charset="0"/>
            </a:endParaRPr>
          </a:p>
        </p:txBody>
      </p:sp>
      <p:sp>
        <p:nvSpPr>
          <p:cNvPr id="74" name="TextBox 73"/>
          <p:cNvSpPr txBox="1"/>
          <p:nvPr/>
        </p:nvSpPr>
        <p:spPr>
          <a:xfrm>
            <a:off x="5739492" y="5513308"/>
            <a:ext cx="789504" cy="507831"/>
          </a:xfrm>
          <a:prstGeom prst="rect">
            <a:avLst/>
          </a:prstGeom>
          <a:noFill/>
        </p:spPr>
        <p:txBody>
          <a:bodyPr wrap="square" numCol="1" spcCol="457200" rtlCol="0">
            <a:spAutoFit/>
          </a:bodyPr>
          <a:lstStyle/>
          <a:p>
            <a:pPr algn="ctr">
              <a:lnSpc>
                <a:spcPct val="150000"/>
              </a:lnSpc>
            </a:pPr>
            <a:r>
              <a:rPr lang="en-US" dirty="0" smtClean="0">
                <a:solidFill>
                  <a:srgbClr val="FEFEFE"/>
                </a:solidFill>
                <a:latin typeface="Montserrat" charset="0"/>
                <a:ea typeface="Montserrat" charset="0"/>
                <a:cs typeface="Montserrat" charset="0"/>
              </a:rPr>
              <a:t>76%</a:t>
            </a:r>
            <a:endParaRPr lang="en-US" dirty="0">
              <a:solidFill>
                <a:srgbClr val="FEFEFE"/>
              </a:solidFill>
              <a:latin typeface="Montserrat" charset="0"/>
              <a:ea typeface="Montserrat" charset="0"/>
              <a:cs typeface="Montserrat" charset="0"/>
            </a:endParaRPr>
          </a:p>
        </p:txBody>
      </p:sp>
      <p:sp>
        <p:nvSpPr>
          <p:cNvPr id="57" name="副标题 2"/>
          <p:cNvSpPr txBox="1">
            <a:spLocks/>
          </p:cNvSpPr>
          <p:nvPr/>
        </p:nvSpPr>
        <p:spPr>
          <a:xfrm>
            <a:off x="4788816" y="451410"/>
            <a:ext cx="4272000" cy="480000"/>
          </a:xfrm>
          <a:prstGeom prst="rect">
            <a:avLst/>
          </a:prstGeom>
        </p:spPr>
        <p:txBody>
          <a:bodyPr vert="horz" lIns="121920" tIns="60960" rIns="121920" bIns="60960" rtlCol="0"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ct val="80000"/>
              </a:lnSpc>
            </a:pPr>
            <a:r>
              <a:rPr lang="zh-CN" altLang="en-US" sz="2400" dirty="0">
                <a:solidFill>
                  <a:schemeClr val="bg2"/>
                </a:solidFill>
                <a:cs typeface="+mn-ea"/>
                <a:sym typeface="+mn-lt"/>
              </a:rPr>
              <a:t>单击</a:t>
            </a:r>
            <a:r>
              <a:rPr lang="zh-CN" altLang="en-US" sz="2400" dirty="0" smtClean="0">
                <a:solidFill>
                  <a:schemeClr val="bg2"/>
                </a:solidFill>
                <a:cs typeface="+mn-ea"/>
                <a:sym typeface="+mn-lt"/>
              </a:rPr>
              <a:t>添加</a:t>
            </a:r>
            <a:r>
              <a:rPr lang="zh-CN" altLang="en-US" sz="2400" dirty="0">
                <a:solidFill>
                  <a:schemeClr val="bg2"/>
                </a:solidFill>
                <a:cs typeface="+mn-ea"/>
                <a:sym typeface="+mn-lt"/>
              </a:rPr>
              <a:t>标题</a:t>
            </a:r>
            <a:r>
              <a:rPr lang="zh-CN" altLang="en-US" sz="2400" dirty="0" smtClean="0">
                <a:solidFill>
                  <a:schemeClr val="bg2"/>
                </a:solidFill>
                <a:cs typeface="+mn-ea"/>
                <a:sym typeface="+mn-lt"/>
              </a:rPr>
              <a:t>文本</a:t>
            </a:r>
            <a:endParaRPr lang="zh-CN" altLang="en-US" sz="2400" dirty="0">
              <a:solidFill>
                <a:schemeClr val="bg2"/>
              </a:solidFill>
              <a:cs typeface="+mn-ea"/>
              <a:sym typeface="+mn-lt"/>
            </a:endParaRPr>
          </a:p>
        </p:txBody>
      </p:sp>
      <p:pic>
        <p:nvPicPr>
          <p:cNvPr id="75" name="图片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724" y="0"/>
            <a:ext cx="938053" cy="938053"/>
          </a:xfrm>
          <a:prstGeom prst="rect">
            <a:avLst/>
          </a:prstGeom>
        </p:spPr>
      </p:pic>
    </p:spTree>
    <p:extLst>
      <p:ext uri="{BB962C8B-B14F-4D97-AF65-F5344CB8AC3E}">
        <p14:creationId xmlns:p14="http://schemas.microsoft.com/office/powerpoint/2010/main" val="651460474"/>
      </p:ext>
    </p:extLst>
  </p:cSld>
  <p:clrMapOvr>
    <a:masterClrMapping/>
  </p:clrMapOvr>
  <mc:AlternateContent xmlns:mc="http://schemas.openxmlformats.org/markup-compatibility/2006">
    <mc:Choice xmlns:p14="http://schemas.microsoft.com/office/powerpoint/2010/main" Requires="p14">
      <p:transition spd="slow" p14:dur="25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additive="base">
                                        <p:cTn id="38" dur="500"/>
                                        <p:tgtEl>
                                          <p:spTgt spid="58"/>
                                        </p:tgtEl>
                                        <p:attrNameLst>
                                          <p:attrName>ppt_x</p:attrName>
                                        </p:attrNameLst>
                                      </p:cBhvr>
                                      <p:tavLst>
                                        <p:tav tm="0">
                                          <p:val>
                                            <p:strVal val="#ppt_x-#ppt_w*1.125000"/>
                                          </p:val>
                                        </p:tav>
                                        <p:tav tm="100000">
                                          <p:val>
                                            <p:strVal val="#ppt_x"/>
                                          </p:val>
                                        </p:tav>
                                      </p:tavLst>
                                    </p:anim>
                                    <p:animEffect transition="in" filter="wipe(right)">
                                      <p:cBhvr>
                                        <p:cTn id="39" dur="500"/>
                                        <p:tgtEl>
                                          <p:spTgt spid="58"/>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p:tgtEl>
                                          <p:spTgt spid="31"/>
                                        </p:tgtEl>
                                        <p:attrNameLst>
                                          <p:attrName>ppt_x</p:attrName>
                                        </p:attrNameLst>
                                      </p:cBhvr>
                                      <p:tavLst>
                                        <p:tav tm="0">
                                          <p:val>
                                            <p:strVal val="#ppt_x-#ppt_w*1.125000"/>
                                          </p:val>
                                        </p:tav>
                                        <p:tav tm="100000">
                                          <p:val>
                                            <p:strVal val="#ppt_x"/>
                                          </p:val>
                                        </p:tav>
                                      </p:tavLst>
                                    </p:anim>
                                    <p:animEffect transition="in" filter="wipe(right)">
                                      <p:cBhvr>
                                        <p:cTn id="43" dur="500"/>
                                        <p:tgtEl>
                                          <p:spTgt spid="31"/>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p:tgtEl>
                                          <p:spTgt spid="59"/>
                                        </p:tgtEl>
                                        <p:attrNameLst>
                                          <p:attrName>ppt_x</p:attrName>
                                        </p:attrNameLst>
                                      </p:cBhvr>
                                      <p:tavLst>
                                        <p:tav tm="0">
                                          <p:val>
                                            <p:strVal val="#ppt_x-#ppt_w*1.125000"/>
                                          </p:val>
                                        </p:tav>
                                        <p:tav tm="100000">
                                          <p:val>
                                            <p:strVal val="#ppt_x"/>
                                          </p:val>
                                        </p:tav>
                                      </p:tavLst>
                                    </p:anim>
                                    <p:animEffect transition="in" filter="wipe(right)">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p:tgtEl>
                                          <p:spTgt spid="72"/>
                                        </p:tgtEl>
                                        <p:attrNameLst>
                                          <p:attrName>ppt_x</p:attrName>
                                        </p:attrNameLst>
                                      </p:cBhvr>
                                      <p:tavLst>
                                        <p:tav tm="0">
                                          <p:val>
                                            <p:strVal val="#ppt_x-#ppt_w*1.125000"/>
                                          </p:val>
                                        </p:tav>
                                        <p:tav tm="100000">
                                          <p:val>
                                            <p:strVal val="#ppt_x"/>
                                          </p:val>
                                        </p:tav>
                                      </p:tavLst>
                                    </p:anim>
                                    <p:animEffect transition="in" filter="wipe(right)">
                                      <p:cBhvr>
                                        <p:cTn id="53" dur="500"/>
                                        <p:tgtEl>
                                          <p:spTgt spid="72"/>
                                        </p:tgtEl>
                                      </p:cBhvr>
                                    </p:animEffect>
                                  </p:childTnLst>
                                </p:cTn>
                              </p:par>
                              <p:par>
                                <p:cTn id="54" presetID="12" presetClass="entr" presetSubtype="8"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p:tgtEl>
                                          <p:spTgt spid="7"/>
                                        </p:tgtEl>
                                        <p:attrNameLst>
                                          <p:attrName>ppt_x</p:attrName>
                                        </p:attrNameLst>
                                      </p:cBhvr>
                                      <p:tavLst>
                                        <p:tav tm="0">
                                          <p:val>
                                            <p:strVal val="#ppt_x-#ppt_w*1.125000"/>
                                          </p:val>
                                        </p:tav>
                                        <p:tav tm="100000">
                                          <p:val>
                                            <p:strVal val="#ppt_x"/>
                                          </p:val>
                                        </p:tav>
                                      </p:tavLst>
                                    </p:anim>
                                    <p:animEffect transition="in" filter="wipe(righ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par>
                                <p:cTn id="74" presetID="10"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dissolve">
                                      <p:cBhvr>
                                        <p:cTn id="81" dur="500"/>
                                        <p:tgtEl>
                                          <p:spTgt spid="32"/>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dissolve">
                                      <p:cBhvr>
                                        <p:cTn id="84" dur="500"/>
                                        <p:tgtEl>
                                          <p:spTgt spid="3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dissolv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500"/>
                                        <p:tgtEl>
                                          <p:spTgt spid="5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nodeType="click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500" fill="hold"/>
                                        <p:tgtEl>
                                          <p:spTgt spid="38"/>
                                        </p:tgtEl>
                                        <p:attrNameLst>
                                          <p:attrName>ppt_w</p:attrName>
                                        </p:attrNameLst>
                                      </p:cBhvr>
                                      <p:tavLst>
                                        <p:tav tm="0">
                                          <p:val>
                                            <p:fltVal val="0"/>
                                          </p:val>
                                        </p:tav>
                                        <p:tav tm="100000">
                                          <p:val>
                                            <p:strVal val="#ppt_w"/>
                                          </p:val>
                                        </p:tav>
                                      </p:tavLst>
                                    </p:anim>
                                    <p:anim calcmode="lin" valueType="num">
                                      <p:cBhvr>
                                        <p:cTn id="107" dur="500" fill="hold"/>
                                        <p:tgtEl>
                                          <p:spTgt spid="38"/>
                                        </p:tgtEl>
                                        <p:attrNameLst>
                                          <p:attrName>ppt_h</p:attrName>
                                        </p:attrNameLst>
                                      </p:cBhvr>
                                      <p:tavLst>
                                        <p:tav tm="0">
                                          <p:val>
                                            <p:fltVal val="0"/>
                                          </p:val>
                                        </p:tav>
                                        <p:tav tm="100000">
                                          <p:val>
                                            <p:strVal val="#ppt_h"/>
                                          </p:val>
                                        </p:tav>
                                      </p:tavLst>
                                    </p:anim>
                                    <p:animEffect transition="in" filter="fade">
                                      <p:cBhvr>
                                        <p:cTn id="108" dur="500"/>
                                        <p:tgtEl>
                                          <p:spTgt spid="38"/>
                                        </p:tgtEl>
                                      </p:cBhvr>
                                    </p:animEffect>
                                  </p:childTnLst>
                                </p:cTn>
                              </p:par>
                              <p:par>
                                <p:cTn id="109" presetID="53" presetClass="entr" presetSubtype="16"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animEffect transition="in" filter="fade">
                                      <p:cBhvr>
                                        <p:cTn id="113" dur="500"/>
                                        <p:tgtEl>
                                          <p:spTgt spid="49"/>
                                        </p:tgtEl>
                                      </p:cBhvr>
                                    </p:animEffect>
                                  </p:childTnLst>
                                </p:cTn>
                              </p:par>
                              <p:par>
                                <p:cTn id="114" presetID="53" presetClass="entr" presetSubtype="16" fill="hold"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p:cTn id="121" dur="500" fill="hold"/>
                                        <p:tgtEl>
                                          <p:spTgt spid="53"/>
                                        </p:tgtEl>
                                        <p:attrNameLst>
                                          <p:attrName>ppt_w</p:attrName>
                                        </p:attrNameLst>
                                      </p:cBhvr>
                                      <p:tavLst>
                                        <p:tav tm="0">
                                          <p:val>
                                            <p:fltVal val="0"/>
                                          </p:val>
                                        </p:tav>
                                        <p:tav tm="100000">
                                          <p:val>
                                            <p:strVal val="#ppt_w"/>
                                          </p:val>
                                        </p:tav>
                                      </p:tavLst>
                                    </p:anim>
                                    <p:anim calcmode="lin" valueType="num">
                                      <p:cBhvr>
                                        <p:cTn id="122" dur="500" fill="hold"/>
                                        <p:tgtEl>
                                          <p:spTgt spid="53"/>
                                        </p:tgtEl>
                                        <p:attrNameLst>
                                          <p:attrName>ppt_h</p:attrName>
                                        </p:attrNameLst>
                                      </p:cBhvr>
                                      <p:tavLst>
                                        <p:tav tm="0">
                                          <p:val>
                                            <p:fltVal val="0"/>
                                          </p:val>
                                        </p:tav>
                                        <p:tav tm="100000">
                                          <p:val>
                                            <p:strVal val="#ppt_h"/>
                                          </p:val>
                                        </p:tav>
                                      </p:tavLst>
                                    </p:anim>
                                    <p:animEffect transition="in" filter="fade">
                                      <p:cBhvr>
                                        <p:cTn id="123" dur="500"/>
                                        <p:tgtEl>
                                          <p:spTgt spid="53"/>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500" fill="hold"/>
                                        <p:tgtEl>
                                          <p:spTgt spid="54"/>
                                        </p:tgtEl>
                                        <p:attrNameLst>
                                          <p:attrName>ppt_w</p:attrName>
                                        </p:attrNameLst>
                                      </p:cBhvr>
                                      <p:tavLst>
                                        <p:tav tm="0">
                                          <p:val>
                                            <p:fltVal val="0"/>
                                          </p:val>
                                        </p:tav>
                                        <p:tav tm="100000">
                                          <p:val>
                                            <p:strVal val="#ppt_w"/>
                                          </p:val>
                                        </p:tav>
                                      </p:tavLst>
                                    </p:anim>
                                    <p:anim calcmode="lin" valueType="num">
                                      <p:cBhvr>
                                        <p:cTn id="127" dur="500" fill="hold"/>
                                        <p:tgtEl>
                                          <p:spTgt spid="54"/>
                                        </p:tgtEl>
                                        <p:attrNameLst>
                                          <p:attrName>ppt_h</p:attrName>
                                        </p:attrNameLst>
                                      </p:cBhvr>
                                      <p:tavLst>
                                        <p:tav tm="0">
                                          <p:val>
                                            <p:fltVal val="0"/>
                                          </p:val>
                                        </p:tav>
                                        <p:tav tm="100000">
                                          <p:val>
                                            <p:strVal val="#ppt_h"/>
                                          </p:val>
                                        </p:tav>
                                      </p:tavLst>
                                    </p:anim>
                                    <p:animEffect transition="in" filter="fade">
                                      <p:cBhvr>
                                        <p:cTn id="128" dur="500"/>
                                        <p:tgtEl>
                                          <p:spTgt spid="54"/>
                                        </p:tgtEl>
                                      </p:cBhvr>
                                    </p:animEffect>
                                  </p:childTnLst>
                                </p:cTn>
                              </p:par>
                              <p:par>
                                <p:cTn id="129" presetID="53" presetClass="entr" presetSubtype="16"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500" fill="hold"/>
                                        <p:tgtEl>
                                          <p:spTgt spid="62"/>
                                        </p:tgtEl>
                                        <p:attrNameLst>
                                          <p:attrName>ppt_w</p:attrName>
                                        </p:attrNameLst>
                                      </p:cBhvr>
                                      <p:tavLst>
                                        <p:tav tm="0">
                                          <p:val>
                                            <p:fltVal val="0"/>
                                          </p:val>
                                        </p:tav>
                                        <p:tav tm="100000">
                                          <p:val>
                                            <p:strVal val="#ppt_w"/>
                                          </p:val>
                                        </p:tav>
                                      </p:tavLst>
                                    </p:anim>
                                    <p:anim calcmode="lin" valueType="num">
                                      <p:cBhvr>
                                        <p:cTn id="132" dur="500" fill="hold"/>
                                        <p:tgtEl>
                                          <p:spTgt spid="62"/>
                                        </p:tgtEl>
                                        <p:attrNameLst>
                                          <p:attrName>ppt_h</p:attrName>
                                        </p:attrNameLst>
                                      </p:cBhvr>
                                      <p:tavLst>
                                        <p:tav tm="0">
                                          <p:val>
                                            <p:fltVal val="0"/>
                                          </p:val>
                                        </p:tav>
                                        <p:tav tm="100000">
                                          <p:val>
                                            <p:strVal val="#ppt_h"/>
                                          </p:val>
                                        </p:tav>
                                      </p:tavLst>
                                    </p:anim>
                                    <p:animEffect transition="in" filter="fade">
                                      <p:cBhvr>
                                        <p:cTn id="133" dur="500"/>
                                        <p:tgtEl>
                                          <p:spTgt spid="62"/>
                                        </p:tgtEl>
                                      </p:cBhvr>
                                    </p:animEffect>
                                  </p:childTnLst>
                                </p:cTn>
                              </p:par>
                              <p:par>
                                <p:cTn id="134" presetID="53" presetClass="entr" presetSubtype="16" fill="hold"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p:cTn id="136" dur="500" fill="hold"/>
                                        <p:tgtEl>
                                          <p:spTgt spid="63"/>
                                        </p:tgtEl>
                                        <p:attrNameLst>
                                          <p:attrName>ppt_w</p:attrName>
                                        </p:attrNameLst>
                                      </p:cBhvr>
                                      <p:tavLst>
                                        <p:tav tm="0">
                                          <p:val>
                                            <p:fltVal val="0"/>
                                          </p:val>
                                        </p:tav>
                                        <p:tav tm="100000">
                                          <p:val>
                                            <p:strVal val="#ppt_w"/>
                                          </p:val>
                                        </p:tav>
                                      </p:tavLst>
                                    </p:anim>
                                    <p:anim calcmode="lin" valueType="num">
                                      <p:cBhvr>
                                        <p:cTn id="137" dur="500" fill="hold"/>
                                        <p:tgtEl>
                                          <p:spTgt spid="63"/>
                                        </p:tgtEl>
                                        <p:attrNameLst>
                                          <p:attrName>ppt_h</p:attrName>
                                        </p:attrNameLst>
                                      </p:cBhvr>
                                      <p:tavLst>
                                        <p:tav tm="0">
                                          <p:val>
                                            <p:fltVal val="0"/>
                                          </p:val>
                                        </p:tav>
                                        <p:tav tm="100000">
                                          <p:val>
                                            <p:strVal val="#ppt_h"/>
                                          </p:val>
                                        </p:tav>
                                      </p:tavLst>
                                    </p:anim>
                                    <p:animEffect transition="in" filter="fade">
                                      <p:cBhvr>
                                        <p:cTn id="138" dur="500"/>
                                        <p:tgtEl>
                                          <p:spTgt spid="63"/>
                                        </p:tgtEl>
                                      </p:cBhvr>
                                    </p:animEffect>
                                  </p:childTnLst>
                                </p:cTn>
                              </p:par>
                              <p:par>
                                <p:cTn id="139" presetID="53" presetClass="entr" presetSubtype="16" fill="hold"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p:cTn id="141" dur="500" fill="hold"/>
                                        <p:tgtEl>
                                          <p:spTgt spid="66"/>
                                        </p:tgtEl>
                                        <p:attrNameLst>
                                          <p:attrName>ppt_w</p:attrName>
                                        </p:attrNameLst>
                                      </p:cBhvr>
                                      <p:tavLst>
                                        <p:tav tm="0">
                                          <p:val>
                                            <p:fltVal val="0"/>
                                          </p:val>
                                        </p:tav>
                                        <p:tav tm="100000">
                                          <p:val>
                                            <p:strVal val="#ppt_w"/>
                                          </p:val>
                                        </p:tav>
                                      </p:tavLst>
                                    </p:anim>
                                    <p:anim calcmode="lin" valueType="num">
                                      <p:cBhvr>
                                        <p:cTn id="142" dur="500" fill="hold"/>
                                        <p:tgtEl>
                                          <p:spTgt spid="66"/>
                                        </p:tgtEl>
                                        <p:attrNameLst>
                                          <p:attrName>ppt_h</p:attrName>
                                        </p:attrNameLst>
                                      </p:cBhvr>
                                      <p:tavLst>
                                        <p:tav tm="0">
                                          <p:val>
                                            <p:fltVal val="0"/>
                                          </p:val>
                                        </p:tav>
                                        <p:tav tm="100000">
                                          <p:val>
                                            <p:strVal val="#ppt_h"/>
                                          </p:val>
                                        </p:tav>
                                      </p:tavLst>
                                    </p:anim>
                                    <p:animEffect transition="in" filter="fade">
                                      <p:cBhvr>
                                        <p:cTn id="143" dur="500"/>
                                        <p:tgtEl>
                                          <p:spTgt spid="66"/>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9"/>
                                        </p:tgtEl>
                                        <p:attrNameLst>
                                          <p:attrName>style.visibility</p:attrName>
                                        </p:attrNameLst>
                                      </p:cBhvr>
                                      <p:to>
                                        <p:strVal val="visible"/>
                                      </p:to>
                                    </p:set>
                                    <p:anim calcmode="lin" valueType="num">
                                      <p:cBhvr>
                                        <p:cTn id="146" dur="500" fill="hold"/>
                                        <p:tgtEl>
                                          <p:spTgt spid="69"/>
                                        </p:tgtEl>
                                        <p:attrNameLst>
                                          <p:attrName>ppt_w</p:attrName>
                                        </p:attrNameLst>
                                      </p:cBhvr>
                                      <p:tavLst>
                                        <p:tav tm="0">
                                          <p:val>
                                            <p:fltVal val="0"/>
                                          </p:val>
                                        </p:tav>
                                        <p:tav tm="100000">
                                          <p:val>
                                            <p:strVal val="#ppt_w"/>
                                          </p:val>
                                        </p:tav>
                                      </p:tavLst>
                                    </p:anim>
                                    <p:anim calcmode="lin" valueType="num">
                                      <p:cBhvr>
                                        <p:cTn id="147" dur="500" fill="hold"/>
                                        <p:tgtEl>
                                          <p:spTgt spid="69"/>
                                        </p:tgtEl>
                                        <p:attrNameLst>
                                          <p:attrName>ppt_h</p:attrName>
                                        </p:attrNameLst>
                                      </p:cBhvr>
                                      <p:tavLst>
                                        <p:tav tm="0">
                                          <p:val>
                                            <p:fltVal val="0"/>
                                          </p:val>
                                        </p:tav>
                                        <p:tav tm="100000">
                                          <p:val>
                                            <p:strVal val="#ppt_h"/>
                                          </p:val>
                                        </p:tav>
                                      </p:tavLst>
                                    </p:anim>
                                    <p:animEffect transition="in" filter="fade">
                                      <p:cBhvr>
                                        <p:cTn id="148" dur="500"/>
                                        <p:tgtEl>
                                          <p:spTgt spid="69"/>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 calcmode="lin" valueType="num">
                                      <p:cBhvr>
                                        <p:cTn id="151" dur="500" fill="hold"/>
                                        <p:tgtEl>
                                          <p:spTgt spid="70"/>
                                        </p:tgtEl>
                                        <p:attrNameLst>
                                          <p:attrName>ppt_w</p:attrName>
                                        </p:attrNameLst>
                                      </p:cBhvr>
                                      <p:tavLst>
                                        <p:tav tm="0">
                                          <p:val>
                                            <p:fltVal val="0"/>
                                          </p:val>
                                        </p:tav>
                                        <p:tav tm="100000">
                                          <p:val>
                                            <p:strVal val="#ppt_w"/>
                                          </p:val>
                                        </p:tav>
                                      </p:tavLst>
                                    </p:anim>
                                    <p:anim calcmode="lin" valueType="num">
                                      <p:cBhvr>
                                        <p:cTn id="152" dur="500" fill="hold"/>
                                        <p:tgtEl>
                                          <p:spTgt spid="70"/>
                                        </p:tgtEl>
                                        <p:attrNameLst>
                                          <p:attrName>ppt_h</p:attrName>
                                        </p:attrNameLst>
                                      </p:cBhvr>
                                      <p:tavLst>
                                        <p:tav tm="0">
                                          <p:val>
                                            <p:fltVal val="0"/>
                                          </p:val>
                                        </p:tav>
                                        <p:tav tm="100000">
                                          <p:val>
                                            <p:strVal val="#ppt_h"/>
                                          </p:val>
                                        </p:tav>
                                      </p:tavLst>
                                    </p:anim>
                                    <p:animEffect transition="in" filter="fade">
                                      <p:cBhvr>
                                        <p:cTn id="15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animBg="1"/>
      <p:bldP spid="33" grpId="0"/>
      <p:bldP spid="36" grpId="0" animBg="1"/>
      <p:bldP spid="37" grpId="0"/>
      <p:bldP spid="53" grpId="0"/>
      <p:bldP spid="54" grpId="0"/>
      <p:bldP spid="55" grpId="0"/>
      <p:bldP spid="56" grpId="0"/>
      <p:bldP spid="58" grpId="0" animBg="1"/>
      <p:bldP spid="59" grpId="0"/>
      <p:bldP spid="60" grpId="0" animBg="1"/>
      <p:bldP spid="61" grpId="0"/>
      <p:bldP spid="69" grpId="0"/>
      <p:bldP spid="70" grpId="0"/>
      <p:bldP spid="71" grpId="0"/>
      <p:bldP spid="72" grpId="0"/>
      <p:bldP spid="73" grpId="0"/>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可爱幼儿园教育儿童小学生PPT课件"/>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443">
      <a:dk1>
        <a:srgbClr val="262626"/>
      </a:dk1>
      <a:lt1>
        <a:sysClr val="window" lastClr="FFFFFF"/>
      </a:lt1>
      <a:dk2>
        <a:srgbClr val="FFC000"/>
      </a:dk2>
      <a:lt2>
        <a:srgbClr val="262626"/>
      </a:lt2>
      <a:accent1>
        <a:srgbClr val="FFC000"/>
      </a:accent1>
      <a:accent2>
        <a:srgbClr val="FF8587"/>
      </a:accent2>
      <a:accent3>
        <a:srgbClr val="13CFE3"/>
      </a:accent3>
      <a:accent4>
        <a:srgbClr val="FFC000"/>
      </a:accent4>
      <a:accent5>
        <a:srgbClr val="FF8587"/>
      </a:accent5>
      <a:accent6>
        <a:srgbClr val="13CFE3"/>
      </a:accent6>
      <a:hlink>
        <a:srgbClr val="7ABC32"/>
      </a:hlink>
      <a:folHlink>
        <a:srgbClr val="FF617B"/>
      </a:folHlink>
    </a:clrScheme>
    <a:fontScheme name="Temp">
      <a:majorFont>
        <a:latin typeface="Arial" panose="020F0302020204030204"/>
        <a:ea typeface="张海山锐谐体"/>
        <a:cs typeface=""/>
      </a:majorFont>
      <a:minorFont>
        <a:latin typeface="Arial" panose="020F0502020204030204"/>
        <a:ea typeface="张海山锐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4780</TotalTime>
  <Words>2570</Words>
  <PresentationFormat>宽屏</PresentationFormat>
  <Paragraphs>462</Paragraphs>
  <Slides>25</Slides>
  <Notes>25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Source Sans Pro</vt:lpstr>
      <vt:lpstr>张海山锐谐体</vt:lpstr>
      <vt:lpstr>Calibri</vt:lpstr>
      <vt:lpstr>FontAwesome</vt:lpstr>
      <vt:lpstr>Montserrat Light</vt:lpstr>
      <vt:lpstr>宋体</vt:lpstr>
      <vt:lpstr>linea-basic-10</vt:lpstr>
      <vt:lpstr>Bebas Neue</vt:lpstr>
      <vt:lpstr>Gill Sans</vt:lpstr>
      <vt:lpstr>Lato</vt:lpstr>
      <vt:lpstr>Montserrat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2017-03-09T01:41:16Z</dcterms:created>
  <dcterms:modified xsi:type="dcterms:W3CDTF">2017-07-16T08:39:40Z</dcterms:modified>
</cp:coreProperties>
</file>