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7" t="38761" r="51110" b="35349"/>
          <a:stretch/>
        </p:blipFill>
        <p:spPr bwMode="auto">
          <a:xfrm>
            <a:off x="3840480" y="609599"/>
            <a:ext cx="3855720" cy="563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38207"/>
          <a:stretch/>
        </p:blipFill>
        <p:spPr bwMode="auto">
          <a:xfrm>
            <a:off x="6461760" y="920633"/>
            <a:ext cx="103632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2018-01-28T07:11:08Z</dcterms:created>
  <dcterms:modified xsi:type="dcterms:W3CDTF">2022-08-27T08:09:01Z</dcterms:modified>
</cp:coreProperties>
</file>