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3" r:id="rId2"/>
    <p:sldId id="323" r:id="rId3"/>
    <p:sldId id="32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7" r:id="rId13"/>
    <p:sldId id="344" r:id="rId14"/>
    <p:sldId id="345" r:id="rId15"/>
    <p:sldId id="354" r:id="rId16"/>
    <p:sldId id="35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E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20" d="100"/>
          <a:sy n="120" d="100"/>
        </p:scale>
        <p:origin x="324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8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6.wdp"/><Relationship Id="rId7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4.png"/><Relationship Id="rId4" Type="http://schemas.openxmlformats.org/officeDocument/2006/relationships/slide" Target="slide3.xml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hdphoto" Target="../media/hdphoto6.wdp"/><Relationship Id="rId7" Type="http://schemas.openxmlformats.org/officeDocument/2006/relationships/image" Target="../media/image6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4.png"/><Relationship Id="rId4" Type="http://schemas.openxmlformats.org/officeDocument/2006/relationships/slide" Target="slide3.xml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8" Type="http://schemas.openxmlformats.org/officeDocument/2006/relationships/image" Target="../media/image70.png"/><Relationship Id="rId3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slide" Target="slide4.xml"/><Relationship Id="rId9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slide" Target="slide3.xml"/><Relationship Id="rId12" Type="http://schemas.microsoft.com/office/2007/relationships/hdphoto" Target="../media/hdphoto1.wdp"/><Relationship Id="rId17" Type="http://schemas.openxmlformats.org/officeDocument/2006/relationships/image" Target="../media/image16.jpeg"/><Relationship Id="rId2" Type="http://schemas.openxmlformats.org/officeDocument/2006/relationships/image" Target="../media/image5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2.png"/><Relationship Id="rId5" Type="http://schemas.openxmlformats.org/officeDocument/2006/relationships/image" Target="../media/image8.jpg"/><Relationship Id="rId1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slide" Target="slide4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1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" Type="http://schemas.openxmlformats.org/officeDocument/2006/relationships/image" Target="../media/image18.jpg"/><Relationship Id="rId21" Type="http://schemas.openxmlformats.org/officeDocument/2006/relationships/slide" Target="slide7.xml"/><Relationship Id="rId7" Type="http://schemas.openxmlformats.org/officeDocument/2006/relationships/slide" Target="slide14.xml"/><Relationship Id="rId12" Type="http://schemas.microsoft.com/office/2007/relationships/hdphoto" Target="../media/hdphoto5.wdp"/><Relationship Id="rId17" Type="http://schemas.openxmlformats.org/officeDocument/2006/relationships/slide" Target="slide5.xml"/><Relationship Id="rId25" Type="http://schemas.openxmlformats.org/officeDocument/2006/relationships/slide" Target="slide9.xml"/><Relationship Id="rId2" Type="http://schemas.openxmlformats.org/officeDocument/2006/relationships/image" Target="../media/image17.jp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24" Type="http://schemas.openxmlformats.org/officeDocument/2006/relationships/image" Target="../media/image28.png"/><Relationship Id="rId5" Type="http://schemas.openxmlformats.org/officeDocument/2006/relationships/image" Target="../media/image19.png"/><Relationship Id="rId15" Type="http://schemas.openxmlformats.org/officeDocument/2006/relationships/slide" Target="slide4.xml"/><Relationship Id="rId23" Type="http://schemas.openxmlformats.org/officeDocument/2006/relationships/slide" Target="slide8.xml"/><Relationship Id="rId28" Type="http://schemas.openxmlformats.org/officeDocument/2006/relationships/image" Target="../media/image30.png"/><Relationship Id="rId10" Type="http://schemas.microsoft.com/office/2007/relationships/hdphoto" Target="../media/hdphoto4.wdp"/><Relationship Id="rId19" Type="http://schemas.openxmlformats.org/officeDocument/2006/relationships/slide" Target="slide6.xml"/><Relationship Id="rId4" Type="http://schemas.openxmlformats.org/officeDocument/2006/relationships/image" Target="../media/image15.jpg"/><Relationship Id="rId9" Type="http://schemas.openxmlformats.org/officeDocument/2006/relationships/image" Target="../media/image21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slide" Target="slide10.xml"/><Relationship Id="rId30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6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slide" Target="slide3.xml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6.wdp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slide" Target="slide3.xml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6.wdp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6.wdp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6.wdp"/><Relationship Id="rId7" Type="http://schemas.openxmlformats.org/officeDocument/2006/relationships/image" Target="../media/image5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5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149074"/>
            <a:chOff x="2991619" y="1066800"/>
            <a:chExt cx="6152381" cy="3733608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30478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8" y="342900"/>
            <a:ext cx="7067487" cy="11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40" y="1657350"/>
            <a:ext cx="4777354" cy="9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2" y="3200400"/>
            <a:ext cx="6924675" cy="14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08" y="1657350"/>
            <a:ext cx="1387586" cy="3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149074"/>
            <a:chOff x="2991619" y="1066800"/>
            <a:chExt cx="6152381" cy="3733608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30478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1" y="400050"/>
            <a:ext cx="6839064" cy="84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14565"/>
            <a:ext cx="5562601" cy="11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338017"/>
            <a:ext cx="5522294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35709"/>
            <a:ext cx="2310839" cy="4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70000">
              <a:schemeClr val="bg1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4" y="2868217"/>
            <a:ext cx="771525" cy="21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3146822"/>
            <a:ext cx="8032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606278"/>
            <a:ext cx="13811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9" y="2226469"/>
            <a:ext cx="1201737" cy="4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282678"/>
            <a:ext cx="1481138" cy="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798094"/>
            <a:ext cx="2419350" cy="10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214688"/>
            <a:ext cx="1847850" cy="8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221706"/>
            <a:ext cx="2200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6" y="3224213"/>
            <a:ext cx="201613" cy="1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489472"/>
            <a:ext cx="12414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2234803"/>
            <a:ext cx="153988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000251"/>
            <a:ext cx="1022350" cy="2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9" y="1709738"/>
            <a:ext cx="130175" cy="11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4" y="1007269"/>
            <a:ext cx="130175" cy="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42963"/>
            <a:ext cx="2201862" cy="6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1" y="326232"/>
            <a:ext cx="828675" cy="79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154906"/>
            <a:ext cx="2000250" cy="3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9" y="150019"/>
            <a:ext cx="5056187" cy="188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840582"/>
            <a:ext cx="4865687" cy="138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9" y="1482329"/>
            <a:ext cx="1938337" cy="7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628650"/>
            <a:ext cx="1816100" cy="104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96616"/>
            <a:ext cx="91598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1303735"/>
            <a:ext cx="1450975" cy="74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6" y="1863329"/>
            <a:ext cx="1350963" cy="5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882379"/>
            <a:ext cx="1695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87091"/>
            <a:ext cx="34940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18135"/>
            <a:ext cx="3617912" cy="1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478881"/>
            <a:ext cx="2116138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88406"/>
            <a:ext cx="33464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1885950"/>
            <a:ext cx="873125" cy="15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106341"/>
            <a:ext cx="1492250" cy="16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6" y="3109913"/>
            <a:ext cx="1160463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387329"/>
            <a:ext cx="1485900" cy="1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6" y="3383757"/>
            <a:ext cx="1590675" cy="11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6" y="3383756"/>
            <a:ext cx="20986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374231"/>
            <a:ext cx="22875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1907381"/>
            <a:ext cx="15144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224088"/>
            <a:ext cx="1720850" cy="6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2695575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864644"/>
            <a:ext cx="1003300" cy="6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118247"/>
            <a:ext cx="550862" cy="3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4502150" y="1857375"/>
            <a:ext cx="1098550" cy="3417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839" y="226219"/>
            <a:ext cx="1825625" cy="484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cách viết tập hợp</a:t>
            </a:r>
          </a:p>
          <a:p>
            <a:pPr algn="ctr" eaLnBrk="1" hangingPunct="1">
              <a:defRPr/>
            </a:pP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phần tử của tập hợp</a:t>
            </a:r>
          </a:p>
          <a:p>
            <a:pPr algn="ctr" eaLnBrk="1" hangingPunct="1">
              <a:defRPr/>
            </a:pPr>
            <a:r>
              <a:rPr lang="en-US"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ký hiệu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7889" y="295275"/>
            <a:ext cx="12223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3333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số nguyên x sao cho b+x=a thì ta có a-b=x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4801" y="1008460"/>
            <a:ext cx="122237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>
                <a:solidFill>
                  <a:srgbClr val="3333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số nguyên q sao cho b.q= a thì ta có phép chia hết a:b=q</a:t>
            </a:r>
          </a:p>
        </p:txBody>
      </p:sp>
    </p:spTree>
    <p:extLst>
      <p:ext uri="{BB962C8B-B14F-4D97-AF65-F5344CB8AC3E}">
        <p14:creationId xmlns:p14="http://schemas.microsoft.com/office/powerpoint/2010/main" val="15794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1608983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entr" presetSubtype="1609172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entr" presetSubtype="1443235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entr" presetSubtype="1329295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entr" presetSubtype="16008976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entr" presetSubtype="1389372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entr" presetSubtype="1390695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entr" presetSubtype="13929828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entr" presetSubtype="1407833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entr" presetSubtype="1410992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entr" presetSubtype="14132289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entr" presetSubtype="1417837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entr" presetSubtype="1426196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0" presetClass="entr" presetSubtype="14406610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0" presetClass="entr" presetSubtype="1483880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0" presetClass="entr" presetSubtype="1536232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0" presetClass="entr" presetSubtype="1543439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900"/>
            <a:ext cx="7924800" cy="16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7" y="1672099"/>
            <a:ext cx="7086600" cy="32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4300"/>
            <a:ext cx="870323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" y="2057400"/>
            <a:ext cx="87725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6">
            <a:extLst>
              <a:ext uri="{FF2B5EF4-FFF2-40B4-BE49-F238E27FC236}">
                <a16:creationId xmlns:a16="http://schemas.microsoft.com/office/drawing/2014/main" id="{740645B9-6392-4917-A86D-4823FB3C6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874" y="-225343"/>
            <a:ext cx="10674657" cy="5993126"/>
          </a:xfrm>
          <a:prstGeom prst="rect">
            <a:avLst/>
          </a:prstGeom>
        </p:spPr>
      </p:pic>
      <p:pic>
        <p:nvPicPr>
          <p:cNvPr id="26" name="图片 29">
            <a:hlinkClick r:id="rId4" action="ppaction://hlinksldjump"/>
            <a:extLst>
              <a:ext uri="{FF2B5EF4-FFF2-40B4-BE49-F238E27FC236}">
                <a16:creationId xmlns:a16="http://schemas.microsoft.com/office/drawing/2014/main" id="{219B5E34-1369-41EC-9E47-B17843F75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7" y="300057"/>
            <a:ext cx="1048477" cy="889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 rot="20718769">
            <a:off x="3122318" y="1509795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61145" y="591231"/>
            <a:ext cx="6712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So sánh sự giống và khác nhau khi tìm ước chung lớn nhất và bội chung nhỏ nhất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586578"/>
            <a:ext cx="6865144" cy="564356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120771" y="3991407"/>
            <a:ext cx="1084028" cy="1096460"/>
          </a:xfrm>
          <a:prstGeom prst="rect">
            <a:avLst/>
          </a:prstGeom>
        </p:spPr>
      </p:pic>
      <p:sp>
        <p:nvSpPr>
          <p:cNvPr id="27" name="Decagon 26">
            <a:extLst>
              <a:ext uri="{FF2B5EF4-FFF2-40B4-BE49-F238E27FC236}">
                <a16:creationId xmlns:a16="http://schemas.microsoft.com/office/drawing/2014/main" id="{09572FE0-46A4-4767-BAB6-7E8F71D813AC}"/>
              </a:ext>
            </a:extLst>
          </p:cNvPr>
          <p:cNvSpPr/>
          <p:nvPr/>
        </p:nvSpPr>
        <p:spPr>
          <a:xfrm>
            <a:off x="7535764" y="511371"/>
            <a:ext cx="417533" cy="326713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C5407F45-D29D-469C-A9FC-81B2902A14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0" r="4853"/>
          <a:stretch/>
        </p:blipFill>
        <p:spPr>
          <a:xfrm>
            <a:off x="4617611" y="1488884"/>
            <a:ext cx="4256315" cy="2571750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2CDCB28-56F5-46E9-A56C-D9BBE07D77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52" r="6117"/>
          <a:stretch/>
        </p:blipFill>
        <p:spPr>
          <a:xfrm>
            <a:off x="1" y="1479006"/>
            <a:ext cx="4507575" cy="25959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F9C7EE-77FB-4E99-9542-EB3A34601C8A}"/>
              </a:ext>
            </a:extLst>
          </p:cNvPr>
          <p:cNvCxnSpPr>
            <a:cxnSpLocks/>
          </p:cNvCxnSpPr>
          <p:nvPr/>
        </p:nvCxnSpPr>
        <p:spPr>
          <a:xfrm>
            <a:off x="2297330" y="2481943"/>
            <a:ext cx="1109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9C7316-795B-49F3-B142-4866BF687D01}"/>
              </a:ext>
            </a:extLst>
          </p:cNvPr>
          <p:cNvCxnSpPr>
            <a:cxnSpLocks/>
          </p:cNvCxnSpPr>
          <p:nvPr/>
        </p:nvCxnSpPr>
        <p:spPr>
          <a:xfrm>
            <a:off x="8109857" y="2389415"/>
            <a:ext cx="6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60E284-F024-4A5E-AAF8-46BC0CCA4C5E}"/>
              </a:ext>
            </a:extLst>
          </p:cNvPr>
          <p:cNvCxnSpPr>
            <a:cxnSpLocks/>
          </p:cNvCxnSpPr>
          <p:nvPr/>
        </p:nvCxnSpPr>
        <p:spPr>
          <a:xfrm>
            <a:off x="6166755" y="2514601"/>
            <a:ext cx="386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02BF00-6BA8-45FB-B0D9-B890682DC87B}"/>
              </a:ext>
            </a:extLst>
          </p:cNvPr>
          <p:cNvCxnSpPr>
            <a:cxnSpLocks/>
          </p:cNvCxnSpPr>
          <p:nvPr/>
        </p:nvCxnSpPr>
        <p:spPr>
          <a:xfrm>
            <a:off x="1768929" y="3276601"/>
            <a:ext cx="6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17AF0C-CF45-44F1-AC63-1FC28B26B0AA}"/>
              </a:ext>
            </a:extLst>
          </p:cNvPr>
          <p:cNvCxnSpPr>
            <a:cxnSpLocks/>
          </p:cNvCxnSpPr>
          <p:nvPr/>
        </p:nvCxnSpPr>
        <p:spPr>
          <a:xfrm>
            <a:off x="6457296" y="3233059"/>
            <a:ext cx="6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914650"/>
            <a:ext cx="990600" cy="628650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6" y="2469885"/>
            <a:ext cx="1563683" cy="1172762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74">
            <a:off x="2140631" y="3521217"/>
            <a:ext cx="1382677" cy="1364483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79" y="4054429"/>
            <a:ext cx="1501973" cy="1035143"/>
          </a:xfrm>
          <a:prstGeom prst="rect">
            <a:avLst/>
          </a:prstGeom>
        </p:spPr>
      </p:pic>
      <p:pic>
        <p:nvPicPr>
          <p:cNvPr id="23" name="Ảnh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7641" y="3505391"/>
            <a:ext cx="2819400" cy="985151"/>
          </a:xfrm>
          <a:prstGeom prst="rect">
            <a:avLst/>
          </a:prstGeom>
        </p:spPr>
      </p:pic>
      <p:pic>
        <p:nvPicPr>
          <p:cNvPr id="24" name="Ảnh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5242" y="4329364"/>
            <a:ext cx="2788079" cy="912410"/>
          </a:xfrm>
          <a:prstGeom prst="rect">
            <a:avLst/>
          </a:prstGeom>
        </p:spPr>
      </p:pic>
      <p:pic>
        <p:nvPicPr>
          <p:cNvPr id="31" name="Ảnh 3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203286" y="355415"/>
            <a:ext cx="838200" cy="558800"/>
          </a:xfrm>
          <a:prstGeom prst="rect">
            <a:avLst/>
          </a:prstGeom>
        </p:spPr>
      </p:pic>
      <p:pic>
        <p:nvPicPr>
          <p:cNvPr id="32" name="Ảnh 3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200900" y="482601"/>
            <a:ext cx="838200" cy="558800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226093" y="913067"/>
            <a:ext cx="838200" cy="558800"/>
          </a:xfrm>
          <a:prstGeom prst="rect">
            <a:avLst/>
          </a:prstGeom>
        </p:spPr>
      </p:pic>
      <p:pic>
        <p:nvPicPr>
          <p:cNvPr id="34" name="Ảnh 3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044301" y="305948"/>
            <a:ext cx="838200" cy="558800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1400"/>
            <a:ext cx="838200" cy="558800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47700" y="482600"/>
            <a:ext cx="838200" cy="558800"/>
          </a:xfrm>
          <a:prstGeom prst="rect">
            <a:avLst/>
          </a:prstGeom>
        </p:spPr>
      </p:pic>
      <p:pic>
        <p:nvPicPr>
          <p:cNvPr id="37" name="Ảnh 3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1402686" y="332496"/>
            <a:ext cx="838200" cy="558800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210278" y="107526"/>
            <a:ext cx="838200" cy="558800"/>
          </a:xfrm>
          <a:prstGeom prst="rect">
            <a:avLst/>
          </a:prstGeom>
        </p:spPr>
      </p:pic>
      <p:pic>
        <p:nvPicPr>
          <p:cNvPr id="3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2" y="522432"/>
            <a:ext cx="8279909" cy="21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Hình chữ nhật 39"/>
          <p:cNvSpPr/>
          <p:nvPr/>
        </p:nvSpPr>
        <p:spPr>
          <a:xfrm>
            <a:off x="1454773" y="742950"/>
            <a:ext cx="5692006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HÁI TÁO</a:t>
            </a:r>
          </a:p>
          <a:p>
            <a:pPr algn="ctr"/>
            <a:endParaRPr lang="vi-VN" sz="700" b="1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vi-VN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CÙNG BẠCH TUYẾT</a:t>
            </a:r>
            <a:endParaRPr lang="vi-VN" sz="4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1" name="Picture 6" descr="Káº¿t quáº£ hÃ¬nh áº£nh cho khá»  hoáº¡t hÃ¬nh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131" y="1009890"/>
            <a:ext cx="1065294" cy="10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̉nh 4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550683" y="418522"/>
            <a:ext cx="838200" cy="558800"/>
          </a:xfrm>
          <a:prstGeom prst="rect">
            <a:avLst/>
          </a:prstGeom>
        </p:spPr>
      </p:pic>
      <p:pic>
        <p:nvPicPr>
          <p:cNvPr id="43" name="Ảnh 4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885950"/>
            <a:ext cx="2126343" cy="2512411"/>
          </a:xfrm>
          <a:prstGeom prst="rect">
            <a:avLst/>
          </a:prstGeom>
        </p:spPr>
      </p:pic>
      <p:pic>
        <p:nvPicPr>
          <p:cNvPr id="44" name="Picture 2" descr="HÃ¬nh áº£nh cÃ³ liÃªn quan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" y="2986436"/>
            <a:ext cx="1622425" cy="21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1" y="0"/>
            <a:ext cx="5114559" cy="628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3"/>
            <a:ext cx="9169021" cy="5143500"/>
          </a:xfrm>
          <a:prstGeom prst="rect">
            <a:avLst/>
          </a:prstGeom>
        </p:spPr>
      </p:pic>
      <p:pic>
        <p:nvPicPr>
          <p:cNvPr id="63" name="Ảnh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593">
            <a:off x="1706209" y="2855377"/>
            <a:ext cx="1271966" cy="1224353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20" y="1634825"/>
            <a:ext cx="2819400" cy="3331302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157098" y="3261573"/>
            <a:ext cx="489468" cy="326312"/>
          </a:xfrm>
          <a:prstGeom prst="rect">
            <a:avLst/>
          </a:prstGeom>
        </p:spPr>
      </p:pic>
      <p:pic>
        <p:nvPicPr>
          <p:cNvPr id="33" name="Giỏ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65" y="3087641"/>
            <a:ext cx="1752600" cy="1112227"/>
          </a:xfrm>
          <a:prstGeom prst="rect">
            <a:avLst/>
          </a:prstGeom>
        </p:spPr>
      </p:pic>
      <p:pic>
        <p:nvPicPr>
          <p:cNvPr id="34" name="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324544" y="3354513"/>
            <a:ext cx="470782" cy="313855"/>
          </a:xfrm>
          <a:prstGeom prst="rect">
            <a:avLst/>
          </a:prstGeom>
        </p:spPr>
      </p:pic>
      <p:pic>
        <p:nvPicPr>
          <p:cNvPr id="35" name="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854088" y="3245248"/>
            <a:ext cx="538441" cy="358961"/>
          </a:xfrm>
          <a:prstGeom prst="rect">
            <a:avLst/>
          </a:prstGeom>
        </p:spPr>
      </p:pic>
      <p:pic>
        <p:nvPicPr>
          <p:cNvPr id="36" name="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020192" y="3432961"/>
            <a:ext cx="470782" cy="313855"/>
          </a:xfrm>
          <a:prstGeom prst="rect">
            <a:avLst/>
          </a:prstGeom>
        </p:spPr>
      </p:pic>
      <p:pic>
        <p:nvPicPr>
          <p:cNvPr id="37" name="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684673" y="3381396"/>
            <a:ext cx="470782" cy="313855"/>
          </a:xfrm>
          <a:prstGeom prst="rect">
            <a:avLst/>
          </a:prstGeom>
        </p:spPr>
      </p:pic>
      <p:pic>
        <p:nvPicPr>
          <p:cNvPr id="38" name="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5542585" y="3143549"/>
            <a:ext cx="470782" cy="313855"/>
          </a:xfrm>
          <a:prstGeom prst="rect">
            <a:avLst/>
          </a:prstGeom>
        </p:spPr>
      </p:pic>
      <p:pic>
        <p:nvPicPr>
          <p:cNvPr id="39" name="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277029" y="3375644"/>
            <a:ext cx="470782" cy="313855"/>
          </a:xfrm>
          <a:prstGeom prst="rect">
            <a:avLst/>
          </a:prstGeom>
        </p:spPr>
      </p:pic>
      <p:pic>
        <p:nvPicPr>
          <p:cNvPr id="40" name="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044297" y="3432962"/>
            <a:ext cx="470782" cy="313855"/>
          </a:xfrm>
          <a:prstGeom prst="rect">
            <a:avLst/>
          </a:prstGeom>
        </p:spPr>
      </p:pic>
      <p:pic>
        <p:nvPicPr>
          <p:cNvPr id="49" name="Ảnh 4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33" y="1638560"/>
            <a:ext cx="1731414" cy="1234547"/>
          </a:xfrm>
          <a:prstGeom prst="rect">
            <a:avLst/>
          </a:prstGeom>
        </p:spPr>
      </p:pic>
      <p:pic>
        <p:nvPicPr>
          <p:cNvPr id="50" name="Ảnh 4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14" y="1108859"/>
            <a:ext cx="1731414" cy="1234547"/>
          </a:xfrm>
          <a:prstGeom prst="rect">
            <a:avLst/>
          </a:prstGeom>
        </p:spPr>
      </p:pic>
      <p:pic>
        <p:nvPicPr>
          <p:cNvPr id="51" name="Ảnh 5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7" y="-73572"/>
            <a:ext cx="1731414" cy="1234547"/>
          </a:xfrm>
          <a:prstGeom prst="rect">
            <a:avLst/>
          </a:prstGeom>
        </p:spPr>
      </p:pic>
      <p:pic>
        <p:nvPicPr>
          <p:cNvPr id="52" name="Ảnh 5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4" y="1213093"/>
            <a:ext cx="1731414" cy="1234547"/>
          </a:xfrm>
          <a:prstGeom prst="rect">
            <a:avLst/>
          </a:prstGeom>
        </p:spPr>
      </p:pic>
      <p:pic>
        <p:nvPicPr>
          <p:cNvPr id="53" name="Ảnh 5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96" y="1345861"/>
            <a:ext cx="1731414" cy="1234547"/>
          </a:xfrm>
          <a:prstGeom prst="rect">
            <a:avLst/>
          </a:prstGeom>
        </p:spPr>
      </p:pic>
      <p:pic>
        <p:nvPicPr>
          <p:cNvPr id="54" name="Ảnh 5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6" y="232095"/>
            <a:ext cx="1731414" cy="1229975"/>
          </a:xfrm>
          <a:prstGeom prst="rect">
            <a:avLst/>
          </a:prstGeom>
        </p:spPr>
      </p:pic>
      <p:pic>
        <p:nvPicPr>
          <p:cNvPr id="55" name="Ảnh 5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89" y="355939"/>
            <a:ext cx="1731414" cy="1234547"/>
          </a:xfrm>
          <a:prstGeom prst="rect">
            <a:avLst/>
          </a:prstGeom>
        </p:spPr>
      </p:pic>
      <p:pic>
        <p:nvPicPr>
          <p:cNvPr id="56" name="Ảnh 5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9" y="404013"/>
            <a:ext cx="1731414" cy="1234547"/>
          </a:xfrm>
          <a:prstGeom prst="rect">
            <a:avLst/>
          </a:prstGeom>
        </p:spPr>
      </p:pic>
      <p:pic>
        <p:nvPicPr>
          <p:cNvPr id="59" name="Ảnh 58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" y="3338141"/>
            <a:ext cx="1036340" cy="767928"/>
          </a:xfrm>
          <a:prstGeom prst="rect">
            <a:avLst/>
          </a:prstGeom>
        </p:spPr>
      </p:pic>
      <p:pic>
        <p:nvPicPr>
          <p:cNvPr id="60" name="Ảnh 5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17" y="3643754"/>
            <a:ext cx="956968" cy="709113"/>
          </a:xfrm>
          <a:prstGeom prst="rect">
            <a:avLst/>
          </a:prstGeom>
        </p:spPr>
      </p:pic>
      <p:pic>
        <p:nvPicPr>
          <p:cNvPr id="61" name="Ảnh 60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06" y="3800552"/>
            <a:ext cx="956968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149074"/>
            <a:chOff x="2991619" y="1066800"/>
            <a:chExt cx="6152381" cy="3733608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30478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2" name="Ảnh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79" y="253237"/>
            <a:ext cx="3694656" cy="42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1" y="666443"/>
            <a:ext cx="7097680" cy="7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11" y="1657350"/>
            <a:ext cx="4648200" cy="56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05572"/>
            <a:ext cx="3139349" cy="12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1" y="1729745"/>
            <a:ext cx="862013" cy="4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149074"/>
            <a:chOff x="2991619" y="1066800"/>
            <a:chExt cx="6152381" cy="3733608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30478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6185"/>
            <a:ext cx="3429000" cy="4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43" y="643547"/>
            <a:ext cx="6781801" cy="83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98981"/>
            <a:ext cx="54805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7632"/>
            <a:ext cx="3797719" cy="135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60" y="1871659"/>
            <a:ext cx="854140" cy="3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099579"/>
            <a:chOff x="2991619" y="1066800"/>
            <a:chExt cx="6152381" cy="3647619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208534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93" y="285750"/>
            <a:ext cx="7045615" cy="85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21426"/>
            <a:ext cx="5486401" cy="115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09916"/>
            <a:ext cx="3167519" cy="8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1536288" y="2007624"/>
            <a:ext cx="457200" cy="380919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149074"/>
            <a:chOff x="2991619" y="1066800"/>
            <a:chExt cx="6152381" cy="3733608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3047808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pPr algn="ctr"/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2900"/>
            <a:ext cx="7257261" cy="6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71" y="1045242"/>
            <a:ext cx="6374458" cy="131465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2477" y="1045242"/>
            <a:ext cx="707923" cy="657326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03" y="3567265"/>
            <a:ext cx="384887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2674"/>
            <a:chOff x="2991619" y="1066800"/>
            <a:chExt cx="6152381" cy="3763566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20759" y="2784953"/>
            <a:ext cx="8534400" cy="3534069"/>
            <a:chOff x="2991619" y="1066800"/>
            <a:chExt cx="6152381" cy="6139774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545397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 smtClean="0"/>
            </a:p>
            <a:p>
              <a:pPr algn="ctr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1 - E  </a:t>
              </a:r>
            </a:p>
            <a:p>
              <a:pPr algn="ctr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2 -D  </a:t>
              </a:r>
            </a:p>
            <a:p>
              <a:pPr algn="ctr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3 - A  </a:t>
              </a:r>
            </a:p>
            <a:p>
              <a:pPr algn="ctr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 4 - B  </a:t>
              </a:r>
            </a:p>
            <a:p>
              <a:pPr algn="ctr"/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 5 - C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1"/>
            <a:ext cx="6858001" cy="6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3" y="745254"/>
            <a:ext cx="8188365" cy="2283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4439265" y="951271"/>
            <a:ext cx="1828800" cy="1747684"/>
          </a:xfrm>
          <a:custGeom>
            <a:avLst/>
            <a:gdLst>
              <a:gd name="connsiteX0" fmla="*/ 0 w 1828800"/>
              <a:gd name="connsiteY0" fmla="*/ 0 h 2330245"/>
              <a:gd name="connsiteX1" fmla="*/ 88490 w 1828800"/>
              <a:gd name="connsiteY1" fmla="*/ 14749 h 2330245"/>
              <a:gd name="connsiteX2" fmla="*/ 147483 w 1828800"/>
              <a:gd name="connsiteY2" fmla="*/ 58994 h 2330245"/>
              <a:gd name="connsiteX3" fmla="*/ 250722 w 1828800"/>
              <a:gd name="connsiteY3" fmla="*/ 117987 h 2330245"/>
              <a:gd name="connsiteX4" fmla="*/ 309716 w 1828800"/>
              <a:gd name="connsiteY4" fmla="*/ 206478 h 2330245"/>
              <a:gd name="connsiteX5" fmla="*/ 398206 w 1828800"/>
              <a:gd name="connsiteY5" fmla="*/ 265471 h 2330245"/>
              <a:gd name="connsiteX6" fmla="*/ 442451 w 1828800"/>
              <a:gd name="connsiteY6" fmla="*/ 324465 h 2330245"/>
              <a:gd name="connsiteX7" fmla="*/ 471948 w 1828800"/>
              <a:gd name="connsiteY7" fmla="*/ 368710 h 2330245"/>
              <a:gd name="connsiteX8" fmla="*/ 575187 w 1828800"/>
              <a:gd name="connsiteY8" fmla="*/ 471949 h 2330245"/>
              <a:gd name="connsiteX9" fmla="*/ 678425 w 1828800"/>
              <a:gd name="connsiteY9" fmla="*/ 619433 h 2330245"/>
              <a:gd name="connsiteX10" fmla="*/ 707922 w 1828800"/>
              <a:gd name="connsiteY10" fmla="*/ 663678 h 2330245"/>
              <a:gd name="connsiteX11" fmla="*/ 752167 w 1828800"/>
              <a:gd name="connsiteY11" fmla="*/ 707923 h 2330245"/>
              <a:gd name="connsiteX12" fmla="*/ 781664 w 1828800"/>
              <a:gd name="connsiteY12" fmla="*/ 796413 h 2330245"/>
              <a:gd name="connsiteX13" fmla="*/ 796412 w 1828800"/>
              <a:gd name="connsiteY13" fmla="*/ 840658 h 2330245"/>
              <a:gd name="connsiteX14" fmla="*/ 825909 w 1828800"/>
              <a:gd name="connsiteY14" fmla="*/ 884904 h 2330245"/>
              <a:gd name="connsiteX15" fmla="*/ 840658 w 1828800"/>
              <a:gd name="connsiteY15" fmla="*/ 943897 h 2330245"/>
              <a:gd name="connsiteX16" fmla="*/ 855406 w 1828800"/>
              <a:gd name="connsiteY16" fmla="*/ 1076633 h 2330245"/>
              <a:gd name="connsiteX17" fmla="*/ 884903 w 1828800"/>
              <a:gd name="connsiteY17" fmla="*/ 1150374 h 2330245"/>
              <a:gd name="connsiteX18" fmla="*/ 899651 w 1828800"/>
              <a:gd name="connsiteY18" fmla="*/ 1194620 h 2330245"/>
              <a:gd name="connsiteX19" fmla="*/ 929148 w 1828800"/>
              <a:gd name="connsiteY19" fmla="*/ 1253613 h 2330245"/>
              <a:gd name="connsiteX20" fmla="*/ 943896 w 1828800"/>
              <a:gd name="connsiteY20" fmla="*/ 1297858 h 2330245"/>
              <a:gd name="connsiteX21" fmla="*/ 958645 w 1828800"/>
              <a:gd name="connsiteY21" fmla="*/ 1356852 h 2330245"/>
              <a:gd name="connsiteX22" fmla="*/ 1061883 w 1828800"/>
              <a:gd name="connsiteY22" fmla="*/ 1504336 h 2330245"/>
              <a:gd name="connsiteX23" fmla="*/ 1106129 w 1828800"/>
              <a:gd name="connsiteY23" fmla="*/ 1533833 h 2330245"/>
              <a:gd name="connsiteX24" fmla="*/ 1165122 w 1828800"/>
              <a:gd name="connsiteY24" fmla="*/ 1637071 h 2330245"/>
              <a:gd name="connsiteX25" fmla="*/ 1209367 w 1828800"/>
              <a:gd name="connsiteY25" fmla="*/ 1666568 h 2330245"/>
              <a:gd name="connsiteX26" fmla="*/ 1238864 w 1828800"/>
              <a:gd name="connsiteY26" fmla="*/ 1710813 h 2330245"/>
              <a:gd name="connsiteX27" fmla="*/ 1283109 w 1828800"/>
              <a:gd name="connsiteY27" fmla="*/ 1740310 h 2330245"/>
              <a:gd name="connsiteX28" fmla="*/ 1297858 w 1828800"/>
              <a:gd name="connsiteY28" fmla="*/ 1784555 h 2330245"/>
              <a:gd name="connsiteX29" fmla="*/ 1386348 w 1828800"/>
              <a:gd name="connsiteY29" fmla="*/ 1873045 h 2330245"/>
              <a:gd name="connsiteX30" fmla="*/ 1430593 w 1828800"/>
              <a:gd name="connsiteY30" fmla="*/ 1917291 h 2330245"/>
              <a:gd name="connsiteX31" fmla="*/ 1474838 w 1828800"/>
              <a:gd name="connsiteY31" fmla="*/ 1976284 h 2330245"/>
              <a:gd name="connsiteX32" fmla="*/ 1548580 w 1828800"/>
              <a:gd name="connsiteY32" fmla="*/ 2064774 h 2330245"/>
              <a:gd name="connsiteX33" fmla="*/ 1637070 w 1828800"/>
              <a:gd name="connsiteY33" fmla="*/ 2109020 h 2330245"/>
              <a:gd name="connsiteX34" fmla="*/ 1725561 w 1828800"/>
              <a:gd name="connsiteY34" fmla="*/ 2153265 h 2330245"/>
              <a:gd name="connsiteX35" fmla="*/ 1814051 w 1828800"/>
              <a:gd name="connsiteY35" fmla="*/ 2330245 h 2330245"/>
              <a:gd name="connsiteX36" fmla="*/ 1828800 w 1828800"/>
              <a:gd name="connsiteY36" fmla="*/ 2330245 h 23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8800" h="2330245">
                <a:moveTo>
                  <a:pt x="0" y="0"/>
                </a:moveTo>
                <a:cubicBezTo>
                  <a:pt x="29497" y="4916"/>
                  <a:pt x="60725" y="3643"/>
                  <a:pt x="88490" y="14749"/>
                </a:cubicBezTo>
                <a:cubicBezTo>
                  <a:pt x="111312" y="23878"/>
                  <a:pt x="127481" y="44707"/>
                  <a:pt x="147483" y="58994"/>
                </a:cubicBezTo>
                <a:cubicBezTo>
                  <a:pt x="196123" y="93737"/>
                  <a:pt x="193114" y="89183"/>
                  <a:pt x="250722" y="117987"/>
                </a:cubicBezTo>
                <a:cubicBezTo>
                  <a:pt x="270387" y="147484"/>
                  <a:pt x="280219" y="186813"/>
                  <a:pt x="309716" y="206478"/>
                </a:cubicBezTo>
                <a:cubicBezTo>
                  <a:pt x="339213" y="226142"/>
                  <a:pt x="376936" y="237110"/>
                  <a:pt x="398206" y="265471"/>
                </a:cubicBezTo>
                <a:cubicBezTo>
                  <a:pt x="412954" y="285136"/>
                  <a:pt x="428164" y="304463"/>
                  <a:pt x="442451" y="324465"/>
                </a:cubicBezTo>
                <a:cubicBezTo>
                  <a:pt x="452754" y="338889"/>
                  <a:pt x="460090" y="355535"/>
                  <a:pt x="471948" y="368710"/>
                </a:cubicBezTo>
                <a:cubicBezTo>
                  <a:pt x="504505" y="404884"/>
                  <a:pt x="548191" y="431455"/>
                  <a:pt x="575187" y="471949"/>
                </a:cubicBezTo>
                <a:cubicBezTo>
                  <a:pt x="710791" y="675355"/>
                  <a:pt x="569244" y="466579"/>
                  <a:pt x="678425" y="619433"/>
                </a:cubicBezTo>
                <a:cubicBezTo>
                  <a:pt x="688728" y="633857"/>
                  <a:pt x="696574" y="650061"/>
                  <a:pt x="707922" y="663678"/>
                </a:cubicBezTo>
                <a:cubicBezTo>
                  <a:pt x="721275" y="679701"/>
                  <a:pt x="737419" y="693175"/>
                  <a:pt x="752167" y="707923"/>
                </a:cubicBezTo>
                <a:lnTo>
                  <a:pt x="781664" y="796413"/>
                </a:lnTo>
                <a:cubicBezTo>
                  <a:pt x="786580" y="811161"/>
                  <a:pt x="787789" y="827723"/>
                  <a:pt x="796412" y="840658"/>
                </a:cubicBezTo>
                <a:lnTo>
                  <a:pt x="825909" y="884904"/>
                </a:lnTo>
                <a:cubicBezTo>
                  <a:pt x="830825" y="904568"/>
                  <a:pt x="837576" y="923863"/>
                  <a:pt x="840658" y="943897"/>
                </a:cubicBezTo>
                <a:cubicBezTo>
                  <a:pt x="847427" y="987897"/>
                  <a:pt x="846078" y="1033104"/>
                  <a:pt x="855406" y="1076633"/>
                </a:cubicBezTo>
                <a:cubicBezTo>
                  <a:pt x="860953" y="1102519"/>
                  <a:pt x="875607" y="1125586"/>
                  <a:pt x="884903" y="1150374"/>
                </a:cubicBezTo>
                <a:cubicBezTo>
                  <a:pt x="890362" y="1164931"/>
                  <a:pt x="893527" y="1180331"/>
                  <a:pt x="899651" y="1194620"/>
                </a:cubicBezTo>
                <a:cubicBezTo>
                  <a:pt x="908311" y="1214828"/>
                  <a:pt x="920487" y="1233405"/>
                  <a:pt x="929148" y="1253613"/>
                </a:cubicBezTo>
                <a:cubicBezTo>
                  <a:pt x="935272" y="1267902"/>
                  <a:pt x="939625" y="1282910"/>
                  <a:pt x="943896" y="1297858"/>
                </a:cubicBezTo>
                <a:cubicBezTo>
                  <a:pt x="949465" y="1317348"/>
                  <a:pt x="949580" y="1338722"/>
                  <a:pt x="958645" y="1356852"/>
                </a:cubicBezTo>
                <a:cubicBezTo>
                  <a:pt x="963463" y="1366487"/>
                  <a:pt x="1043386" y="1485839"/>
                  <a:pt x="1061883" y="1504336"/>
                </a:cubicBezTo>
                <a:cubicBezTo>
                  <a:pt x="1074417" y="1516870"/>
                  <a:pt x="1091380" y="1524001"/>
                  <a:pt x="1106129" y="1533833"/>
                </a:cubicBezTo>
                <a:cubicBezTo>
                  <a:pt x="1117697" y="1556970"/>
                  <a:pt x="1144274" y="1616223"/>
                  <a:pt x="1165122" y="1637071"/>
                </a:cubicBezTo>
                <a:cubicBezTo>
                  <a:pt x="1177656" y="1649605"/>
                  <a:pt x="1194619" y="1656736"/>
                  <a:pt x="1209367" y="1666568"/>
                </a:cubicBezTo>
                <a:cubicBezTo>
                  <a:pt x="1219199" y="1681316"/>
                  <a:pt x="1226330" y="1698279"/>
                  <a:pt x="1238864" y="1710813"/>
                </a:cubicBezTo>
                <a:cubicBezTo>
                  <a:pt x="1251398" y="1723347"/>
                  <a:pt x="1272036" y="1726469"/>
                  <a:pt x="1283109" y="1740310"/>
                </a:cubicBezTo>
                <a:cubicBezTo>
                  <a:pt x="1292821" y="1752449"/>
                  <a:pt x="1288314" y="1772284"/>
                  <a:pt x="1297858" y="1784555"/>
                </a:cubicBezTo>
                <a:cubicBezTo>
                  <a:pt x="1323468" y="1817482"/>
                  <a:pt x="1356851" y="1843548"/>
                  <a:pt x="1386348" y="1873045"/>
                </a:cubicBezTo>
                <a:cubicBezTo>
                  <a:pt x="1401096" y="1887794"/>
                  <a:pt x="1418078" y="1900605"/>
                  <a:pt x="1430593" y="1917291"/>
                </a:cubicBezTo>
                <a:cubicBezTo>
                  <a:pt x="1445341" y="1936955"/>
                  <a:pt x="1460551" y="1956282"/>
                  <a:pt x="1474838" y="1976284"/>
                </a:cubicBezTo>
                <a:cubicBezTo>
                  <a:pt x="1508959" y="2024054"/>
                  <a:pt x="1499974" y="2024269"/>
                  <a:pt x="1548580" y="2064774"/>
                </a:cubicBezTo>
                <a:cubicBezTo>
                  <a:pt x="1611976" y="2117604"/>
                  <a:pt x="1570558" y="2075764"/>
                  <a:pt x="1637070" y="2109020"/>
                </a:cubicBezTo>
                <a:cubicBezTo>
                  <a:pt x="1751431" y="2166200"/>
                  <a:pt x="1614350" y="2116193"/>
                  <a:pt x="1725561" y="2153265"/>
                </a:cubicBezTo>
                <a:cubicBezTo>
                  <a:pt x="1732835" y="2175085"/>
                  <a:pt x="1775932" y="2330245"/>
                  <a:pt x="1814051" y="2330245"/>
                </a:cubicBezTo>
                <a:lnTo>
                  <a:pt x="1828800" y="2330245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98258" y="1393723"/>
            <a:ext cx="1740310" cy="951271"/>
          </a:xfrm>
          <a:custGeom>
            <a:avLst/>
            <a:gdLst>
              <a:gd name="connsiteX0" fmla="*/ 0 w 1740310"/>
              <a:gd name="connsiteY0" fmla="*/ 0 h 1268361"/>
              <a:gd name="connsiteX1" fmla="*/ 250723 w 1740310"/>
              <a:gd name="connsiteY1" fmla="*/ 58993 h 1268361"/>
              <a:gd name="connsiteX2" fmla="*/ 353961 w 1740310"/>
              <a:gd name="connsiteY2" fmla="*/ 162232 h 1268361"/>
              <a:gd name="connsiteX3" fmla="*/ 442452 w 1740310"/>
              <a:gd name="connsiteY3" fmla="*/ 221226 h 1268361"/>
              <a:gd name="connsiteX4" fmla="*/ 486697 w 1740310"/>
              <a:gd name="connsiteY4" fmla="*/ 250722 h 1268361"/>
              <a:gd name="connsiteX5" fmla="*/ 516194 w 1740310"/>
              <a:gd name="connsiteY5" fmla="*/ 294968 h 1268361"/>
              <a:gd name="connsiteX6" fmla="*/ 560439 w 1740310"/>
              <a:gd name="connsiteY6" fmla="*/ 324464 h 1268361"/>
              <a:gd name="connsiteX7" fmla="*/ 604684 w 1740310"/>
              <a:gd name="connsiteY7" fmla="*/ 368709 h 1268361"/>
              <a:gd name="connsiteX8" fmla="*/ 648929 w 1740310"/>
              <a:gd name="connsiteY8" fmla="*/ 398206 h 1268361"/>
              <a:gd name="connsiteX9" fmla="*/ 707923 w 1740310"/>
              <a:gd name="connsiteY9" fmla="*/ 442451 h 1268361"/>
              <a:gd name="connsiteX10" fmla="*/ 752168 w 1740310"/>
              <a:gd name="connsiteY10" fmla="*/ 486697 h 1268361"/>
              <a:gd name="connsiteX11" fmla="*/ 796413 w 1740310"/>
              <a:gd name="connsiteY11" fmla="*/ 516193 h 1268361"/>
              <a:gd name="connsiteX12" fmla="*/ 840658 w 1740310"/>
              <a:gd name="connsiteY12" fmla="*/ 560438 h 1268361"/>
              <a:gd name="connsiteX13" fmla="*/ 943897 w 1740310"/>
              <a:gd name="connsiteY13" fmla="*/ 619432 h 1268361"/>
              <a:gd name="connsiteX14" fmla="*/ 1032387 w 1740310"/>
              <a:gd name="connsiteY14" fmla="*/ 693174 h 1268361"/>
              <a:gd name="connsiteX15" fmla="*/ 1106129 w 1740310"/>
              <a:gd name="connsiteY15" fmla="*/ 766916 h 1268361"/>
              <a:gd name="connsiteX16" fmla="*/ 1209368 w 1740310"/>
              <a:gd name="connsiteY16" fmla="*/ 870155 h 1268361"/>
              <a:gd name="connsiteX17" fmla="*/ 1253613 w 1740310"/>
              <a:gd name="connsiteY17" fmla="*/ 914400 h 1268361"/>
              <a:gd name="connsiteX18" fmla="*/ 1283110 w 1740310"/>
              <a:gd name="connsiteY18" fmla="*/ 958645 h 1268361"/>
              <a:gd name="connsiteX19" fmla="*/ 1415845 w 1740310"/>
              <a:gd name="connsiteY19" fmla="*/ 1076632 h 1268361"/>
              <a:gd name="connsiteX20" fmla="*/ 1489587 w 1740310"/>
              <a:gd name="connsiteY20" fmla="*/ 1135626 h 1268361"/>
              <a:gd name="connsiteX21" fmla="*/ 1533832 w 1740310"/>
              <a:gd name="connsiteY21" fmla="*/ 1179871 h 1268361"/>
              <a:gd name="connsiteX22" fmla="*/ 1710813 w 1740310"/>
              <a:gd name="connsiteY22" fmla="*/ 1268361 h 1268361"/>
              <a:gd name="connsiteX23" fmla="*/ 1740310 w 1740310"/>
              <a:gd name="connsiteY23" fmla="*/ 1268361 h 126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40310" h="1268361">
                <a:moveTo>
                  <a:pt x="0" y="0"/>
                </a:moveTo>
                <a:cubicBezTo>
                  <a:pt x="83574" y="19664"/>
                  <a:pt x="172674" y="23220"/>
                  <a:pt x="250723" y="58993"/>
                </a:cubicBezTo>
                <a:cubicBezTo>
                  <a:pt x="294965" y="79270"/>
                  <a:pt x="313468" y="135236"/>
                  <a:pt x="353961" y="162232"/>
                </a:cubicBezTo>
                <a:lnTo>
                  <a:pt x="442452" y="221226"/>
                </a:lnTo>
                <a:lnTo>
                  <a:pt x="486697" y="250722"/>
                </a:lnTo>
                <a:cubicBezTo>
                  <a:pt x="496529" y="265471"/>
                  <a:pt x="503660" y="282434"/>
                  <a:pt x="516194" y="294968"/>
                </a:cubicBezTo>
                <a:cubicBezTo>
                  <a:pt x="528728" y="307502"/>
                  <a:pt x="546822" y="313117"/>
                  <a:pt x="560439" y="324464"/>
                </a:cubicBezTo>
                <a:cubicBezTo>
                  <a:pt x="576462" y="337816"/>
                  <a:pt x="588661" y="355356"/>
                  <a:pt x="604684" y="368709"/>
                </a:cubicBezTo>
                <a:cubicBezTo>
                  <a:pt x="618301" y="380057"/>
                  <a:pt x="634505" y="387903"/>
                  <a:pt x="648929" y="398206"/>
                </a:cubicBezTo>
                <a:cubicBezTo>
                  <a:pt x="668931" y="412493"/>
                  <a:pt x="689260" y="426454"/>
                  <a:pt x="707923" y="442451"/>
                </a:cubicBezTo>
                <a:cubicBezTo>
                  <a:pt x="723759" y="456025"/>
                  <a:pt x="736145" y="473344"/>
                  <a:pt x="752168" y="486697"/>
                </a:cubicBezTo>
                <a:cubicBezTo>
                  <a:pt x="765785" y="498044"/>
                  <a:pt x="782796" y="504846"/>
                  <a:pt x="796413" y="516193"/>
                </a:cubicBezTo>
                <a:cubicBezTo>
                  <a:pt x="812436" y="529545"/>
                  <a:pt x="823686" y="548315"/>
                  <a:pt x="840658" y="560438"/>
                </a:cubicBezTo>
                <a:cubicBezTo>
                  <a:pt x="941635" y="632565"/>
                  <a:pt x="860293" y="549762"/>
                  <a:pt x="943897" y="619432"/>
                </a:cubicBezTo>
                <a:cubicBezTo>
                  <a:pt x="1057454" y="714064"/>
                  <a:pt x="922535" y="619938"/>
                  <a:pt x="1032387" y="693174"/>
                </a:cubicBezTo>
                <a:cubicBezTo>
                  <a:pt x="1094658" y="786580"/>
                  <a:pt x="1024194" y="693174"/>
                  <a:pt x="1106129" y="766916"/>
                </a:cubicBezTo>
                <a:cubicBezTo>
                  <a:pt x="1142303" y="799473"/>
                  <a:pt x="1174955" y="835742"/>
                  <a:pt x="1209368" y="870155"/>
                </a:cubicBezTo>
                <a:cubicBezTo>
                  <a:pt x="1224116" y="884903"/>
                  <a:pt x="1242043" y="897046"/>
                  <a:pt x="1253613" y="914400"/>
                </a:cubicBezTo>
                <a:cubicBezTo>
                  <a:pt x="1263445" y="929148"/>
                  <a:pt x="1271334" y="945397"/>
                  <a:pt x="1283110" y="958645"/>
                </a:cubicBezTo>
                <a:cubicBezTo>
                  <a:pt x="1356582" y="1041301"/>
                  <a:pt x="1348599" y="1031801"/>
                  <a:pt x="1415845" y="1076632"/>
                </a:cubicBezTo>
                <a:cubicBezTo>
                  <a:pt x="1481814" y="1175584"/>
                  <a:pt x="1404102" y="1078635"/>
                  <a:pt x="1489587" y="1135626"/>
                </a:cubicBezTo>
                <a:cubicBezTo>
                  <a:pt x="1506941" y="1147196"/>
                  <a:pt x="1517368" y="1167066"/>
                  <a:pt x="1533832" y="1179871"/>
                </a:cubicBezTo>
                <a:cubicBezTo>
                  <a:pt x="1572180" y="1209697"/>
                  <a:pt x="1655360" y="1268361"/>
                  <a:pt x="1710813" y="1268361"/>
                </a:cubicBezTo>
                <a:lnTo>
                  <a:pt x="1740310" y="1268361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39266" y="1072937"/>
            <a:ext cx="1887793" cy="884912"/>
          </a:xfrm>
          <a:custGeom>
            <a:avLst/>
            <a:gdLst>
              <a:gd name="connsiteX0" fmla="*/ 0 w 1887793"/>
              <a:gd name="connsiteY0" fmla="*/ 1179883 h 1179883"/>
              <a:gd name="connsiteX1" fmla="*/ 117987 w 1887793"/>
              <a:gd name="connsiteY1" fmla="*/ 1061895 h 1179883"/>
              <a:gd name="connsiteX2" fmla="*/ 162232 w 1887793"/>
              <a:gd name="connsiteY2" fmla="*/ 1047147 h 1179883"/>
              <a:gd name="connsiteX3" fmla="*/ 206477 w 1887793"/>
              <a:gd name="connsiteY3" fmla="*/ 1002902 h 1179883"/>
              <a:gd name="connsiteX4" fmla="*/ 294967 w 1887793"/>
              <a:gd name="connsiteY4" fmla="*/ 943908 h 1179883"/>
              <a:gd name="connsiteX5" fmla="*/ 383458 w 1887793"/>
              <a:gd name="connsiteY5" fmla="*/ 884915 h 1179883"/>
              <a:gd name="connsiteX6" fmla="*/ 471948 w 1887793"/>
              <a:gd name="connsiteY6" fmla="*/ 825921 h 1179883"/>
              <a:gd name="connsiteX7" fmla="*/ 516193 w 1887793"/>
              <a:gd name="connsiteY7" fmla="*/ 796424 h 1179883"/>
              <a:gd name="connsiteX8" fmla="*/ 604683 w 1887793"/>
              <a:gd name="connsiteY8" fmla="*/ 722683 h 1179883"/>
              <a:gd name="connsiteX9" fmla="*/ 678425 w 1887793"/>
              <a:gd name="connsiteY9" fmla="*/ 663689 h 1179883"/>
              <a:gd name="connsiteX10" fmla="*/ 722670 w 1887793"/>
              <a:gd name="connsiteY10" fmla="*/ 619444 h 1179883"/>
              <a:gd name="connsiteX11" fmla="*/ 766916 w 1887793"/>
              <a:gd name="connsiteY11" fmla="*/ 589947 h 1179883"/>
              <a:gd name="connsiteX12" fmla="*/ 929148 w 1887793"/>
              <a:gd name="connsiteY12" fmla="*/ 516205 h 1179883"/>
              <a:gd name="connsiteX13" fmla="*/ 988141 w 1887793"/>
              <a:gd name="connsiteY13" fmla="*/ 427715 h 1179883"/>
              <a:gd name="connsiteX14" fmla="*/ 1032387 w 1887793"/>
              <a:gd name="connsiteY14" fmla="*/ 368721 h 1179883"/>
              <a:gd name="connsiteX15" fmla="*/ 1076632 w 1887793"/>
              <a:gd name="connsiteY15" fmla="*/ 353973 h 1179883"/>
              <a:gd name="connsiteX16" fmla="*/ 1179870 w 1887793"/>
              <a:gd name="connsiteY16" fmla="*/ 294979 h 1179883"/>
              <a:gd name="connsiteX17" fmla="*/ 1209367 w 1887793"/>
              <a:gd name="connsiteY17" fmla="*/ 250734 h 1179883"/>
              <a:gd name="connsiteX18" fmla="*/ 1371600 w 1887793"/>
              <a:gd name="connsiteY18" fmla="*/ 162244 h 1179883"/>
              <a:gd name="connsiteX19" fmla="*/ 1460090 w 1887793"/>
              <a:gd name="connsiteY19" fmla="*/ 103250 h 1179883"/>
              <a:gd name="connsiteX20" fmla="*/ 1637070 w 1887793"/>
              <a:gd name="connsiteY20" fmla="*/ 73753 h 1179883"/>
              <a:gd name="connsiteX21" fmla="*/ 1725561 w 1887793"/>
              <a:gd name="connsiteY21" fmla="*/ 44257 h 1179883"/>
              <a:gd name="connsiteX22" fmla="*/ 1784554 w 1887793"/>
              <a:gd name="connsiteY22" fmla="*/ 29508 h 1179883"/>
              <a:gd name="connsiteX23" fmla="*/ 1887793 w 1887793"/>
              <a:gd name="connsiteY23" fmla="*/ 12 h 11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87793" h="1179883">
                <a:moveTo>
                  <a:pt x="0" y="1179883"/>
                </a:moveTo>
                <a:cubicBezTo>
                  <a:pt x="45980" y="1122407"/>
                  <a:pt x="55962" y="1097338"/>
                  <a:pt x="117987" y="1061895"/>
                </a:cubicBezTo>
                <a:cubicBezTo>
                  <a:pt x="131485" y="1054182"/>
                  <a:pt x="147484" y="1052063"/>
                  <a:pt x="162232" y="1047147"/>
                </a:cubicBezTo>
                <a:cubicBezTo>
                  <a:pt x="176980" y="1032399"/>
                  <a:pt x="190013" y="1015707"/>
                  <a:pt x="206477" y="1002902"/>
                </a:cubicBezTo>
                <a:cubicBezTo>
                  <a:pt x="234460" y="981137"/>
                  <a:pt x="265470" y="963573"/>
                  <a:pt x="294967" y="943908"/>
                </a:cubicBezTo>
                <a:lnTo>
                  <a:pt x="383458" y="884915"/>
                </a:lnTo>
                <a:lnTo>
                  <a:pt x="471948" y="825921"/>
                </a:lnTo>
                <a:lnTo>
                  <a:pt x="516193" y="796424"/>
                </a:lnTo>
                <a:cubicBezTo>
                  <a:pt x="588060" y="688625"/>
                  <a:pt x="492410" y="816244"/>
                  <a:pt x="604683" y="722683"/>
                </a:cubicBezTo>
                <a:cubicBezTo>
                  <a:pt x="693630" y="648560"/>
                  <a:pt x="572787" y="698901"/>
                  <a:pt x="678425" y="663689"/>
                </a:cubicBezTo>
                <a:cubicBezTo>
                  <a:pt x="693173" y="648941"/>
                  <a:pt x="706647" y="632796"/>
                  <a:pt x="722670" y="619444"/>
                </a:cubicBezTo>
                <a:cubicBezTo>
                  <a:pt x="736287" y="608096"/>
                  <a:pt x="751355" y="598435"/>
                  <a:pt x="766916" y="589947"/>
                </a:cubicBezTo>
                <a:cubicBezTo>
                  <a:pt x="870548" y="533420"/>
                  <a:pt x="853179" y="541527"/>
                  <a:pt x="929148" y="516205"/>
                </a:cubicBezTo>
                <a:cubicBezTo>
                  <a:pt x="954234" y="440945"/>
                  <a:pt x="927882" y="498017"/>
                  <a:pt x="988141" y="427715"/>
                </a:cubicBezTo>
                <a:cubicBezTo>
                  <a:pt x="1004138" y="409052"/>
                  <a:pt x="1013503" y="384457"/>
                  <a:pt x="1032387" y="368721"/>
                </a:cubicBezTo>
                <a:cubicBezTo>
                  <a:pt x="1044330" y="358769"/>
                  <a:pt x="1062343" y="360097"/>
                  <a:pt x="1076632" y="353973"/>
                </a:cubicBezTo>
                <a:cubicBezTo>
                  <a:pt x="1129023" y="331520"/>
                  <a:pt x="1135437" y="324602"/>
                  <a:pt x="1179870" y="294979"/>
                </a:cubicBezTo>
                <a:cubicBezTo>
                  <a:pt x="1189702" y="280231"/>
                  <a:pt x="1196833" y="263268"/>
                  <a:pt x="1209367" y="250734"/>
                </a:cubicBezTo>
                <a:cubicBezTo>
                  <a:pt x="1236347" y="223754"/>
                  <a:pt x="1371348" y="162412"/>
                  <a:pt x="1371600" y="162244"/>
                </a:cubicBezTo>
                <a:cubicBezTo>
                  <a:pt x="1401097" y="142579"/>
                  <a:pt x="1425698" y="111848"/>
                  <a:pt x="1460090" y="103250"/>
                </a:cubicBezTo>
                <a:cubicBezTo>
                  <a:pt x="1557535" y="78889"/>
                  <a:pt x="1498970" y="91016"/>
                  <a:pt x="1637070" y="73753"/>
                </a:cubicBezTo>
                <a:cubicBezTo>
                  <a:pt x="1666567" y="63921"/>
                  <a:pt x="1695397" y="51798"/>
                  <a:pt x="1725561" y="44257"/>
                </a:cubicBezTo>
                <a:cubicBezTo>
                  <a:pt x="1745225" y="39341"/>
                  <a:pt x="1765139" y="35332"/>
                  <a:pt x="1784554" y="29508"/>
                </a:cubicBezTo>
                <a:cubicBezTo>
                  <a:pt x="1888056" y="-1543"/>
                  <a:pt x="1840317" y="12"/>
                  <a:pt x="1887793" y="1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01498" y="1504307"/>
            <a:ext cx="1710813" cy="940239"/>
          </a:xfrm>
          <a:custGeom>
            <a:avLst/>
            <a:gdLst>
              <a:gd name="connsiteX0" fmla="*/ 0 w 1710813"/>
              <a:gd name="connsiteY0" fmla="*/ 1253652 h 1253652"/>
              <a:gd name="connsiteX1" fmla="*/ 191729 w 1710813"/>
              <a:gd name="connsiteY1" fmla="*/ 1179910 h 1253652"/>
              <a:gd name="connsiteX2" fmla="*/ 235974 w 1710813"/>
              <a:gd name="connsiteY2" fmla="*/ 1150413 h 1253652"/>
              <a:gd name="connsiteX3" fmla="*/ 294968 w 1710813"/>
              <a:gd name="connsiteY3" fmla="*/ 1120916 h 1253652"/>
              <a:gd name="connsiteX4" fmla="*/ 339213 w 1710813"/>
              <a:gd name="connsiteY4" fmla="*/ 1076671 h 1253652"/>
              <a:gd name="connsiteX5" fmla="*/ 398206 w 1710813"/>
              <a:gd name="connsiteY5" fmla="*/ 1047174 h 1253652"/>
              <a:gd name="connsiteX6" fmla="*/ 442451 w 1710813"/>
              <a:gd name="connsiteY6" fmla="*/ 1017677 h 1253652"/>
              <a:gd name="connsiteX7" fmla="*/ 501445 w 1710813"/>
              <a:gd name="connsiteY7" fmla="*/ 1002929 h 1253652"/>
              <a:gd name="connsiteX8" fmla="*/ 545690 w 1710813"/>
              <a:gd name="connsiteY8" fmla="*/ 988181 h 1253652"/>
              <a:gd name="connsiteX9" fmla="*/ 560438 w 1710813"/>
              <a:gd name="connsiteY9" fmla="*/ 943935 h 1253652"/>
              <a:gd name="connsiteX10" fmla="*/ 619432 w 1710813"/>
              <a:gd name="connsiteY10" fmla="*/ 855445 h 1253652"/>
              <a:gd name="connsiteX11" fmla="*/ 722671 w 1710813"/>
              <a:gd name="connsiteY11" fmla="*/ 796452 h 1253652"/>
              <a:gd name="connsiteX12" fmla="*/ 781664 w 1710813"/>
              <a:gd name="connsiteY12" fmla="*/ 752206 h 1253652"/>
              <a:gd name="connsiteX13" fmla="*/ 825909 w 1710813"/>
              <a:gd name="connsiteY13" fmla="*/ 707961 h 1253652"/>
              <a:gd name="connsiteX14" fmla="*/ 870155 w 1710813"/>
              <a:gd name="connsiteY14" fmla="*/ 693213 h 1253652"/>
              <a:gd name="connsiteX15" fmla="*/ 914400 w 1710813"/>
              <a:gd name="connsiteY15" fmla="*/ 648968 h 1253652"/>
              <a:gd name="connsiteX16" fmla="*/ 958645 w 1710813"/>
              <a:gd name="connsiteY16" fmla="*/ 589974 h 1253652"/>
              <a:gd name="connsiteX17" fmla="*/ 1002890 w 1710813"/>
              <a:gd name="connsiteY17" fmla="*/ 560477 h 1253652"/>
              <a:gd name="connsiteX18" fmla="*/ 1106129 w 1710813"/>
              <a:gd name="connsiteY18" fmla="*/ 457239 h 1253652"/>
              <a:gd name="connsiteX19" fmla="*/ 1179871 w 1710813"/>
              <a:gd name="connsiteY19" fmla="*/ 398245 h 1253652"/>
              <a:gd name="connsiteX20" fmla="*/ 1268361 w 1710813"/>
              <a:gd name="connsiteY20" fmla="*/ 309755 h 1253652"/>
              <a:gd name="connsiteX21" fmla="*/ 1297858 w 1710813"/>
              <a:gd name="connsiteY21" fmla="*/ 265510 h 1253652"/>
              <a:gd name="connsiteX22" fmla="*/ 1342103 w 1710813"/>
              <a:gd name="connsiteY22" fmla="*/ 236013 h 1253652"/>
              <a:gd name="connsiteX23" fmla="*/ 1386348 w 1710813"/>
              <a:gd name="connsiteY23" fmla="*/ 191768 h 1253652"/>
              <a:gd name="connsiteX24" fmla="*/ 1474838 w 1710813"/>
              <a:gd name="connsiteY24" fmla="*/ 132774 h 1253652"/>
              <a:gd name="connsiteX25" fmla="*/ 1651819 w 1710813"/>
              <a:gd name="connsiteY25" fmla="*/ 14787 h 1253652"/>
              <a:gd name="connsiteX26" fmla="*/ 1710813 w 1710813"/>
              <a:gd name="connsiteY26" fmla="*/ 39 h 125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10813" h="1253652">
                <a:moveTo>
                  <a:pt x="0" y="1253652"/>
                </a:moveTo>
                <a:cubicBezTo>
                  <a:pt x="63910" y="1229071"/>
                  <a:pt x="128996" y="1207356"/>
                  <a:pt x="191729" y="1179910"/>
                </a:cubicBezTo>
                <a:cubicBezTo>
                  <a:pt x="207968" y="1172805"/>
                  <a:pt x="220584" y="1159207"/>
                  <a:pt x="235974" y="1150413"/>
                </a:cubicBezTo>
                <a:cubicBezTo>
                  <a:pt x="255063" y="1139505"/>
                  <a:pt x="277077" y="1133695"/>
                  <a:pt x="294968" y="1120916"/>
                </a:cubicBezTo>
                <a:cubicBezTo>
                  <a:pt x="311940" y="1108793"/>
                  <a:pt x="322241" y="1088794"/>
                  <a:pt x="339213" y="1076671"/>
                </a:cubicBezTo>
                <a:cubicBezTo>
                  <a:pt x="357103" y="1063892"/>
                  <a:pt x="379117" y="1058082"/>
                  <a:pt x="398206" y="1047174"/>
                </a:cubicBezTo>
                <a:cubicBezTo>
                  <a:pt x="413596" y="1038380"/>
                  <a:pt x="426159" y="1024659"/>
                  <a:pt x="442451" y="1017677"/>
                </a:cubicBezTo>
                <a:cubicBezTo>
                  <a:pt x="461082" y="1009692"/>
                  <a:pt x="481955" y="1008497"/>
                  <a:pt x="501445" y="1002929"/>
                </a:cubicBezTo>
                <a:cubicBezTo>
                  <a:pt x="516393" y="998658"/>
                  <a:pt x="530942" y="993097"/>
                  <a:pt x="545690" y="988181"/>
                </a:cubicBezTo>
                <a:cubicBezTo>
                  <a:pt x="550606" y="973432"/>
                  <a:pt x="552888" y="957525"/>
                  <a:pt x="560438" y="943935"/>
                </a:cubicBezTo>
                <a:cubicBezTo>
                  <a:pt x="577654" y="912945"/>
                  <a:pt x="587724" y="871299"/>
                  <a:pt x="619432" y="855445"/>
                </a:cubicBezTo>
                <a:cubicBezTo>
                  <a:pt x="677035" y="826644"/>
                  <a:pt x="674036" y="831192"/>
                  <a:pt x="722671" y="796452"/>
                </a:cubicBezTo>
                <a:cubicBezTo>
                  <a:pt x="742673" y="782165"/>
                  <a:pt x="763001" y="768203"/>
                  <a:pt x="781664" y="752206"/>
                </a:cubicBezTo>
                <a:cubicBezTo>
                  <a:pt x="797500" y="738632"/>
                  <a:pt x="808555" y="719530"/>
                  <a:pt x="825909" y="707961"/>
                </a:cubicBezTo>
                <a:cubicBezTo>
                  <a:pt x="838844" y="699338"/>
                  <a:pt x="855406" y="698129"/>
                  <a:pt x="870155" y="693213"/>
                </a:cubicBezTo>
                <a:cubicBezTo>
                  <a:pt x="884903" y="678465"/>
                  <a:pt x="900826" y="664804"/>
                  <a:pt x="914400" y="648968"/>
                </a:cubicBezTo>
                <a:cubicBezTo>
                  <a:pt x="930397" y="630305"/>
                  <a:pt x="941264" y="607355"/>
                  <a:pt x="958645" y="589974"/>
                </a:cubicBezTo>
                <a:cubicBezTo>
                  <a:pt x="971179" y="577440"/>
                  <a:pt x="988142" y="570309"/>
                  <a:pt x="1002890" y="560477"/>
                </a:cubicBezTo>
                <a:cubicBezTo>
                  <a:pt x="1070507" y="459052"/>
                  <a:pt x="1028252" y="483197"/>
                  <a:pt x="1106129" y="457239"/>
                </a:cubicBezTo>
                <a:cubicBezTo>
                  <a:pt x="1187093" y="335792"/>
                  <a:pt x="1081235" y="474962"/>
                  <a:pt x="1179871" y="398245"/>
                </a:cubicBezTo>
                <a:cubicBezTo>
                  <a:pt x="1212799" y="372635"/>
                  <a:pt x="1245222" y="344464"/>
                  <a:pt x="1268361" y="309755"/>
                </a:cubicBezTo>
                <a:cubicBezTo>
                  <a:pt x="1278193" y="295007"/>
                  <a:pt x="1285324" y="278044"/>
                  <a:pt x="1297858" y="265510"/>
                </a:cubicBezTo>
                <a:cubicBezTo>
                  <a:pt x="1310392" y="252976"/>
                  <a:pt x="1328486" y="247361"/>
                  <a:pt x="1342103" y="236013"/>
                </a:cubicBezTo>
                <a:cubicBezTo>
                  <a:pt x="1358126" y="222660"/>
                  <a:pt x="1369884" y="204573"/>
                  <a:pt x="1386348" y="191768"/>
                </a:cubicBezTo>
                <a:cubicBezTo>
                  <a:pt x="1414331" y="170003"/>
                  <a:pt x="1449770" y="157841"/>
                  <a:pt x="1474838" y="132774"/>
                </a:cubicBezTo>
                <a:cubicBezTo>
                  <a:pt x="1585314" y="22300"/>
                  <a:pt x="1523756" y="57475"/>
                  <a:pt x="1651819" y="14787"/>
                </a:cubicBezTo>
                <a:cubicBezTo>
                  <a:pt x="1700727" y="-1516"/>
                  <a:pt x="1680518" y="39"/>
                  <a:pt x="1710813" y="39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46840" y="2013155"/>
            <a:ext cx="251213" cy="796413"/>
          </a:xfrm>
          <a:custGeom>
            <a:avLst/>
            <a:gdLst>
              <a:gd name="connsiteX0" fmla="*/ 0 w 251213"/>
              <a:gd name="connsiteY0" fmla="*/ 1061884 h 1061884"/>
              <a:gd name="connsiteX1" fmla="*/ 14748 w 251213"/>
              <a:gd name="connsiteY1" fmla="*/ 678426 h 1061884"/>
              <a:gd name="connsiteX2" fmla="*/ 29496 w 251213"/>
              <a:gd name="connsiteY2" fmla="*/ 634181 h 1061884"/>
              <a:gd name="connsiteX3" fmla="*/ 44245 w 251213"/>
              <a:gd name="connsiteY3" fmla="*/ 545691 h 1061884"/>
              <a:gd name="connsiteX4" fmla="*/ 88490 w 251213"/>
              <a:gd name="connsiteY4" fmla="*/ 383459 h 1061884"/>
              <a:gd name="connsiteX5" fmla="*/ 117987 w 251213"/>
              <a:gd name="connsiteY5" fmla="*/ 280220 h 1061884"/>
              <a:gd name="connsiteX6" fmla="*/ 176980 w 251213"/>
              <a:gd name="connsiteY6" fmla="*/ 191729 h 1061884"/>
              <a:gd name="connsiteX7" fmla="*/ 235974 w 251213"/>
              <a:gd name="connsiteY7" fmla="*/ 88491 h 1061884"/>
              <a:gd name="connsiteX8" fmla="*/ 250722 w 251213"/>
              <a:gd name="connsiteY8" fmla="*/ 0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213" h="1061884">
                <a:moveTo>
                  <a:pt x="0" y="1061884"/>
                </a:moveTo>
                <a:cubicBezTo>
                  <a:pt x="4916" y="934065"/>
                  <a:pt x="5947" y="806037"/>
                  <a:pt x="14748" y="678426"/>
                </a:cubicBezTo>
                <a:cubicBezTo>
                  <a:pt x="15818" y="662917"/>
                  <a:pt x="26124" y="649357"/>
                  <a:pt x="29496" y="634181"/>
                </a:cubicBezTo>
                <a:cubicBezTo>
                  <a:pt x="35983" y="604990"/>
                  <a:pt x="37979" y="574931"/>
                  <a:pt x="44245" y="545691"/>
                </a:cubicBezTo>
                <a:cubicBezTo>
                  <a:pt x="89317" y="335358"/>
                  <a:pt x="56396" y="495793"/>
                  <a:pt x="88490" y="383459"/>
                </a:cubicBezTo>
                <a:cubicBezTo>
                  <a:pt x="92984" y="367728"/>
                  <a:pt x="107584" y="298946"/>
                  <a:pt x="117987" y="280220"/>
                </a:cubicBezTo>
                <a:cubicBezTo>
                  <a:pt x="135203" y="249230"/>
                  <a:pt x="161126" y="223437"/>
                  <a:pt x="176980" y="191729"/>
                </a:cubicBezTo>
                <a:cubicBezTo>
                  <a:pt x="214404" y="116882"/>
                  <a:pt x="194282" y="151029"/>
                  <a:pt x="235974" y="88491"/>
                </a:cubicBezTo>
                <a:cubicBezTo>
                  <a:pt x="255386" y="30254"/>
                  <a:pt x="250722" y="59792"/>
                  <a:pt x="250722" y="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10" y="3389824"/>
            <a:ext cx="1295400" cy="4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457200" y="114301"/>
            <a:ext cx="8534400" cy="2826512"/>
            <a:chOff x="2991619" y="1066800"/>
            <a:chExt cx="6152381" cy="3768683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7717"/>
              <a:ext cx="4943878" cy="30777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grpSp>
        <p:nvGrpSpPr>
          <p:cNvPr id="11" name="Nhóm 10"/>
          <p:cNvGrpSpPr/>
          <p:nvPr/>
        </p:nvGrpSpPr>
        <p:grpSpPr>
          <a:xfrm>
            <a:off x="335507" y="2943269"/>
            <a:ext cx="8534400" cy="2099579"/>
            <a:chOff x="2991619" y="1066800"/>
            <a:chExt cx="6152381" cy="3647619"/>
          </a:xfrm>
        </p:grpSpPr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3705735" y="1752600"/>
              <a:ext cx="4943878" cy="2566576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mtClean="0"/>
            </a:p>
            <a:p>
              <a:endParaRPr lang="en-US" smtClean="0"/>
            </a:p>
            <a:p>
              <a:endParaRPr lang="en-US"/>
            </a:p>
            <a:p>
              <a:endParaRPr lang="en-US" smtClean="0"/>
            </a:p>
            <a:p>
              <a:endParaRPr lang="vi-VN"/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886420" cy="93074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43626"/>
            <a:ext cx="7239001" cy="3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7021"/>
            <a:ext cx="5334000" cy="11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1" y="3409916"/>
            <a:ext cx="3167519" cy="8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4526507" y="1498110"/>
            <a:ext cx="731293" cy="539182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1113</TotalTime>
  <Words>91</Words>
  <Application>Microsoft Office PowerPoint</Application>
  <PresentationFormat>On-screen Show (16:9)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Calibri</vt:lpstr>
      <vt:lpstr>Georgia</vt:lpstr>
      <vt:lpstr>Times New Roman</vt:lpstr>
      <vt:lpstr>Wingdings</vt:lpstr>
      <vt:lpstr>Wingdings 2</vt:lpstr>
      <vt:lpstr>方正少儿简体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Windows User</cp:lastModifiedBy>
  <cp:revision>320</cp:revision>
  <cp:lastPrinted>2019-08-13T17:03:47Z</cp:lastPrinted>
  <dcterms:created xsi:type="dcterms:W3CDTF">2006-08-16T00:00:00Z</dcterms:created>
  <dcterms:modified xsi:type="dcterms:W3CDTF">2021-11-15T14:08:03Z</dcterms:modified>
</cp:coreProperties>
</file>