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3"/>
  </p:notesMasterIdLst>
  <p:sldIdLst>
    <p:sldId id="259" r:id="rId2"/>
    <p:sldId id="279" r:id="rId3"/>
    <p:sldId id="280" r:id="rId4"/>
    <p:sldId id="281" r:id="rId5"/>
    <p:sldId id="283" r:id="rId6"/>
    <p:sldId id="282" r:id="rId7"/>
    <p:sldId id="292" r:id="rId8"/>
    <p:sldId id="284" r:id="rId9"/>
    <p:sldId id="289" r:id="rId10"/>
    <p:sldId id="257" r:id="rId11"/>
    <p:sldId id="260" r:id="rId12"/>
    <p:sldId id="267" r:id="rId13"/>
    <p:sldId id="293" r:id="rId14"/>
    <p:sldId id="270" r:id="rId15"/>
    <p:sldId id="294" r:id="rId16"/>
    <p:sldId id="262" r:id="rId17"/>
    <p:sldId id="256" r:id="rId18"/>
    <p:sldId id="285" r:id="rId19"/>
    <p:sldId id="295" r:id="rId20"/>
    <p:sldId id="348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0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31874 17735 0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7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25499 10393 0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D1FD-1C6B-4463-8EEC-B51E14170FD8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A847-3E2A-4E6E-A75A-262E2922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3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9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3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6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7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35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1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Relationship Id="rId22" Type="http://schemas.openxmlformats.org/officeDocument/2006/relationships/image" Target="../media/image2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CD99-5C2F-E175-09A2-380CC8006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D2AA7-B912-0807-7500-4EB7620D3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1FD79-D5F9-898D-D215-D12C850F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B1D0A-745C-37D9-931E-0B4F6D27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00532-2B70-B11A-90B8-0389E768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3DC4-B647-F1CE-DF95-B7A07B0B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C9653-4580-5E65-F514-C9C8A63BA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B29CB-B62C-5381-947F-48E7892B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249E0-4F45-2ED4-45CD-22E81928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41633-6C1D-9742-0A60-2FCAF03A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BBEACF-F987-25F3-1C35-6B3B6315F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CF0D1-6431-92B1-6290-4B5F9CEA4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989AE-6F95-B23C-DBB9-0683083B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5BFEE-06C4-F1A0-6E4C-2B01123CB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F23CF-5D27-B38E-5C37-E8993D00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30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D59E18-70AF-3D91-A923-56B12D32D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982977"/>
      </p:ext>
    </p:extLst>
  </p:cSld>
  <p:clrMapOvr>
    <a:masterClrMapping/>
  </p:clrMapOvr>
  <p:transition spd="slow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60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9944-4A82-EF9B-3051-0A026731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F00C-DD3A-5312-1F57-16D11749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C196E-FD90-E6DB-1FA6-78E579978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53E58-B2E1-D605-48EE-D71B958A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025E5-CE1A-F486-97A3-B812485D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2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02B7-05CE-8A1D-4E9D-36092474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89DE0-F2B8-F3BE-7D9D-955BFD21A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D85A4-182A-571E-4D72-BA04944B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39445-959D-CE74-D51F-6CCF7832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185C0-EBEB-E4CC-A8C7-7AAC0A8F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0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5EC7-F2C9-B864-023F-C608A330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8E328-9F77-2806-3F5C-6A6A7BE45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AED76-91C3-4A88-F2ED-4AFE1EE11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5F99F-AD60-0B18-417D-9AD21790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3FD81-0982-FFD3-E277-0019F6D7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08C85-FE53-A4EE-0FA8-C1B7A5A3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8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CF21-23B4-087E-E2A1-1768EF44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C1058-09B5-168B-90E6-4529E9941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43402-4308-2D4A-AF03-85F872F0C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9D363-B4E4-462B-40A6-5A7EC4698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5C3FD-24AD-4F21-68A9-693721D8C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AEFB2-FF96-CA52-573F-35E7913C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F270F-B312-AEC6-2D51-FE3212D40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30C611-9C67-3BD9-3F72-675E6CF0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0378-7B5F-DE50-4F84-37CF3F39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33E85D-027B-D371-2D9A-FFE6B42B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4A73D-A28C-E8B7-CE19-759E9728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DD359-94FB-B80D-3815-0E7117C8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5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1C504-81AD-1B26-9A2F-49C122B0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A638D-03B1-A00E-D2CD-796751A2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ADAD1-150B-04F7-50BC-FED747EB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4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3609-DA90-A53A-11AD-B0ED19A0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2A15F-A33A-5CD5-B721-B331C24D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E1B68-B6EE-E2A8-AF8F-6BC736AF2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30903-C53B-71A9-5246-DFCBCA08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2BB91-1F46-121C-F557-693F2249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AC90-5F74-4F47-9261-B351EEA5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3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1611A-5A73-703D-646B-CE0A23BB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011C5-5357-91C0-4270-0D45F9438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8B588-D4AE-E61B-3D8D-A7979E46B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C4187-E07F-E685-31F3-8DD1CFEE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1BAF5-D409-0EF9-D0E5-8433E10A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6B3DA-E704-5915-3C57-8AF90275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0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A1ACC4-00CC-2239-BCC9-AE01D69866A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AB325-9A78-522A-06AB-3B367D6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AF3-F37D-8364-A360-D18CAE6AE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07DE4-D744-672D-B541-A73DF6665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68AF-F46D-4AAA-85FA-A50BEA405D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52D1-17C2-622B-8A44-FAD6282F6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CE855-CA09-A219-369A-868138B56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301E-53B5-4826-9059-D364598E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3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00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46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3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5" Type="http://schemas.openxmlformats.org/officeDocument/2006/relationships/image" Target="../media/image60.png"/><Relationship Id="rId4" Type="http://schemas.openxmlformats.org/officeDocument/2006/relationships/image" Target="../media/image5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7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gif"/><Relationship Id="rId5" Type="http://schemas.openxmlformats.org/officeDocument/2006/relationships/image" Target="../media/image61.pn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10" Type="http://schemas.openxmlformats.org/officeDocument/2006/relationships/image" Target="../media/image30.png"/><Relationship Id="rId4" Type="http://schemas.openxmlformats.org/officeDocument/2006/relationships/image" Target="../media/image24.gif"/><Relationship Id="rId9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7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62.png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24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43.png"/><Relationship Id="rId14" Type="http://schemas.openxmlformats.org/officeDocument/2006/relationships/image" Target="../media/image22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5.gif"/><Relationship Id="rId18" Type="http://schemas.openxmlformats.org/officeDocument/2006/relationships/image" Target="../media/image34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29.PNG"/><Relationship Id="rId17" Type="http://schemas.openxmlformats.org/officeDocument/2006/relationships/image" Target="../media/image33.gif"/><Relationship Id="rId2" Type="http://schemas.openxmlformats.org/officeDocument/2006/relationships/audio" Target="../media/media2.mp3"/><Relationship Id="rId16" Type="http://schemas.openxmlformats.org/officeDocument/2006/relationships/image" Target="../media/image32.gif"/><Relationship Id="rId20" Type="http://schemas.openxmlformats.org/officeDocument/2006/relationships/image" Target="../media/image35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31.gif"/><Relationship Id="rId10" Type="http://schemas.openxmlformats.org/officeDocument/2006/relationships/audio" Target="../media/media6.mp3"/><Relationship Id="rId19" Type="http://schemas.openxmlformats.org/officeDocument/2006/relationships/image" Target="../media/image28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630.png"/><Relationship Id="rId3" Type="http://schemas.openxmlformats.org/officeDocument/2006/relationships/audio" Target="../media/audio2.wav"/><Relationship Id="rId7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24.gif"/><Relationship Id="rId10" Type="http://schemas.openxmlformats.org/officeDocument/2006/relationships/image" Target="../media/image38.gif"/><Relationship Id="rId4" Type="http://schemas.openxmlformats.org/officeDocument/2006/relationships/image" Target="../media/image25.gif"/><Relationship Id="rId9" Type="http://schemas.openxmlformats.org/officeDocument/2006/relationships/image" Target="../media/image28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69.pn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5.gif"/><Relationship Id="rId15" Type="http://schemas.openxmlformats.org/officeDocument/2006/relationships/image" Target="../media/image40.jpeg"/><Relationship Id="rId10" Type="http://schemas.openxmlformats.org/officeDocument/2006/relationships/image" Target="../media/image39.gif"/><Relationship Id="rId4" Type="http://schemas.openxmlformats.org/officeDocument/2006/relationships/image" Target="../media/image37.gif"/><Relationship Id="rId9" Type="http://schemas.openxmlformats.org/officeDocument/2006/relationships/image" Target="../media/image28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67.pn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17" Type="http://schemas.openxmlformats.org/officeDocument/2006/relationships/customXml" Target="../ink/ink2.xml"/><Relationship Id="rId2" Type="http://schemas.openxmlformats.org/officeDocument/2006/relationships/audio" Target="../media/audio1.wav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5.gif"/><Relationship Id="rId15" Type="http://schemas.openxmlformats.org/officeDocument/2006/relationships/customXml" Target="../ink/ink1.xml"/><Relationship Id="rId10" Type="http://schemas.openxmlformats.org/officeDocument/2006/relationships/image" Target="../media/image41.gif"/><Relationship Id="rId4" Type="http://schemas.openxmlformats.org/officeDocument/2006/relationships/image" Target="../media/image37.gif"/><Relationship Id="rId9" Type="http://schemas.openxmlformats.org/officeDocument/2006/relationships/image" Target="../media/image28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68.pn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5.gif"/><Relationship Id="rId15" Type="http://schemas.openxmlformats.org/officeDocument/2006/relationships/image" Target="../media/image40.jpeg"/><Relationship Id="rId10" Type="http://schemas.openxmlformats.org/officeDocument/2006/relationships/image" Target="../media/image28.png"/><Relationship Id="rId4" Type="http://schemas.openxmlformats.org/officeDocument/2006/relationships/image" Target="../media/image37.gif"/><Relationship Id="rId9" Type="http://schemas.openxmlformats.org/officeDocument/2006/relationships/image" Target="../media/image41.gif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6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30" name="组合 4">
            <a:extLst>
              <a:ext uri="{FF2B5EF4-FFF2-40B4-BE49-F238E27FC236}">
                <a16:creationId xmlns:a16="http://schemas.microsoft.com/office/drawing/2014/main" id="{A6278CA1-DB59-49D0-BC34-A582E0AED12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513461" y="2545830"/>
            <a:chExt cx="1759981" cy="175998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D19EEA0-53BD-4D03-BCC2-B8AB54E4AE77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3">
              <a:extLst>
                <a:ext uri="{FF2B5EF4-FFF2-40B4-BE49-F238E27FC236}">
                  <a16:creationId xmlns:a16="http://schemas.microsoft.com/office/drawing/2014/main" id="{CDC8FFFC-27C5-4C11-B3A9-5CA5C954FD14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A4437FC-76AA-F1EB-C9EC-A1A4686D06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3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05A37-2623-6988-175D-9B59DD96A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711" y="1823161"/>
            <a:ext cx="6334293" cy="305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E0BE0-D20C-1443-ACA6-6CB0611751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FFF69E-763C-A04B-D413-713DFBBBB7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347019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556F5-FC7F-BF18-C3D5-085D9F4B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2" y="1699862"/>
            <a:ext cx="9733781" cy="37848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BC09E0-257A-E75A-61F7-DA6239C7F523}"/>
              </a:ext>
            </a:extLst>
          </p:cNvPr>
          <p:cNvGrpSpPr/>
          <p:nvPr/>
        </p:nvGrpSpPr>
        <p:grpSpPr>
          <a:xfrm>
            <a:off x="7140142" y="1840646"/>
            <a:ext cx="960521" cy="2125527"/>
            <a:chOff x="9612631" y="3160924"/>
            <a:chExt cx="960521" cy="21255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8AFEBF-3ACC-160C-EE1E-E1A1410A8C0C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7DFD7C-8B4B-052D-0F24-EAD949430EF0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AE8BC5-A946-BE3F-39F8-11E05F6E8F06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6D49D5-D008-6277-4FC6-AB6A396DB717}"/>
              </a:ext>
            </a:extLst>
          </p:cNvPr>
          <p:cNvGrpSpPr/>
          <p:nvPr/>
        </p:nvGrpSpPr>
        <p:grpSpPr>
          <a:xfrm>
            <a:off x="3266232" y="3620284"/>
            <a:ext cx="960521" cy="2125527"/>
            <a:chOff x="9612631" y="3160924"/>
            <a:chExt cx="960521" cy="21255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3C356E-25DB-1F74-EE22-8F5B579CD913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FB0DF2-6F3E-CFFC-F296-8F585B33C736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138602-50FC-7058-3237-0B2E856319E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FD5A92-B1AA-522D-442E-EEEF0D72684E}"/>
              </a:ext>
            </a:extLst>
          </p:cNvPr>
          <p:cNvGrpSpPr/>
          <p:nvPr/>
        </p:nvGrpSpPr>
        <p:grpSpPr>
          <a:xfrm>
            <a:off x="6874671" y="3590788"/>
            <a:ext cx="960521" cy="2125527"/>
            <a:chOff x="9612631" y="3160924"/>
            <a:chExt cx="960521" cy="21255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64F45F-4003-31E7-FE71-A374B2C56C2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600C1B-1EBE-06CB-594B-B6156FEA668F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7551D1-B1C5-8844-2C88-69054D8C5DA5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B70CAF-06B2-2668-89DD-447C8B1402A3}"/>
              </a:ext>
            </a:extLst>
          </p:cNvPr>
          <p:cNvGrpSpPr/>
          <p:nvPr/>
        </p:nvGrpSpPr>
        <p:grpSpPr>
          <a:xfrm>
            <a:off x="10217638" y="3521962"/>
            <a:ext cx="960521" cy="2125527"/>
            <a:chOff x="9612631" y="3160924"/>
            <a:chExt cx="960521" cy="21255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11671F-F4CE-C9AD-9F8A-44DA846DC47B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4D5290-D2AF-43C2-6572-5432E4C68A6C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4B5FE7-ABB7-2814-D29B-DA45EBD3677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2988333" y="245807"/>
            <a:ext cx="6136002" cy="78658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F704F-6794-5749-87A1-B2580AAAD90F}"/>
              </a:ext>
            </a:extLst>
          </p:cNvPr>
          <p:cNvSpPr txBox="1"/>
          <p:nvPr/>
        </p:nvSpPr>
        <p:spPr>
          <a:xfrm>
            <a:off x="1179869" y="1612491"/>
            <a:ext cx="1067783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Bảy phần mười chín.             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Chín phần mười.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Mười bảy phần hai mươi ba.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Hai mươi lăm phần năm mươi tám.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897933-AC4A-4947-F127-045F5F5DF5D0}"/>
              </a:ext>
            </a:extLst>
          </p:cNvPr>
          <p:cNvGrpSpPr/>
          <p:nvPr/>
        </p:nvGrpSpPr>
        <p:grpSpPr>
          <a:xfrm>
            <a:off x="5643717" y="1427690"/>
            <a:ext cx="923115" cy="1380007"/>
            <a:chOff x="9659870" y="3160924"/>
            <a:chExt cx="923115" cy="1380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20227A-E919-B40D-9079-290565010ACB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F64587-F1CB-A923-A5C7-38FB2E91C9E9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5FAF56-150C-0421-C6FC-50A625F62D92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4E837E-25B4-E090-08F3-8974583BA89E}"/>
              </a:ext>
            </a:extLst>
          </p:cNvPr>
          <p:cNvGrpSpPr/>
          <p:nvPr/>
        </p:nvGrpSpPr>
        <p:grpSpPr>
          <a:xfrm>
            <a:off x="4955459" y="2263432"/>
            <a:ext cx="923115" cy="1380007"/>
            <a:chOff x="9659870" y="3160924"/>
            <a:chExt cx="923115" cy="13800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B6618-282C-6788-A792-9C3695AAA65E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BE27A0-BA82-DC37-C45E-F24E8FF37BE5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CFBFCE-1FD1-E2E5-65D8-775CE1EC7B7A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E811AD-F96A-01E6-C47D-546E2EA3CD52}"/>
              </a:ext>
            </a:extLst>
          </p:cNvPr>
          <p:cNvGrpSpPr/>
          <p:nvPr/>
        </p:nvGrpSpPr>
        <p:grpSpPr>
          <a:xfrm>
            <a:off x="7041381" y="2853367"/>
            <a:ext cx="931464" cy="1380007"/>
            <a:chOff x="9651521" y="3160924"/>
            <a:chExt cx="931464" cy="138000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73C766-5910-5247-47AE-BD7F9524413C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DF724A-19EB-87FB-6136-2D0F535196B3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13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930540-29EC-80DB-B5C8-1F354364F08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759395-93E6-0CB4-4022-77A4D25EA13D}"/>
              </a:ext>
            </a:extLst>
          </p:cNvPr>
          <p:cNvGrpSpPr/>
          <p:nvPr/>
        </p:nvGrpSpPr>
        <p:grpSpPr>
          <a:xfrm>
            <a:off x="8349071" y="3826760"/>
            <a:ext cx="931464" cy="1380007"/>
            <a:chOff x="9651521" y="3160924"/>
            <a:chExt cx="931464" cy="138000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B76A9D-A3AC-E370-2B3A-E0299F9C52EE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B3AF2CC-5396-7140-9884-353821D6117F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2DE826-1080-0738-FE4F-58128A9B1189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1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820103" y="94198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bông hoa của những hình nào dưới đây?</a:t>
                </a: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blipFill>
                <a:blip r:embed="rId5"/>
                <a:stretch>
                  <a:fillRect l="-1991" r="-298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6AF2476-8C49-03E3-C57E-EA94FB736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951" y="2745504"/>
            <a:ext cx="9629775" cy="18192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00B5B9C-E9BF-FAB4-704B-4F0E8CCE0BD1}"/>
              </a:ext>
            </a:extLst>
          </p:cNvPr>
          <p:cNvSpPr/>
          <p:nvPr/>
        </p:nvSpPr>
        <p:spPr>
          <a:xfrm>
            <a:off x="2192593" y="4050890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E56564-EDFC-4106-06D0-225A8E8EECF2}"/>
              </a:ext>
            </a:extLst>
          </p:cNvPr>
          <p:cNvSpPr/>
          <p:nvPr/>
        </p:nvSpPr>
        <p:spPr>
          <a:xfrm>
            <a:off x="9606116" y="407055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2313788" y="698240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6735C-D84E-5FB2-7A61-321E202B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0D7D5-04C1-E57F-8785-E77E31341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FB829BF-1D10-CEF2-0CD4-29EE2AA535DA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A9F863-0A75-18C6-586C-4A397412889C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8">
            <a:extLst>
              <a:ext uri="{FF2B5EF4-FFF2-40B4-BE49-F238E27FC236}">
                <a16:creationId xmlns:a16="http://schemas.microsoft.com/office/drawing/2014/main" id="{16DAA6ED-6410-3D0F-95AB-7D727A3DB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14286" imgH="1171429" progId="MSPhotoEd.3">
                  <p:embed/>
                </p:oleObj>
              </mc:Choice>
              <mc:Fallback>
                <p:oleObj name="Photo Editor Photo" r:id="rId2" imgW="1314286" imgH="1171429" progId="MSPhotoEd.3">
                  <p:embed/>
                  <p:pic>
                    <p:nvPicPr>
                      <p:cNvPr id="59394" name="Object 8">
                        <a:extLst>
                          <a:ext uri="{FF2B5EF4-FFF2-40B4-BE49-F238E27FC236}">
                            <a16:creationId xmlns:a16="http://schemas.microsoft.com/office/drawing/2014/main" id="{16DAA6ED-6410-3D0F-95AB-7D727A3DB7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9">
            <a:extLst>
              <a:ext uri="{FF2B5EF4-FFF2-40B4-BE49-F238E27FC236}">
                <a16:creationId xmlns:a16="http://schemas.microsoft.com/office/drawing/2014/main" id="{9A4918BE-8566-911B-2A36-FF24E097A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1314286" imgH="1171429" progId="MSPhotoEd.3">
                  <p:embed/>
                </p:oleObj>
              </mc:Choice>
              <mc:Fallback>
                <p:oleObj name="Photo Editor Photo" r:id="rId4" imgW="1314286" imgH="1171429" progId="MSPhotoEd.3">
                  <p:embed/>
                  <p:pic>
                    <p:nvPicPr>
                      <p:cNvPr id="59395" name="Object 9">
                        <a:extLst>
                          <a:ext uri="{FF2B5EF4-FFF2-40B4-BE49-F238E27FC236}">
                            <a16:creationId xmlns:a16="http://schemas.microsoft.com/office/drawing/2014/main" id="{9A4918BE-8566-911B-2A36-FF24E097A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6" name="Group 14">
            <a:extLst>
              <a:ext uri="{FF2B5EF4-FFF2-40B4-BE49-F238E27FC236}">
                <a16:creationId xmlns:a16="http://schemas.microsoft.com/office/drawing/2014/main" id="{6660B73E-892C-5B25-84F5-5300CF261F5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>
              <a:extLst>
                <a:ext uri="{FF2B5EF4-FFF2-40B4-BE49-F238E27FC236}">
                  <a16:creationId xmlns:a16="http://schemas.microsoft.com/office/drawing/2014/main" id="{A822E62E-261A-C0EA-56B1-FAE1149BAC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>
              <a:extLst>
                <a:ext uri="{FF2B5EF4-FFF2-40B4-BE49-F238E27FC236}">
                  <a16:creationId xmlns:a16="http://schemas.microsoft.com/office/drawing/2014/main" id="{7B037C8E-65F9-6E94-9D55-37434F73D7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>
            <a:extLst>
              <a:ext uri="{FF2B5EF4-FFF2-40B4-BE49-F238E27FC236}">
                <a16:creationId xmlns:a16="http://schemas.microsoft.com/office/drawing/2014/main" id="{39241E97-F98A-E261-0FC6-22449770C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9" name="Picture 5" descr="POINSET2">
            <a:extLst>
              <a:ext uri="{FF2B5EF4-FFF2-40B4-BE49-F238E27FC236}">
                <a16:creationId xmlns:a16="http://schemas.microsoft.com/office/drawing/2014/main" id="{8B133494-EF5D-9281-4D3A-6304B3BB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5950" y="192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 descr="POINSET2">
            <a:extLst>
              <a:ext uri="{FF2B5EF4-FFF2-40B4-BE49-F238E27FC236}">
                <a16:creationId xmlns:a16="http://schemas.microsoft.com/office/drawing/2014/main" id="{60E4BBB6-7D18-698C-A5EC-7B7194AC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3494" y="172244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5CD4E5-31B3-B124-EC2D-E77EC49DF5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38F78B-1D8D-CFD8-C7C2-55BD8AE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>
            <a:extLst>
              <a:ext uri="{FF2B5EF4-FFF2-40B4-BE49-F238E27FC236}">
                <a16:creationId xmlns:a16="http://schemas.microsoft.com/office/drawing/2014/main" id="{59F18A6C-A9C4-7FDB-436F-9BC53B90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5AC71D2-74DC-45E3-BD61-1E714A889159}"/>
              </a:ext>
            </a:extLst>
          </p:cNvPr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440D4C1-C67C-4333-92C5-F490BBBDEE9A}"/>
              </a:ext>
            </a:extLst>
          </p:cNvPr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262D789-61D0-43EF-ABF5-D9D58EFA3568}"/>
              </a:ext>
            </a:extLst>
          </p:cNvPr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ACAE05A-E662-44AA-A1CB-134A93D211FC}"/>
              </a:ext>
            </a:extLst>
          </p:cNvPr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31E092C-7A71-4C40-A4BC-71D6E1EC3E77}"/>
              </a:ext>
            </a:extLst>
          </p:cNvPr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9B86F81-C9D1-4766-A5FC-E7AACAB52753}"/>
              </a:ext>
            </a:extLst>
          </p:cNvPr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C77F318-D1F7-4FBD-9802-9BC6ABD95918}"/>
              </a:ext>
            </a:extLst>
          </p:cNvPr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9B60B9A-7036-438D-BA6B-8DB6FE9CA602}"/>
              </a:ext>
            </a:extLst>
          </p:cNvPr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FD51DD70-A034-4CBB-9368-6FA55CB03AE1}"/>
              </a:ext>
            </a:extLst>
          </p:cNvPr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5BD024CF-FECB-4C97-8BC8-0562EC848F2E}"/>
              </a:ext>
            </a:extLst>
          </p:cNvPr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696B5B7A-023F-477C-9DFD-48606A7A3127}"/>
              </a:ext>
            </a:extLst>
          </p:cNvPr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98B-5320-42CF-90F9-1741E7E9F1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5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60441" name="Picture 5" descr="POINSET2">
            <a:extLst>
              <a:ext uri="{FF2B5EF4-FFF2-40B4-BE49-F238E27FC236}">
                <a16:creationId xmlns:a16="http://schemas.microsoft.com/office/drawing/2014/main" id="{DEA9F0F0-AC15-6605-BE8F-37EDC092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7350" y="44451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5" descr="POINSET2">
            <a:extLst>
              <a:ext uri="{FF2B5EF4-FFF2-40B4-BE49-F238E27FC236}">
                <a16:creationId xmlns:a16="http://schemas.microsoft.com/office/drawing/2014/main" id="{E257F577-50D9-060D-45EF-82313F90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244137" y="5724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" descr="POINSET2">
            <a:extLst>
              <a:ext uri="{FF2B5EF4-FFF2-40B4-BE49-F238E27FC236}">
                <a16:creationId xmlns:a16="http://schemas.microsoft.com/office/drawing/2014/main" id="{CDFD47B5-CA28-DF40-89F4-7CC4995A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87013" y="2603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5" descr="POINSET2">
            <a:extLst>
              <a:ext uri="{FF2B5EF4-FFF2-40B4-BE49-F238E27FC236}">
                <a16:creationId xmlns:a16="http://schemas.microsoft.com/office/drawing/2014/main" id="{B302F244-A991-3B26-26EE-E2C1891B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350" y="441007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5901BFEE-AF12-83E1-9CAB-15B37D5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6D2C188B-9FFC-CBF6-9484-51042967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3FBAEBC3-865D-4827-B17B-78CBB8FA40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5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A8246A-1049-4790-B3BA-044053EC0560}"/>
              </a:ext>
            </a:extLst>
          </p:cNvPr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76554"/>
                  </a:ext>
                </a:extLst>
              </a:tr>
            </a:tbl>
          </a:graphicData>
        </a:graphic>
      </p:graphicFrame>
      <p:pic>
        <p:nvPicPr>
          <p:cNvPr id="61487" name="Picture 4" descr="chuong">
            <a:extLst>
              <a:ext uri="{FF2B5EF4-FFF2-40B4-BE49-F238E27FC236}">
                <a16:creationId xmlns:a16="http://schemas.microsoft.com/office/drawing/2014/main" id="{1F1B230A-EE33-FDD3-F7DA-09E0020D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8" name="Picture 5" descr="POINSET2">
            <a:extLst>
              <a:ext uri="{FF2B5EF4-FFF2-40B4-BE49-F238E27FC236}">
                <a16:creationId xmlns:a16="http://schemas.microsoft.com/office/drawing/2014/main" id="{85BD08CA-ED92-78A3-51DF-1C155051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9" name="Picture 5" descr="POINSET2">
            <a:extLst>
              <a:ext uri="{FF2B5EF4-FFF2-40B4-BE49-F238E27FC236}">
                <a16:creationId xmlns:a16="http://schemas.microsoft.com/office/drawing/2014/main" id="{C29E807E-7968-6A36-8AA5-176A85BC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47313" y="257175"/>
            <a:ext cx="1558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F5FB20D-E063-D238-5C30-6253C06C4F9F}"/>
              </a:ext>
            </a:extLst>
          </p:cNvPr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88F8B4C-7288-E85A-7490-6DC36F77C3EA}"/>
              </a:ext>
            </a:extLst>
          </p:cNvPr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98F8BD0-4C9A-CAE0-1459-E2D5BC0C5AA4}"/>
              </a:ext>
            </a:extLst>
          </p:cNvPr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47B5AA-7088-E845-C4AB-2009BFD0682C}"/>
              </a:ext>
            </a:extLst>
          </p:cNvPr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EFAE23E-2DBD-E693-10F8-8C6444CAFDDE}"/>
              </a:ext>
            </a:extLst>
          </p:cNvPr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214865C-5C47-4082-764C-DED6E0B0AF4B}"/>
              </a:ext>
            </a:extLst>
          </p:cNvPr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D02CDA6-E61C-CD3F-C524-8A389C6ED27E}"/>
              </a:ext>
            </a:extLst>
          </p:cNvPr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4282E8D-0446-8334-25CB-37E8B2424182}"/>
              </a:ext>
            </a:extLst>
          </p:cNvPr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EA8E360-4251-1A73-030C-CCB2B7114F1B}"/>
              </a:ext>
            </a:extLst>
          </p:cNvPr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>
            <a:extLst>
              <a:ext uri="{FF2B5EF4-FFF2-40B4-BE49-F238E27FC236}">
                <a16:creationId xmlns:a16="http://schemas.microsoft.com/office/drawing/2014/main" id="{4F815EE7-11BA-639E-58C0-AE03E758E9E9}"/>
              </a:ext>
            </a:extLst>
          </p:cNvPr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>
            <a:extLst>
              <a:ext uri="{FF2B5EF4-FFF2-40B4-BE49-F238E27FC236}">
                <a16:creationId xmlns:a16="http://schemas.microsoft.com/office/drawing/2014/main" id="{315A8DEA-0569-1D8F-82B1-DE1485397171}"/>
              </a:ext>
            </a:extLst>
          </p:cNvPr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8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447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8" y="2379182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7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765826" y="5555268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8373756" y="3438659"/>
            <a:ext cx="2341469" cy="438399"/>
          </a:xfrm>
          <a:prstGeom prst="rect">
            <a:avLst/>
          </a:prstGeom>
        </p:spPr>
      </p:pic>
      <p:pic>
        <p:nvPicPr>
          <p:cNvPr id="2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9481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6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153F76-0BC2-4DAE-BECF-AB7C48104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5"/>
            <a:stretch>
              <a:fillRect b="-10695"/>
            </a:stretch>
          </a:blipFill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0D1BB06-E3E6-F6BF-A916-45CCC4D39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>
            <a:extLst>
              <a:ext uri="{FF2B5EF4-FFF2-40B4-BE49-F238E27FC236}">
                <a16:creationId xmlns:a16="http://schemas.microsoft.com/office/drawing/2014/main" id="{3268E304-0836-1155-6D2E-0F43373A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5" descr="POINSET2">
            <a:extLst>
              <a:ext uri="{FF2B5EF4-FFF2-40B4-BE49-F238E27FC236}">
                <a16:creationId xmlns:a16="http://schemas.microsoft.com/office/drawing/2014/main" id="{26960D93-466B-31BF-E987-CF276CD0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5" descr="POINSET2">
            <a:extLst>
              <a:ext uri="{FF2B5EF4-FFF2-40B4-BE49-F238E27FC236}">
                <a16:creationId xmlns:a16="http://schemas.microsoft.com/office/drawing/2014/main" id="{CE1CEBD1-710A-6946-A03F-DF3270ED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87000" y="319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5" descr="POINSET2">
            <a:extLst>
              <a:ext uri="{FF2B5EF4-FFF2-40B4-BE49-F238E27FC236}">
                <a16:creationId xmlns:a16="http://schemas.microsoft.com/office/drawing/2014/main" id="{6AE4DC51-1110-727D-999A-2AF3E82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66337" y="472281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5" descr="POINSET2">
            <a:extLst>
              <a:ext uri="{FF2B5EF4-FFF2-40B4-BE49-F238E27FC236}">
                <a16:creationId xmlns:a16="http://schemas.microsoft.com/office/drawing/2014/main" id="{898D6841-AF98-EF2E-256E-91A8B0A6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0056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25343F8-C365-CDBC-6294-9FCEA20323E0}"/>
              </a:ext>
            </a:extLst>
          </p:cNvPr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7969585-E8FC-3AA6-F964-784A6188C763}"/>
              </a:ext>
            </a:extLst>
          </p:cNvPr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843C791-5617-2659-2929-0FC02314A6C4}"/>
              </a:ext>
            </a:extLst>
          </p:cNvPr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B729811-2AE3-1F59-7A75-6784D62893D6}"/>
              </a:ext>
            </a:extLst>
          </p:cNvPr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89F70E9-8892-4B57-04A8-C63A96B95780}"/>
              </a:ext>
            </a:extLst>
          </p:cNvPr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2D1DE63-0130-F3B2-FBC6-402F081DDEDC}"/>
              </a:ext>
            </a:extLst>
          </p:cNvPr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B19A351-47F4-5468-35D3-C8C9C1F04E66}"/>
              </a:ext>
            </a:extLst>
          </p:cNvPr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97D9B17F-7E71-CA86-63B4-47F07C008B3E}"/>
              </a:ext>
            </a:extLst>
          </p:cNvPr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78104C1-3C8A-B605-321A-AFD526312DCE}"/>
              </a:ext>
            </a:extLst>
          </p:cNvPr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CFD595E-1993-A030-63F6-06500A47666C}"/>
              </a:ext>
            </a:extLst>
          </p:cNvPr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>
            <a:extLst>
              <a:ext uri="{FF2B5EF4-FFF2-40B4-BE49-F238E27FC236}">
                <a16:creationId xmlns:a16="http://schemas.microsoft.com/office/drawing/2014/main" id="{A390C6BE-65D7-47A5-C62F-B0BE0A55FE59}"/>
              </a:ext>
            </a:extLst>
          </p:cNvPr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:a16="http://schemas.microsoft.com/office/drawing/2014/main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402637"/>
            <a:ext cx="219956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2000" y="442174"/>
            <a:ext cx="330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28" y="3301355"/>
            <a:ext cx="2244173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08" y="2284910"/>
            <a:ext cx="210820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03475" y="3096261"/>
            <a:ext cx="454660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28841" y="1276352"/>
            <a:ext cx="403073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5887" y="3924301"/>
            <a:ext cx="41656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40462" y="408655"/>
            <a:ext cx="6525913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6" y="2677503"/>
            <a:ext cx="2244173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179" y="3769123"/>
            <a:ext cx="454660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-90342"/>
            <a:ext cx="8128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1207860"/>
            <a:ext cx="8128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1207860"/>
            <a:ext cx="8128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113000" y="1167754"/>
            <a:ext cx="8128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98" y="3548512"/>
            <a:ext cx="2416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46505" y="244570"/>
            <a:ext cx="118364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câu trả lời đúng sẽ giúp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9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5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4489550"/>
            <a:ext cx="1666665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số: năm mươi hai phần tám mươi tư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8012133" y="3465628"/>
            <a:ext cx="2717137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5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5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7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Đọc phân số sau: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093793" y="1948463"/>
            <a:ext cx="699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phần 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02" y="3464417"/>
            <a:ext cx="2727297" cy="304706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0765945-8060-7973-9986-972BAF24D3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0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2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32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 có tử số là 9, mẫu số là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51" y="3464418"/>
            <a:ext cx="2256328" cy="38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1474640" y="6384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58800" y="6321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9179640" y="37414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63800" y="367812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032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7" y="4555482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0963" y="3945563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2" y="4332093"/>
            <a:ext cx="1430861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680185" y="1750502"/>
            <a:ext cx="699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7743011" y="3501444"/>
            <a:ext cx="3001160" cy="341993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A00ED045-822B-4DC3-521E-8198F0D9A3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3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5" y="2841837"/>
            <a:ext cx="1595860" cy="927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173" y="976952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943" y="4124801"/>
            <a:ext cx="2611572" cy="1871627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283870" y="712991"/>
            <a:ext cx="9302495" cy="130379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2" y="3464417"/>
            <a:ext cx="2727297" cy="3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1" y="4253557"/>
            <a:ext cx="1932260" cy="144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8" y="4234341"/>
            <a:ext cx="1831519" cy="137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74" y="4371033"/>
            <a:ext cx="1838881" cy="137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68" y="4435366"/>
            <a:ext cx="1667301" cy="125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621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</TotalTime>
  <Words>312</Words>
  <PresentationFormat>Widescreen</PresentationFormat>
  <Paragraphs>99</Paragraphs>
  <Slides>21</Slides>
  <Notes>9</Notes>
  <HiddenSlides>0</HiddenSlides>
  <MMClips>6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等线</vt:lpstr>
      <vt:lpstr>.VnTime</vt:lpstr>
      <vt:lpstr>Arial</vt:lpstr>
      <vt:lpstr>Calibri</vt:lpstr>
      <vt:lpstr>Calibri Light</vt:lpstr>
      <vt:lpstr>Cambria</vt:lpstr>
      <vt:lpstr>Cambria Math</vt:lpstr>
      <vt:lpstr>iCiel Cadena</vt:lpstr>
      <vt:lpstr>SVN-Mutlu</vt:lpstr>
      <vt:lpstr>Times New Roman</vt:lpstr>
      <vt:lpstr>UTM Colossalis</vt:lpstr>
      <vt:lpstr>UTM Pierre</vt:lpstr>
      <vt:lpstr>Custom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2023-12-06T11:08:07Z</dcterms:created>
  <dcterms:modified xsi:type="dcterms:W3CDTF">2023-12-16T01:32:27Z</dcterms:modified>
</cp:coreProperties>
</file>