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embeddedFontLst>
    <p:embeddedFont>
      <p:font typeface="Tahoma" panose="020B0604030504040204" pitchFamily="34" charset="0"/>
      <p:regular r:id="rId15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F3"/>
    <a:srgbClr val="CEE1F2"/>
    <a:srgbClr val="C6DCF0"/>
    <a:srgbClr val="F6F8FC"/>
    <a:srgbClr val="E7F0F9"/>
    <a:srgbClr val="D9E848"/>
    <a:srgbClr val="CF5F13"/>
    <a:srgbClr val="F5DF3B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7C12E-13BE-46C4-8FA2-1B237AF33050}" v="2" dt="2019-09-22T15:17:02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C437C12E-13BE-46C4-8FA2-1B237AF33050}"/>
    <pc:docChg chg="modSld">
      <pc:chgData name="Người dùng Khách" userId="" providerId="Windows Live" clId="Web-{C437C12E-13BE-46C4-8FA2-1B237AF33050}" dt="2019-09-22T15:17:02.121" v="1" actId="20577"/>
      <pc:docMkLst>
        <pc:docMk/>
      </pc:docMkLst>
      <pc:sldChg chg="modSp">
        <pc:chgData name="Người dùng Khách" userId="" providerId="Windows Live" clId="Web-{C437C12E-13BE-46C4-8FA2-1B237AF33050}" dt="2019-09-22T15:17:02.121" v="1" actId="20577"/>
        <pc:sldMkLst>
          <pc:docMk/>
          <pc:sldMk cId="2790983187" sldId="258"/>
        </pc:sldMkLst>
        <pc:spChg chg="mod">
          <ac:chgData name="Người dùng Khách" userId="" providerId="Windows Live" clId="Web-{C437C12E-13BE-46C4-8FA2-1B237AF33050}" dt="2019-09-22T15:17:02.121" v="1" actId="20577"/>
          <ac:spMkLst>
            <pc:docMk/>
            <pc:sldMk cId="2790983187" sldId="258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7842B-CD07-4CA2-B37B-2D4E25C07C52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7FC1C-E274-4C45-A068-524E6AC6CF5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9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t>25/03/2020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gif"/><Relationship Id="rId18" Type="http://schemas.openxmlformats.org/officeDocument/2006/relationships/image" Target="../media/image11.png"/><Relationship Id="rId26" Type="http://schemas.openxmlformats.org/officeDocument/2006/relationships/slide" Target="slide2.xml"/><Relationship Id="rId21" Type="http://schemas.openxmlformats.org/officeDocument/2006/relationships/image" Target="../media/image14.png"/><Relationship Id="rId34" Type="http://schemas.openxmlformats.org/officeDocument/2006/relationships/slide" Target="slide9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8.gif"/><Relationship Id="rId33" Type="http://schemas.openxmlformats.org/officeDocument/2006/relationships/slide" Target="slide8.xml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4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24" Type="http://schemas.openxmlformats.org/officeDocument/2006/relationships/image" Target="../media/image17.png"/><Relationship Id="rId32" Type="http://schemas.openxmlformats.org/officeDocument/2006/relationships/slide" Target="slide7.xml"/><Relationship Id="rId37" Type="http://schemas.openxmlformats.org/officeDocument/2006/relationships/image" Target="../media/image20.png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23" Type="http://schemas.openxmlformats.org/officeDocument/2006/relationships/image" Target="../media/image16.png"/><Relationship Id="rId28" Type="http://schemas.openxmlformats.org/officeDocument/2006/relationships/slide" Target="slide3.xml"/><Relationship Id="rId36" Type="http://schemas.openxmlformats.org/officeDocument/2006/relationships/slide" Target="slide11.xml"/><Relationship Id="rId10" Type="http://schemas.openxmlformats.org/officeDocument/2006/relationships/slide" Target="slide12.xml"/><Relationship Id="rId19" Type="http://schemas.openxmlformats.org/officeDocument/2006/relationships/image" Target="../media/image12.png"/><Relationship Id="rId31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image" Target="../media/image3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19.gif"/><Relationship Id="rId30" Type="http://schemas.openxmlformats.org/officeDocument/2006/relationships/slide" Target="slide5.xml"/><Relationship Id="rId35" Type="http://schemas.openxmlformats.org/officeDocument/2006/relationships/slide" Target="slide10.xml"/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6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750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TIẾP THEO CỦA BÀI HỌC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6279" y="3890665"/>
            <a:ext cx="3132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dạy thật tốt bạn tui nhé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lesson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06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/>
                <a:ea typeface="Tahoma"/>
                <a:cs typeface="Tahoma"/>
              </a:rPr>
              <a:t>Question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1: 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Answer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97</Words>
  <PresentationFormat>Widescreen</PresentationFormat>
  <Paragraphs>49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Tahoma</vt:lpstr>
      <vt:lpstr>Calibri Light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2018-08-09T12:27:57Z</dcterms:created>
  <dcterms:modified xsi:type="dcterms:W3CDTF">2020-03-25T03:00:34Z</dcterms:modified>
</cp:coreProperties>
</file>