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4"/>
  </p:notesMasterIdLst>
  <p:sldIdLst>
    <p:sldId id="256" r:id="rId4"/>
    <p:sldId id="260" r:id="rId5"/>
    <p:sldId id="280" r:id="rId6"/>
    <p:sldId id="266" r:id="rId7"/>
    <p:sldId id="268" r:id="rId8"/>
    <p:sldId id="281" r:id="rId9"/>
    <p:sldId id="282" r:id="rId10"/>
    <p:sldId id="283" r:id="rId11"/>
    <p:sldId id="284" r:id="rId12"/>
    <p:sldId id="291" r:id="rId13"/>
    <p:sldId id="286" r:id="rId14"/>
    <p:sldId id="287" r:id="rId15"/>
    <p:sldId id="288" r:id="rId16"/>
    <p:sldId id="289" r:id="rId17"/>
    <p:sldId id="290" r:id="rId18"/>
    <p:sldId id="292" r:id="rId19"/>
    <p:sldId id="275" r:id="rId20"/>
    <p:sldId id="277" r:id="rId21"/>
    <p:sldId id="278" r:id="rId22"/>
    <p:sldId id="279" r:id="rId23"/>
  </p:sldIdLst>
  <p:sldSz cx="4800600" cy="27003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A01FE-4588-4624-A894-8CE72D249013}" v="96" dt="2023-12-26T17:14:10.093"/>
    <p1510:client id="{BAB42B65-9124-41E3-BE4F-A2771373442E}" v="72" dt="2023-12-26T02:31: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210" d="100"/>
          <a:sy n="210" d="100"/>
        </p:scale>
        <p:origin x="162"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3-12-26T02:38:15.431" v="252" actId="1076"/>
      <pc:docMkLst>
        <pc:docMk/>
      </pc:docMkLst>
      <pc:sldChg chg="modSp mod modNotes">
        <pc:chgData name="a49512 Phạm Ngọc Anh" userId="cefd2df1-5fa3-4dec-87c8-c5040616a0c8" providerId="ADAL" clId="{BAB42B65-9124-41E3-BE4F-A2771373442E}" dt="2023-12-26T02:38:15.431" v="252" actId="1076"/>
        <pc:sldMkLst>
          <pc:docMk/>
          <pc:sldMk cId="0" sldId="256"/>
        </pc:sldMkLst>
        <pc:spChg chg="mod">
          <ac:chgData name="a49512 Phạm Ngọc Anh" userId="cefd2df1-5fa3-4dec-87c8-c5040616a0c8" providerId="ADAL" clId="{BAB42B65-9124-41E3-BE4F-A2771373442E}" dt="2023-12-26T02:34:36.407" v="189" actId="2710"/>
          <ac:spMkLst>
            <pc:docMk/>
            <pc:sldMk cId="0" sldId="256"/>
            <ac:spMk id="235" creationId="{00000000-0000-0000-0000-000000000000}"/>
          </ac:spMkLst>
        </pc:spChg>
        <pc:spChg chg="mod">
          <ac:chgData name="a49512 Phạm Ngọc Anh" userId="cefd2df1-5fa3-4dec-87c8-c5040616a0c8" providerId="ADAL" clId="{BAB42B65-9124-41E3-BE4F-A2771373442E}" dt="2023-12-26T02:38:15.431" v="252" actId="1076"/>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docChgLst>
    <pc:chgData name="a49512 Phạm Ngọc Anh" userId="cefd2df1-5fa3-4dec-87c8-c5040616a0c8" providerId="ADAL" clId="{306A01FE-4588-4624-A894-8CE72D249013}"/>
    <pc:docChg chg="undo custSel addSld delSld modSld sldOrd modMainMaster">
      <pc:chgData name="a49512 Phạm Ngọc Anh" userId="cefd2df1-5fa3-4dec-87c8-c5040616a0c8" providerId="ADAL" clId="{306A01FE-4588-4624-A894-8CE72D249013}" dt="2023-12-26T17:14:10.093" v="410"/>
      <pc:docMkLst>
        <pc:docMk/>
      </pc:docMkLst>
      <pc:sldChg chg="modSp mod modTransition">
        <pc:chgData name="a49512 Phạm Ngọc Anh" userId="cefd2df1-5fa3-4dec-87c8-c5040616a0c8" providerId="ADAL" clId="{306A01FE-4588-4624-A894-8CE72D249013}" dt="2023-12-26T17:10:42.953" v="391"/>
        <pc:sldMkLst>
          <pc:docMk/>
          <pc:sldMk cId="0" sldId="256"/>
        </pc:sldMkLst>
        <pc:spChg chg="mod">
          <ac:chgData name="a49512 Phạm Ngọc Anh" userId="cefd2df1-5fa3-4dec-87c8-c5040616a0c8" providerId="ADAL" clId="{306A01FE-4588-4624-A894-8CE72D249013}" dt="2023-12-26T16:41:50.135" v="61" actId="1076"/>
          <ac:spMkLst>
            <pc:docMk/>
            <pc:sldMk cId="0" sldId="256"/>
            <ac:spMk id="236" creationId="{00000000-0000-0000-0000-000000000000}"/>
          </ac:spMkLst>
        </pc:spChg>
      </pc:sldChg>
      <pc:sldChg chg="del">
        <pc:chgData name="a49512 Phạm Ngọc Anh" userId="cefd2df1-5fa3-4dec-87c8-c5040616a0c8" providerId="ADAL" clId="{306A01FE-4588-4624-A894-8CE72D249013}" dt="2023-12-26T16:42:07.313" v="62" actId="47"/>
        <pc:sldMkLst>
          <pc:docMk/>
          <pc:sldMk cId="0" sldId="257"/>
        </pc:sldMkLst>
      </pc:sldChg>
      <pc:sldChg chg="del">
        <pc:chgData name="a49512 Phạm Ngọc Anh" userId="cefd2df1-5fa3-4dec-87c8-c5040616a0c8" providerId="ADAL" clId="{306A01FE-4588-4624-A894-8CE72D249013}" dt="2023-12-26T16:42:07.313" v="62" actId="47"/>
        <pc:sldMkLst>
          <pc:docMk/>
          <pc:sldMk cId="0" sldId="258"/>
        </pc:sldMkLst>
      </pc:sldChg>
      <pc:sldChg chg="del">
        <pc:chgData name="a49512 Phạm Ngọc Anh" userId="cefd2df1-5fa3-4dec-87c8-c5040616a0c8" providerId="ADAL" clId="{306A01FE-4588-4624-A894-8CE72D249013}" dt="2023-12-26T16:42:07.313" v="62" actId="47"/>
        <pc:sldMkLst>
          <pc:docMk/>
          <pc:sldMk cId="0" sldId="259"/>
        </pc:sldMkLst>
      </pc:sldChg>
      <pc:sldChg chg="modSp modTransition">
        <pc:chgData name="a49512 Phạm Ngọc Anh" userId="cefd2df1-5fa3-4dec-87c8-c5040616a0c8" providerId="ADAL" clId="{306A01FE-4588-4624-A894-8CE72D249013}" dt="2023-12-26T17:10:42.953" v="391"/>
        <pc:sldMkLst>
          <pc:docMk/>
          <pc:sldMk cId="0" sldId="260"/>
        </pc:sldMkLst>
        <pc:picChg chg="mod">
          <ac:chgData name="a49512 Phạm Ngọc Anh" userId="cefd2df1-5fa3-4dec-87c8-c5040616a0c8" providerId="ADAL" clId="{306A01FE-4588-4624-A894-8CE72D249013}" dt="2023-12-26T16:42:41.095" v="63"/>
          <ac:picMkLst>
            <pc:docMk/>
            <pc:sldMk cId="0" sldId="260"/>
            <ac:picMk id="2" creationId="{73A54AFB-6534-DFEB-C7EF-27CED7963DB4}"/>
          </ac:picMkLst>
        </pc:picChg>
      </pc:sldChg>
      <pc:sldChg chg="del">
        <pc:chgData name="a49512 Phạm Ngọc Anh" userId="cefd2df1-5fa3-4dec-87c8-c5040616a0c8" providerId="ADAL" clId="{306A01FE-4588-4624-A894-8CE72D249013}" dt="2023-12-26T16:42:45.436" v="67" actId="47"/>
        <pc:sldMkLst>
          <pc:docMk/>
          <pc:sldMk cId="0" sldId="261"/>
        </pc:sldMkLst>
      </pc:sldChg>
      <pc:sldChg chg="addSp modSp mod ord modTransition modAnim">
        <pc:chgData name="a49512 Phạm Ngọc Anh" userId="cefd2df1-5fa3-4dec-87c8-c5040616a0c8" providerId="ADAL" clId="{306A01FE-4588-4624-A894-8CE72D249013}" dt="2023-12-26T17:10:42.953" v="391"/>
        <pc:sldMkLst>
          <pc:docMk/>
          <pc:sldMk cId="0" sldId="262"/>
        </pc:sldMkLst>
        <pc:spChg chg="add mod">
          <ac:chgData name="a49512 Phạm Ngọc Anh" userId="cefd2df1-5fa3-4dec-87c8-c5040616a0c8" providerId="ADAL" clId="{306A01FE-4588-4624-A894-8CE72D249013}" dt="2023-12-26T16:44:15.940" v="72" actId="14100"/>
          <ac:spMkLst>
            <pc:docMk/>
            <pc:sldMk cId="0" sldId="262"/>
            <ac:spMk id="2" creationId="{551296C2-6668-8265-8762-2478DF2883AB}"/>
          </ac:spMkLst>
        </pc:spChg>
        <pc:spChg chg="mod">
          <ac:chgData name="a49512 Phạm Ngọc Anh" userId="cefd2df1-5fa3-4dec-87c8-c5040616a0c8" providerId="ADAL" clId="{306A01FE-4588-4624-A894-8CE72D249013}" dt="2023-12-26T16:44:26.224" v="76" actId="207"/>
          <ac:spMkLst>
            <pc:docMk/>
            <pc:sldMk cId="0" sldId="262"/>
            <ac:spMk id="4" creationId="{DE9CE956-8620-EBDF-A5BB-D282B5867658}"/>
          </ac:spMkLst>
        </pc:spChg>
        <pc:spChg chg="mod">
          <ac:chgData name="a49512 Phạm Ngọc Anh" userId="cefd2df1-5fa3-4dec-87c8-c5040616a0c8" providerId="ADAL" clId="{306A01FE-4588-4624-A894-8CE72D249013}" dt="2023-12-26T16:44:26.224" v="76" actId="207"/>
          <ac:spMkLst>
            <pc:docMk/>
            <pc:sldMk cId="0" sldId="262"/>
            <ac:spMk id="5" creationId="{4BB8BD7E-F6B5-41F1-C7D6-05C2A2E0C905}"/>
          </ac:spMkLst>
        </pc:spChg>
        <pc:spChg chg="add mod">
          <ac:chgData name="a49512 Phạm Ngọc Anh" userId="cefd2df1-5fa3-4dec-87c8-c5040616a0c8" providerId="ADAL" clId="{306A01FE-4588-4624-A894-8CE72D249013}" dt="2023-12-26T16:44:31.464" v="78" actId="1076"/>
          <ac:spMkLst>
            <pc:docMk/>
            <pc:sldMk cId="0" sldId="262"/>
            <ac:spMk id="6" creationId="{5B278C94-7E6A-1084-FEE6-2B68C71F9230}"/>
          </ac:spMkLst>
        </pc:spChg>
        <pc:grpChg chg="add mod">
          <ac:chgData name="a49512 Phạm Ngọc Anh" userId="cefd2df1-5fa3-4dec-87c8-c5040616a0c8" providerId="ADAL" clId="{306A01FE-4588-4624-A894-8CE72D249013}" dt="2023-12-26T16:44:28.234" v="77" actId="1076"/>
          <ac:grpSpMkLst>
            <pc:docMk/>
            <pc:sldMk cId="0" sldId="262"/>
            <ac:grpSpMk id="3" creationId="{920199DD-EB1A-CF46-1F9B-1FED77A97C84}"/>
          </ac:grpSpMkLst>
        </pc:grpChg>
      </pc:sldChg>
      <pc:sldChg chg="modSp modTransition">
        <pc:chgData name="a49512 Phạm Ngọc Anh" userId="cefd2df1-5fa3-4dec-87c8-c5040616a0c8" providerId="ADAL" clId="{306A01FE-4588-4624-A894-8CE72D249013}" dt="2023-12-26T17:10:42.953" v="391"/>
        <pc:sldMkLst>
          <pc:docMk/>
          <pc:sldMk cId="0" sldId="263"/>
        </pc:sldMkLst>
        <pc:picChg chg="mod">
          <ac:chgData name="a49512 Phạm Ngọc Anh" userId="cefd2df1-5fa3-4dec-87c8-c5040616a0c8" providerId="ADAL" clId="{306A01FE-4588-4624-A894-8CE72D249013}" dt="2023-12-26T16:48:10.674" v="96"/>
          <ac:picMkLst>
            <pc:docMk/>
            <pc:sldMk cId="0" sldId="263"/>
            <ac:picMk id="2" creationId="{772D489A-2CCE-3466-4C1D-57DF18F662AE}"/>
          </ac:picMkLst>
        </pc:picChg>
      </pc:sldChg>
      <pc:sldChg chg="del">
        <pc:chgData name="a49512 Phạm Ngọc Anh" userId="cefd2df1-5fa3-4dec-87c8-c5040616a0c8" providerId="ADAL" clId="{306A01FE-4588-4624-A894-8CE72D249013}" dt="2023-12-26T16:48:12.594" v="97" actId="47"/>
        <pc:sldMkLst>
          <pc:docMk/>
          <pc:sldMk cId="0" sldId="264"/>
        </pc:sldMkLst>
      </pc:sldChg>
      <pc:sldChg chg="addSp modSp mod modTransition modAnim">
        <pc:chgData name="a49512 Phạm Ngọc Anh" userId="cefd2df1-5fa3-4dec-87c8-c5040616a0c8" providerId="ADAL" clId="{306A01FE-4588-4624-A894-8CE72D249013}" dt="2023-12-26T17:10:42.953" v="391"/>
        <pc:sldMkLst>
          <pc:docMk/>
          <pc:sldMk cId="0" sldId="265"/>
        </pc:sldMkLst>
        <pc:spChg chg="add mod">
          <ac:chgData name="a49512 Phạm Ngọc Anh" userId="cefd2df1-5fa3-4dec-87c8-c5040616a0c8" providerId="ADAL" clId="{306A01FE-4588-4624-A894-8CE72D249013}" dt="2023-12-26T16:49:28.147" v="114" actId="255"/>
          <ac:spMkLst>
            <pc:docMk/>
            <pc:sldMk cId="0" sldId="265"/>
            <ac:spMk id="2" creationId="{A4CE8B29-A9D2-E749-C8C1-584E5AA35D81}"/>
          </ac:spMkLst>
        </pc:spChg>
        <pc:spChg chg="mod">
          <ac:chgData name="a49512 Phạm Ngọc Anh" userId="cefd2df1-5fa3-4dec-87c8-c5040616a0c8" providerId="ADAL" clId="{306A01FE-4588-4624-A894-8CE72D249013}" dt="2023-12-26T16:49:10.029" v="108"/>
          <ac:spMkLst>
            <pc:docMk/>
            <pc:sldMk cId="0" sldId="265"/>
            <ac:spMk id="7" creationId="{8D2E188B-6BB1-7F40-5DB6-4842140CC643}"/>
          </ac:spMkLst>
        </pc:spChg>
        <pc:spChg chg="mod">
          <ac:chgData name="a49512 Phạm Ngọc Anh" userId="cefd2df1-5fa3-4dec-87c8-c5040616a0c8" providerId="ADAL" clId="{306A01FE-4588-4624-A894-8CE72D249013}" dt="2023-12-26T16:49:10.029" v="108"/>
          <ac:spMkLst>
            <pc:docMk/>
            <pc:sldMk cId="0" sldId="265"/>
            <ac:spMk id="8" creationId="{88FB2873-BB3D-121D-28E0-7841ADC677C5}"/>
          </ac:spMkLst>
        </pc:spChg>
        <pc:spChg chg="mod">
          <ac:chgData name="a49512 Phạm Ngọc Anh" userId="cefd2df1-5fa3-4dec-87c8-c5040616a0c8" providerId="ADAL" clId="{306A01FE-4588-4624-A894-8CE72D249013}" dt="2023-12-26T16:49:10.029" v="108"/>
          <ac:spMkLst>
            <pc:docMk/>
            <pc:sldMk cId="0" sldId="265"/>
            <ac:spMk id="9" creationId="{51A26FE1-84EF-1BBD-2C09-8BBCC593B28C}"/>
          </ac:spMkLst>
        </pc:spChg>
        <pc:spChg chg="mod">
          <ac:chgData name="a49512 Phạm Ngọc Anh" userId="cefd2df1-5fa3-4dec-87c8-c5040616a0c8" providerId="ADAL" clId="{306A01FE-4588-4624-A894-8CE72D249013}" dt="2023-12-26T16:49:10.029" v="108"/>
          <ac:spMkLst>
            <pc:docMk/>
            <pc:sldMk cId="0" sldId="265"/>
            <ac:spMk id="10" creationId="{7F0ECC54-3779-E909-9EFD-35754F2AA048}"/>
          </ac:spMkLst>
        </pc:spChg>
        <pc:spChg chg="add mod">
          <ac:chgData name="a49512 Phạm Ngọc Anh" userId="cefd2df1-5fa3-4dec-87c8-c5040616a0c8" providerId="ADAL" clId="{306A01FE-4588-4624-A894-8CE72D249013}" dt="2023-12-26T16:49:31.690" v="115" actId="255"/>
          <ac:spMkLst>
            <pc:docMk/>
            <pc:sldMk cId="0" sldId="265"/>
            <ac:spMk id="11" creationId="{0576B31B-BE9F-ED0D-B67B-B4F9716A165B}"/>
          </ac:spMkLst>
        </pc:spChg>
        <pc:grpChg chg="add mod">
          <ac:chgData name="a49512 Phạm Ngọc Anh" userId="cefd2df1-5fa3-4dec-87c8-c5040616a0c8" providerId="ADAL" clId="{306A01FE-4588-4624-A894-8CE72D249013}" dt="2023-12-26T16:49:19.667" v="111" actId="1076"/>
          <ac:grpSpMkLst>
            <pc:docMk/>
            <pc:sldMk cId="0" sldId="265"/>
            <ac:grpSpMk id="3" creationId="{4A44FB98-B4B0-F869-8341-C52FA526B95E}"/>
          </ac:grpSpMkLst>
        </pc:grpChg>
        <pc:grpChg chg="mod">
          <ac:chgData name="a49512 Phạm Ngọc Anh" userId="cefd2df1-5fa3-4dec-87c8-c5040616a0c8" providerId="ADAL" clId="{306A01FE-4588-4624-A894-8CE72D249013}" dt="2023-12-26T16:49:10.029" v="108"/>
          <ac:grpSpMkLst>
            <pc:docMk/>
            <pc:sldMk cId="0" sldId="265"/>
            <ac:grpSpMk id="4" creationId="{64C73846-6B0C-D3EE-D5FF-F8E8BD947603}"/>
          </ac:grpSpMkLst>
        </pc:grpChg>
        <pc:grpChg chg="mod">
          <ac:chgData name="a49512 Phạm Ngọc Anh" userId="cefd2df1-5fa3-4dec-87c8-c5040616a0c8" providerId="ADAL" clId="{306A01FE-4588-4624-A894-8CE72D249013}" dt="2023-12-26T16:49:10.029" v="108"/>
          <ac:grpSpMkLst>
            <pc:docMk/>
            <pc:sldMk cId="0" sldId="265"/>
            <ac:grpSpMk id="5" creationId="{CB2D06AF-E050-3AE5-3C0D-954E67B15574}"/>
          </ac:grpSpMkLst>
        </pc:grpChg>
        <pc:picChg chg="mod">
          <ac:chgData name="a49512 Phạm Ngọc Anh" userId="cefd2df1-5fa3-4dec-87c8-c5040616a0c8" providerId="ADAL" clId="{306A01FE-4588-4624-A894-8CE72D249013}" dt="2023-12-26T16:49:10.029" v="108"/>
          <ac:picMkLst>
            <pc:docMk/>
            <pc:sldMk cId="0" sldId="265"/>
            <ac:picMk id="6" creationId="{012BCB99-EF6C-FC39-C1D6-22732373160D}"/>
          </ac:picMkLst>
        </pc:picChg>
      </pc:sldChg>
      <pc:sldChg chg="modSp add del modTransition">
        <pc:chgData name="a49512 Phạm Ngọc Anh" userId="cefd2df1-5fa3-4dec-87c8-c5040616a0c8" providerId="ADAL" clId="{306A01FE-4588-4624-A894-8CE72D249013}" dt="2023-12-26T17:10:42.953" v="391"/>
        <pc:sldMkLst>
          <pc:docMk/>
          <pc:sldMk cId="0" sldId="266"/>
        </pc:sldMkLst>
        <pc:picChg chg="mod">
          <ac:chgData name="a49512 Phạm Ngọc Anh" userId="cefd2df1-5fa3-4dec-87c8-c5040616a0c8" providerId="ADAL" clId="{306A01FE-4588-4624-A894-8CE72D249013}" dt="2023-12-26T17:01:06.233" v="238"/>
          <ac:picMkLst>
            <pc:docMk/>
            <pc:sldMk cId="0" sldId="266"/>
            <ac:picMk id="2" creationId="{42910508-A1B1-CB0D-8449-76315D0561FC}"/>
          </ac:picMkLst>
        </pc:picChg>
      </pc:sldChg>
      <pc:sldChg chg="add del">
        <pc:chgData name="a49512 Phạm Ngọc Anh" userId="cefd2df1-5fa3-4dec-87c8-c5040616a0c8" providerId="ADAL" clId="{306A01FE-4588-4624-A894-8CE72D249013}" dt="2023-12-26T17:01:07.968" v="239" actId="47"/>
        <pc:sldMkLst>
          <pc:docMk/>
          <pc:sldMk cId="0" sldId="267"/>
        </pc:sldMkLst>
      </pc:sldChg>
      <pc:sldChg chg="addSp modSp mod modTransition modAnim">
        <pc:chgData name="a49512 Phạm Ngọc Anh" userId="cefd2df1-5fa3-4dec-87c8-c5040616a0c8" providerId="ADAL" clId="{306A01FE-4588-4624-A894-8CE72D249013}" dt="2023-12-26T17:10:42.953" v="391"/>
        <pc:sldMkLst>
          <pc:docMk/>
          <pc:sldMk cId="0" sldId="268"/>
        </pc:sldMkLst>
        <pc:spChg chg="add mod">
          <ac:chgData name="a49512 Phạm Ngọc Anh" userId="cefd2df1-5fa3-4dec-87c8-c5040616a0c8" providerId="ADAL" clId="{306A01FE-4588-4624-A894-8CE72D249013}" dt="2023-12-26T17:01:35.626" v="249" actId="1076"/>
          <ac:spMkLst>
            <pc:docMk/>
            <pc:sldMk cId="0" sldId="268"/>
            <ac:spMk id="2" creationId="{79F2446F-B088-5276-6534-9A37B1D5A1FD}"/>
          </ac:spMkLst>
        </pc:spChg>
        <pc:spChg chg="mod">
          <ac:chgData name="a49512 Phạm Ngọc Anh" userId="cefd2df1-5fa3-4dec-87c8-c5040616a0c8" providerId="ADAL" clId="{306A01FE-4588-4624-A894-8CE72D249013}" dt="2023-12-26T17:01:25.589" v="246" actId="255"/>
          <ac:spMkLst>
            <pc:docMk/>
            <pc:sldMk cId="0" sldId="268"/>
            <ac:spMk id="6" creationId="{9ED59AF4-3A79-8BF9-98CF-D03AA6CAA5B7}"/>
          </ac:spMkLst>
        </pc:spChg>
        <pc:spChg chg="mod">
          <ac:chgData name="a49512 Phạm Ngọc Anh" userId="cefd2df1-5fa3-4dec-87c8-c5040616a0c8" providerId="ADAL" clId="{306A01FE-4588-4624-A894-8CE72D249013}" dt="2023-12-26T17:01:25.589" v="246" actId="255"/>
          <ac:spMkLst>
            <pc:docMk/>
            <pc:sldMk cId="0" sldId="268"/>
            <ac:spMk id="7" creationId="{97ED35ED-3502-AC10-2497-2BB884CCB5C0}"/>
          </ac:spMkLst>
        </pc:spChg>
        <pc:grpChg chg="add mod">
          <ac:chgData name="a49512 Phạm Ngọc Anh" userId="cefd2df1-5fa3-4dec-87c8-c5040616a0c8" providerId="ADAL" clId="{306A01FE-4588-4624-A894-8CE72D249013}" dt="2023-12-26T17:01:35.626" v="249" actId="1076"/>
          <ac:grpSpMkLst>
            <pc:docMk/>
            <pc:sldMk cId="0" sldId="268"/>
            <ac:grpSpMk id="3" creationId="{5548372F-8A5E-BB33-DFD7-3CA45F1C4C8D}"/>
          </ac:grpSpMkLst>
        </pc:grpChg>
        <pc:grpChg chg="mod">
          <ac:chgData name="a49512 Phạm Ngọc Anh" userId="cefd2df1-5fa3-4dec-87c8-c5040616a0c8" providerId="ADAL" clId="{306A01FE-4588-4624-A894-8CE72D249013}" dt="2023-12-26T17:01:16.513" v="244"/>
          <ac:grpSpMkLst>
            <pc:docMk/>
            <pc:sldMk cId="0" sldId="268"/>
            <ac:grpSpMk id="4" creationId="{8A4CCB5F-7478-C03E-5EF6-622EC97F71C1}"/>
          </ac:grpSpMkLst>
        </pc:grpChg>
        <pc:picChg chg="mod">
          <ac:chgData name="a49512 Phạm Ngọc Anh" userId="cefd2df1-5fa3-4dec-87c8-c5040616a0c8" providerId="ADAL" clId="{306A01FE-4588-4624-A894-8CE72D249013}" dt="2023-12-26T17:01:16.513" v="244"/>
          <ac:picMkLst>
            <pc:docMk/>
            <pc:sldMk cId="0" sldId="268"/>
            <ac:picMk id="5" creationId="{9DAA0D32-E53F-DD25-62FB-0DC9D92AA98C}"/>
          </ac:picMkLst>
        </pc:picChg>
      </pc:sldChg>
      <pc:sldChg chg="add del">
        <pc:chgData name="a49512 Phạm Ngọc Anh" userId="cefd2df1-5fa3-4dec-87c8-c5040616a0c8" providerId="ADAL" clId="{306A01FE-4588-4624-A894-8CE72D249013}" dt="2023-12-26T17:09:27.583" v="389" actId="47"/>
        <pc:sldMkLst>
          <pc:docMk/>
          <pc:sldMk cId="0" sldId="269"/>
        </pc:sldMkLst>
      </pc:sldChg>
      <pc:sldChg chg="add del">
        <pc:chgData name="a49512 Phạm Ngọc Anh" userId="cefd2df1-5fa3-4dec-87c8-c5040616a0c8" providerId="ADAL" clId="{306A01FE-4588-4624-A894-8CE72D249013}" dt="2023-12-26T17:09:27.583" v="389" actId="47"/>
        <pc:sldMkLst>
          <pc:docMk/>
          <pc:sldMk cId="0" sldId="270"/>
        </pc:sldMkLst>
      </pc:sldChg>
      <pc:sldChg chg="add del">
        <pc:chgData name="a49512 Phạm Ngọc Anh" userId="cefd2df1-5fa3-4dec-87c8-c5040616a0c8" providerId="ADAL" clId="{306A01FE-4588-4624-A894-8CE72D249013}" dt="2023-12-26T17:09:27.583" v="389" actId="47"/>
        <pc:sldMkLst>
          <pc:docMk/>
          <pc:sldMk cId="0" sldId="271"/>
        </pc:sldMkLst>
      </pc:sldChg>
      <pc:sldChg chg="add del">
        <pc:chgData name="a49512 Phạm Ngọc Anh" userId="cefd2df1-5fa3-4dec-87c8-c5040616a0c8" providerId="ADAL" clId="{306A01FE-4588-4624-A894-8CE72D249013}" dt="2023-12-26T17:09:27.583" v="389" actId="47"/>
        <pc:sldMkLst>
          <pc:docMk/>
          <pc:sldMk cId="0" sldId="272"/>
        </pc:sldMkLst>
      </pc:sldChg>
      <pc:sldChg chg="add del">
        <pc:chgData name="a49512 Phạm Ngọc Anh" userId="cefd2df1-5fa3-4dec-87c8-c5040616a0c8" providerId="ADAL" clId="{306A01FE-4588-4624-A894-8CE72D249013}" dt="2023-12-26T17:09:27.583" v="389" actId="47"/>
        <pc:sldMkLst>
          <pc:docMk/>
          <pc:sldMk cId="0" sldId="273"/>
        </pc:sldMkLst>
      </pc:sldChg>
      <pc:sldChg chg="add del">
        <pc:chgData name="a49512 Phạm Ngọc Anh" userId="cefd2df1-5fa3-4dec-87c8-c5040616a0c8" providerId="ADAL" clId="{306A01FE-4588-4624-A894-8CE72D249013}" dt="2023-12-26T17:09:27.583" v="389" actId="47"/>
        <pc:sldMkLst>
          <pc:docMk/>
          <pc:sldMk cId="0" sldId="274"/>
        </pc:sldMkLst>
      </pc:sldChg>
      <pc:sldChg chg="modSp add del modTransition">
        <pc:chgData name="a49512 Phạm Ngọc Anh" userId="cefd2df1-5fa3-4dec-87c8-c5040616a0c8" providerId="ADAL" clId="{306A01FE-4588-4624-A894-8CE72D249013}" dt="2023-12-26T17:10:42.953" v="391"/>
        <pc:sldMkLst>
          <pc:docMk/>
          <pc:sldMk cId="0" sldId="275"/>
        </pc:sldMkLst>
        <pc:picChg chg="mod">
          <ac:chgData name="a49512 Phạm Ngọc Anh" userId="cefd2df1-5fa3-4dec-87c8-c5040616a0c8" providerId="ADAL" clId="{306A01FE-4588-4624-A894-8CE72D249013}" dt="2023-12-26T17:08:17.013" v="366"/>
          <ac:picMkLst>
            <pc:docMk/>
            <pc:sldMk cId="0" sldId="275"/>
            <ac:picMk id="2" creationId="{1C98FC0D-FB32-E540-A35B-403AAA40CBE7}"/>
          </ac:picMkLst>
        </pc:picChg>
      </pc:sldChg>
      <pc:sldChg chg="add del">
        <pc:chgData name="a49512 Phạm Ngọc Anh" userId="cefd2df1-5fa3-4dec-87c8-c5040616a0c8" providerId="ADAL" clId="{306A01FE-4588-4624-A894-8CE72D249013}" dt="2023-12-26T17:08:18.060" v="367" actId="47"/>
        <pc:sldMkLst>
          <pc:docMk/>
          <pc:sldMk cId="0" sldId="276"/>
        </pc:sldMkLst>
      </pc:sldChg>
      <pc:sldChg chg="addSp modSp mod modTransition modAnim">
        <pc:chgData name="a49512 Phạm Ngọc Anh" userId="cefd2df1-5fa3-4dec-87c8-c5040616a0c8" providerId="ADAL" clId="{306A01FE-4588-4624-A894-8CE72D249013}" dt="2023-12-26T17:10:42.953" v="391"/>
        <pc:sldMkLst>
          <pc:docMk/>
          <pc:sldMk cId="0" sldId="277"/>
        </pc:sldMkLst>
        <pc:spChg chg="mod">
          <ac:chgData name="a49512 Phạm Ngọc Anh" userId="cefd2df1-5fa3-4dec-87c8-c5040616a0c8" providerId="ADAL" clId="{306A01FE-4588-4624-A894-8CE72D249013}" dt="2023-12-26T17:08:25.023" v="368"/>
          <ac:spMkLst>
            <pc:docMk/>
            <pc:sldMk cId="0" sldId="277"/>
            <ac:spMk id="3" creationId="{72629BFF-53D5-1FA3-4FB1-CCC43309D8C9}"/>
          </ac:spMkLst>
        </pc:spChg>
        <pc:spChg chg="mod">
          <ac:chgData name="a49512 Phạm Ngọc Anh" userId="cefd2df1-5fa3-4dec-87c8-c5040616a0c8" providerId="ADAL" clId="{306A01FE-4588-4624-A894-8CE72D249013}" dt="2023-12-26T17:08:25.023" v="368"/>
          <ac:spMkLst>
            <pc:docMk/>
            <pc:sldMk cId="0" sldId="277"/>
            <ac:spMk id="4" creationId="{99FDE94C-B1BF-9BB2-A000-77E6379A5F99}"/>
          </ac:spMkLst>
        </pc:spChg>
        <pc:spChg chg="mod">
          <ac:chgData name="a49512 Phạm Ngọc Anh" userId="cefd2df1-5fa3-4dec-87c8-c5040616a0c8" providerId="ADAL" clId="{306A01FE-4588-4624-A894-8CE72D249013}" dt="2023-12-26T17:08:25.023" v="368"/>
          <ac:spMkLst>
            <pc:docMk/>
            <pc:sldMk cId="0" sldId="277"/>
            <ac:spMk id="6" creationId="{DD75B497-28A5-F378-7D64-537F2650B430}"/>
          </ac:spMkLst>
        </pc:spChg>
        <pc:spChg chg="mod">
          <ac:chgData name="a49512 Phạm Ngọc Anh" userId="cefd2df1-5fa3-4dec-87c8-c5040616a0c8" providerId="ADAL" clId="{306A01FE-4588-4624-A894-8CE72D249013}" dt="2023-12-26T17:08:25.023" v="368"/>
          <ac:spMkLst>
            <pc:docMk/>
            <pc:sldMk cId="0" sldId="277"/>
            <ac:spMk id="7" creationId="{BEA14095-91CF-06FD-D5A6-16918E2F6FF8}"/>
          </ac:spMkLst>
        </pc:spChg>
        <pc:spChg chg="mod">
          <ac:chgData name="a49512 Phạm Ngọc Anh" userId="cefd2df1-5fa3-4dec-87c8-c5040616a0c8" providerId="ADAL" clId="{306A01FE-4588-4624-A894-8CE72D249013}" dt="2023-12-26T17:08:25.023" v="368"/>
          <ac:spMkLst>
            <pc:docMk/>
            <pc:sldMk cId="0" sldId="277"/>
            <ac:spMk id="9" creationId="{5FB0DAF3-BFFC-B521-F0ED-5A4E0FD991B5}"/>
          </ac:spMkLst>
        </pc:spChg>
        <pc:spChg chg="mod">
          <ac:chgData name="a49512 Phạm Ngọc Anh" userId="cefd2df1-5fa3-4dec-87c8-c5040616a0c8" providerId="ADAL" clId="{306A01FE-4588-4624-A894-8CE72D249013}" dt="2023-12-26T17:08:25.023" v="368"/>
          <ac:spMkLst>
            <pc:docMk/>
            <pc:sldMk cId="0" sldId="277"/>
            <ac:spMk id="10" creationId="{0F7E0A54-F420-1F3B-90B7-79420EF2A301}"/>
          </ac:spMkLst>
        </pc:spChg>
        <pc:spChg chg="add mod">
          <ac:chgData name="a49512 Phạm Ngọc Anh" userId="cefd2df1-5fa3-4dec-87c8-c5040616a0c8" providerId="ADAL" clId="{306A01FE-4588-4624-A894-8CE72D249013}" dt="2023-12-26T17:08:46.266" v="377" actId="1076"/>
          <ac:spMkLst>
            <pc:docMk/>
            <pc:sldMk cId="0" sldId="277"/>
            <ac:spMk id="11" creationId="{FE1CA66A-7B31-DA71-BFFF-2539C16AA788}"/>
          </ac:spMkLst>
        </pc:spChg>
        <pc:spChg chg="add mod">
          <ac:chgData name="a49512 Phạm Ngọc Anh" userId="cefd2df1-5fa3-4dec-87c8-c5040616a0c8" providerId="ADAL" clId="{306A01FE-4588-4624-A894-8CE72D249013}" dt="2023-12-26T17:09:20.733" v="388" actId="14100"/>
          <ac:spMkLst>
            <pc:docMk/>
            <pc:sldMk cId="0" sldId="277"/>
            <ac:spMk id="12" creationId="{F4EA511A-3B39-8801-5EDA-85EEA9F23426}"/>
          </ac:spMkLst>
        </pc:spChg>
        <pc:spChg chg="add mod">
          <ac:chgData name="a49512 Phạm Ngọc Anh" userId="cefd2df1-5fa3-4dec-87c8-c5040616a0c8" providerId="ADAL" clId="{306A01FE-4588-4624-A894-8CE72D249013}" dt="2023-12-26T17:09:17.753" v="386" actId="1076"/>
          <ac:spMkLst>
            <pc:docMk/>
            <pc:sldMk cId="0" sldId="277"/>
            <ac:spMk id="13" creationId="{38664C50-4A2B-F088-C2E3-A3D33CC0E365}"/>
          </ac:spMkLst>
        </pc:spChg>
        <pc:spChg chg="add mod">
          <ac:chgData name="a49512 Phạm Ngọc Anh" userId="cefd2df1-5fa3-4dec-87c8-c5040616a0c8" providerId="ADAL" clId="{306A01FE-4588-4624-A894-8CE72D249013}" dt="2023-12-26T17:08:43.613" v="376"/>
          <ac:spMkLst>
            <pc:docMk/>
            <pc:sldMk cId="0" sldId="277"/>
            <ac:spMk id="15" creationId="{6DE862BA-7126-D998-65F4-72B982BAD4B0}"/>
          </ac:spMkLst>
        </pc:spChg>
        <pc:grpChg chg="add mod">
          <ac:chgData name="a49512 Phạm Ngọc Anh" userId="cefd2df1-5fa3-4dec-87c8-c5040616a0c8" providerId="ADAL" clId="{306A01FE-4588-4624-A894-8CE72D249013}" dt="2023-12-26T17:09:17.753" v="386" actId="1076"/>
          <ac:grpSpMkLst>
            <pc:docMk/>
            <pc:sldMk cId="0" sldId="277"/>
            <ac:grpSpMk id="2" creationId="{D82615FC-2A25-BA03-97AF-B4669921DEAF}"/>
          </ac:grpSpMkLst>
        </pc:grpChg>
        <pc:grpChg chg="add mod">
          <ac:chgData name="a49512 Phạm Ngọc Anh" userId="cefd2df1-5fa3-4dec-87c8-c5040616a0c8" providerId="ADAL" clId="{306A01FE-4588-4624-A894-8CE72D249013}" dt="2023-12-26T17:09:11.323" v="384" actId="1076"/>
          <ac:grpSpMkLst>
            <pc:docMk/>
            <pc:sldMk cId="0" sldId="277"/>
            <ac:grpSpMk id="5" creationId="{3F6F02C7-9573-1F88-FAFF-9172D33BD22D}"/>
          </ac:grpSpMkLst>
        </pc:grpChg>
        <pc:grpChg chg="add mod">
          <ac:chgData name="a49512 Phạm Ngọc Anh" userId="cefd2df1-5fa3-4dec-87c8-c5040616a0c8" providerId="ADAL" clId="{306A01FE-4588-4624-A894-8CE72D249013}" dt="2023-12-26T17:09:11.323" v="384" actId="1076"/>
          <ac:grpSpMkLst>
            <pc:docMk/>
            <pc:sldMk cId="0" sldId="277"/>
            <ac:grpSpMk id="8" creationId="{D2ACC519-BEF7-2EF6-2532-B85EAA06AAD7}"/>
          </ac:grpSpMkLst>
        </pc:grpChg>
        <pc:picChg chg="add mod">
          <ac:chgData name="a49512 Phạm Ngọc Anh" userId="cefd2df1-5fa3-4dec-87c8-c5040616a0c8" providerId="ADAL" clId="{306A01FE-4588-4624-A894-8CE72D249013}" dt="2023-12-26T17:09:11.323" v="384" actId="1076"/>
          <ac:picMkLst>
            <pc:docMk/>
            <pc:sldMk cId="0" sldId="277"/>
            <ac:picMk id="14" creationId="{D92DF0C4-7857-889C-4D87-06F61DBD8B6A}"/>
          </ac:picMkLst>
        </pc:picChg>
      </pc:sldChg>
      <pc:sldChg chg="modTransition">
        <pc:chgData name="a49512 Phạm Ngọc Anh" userId="cefd2df1-5fa3-4dec-87c8-c5040616a0c8" providerId="ADAL" clId="{306A01FE-4588-4624-A894-8CE72D249013}" dt="2023-12-26T17:10:42.953" v="391"/>
        <pc:sldMkLst>
          <pc:docMk/>
          <pc:sldMk cId="0" sldId="278"/>
        </pc:sldMkLst>
      </pc:sldChg>
      <pc:sldChg chg="modTransition">
        <pc:chgData name="a49512 Phạm Ngọc Anh" userId="cefd2df1-5fa3-4dec-87c8-c5040616a0c8" providerId="ADAL" clId="{306A01FE-4588-4624-A894-8CE72D249013}" dt="2023-12-26T17:10:42.953" v="391"/>
        <pc:sldMkLst>
          <pc:docMk/>
          <pc:sldMk cId="0" sldId="279"/>
        </pc:sldMkLst>
      </pc:sldChg>
      <pc:sldChg chg="addSp modSp add mod modTransition modAnim">
        <pc:chgData name="a49512 Phạm Ngọc Anh" userId="cefd2df1-5fa3-4dec-87c8-c5040616a0c8" providerId="ADAL" clId="{306A01FE-4588-4624-A894-8CE72D249013}" dt="2023-12-26T17:11:34.373" v="396"/>
        <pc:sldMkLst>
          <pc:docMk/>
          <pc:sldMk cId="1828738581" sldId="280"/>
        </pc:sldMkLst>
        <pc:spChg chg="add mod">
          <ac:chgData name="a49512 Phạm Ngọc Anh" userId="cefd2df1-5fa3-4dec-87c8-c5040616a0c8" providerId="ADAL" clId="{306A01FE-4588-4624-A894-8CE72D249013}" dt="2023-12-26T16:45:01.495" v="83" actId="14100"/>
          <ac:spMkLst>
            <pc:docMk/>
            <pc:sldMk cId="1828738581" sldId="280"/>
            <ac:spMk id="2" creationId="{72A3568B-A9C6-AC4C-401D-97C9218B2350}"/>
          </ac:spMkLst>
        </pc:spChg>
        <pc:spChg chg="mod">
          <ac:chgData name="a49512 Phạm Ngọc Anh" userId="cefd2df1-5fa3-4dec-87c8-c5040616a0c8" providerId="ADAL" clId="{306A01FE-4588-4624-A894-8CE72D249013}" dt="2023-12-26T16:45:05.955" v="85" actId="207"/>
          <ac:spMkLst>
            <pc:docMk/>
            <pc:sldMk cId="1828738581" sldId="280"/>
            <ac:spMk id="4" creationId="{D5179775-9233-4481-6DA3-198ACDBA149A}"/>
          </ac:spMkLst>
        </pc:spChg>
        <pc:spChg chg="mod">
          <ac:chgData name="a49512 Phạm Ngọc Anh" userId="cefd2df1-5fa3-4dec-87c8-c5040616a0c8" providerId="ADAL" clId="{306A01FE-4588-4624-A894-8CE72D249013}" dt="2023-12-26T16:45:24.844" v="91" actId="1076"/>
          <ac:spMkLst>
            <pc:docMk/>
            <pc:sldMk cId="1828738581" sldId="280"/>
            <ac:spMk id="5" creationId="{C4499934-DF6A-B93C-CA97-B533C97FE794}"/>
          </ac:spMkLst>
        </pc:spChg>
        <pc:spChg chg="add mod">
          <ac:chgData name="a49512 Phạm Ngọc Anh" userId="cefd2df1-5fa3-4dec-87c8-c5040616a0c8" providerId="ADAL" clId="{306A01FE-4588-4624-A894-8CE72D249013}" dt="2023-12-26T16:45:36.925" v="95" actId="1076"/>
          <ac:spMkLst>
            <pc:docMk/>
            <pc:sldMk cId="1828738581" sldId="280"/>
            <ac:spMk id="6" creationId="{D874535F-5365-4F81-8809-B3EEF45F07A0}"/>
          </ac:spMkLst>
        </pc:spChg>
        <pc:spChg chg="add mod">
          <ac:chgData name="a49512 Phạm Ngọc Anh" userId="cefd2df1-5fa3-4dec-87c8-c5040616a0c8" providerId="ADAL" clId="{306A01FE-4588-4624-A894-8CE72D249013}" dt="2023-12-26T16:45:34.249" v="94" actId="1076"/>
          <ac:spMkLst>
            <pc:docMk/>
            <pc:sldMk cId="1828738581" sldId="280"/>
            <ac:spMk id="7" creationId="{0645900F-E4DB-72CF-294E-37F03E6AC38C}"/>
          </ac:spMkLst>
        </pc:spChg>
        <pc:grpChg chg="add mod">
          <ac:chgData name="a49512 Phạm Ngọc Anh" userId="cefd2df1-5fa3-4dec-87c8-c5040616a0c8" providerId="ADAL" clId="{306A01FE-4588-4624-A894-8CE72D249013}" dt="2023-12-26T16:45:08.835" v="86" actId="1076"/>
          <ac:grpSpMkLst>
            <pc:docMk/>
            <pc:sldMk cId="1828738581" sldId="280"/>
            <ac:grpSpMk id="3" creationId="{E80C4F50-1A75-FAAA-117B-94413C510AED}"/>
          </ac:grpSpMkLst>
        </pc:grpChg>
      </pc:sldChg>
      <pc:sldChg chg="addSp modSp add mod modTransition modAnim">
        <pc:chgData name="a49512 Phạm Ngọc Anh" userId="cefd2df1-5fa3-4dec-87c8-c5040616a0c8" providerId="ADAL" clId="{306A01FE-4588-4624-A894-8CE72D249013}" dt="2023-12-26T17:10:42.953" v="391"/>
        <pc:sldMkLst>
          <pc:docMk/>
          <pc:sldMk cId="1295323538" sldId="281"/>
        </pc:sldMkLst>
        <pc:spChg chg="add mod">
          <ac:chgData name="a49512 Phạm Ngọc Anh" userId="cefd2df1-5fa3-4dec-87c8-c5040616a0c8" providerId="ADAL" clId="{306A01FE-4588-4624-A894-8CE72D249013}" dt="2023-12-26T16:50:09.451" v="125" actId="1076"/>
          <ac:spMkLst>
            <pc:docMk/>
            <pc:sldMk cId="1295323538" sldId="281"/>
            <ac:spMk id="4" creationId="{8801F1BE-BCFA-A39D-B4D2-143503C477D7}"/>
          </ac:spMkLst>
        </pc:spChg>
        <pc:spChg chg="add mod">
          <ac:chgData name="a49512 Phạm Ngọc Anh" userId="cefd2df1-5fa3-4dec-87c8-c5040616a0c8" providerId="ADAL" clId="{306A01FE-4588-4624-A894-8CE72D249013}" dt="2023-12-26T16:50:09.451" v="125" actId="1076"/>
          <ac:spMkLst>
            <pc:docMk/>
            <pc:sldMk cId="1295323538" sldId="281"/>
            <ac:spMk id="5" creationId="{5DE3A618-EC72-88AB-59BF-05E7F45BB78A}"/>
          </ac:spMkLst>
        </pc:spChg>
        <pc:picChg chg="add mod">
          <ac:chgData name="a49512 Phạm Ngọc Anh" userId="cefd2df1-5fa3-4dec-87c8-c5040616a0c8" providerId="ADAL" clId="{306A01FE-4588-4624-A894-8CE72D249013}" dt="2023-12-26T16:50:09.451" v="125" actId="1076"/>
          <ac:picMkLst>
            <pc:docMk/>
            <pc:sldMk cId="1295323538" sldId="281"/>
            <ac:picMk id="2" creationId="{00997F74-3A9A-7C85-8222-2BDCAD067090}"/>
          </ac:picMkLst>
        </pc:picChg>
        <pc:picChg chg="add mod">
          <ac:chgData name="a49512 Phạm Ngọc Anh" userId="cefd2df1-5fa3-4dec-87c8-c5040616a0c8" providerId="ADAL" clId="{306A01FE-4588-4624-A894-8CE72D249013}" dt="2023-12-26T16:50:09.451" v="125" actId="1076"/>
          <ac:picMkLst>
            <pc:docMk/>
            <pc:sldMk cId="1295323538" sldId="281"/>
            <ac:picMk id="3" creationId="{976A4436-2EB8-E91E-57E6-C50D9EE31E77}"/>
          </ac:picMkLst>
        </pc:picChg>
      </pc:sldChg>
      <pc:sldChg chg="addSp modSp add mod modTransition modAnim">
        <pc:chgData name="a49512 Phạm Ngọc Anh" userId="cefd2df1-5fa3-4dec-87c8-c5040616a0c8" providerId="ADAL" clId="{306A01FE-4588-4624-A894-8CE72D249013}" dt="2023-12-26T17:12:19.806" v="401"/>
        <pc:sldMkLst>
          <pc:docMk/>
          <pc:sldMk cId="282168028" sldId="282"/>
        </pc:sldMkLst>
        <pc:spChg chg="mod">
          <ac:chgData name="a49512 Phạm Ngọc Anh" userId="cefd2df1-5fa3-4dec-87c8-c5040616a0c8" providerId="ADAL" clId="{306A01FE-4588-4624-A894-8CE72D249013}" dt="2023-12-26T16:50:48.269" v="141" actId="255"/>
          <ac:spMkLst>
            <pc:docMk/>
            <pc:sldMk cId="282168028" sldId="282"/>
            <ac:spMk id="3" creationId="{9C18B40F-8F5F-BE6F-1A51-0DC81E9C35D8}"/>
          </ac:spMkLst>
        </pc:spChg>
        <pc:spChg chg="mod">
          <ac:chgData name="a49512 Phạm Ngọc Anh" userId="cefd2df1-5fa3-4dec-87c8-c5040616a0c8" providerId="ADAL" clId="{306A01FE-4588-4624-A894-8CE72D249013}" dt="2023-12-26T16:50:48.269" v="141" actId="255"/>
          <ac:spMkLst>
            <pc:docMk/>
            <pc:sldMk cId="282168028" sldId="282"/>
            <ac:spMk id="4" creationId="{F218FFC8-5231-86D1-6A49-9F005ABEA227}"/>
          </ac:spMkLst>
        </pc:spChg>
        <pc:spChg chg="add mod">
          <ac:chgData name="a49512 Phạm Ngọc Anh" userId="cefd2df1-5fa3-4dec-87c8-c5040616a0c8" providerId="ADAL" clId="{306A01FE-4588-4624-A894-8CE72D249013}" dt="2023-12-26T16:50:30.843" v="132" actId="1076"/>
          <ac:spMkLst>
            <pc:docMk/>
            <pc:sldMk cId="282168028" sldId="282"/>
            <ac:spMk id="5" creationId="{46959AF0-606E-0636-7011-012D53113C95}"/>
          </ac:spMkLst>
        </pc:spChg>
        <pc:spChg chg="add mod">
          <ac:chgData name="a49512 Phạm Ngọc Anh" userId="cefd2df1-5fa3-4dec-87c8-c5040616a0c8" providerId="ADAL" clId="{306A01FE-4588-4624-A894-8CE72D249013}" dt="2023-12-26T16:50:42.419" v="137" actId="1076"/>
          <ac:spMkLst>
            <pc:docMk/>
            <pc:sldMk cId="282168028" sldId="282"/>
            <ac:spMk id="6" creationId="{8523CB38-C873-DA60-E847-E285845053E2}"/>
          </ac:spMkLst>
        </pc:spChg>
        <pc:spChg chg="add mod">
          <ac:chgData name="a49512 Phạm Ngọc Anh" userId="cefd2df1-5fa3-4dec-87c8-c5040616a0c8" providerId="ADAL" clId="{306A01FE-4588-4624-A894-8CE72D249013}" dt="2023-12-26T16:50:36.579" v="135" actId="1076"/>
          <ac:spMkLst>
            <pc:docMk/>
            <pc:sldMk cId="282168028" sldId="282"/>
            <ac:spMk id="7" creationId="{508132FB-E695-BD1E-A9B6-55CB60921F9C}"/>
          </ac:spMkLst>
        </pc:spChg>
        <pc:grpChg chg="add mod">
          <ac:chgData name="a49512 Phạm Ngọc Anh" userId="cefd2df1-5fa3-4dec-87c8-c5040616a0c8" providerId="ADAL" clId="{306A01FE-4588-4624-A894-8CE72D249013}" dt="2023-12-26T16:50:46.643" v="140" actId="1076"/>
          <ac:grpSpMkLst>
            <pc:docMk/>
            <pc:sldMk cId="282168028" sldId="282"/>
            <ac:grpSpMk id="2" creationId="{914C3FE1-677C-BCF1-2ABE-67897EB38D02}"/>
          </ac:grpSpMkLst>
        </pc:grpChg>
        <pc:picChg chg="add mod">
          <ac:chgData name="a49512 Phạm Ngọc Anh" userId="cefd2df1-5fa3-4dec-87c8-c5040616a0c8" providerId="ADAL" clId="{306A01FE-4588-4624-A894-8CE72D249013}" dt="2023-12-26T16:50:52.803" v="144" actId="14100"/>
          <ac:picMkLst>
            <pc:docMk/>
            <pc:sldMk cId="282168028" sldId="282"/>
            <ac:picMk id="8" creationId="{59EB5360-0CD9-C660-AFBD-6F80A718DFF9}"/>
          </ac:picMkLst>
        </pc:picChg>
      </pc:sldChg>
      <pc:sldChg chg="addSp modSp add mod modTransition modAnim">
        <pc:chgData name="a49512 Phạm Ngọc Anh" userId="cefd2df1-5fa3-4dec-87c8-c5040616a0c8" providerId="ADAL" clId="{306A01FE-4588-4624-A894-8CE72D249013}" dt="2023-12-26T17:12:01.669" v="398"/>
        <pc:sldMkLst>
          <pc:docMk/>
          <pc:sldMk cId="2299229831" sldId="283"/>
        </pc:sldMkLst>
        <pc:spChg chg="mod">
          <ac:chgData name="a49512 Phạm Ngọc Anh" userId="cefd2df1-5fa3-4dec-87c8-c5040616a0c8" providerId="ADAL" clId="{306A01FE-4588-4624-A894-8CE72D249013}" dt="2023-12-26T16:53:46.692" v="163" actId="255"/>
          <ac:spMkLst>
            <pc:docMk/>
            <pc:sldMk cId="2299229831" sldId="283"/>
            <ac:spMk id="3" creationId="{843C2757-F64C-28FC-0DF3-2BC3A89CC730}"/>
          </ac:spMkLst>
        </pc:spChg>
        <pc:spChg chg="mod">
          <ac:chgData name="a49512 Phạm Ngọc Anh" userId="cefd2df1-5fa3-4dec-87c8-c5040616a0c8" providerId="ADAL" clId="{306A01FE-4588-4624-A894-8CE72D249013}" dt="2023-12-26T16:53:46.692" v="163" actId="255"/>
          <ac:spMkLst>
            <pc:docMk/>
            <pc:sldMk cId="2299229831" sldId="283"/>
            <ac:spMk id="4" creationId="{B5F351E9-5395-B5EA-FEF4-86AF37532D44}"/>
          </ac:spMkLst>
        </pc:spChg>
        <pc:spChg chg="add mod">
          <ac:chgData name="a49512 Phạm Ngọc Anh" userId="cefd2df1-5fa3-4dec-87c8-c5040616a0c8" providerId="ADAL" clId="{306A01FE-4588-4624-A894-8CE72D249013}" dt="2023-12-26T16:53:22.459" v="149" actId="1076"/>
          <ac:spMkLst>
            <pc:docMk/>
            <pc:sldMk cId="2299229831" sldId="283"/>
            <ac:spMk id="5" creationId="{4794BFCC-FDD5-9F04-AAB5-A12EB70D1039}"/>
          </ac:spMkLst>
        </pc:spChg>
        <pc:spChg chg="add mod">
          <ac:chgData name="a49512 Phạm Ngọc Anh" userId="cefd2df1-5fa3-4dec-87c8-c5040616a0c8" providerId="ADAL" clId="{306A01FE-4588-4624-A894-8CE72D249013}" dt="2023-12-26T16:53:34.555" v="155" actId="1076"/>
          <ac:spMkLst>
            <pc:docMk/>
            <pc:sldMk cId="2299229831" sldId="283"/>
            <ac:spMk id="6" creationId="{DA69A9E7-D860-7714-4D61-4B8C5FE65C94}"/>
          </ac:spMkLst>
        </pc:spChg>
        <pc:spChg chg="add mod">
          <ac:chgData name="a49512 Phạm Ngọc Anh" userId="cefd2df1-5fa3-4dec-87c8-c5040616a0c8" providerId="ADAL" clId="{306A01FE-4588-4624-A894-8CE72D249013}" dt="2023-12-26T16:53:27.347" v="152" actId="1076"/>
          <ac:spMkLst>
            <pc:docMk/>
            <pc:sldMk cId="2299229831" sldId="283"/>
            <ac:spMk id="7" creationId="{4E5B98CB-5FBA-06B3-83B7-520B6DEB6CC1}"/>
          </ac:spMkLst>
        </pc:spChg>
        <pc:grpChg chg="add mod">
          <ac:chgData name="a49512 Phạm Ngọc Anh" userId="cefd2df1-5fa3-4dec-87c8-c5040616a0c8" providerId="ADAL" clId="{306A01FE-4588-4624-A894-8CE72D249013}" dt="2023-12-26T16:54:00.802" v="167" actId="1076"/>
          <ac:grpSpMkLst>
            <pc:docMk/>
            <pc:sldMk cId="2299229831" sldId="283"/>
            <ac:grpSpMk id="2" creationId="{01E3C030-7A9F-B02D-3269-2E60B2BD5C80}"/>
          </ac:grpSpMkLst>
        </pc:grpChg>
        <pc:picChg chg="add mod">
          <ac:chgData name="a49512 Phạm Ngọc Anh" userId="cefd2df1-5fa3-4dec-87c8-c5040616a0c8" providerId="ADAL" clId="{306A01FE-4588-4624-A894-8CE72D249013}" dt="2023-12-26T16:53:40.138" v="160" actId="14100"/>
          <ac:picMkLst>
            <pc:docMk/>
            <pc:sldMk cId="2299229831" sldId="283"/>
            <ac:picMk id="8" creationId="{74A3896A-2DCC-05F2-C516-0301E7572280}"/>
          </ac:picMkLst>
        </pc:picChg>
      </pc:sldChg>
      <pc:sldChg chg="addSp modSp add mod modTransition modAnim">
        <pc:chgData name="a49512 Phạm Ngọc Anh" userId="cefd2df1-5fa3-4dec-87c8-c5040616a0c8" providerId="ADAL" clId="{306A01FE-4588-4624-A894-8CE72D249013}" dt="2023-12-26T17:10:42.953" v="391"/>
        <pc:sldMkLst>
          <pc:docMk/>
          <pc:sldMk cId="823960703" sldId="284"/>
        </pc:sldMkLst>
        <pc:spChg chg="add mod">
          <ac:chgData name="a49512 Phạm Ngọc Anh" userId="cefd2df1-5fa3-4dec-87c8-c5040616a0c8" providerId="ADAL" clId="{306A01FE-4588-4624-A894-8CE72D249013}" dt="2023-12-26T16:54:42.551" v="180" actId="1076"/>
          <ac:spMkLst>
            <pc:docMk/>
            <pc:sldMk cId="823960703" sldId="284"/>
            <ac:spMk id="2" creationId="{D19DAB7D-E34E-3837-F31E-C7B162283FB5}"/>
          </ac:spMkLst>
        </pc:spChg>
        <pc:picChg chg="add mod">
          <ac:chgData name="a49512 Phạm Ngọc Anh" userId="cefd2df1-5fa3-4dec-87c8-c5040616a0c8" providerId="ADAL" clId="{306A01FE-4588-4624-A894-8CE72D249013}" dt="2023-12-26T16:54:49.499" v="181" actId="1076"/>
          <ac:picMkLst>
            <pc:docMk/>
            <pc:sldMk cId="823960703" sldId="284"/>
            <ac:picMk id="3" creationId="{3D9481D3-6CB4-BC13-0874-B2A0DE1DAA40}"/>
          </ac:picMkLst>
        </pc:picChg>
        <pc:picChg chg="add mod">
          <ac:chgData name="a49512 Phạm Ngọc Anh" userId="cefd2df1-5fa3-4dec-87c8-c5040616a0c8" providerId="ADAL" clId="{306A01FE-4588-4624-A894-8CE72D249013}" dt="2023-12-26T16:54:49.499" v="181" actId="1076"/>
          <ac:picMkLst>
            <pc:docMk/>
            <pc:sldMk cId="823960703" sldId="284"/>
            <ac:picMk id="4" creationId="{7AAF354A-08ED-F169-8C7D-664F074734C8}"/>
          </ac:picMkLst>
        </pc:picChg>
        <pc:picChg chg="add mod">
          <ac:chgData name="a49512 Phạm Ngọc Anh" userId="cefd2df1-5fa3-4dec-87c8-c5040616a0c8" providerId="ADAL" clId="{306A01FE-4588-4624-A894-8CE72D249013}" dt="2023-12-26T16:54:49.499" v="181" actId="1076"/>
          <ac:picMkLst>
            <pc:docMk/>
            <pc:sldMk cId="823960703" sldId="284"/>
            <ac:picMk id="5" creationId="{50A077F0-FAD3-5321-576A-F416C3A60247}"/>
          </ac:picMkLst>
        </pc:picChg>
      </pc:sldChg>
      <pc:sldChg chg="addSp modSp add mod modTransition modAnim">
        <pc:chgData name="a49512 Phạm Ngọc Anh" userId="cefd2df1-5fa3-4dec-87c8-c5040616a0c8" providerId="ADAL" clId="{306A01FE-4588-4624-A894-8CE72D249013}" dt="2023-12-26T17:10:42.953" v="391"/>
        <pc:sldMkLst>
          <pc:docMk/>
          <pc:sldMk cId="223807102" sldId="285"/>
        </pc:sldMkLst>
        <pc:spChg chg="add mod">
          <ac:chgData name="a49512 Phạm Ngọc Anh" userId="cefd2df1-5fa3-4dec-87c8-c5040616a0c8" providerId="ADAL" clId="{306A01FE-4588-4624-A894-8CE72D249013}" dt="2023-12-26T16:55:41.874" v="188" actId="255"/>
          <ac:spMkLst>
            <pc:docMk/>
            <pc:sldMk cId="223807102" sldId="285"/>
            <ac:spMk id="2" creationId="{934F25F9-9CDB-5DC5-E1F3-965A337A70E1}"/>
          </ac:spMkLst>
        </pc:spChg>
        <pc:spChg chg="mod">
          <ac:chgData name="a49512 Phạm Ngọc Anh" userId="cefd2df1-5fa3-4dec-87c8-c5040616a0c8" providerId="ADAL" clId="{306A01FE-4588-4624-A894-8CE72D249013}" dt="2023-12-26T16:55:22.686" v="182"/>
          <ac:spMkLst>
            <pc:docMk/>
            <pc:sldMk cId="223807102" sldId="285"/>
            <ac:spMk id="6" creationId="{4A3BBCD8-E43E-6AA2-6DEA-87B411E62D75}"/>
          </ac:spMkLst>
        </pc:spChg>
        <pc:spChg chg="mod">
          <ac:chgData name="a49512 Phạm Ngọc Anh" userId="cefd2df1-5fa3-4dec-87c8-c5040616a0c8" providerId="ADAL" clId="{306A01FE-4588-4624-A894-8CE72D249013}" dt="2023-12-26T16:55:22.686" v="182"/>
          <ac:spMkLst>
            <pc:docMk/>
            <pc:sldMk cId="223807102" sldId="285"/>
            <ac:spMk id="7" creationId="{0F27910E-B9AE-191D-A84F-7E62D5FE65EB}"/>
          </ac:spMkLst>
        </pc:spChg>
        <pc:spChg chg="add mod">
          <ac:chgData name="a49512 Phạm Ngọc Anh" userId="cefd2df1-5fa3-4dec-87c8-c5040616a0c8" providerId="ADAL" clId="{306A01FE-4588-4624-A894-8CE72D249013}" dt="2023-12-26T16:55:37.394" v="187" actId="1076"/>
          <ac:spMkLst>
            <pc:docMk/>
            <pc:sldMk cId="223807102" sldId="285"/>
            <ac:spMk id="8" creationId="{27E115F6-A016-D09A-6777-7645612B5C0A}"/>
          </ac:spMkLst>
        </pc:spChg>
        <pc:grpChg chg="add mod">
          <ac:chgData name="a49512 Phạm Ngọc Anh" userId="cefd2df1-5fa3-4dec-87c8-c5040616a0c8" providerId="ADAL" clId="{306A01FE-4588-4624-A894-8CE72D249013}" dt="2023-12-26T16:55:37.394" v="187" actId="1076"/>
          <ac:grpSpMkLst>
            <pc:docMk/>
            <pc:sldMk cId="223807102" sldId="285"/>
            <ac:grpSpMk id="3" creationId="{0AC75B29-773B-C4DB-A643-877FCE7E767B}"/>
          </ac:grpSpMkLst>
        </pc:grpChg>
        <pc:grpChg chg="mod">
          <ac:chgData name="a49512 Phạm Ngọc Anh" userId="cefd2df1-5fa3-4dec-87c8-c5040616a0c8" providerId="ADAL" clId="{306A01FE-4588-4624-A894-8CE72D249013}" dt="2023-12-26T16:55:22.686" v="182"/>
          <ac:grpSpMkLst>
            <pc:docMk/>
            <pc:sldMk cId="223807102" sldId="285"/>
            <ac:grpSpMk id="4" creationId="{05E267CD-9D50-4151-38F5-A0241F580C22}"/>
          </ac:grpSpMkLst>
        </pc:grpChg>
        <pc:picChg chg="mod">
          <ac:chgData name="a49512 Phạm Ngọc Anh" userId="cefd2df1-5fa3-4dec-87c8-c5040616a0c8" providerId="ADAL" clId="{306A01FE-4588-4624-A894-8CE72D249013}" dt="2023-12-26T16:55:22.686" v="182"/>
          <ac:picMkLst>
            <pc:docMk/>
            <pc:sldMk cId="223807102" sldId="285"/>
            <ac:picMk id="5" creationId="{D527B4BF-820E-2FEE-35FD-C5906B57F5B3}"/>
          </ac:picMkLst>
        </pc:picChg>
      </pc:sldChg>
      <pc:sldChg chg="addSp modSp add mod modTransition modAnim">
        <pc:chgData name="a49512 Phạm Ngọc Anh" userId="cefd2df1-5fa3-4dec-87c8-c5040616a0c8" providerId="ADAL" clId="{306A01FE-4588-4624-A894-8CE72D249013}" dt="2023-12-26T17:10:42.953" v="391"/>
        <pc:sldMkLst>
          <pc:docMk/>
          <pc:sldMk cId="4171047458" sldId="286"/>
        </pc:sldMkLst>
        <pc:spChg chg="mod">
          <ac:chgData name="a49512 Phạm Ngọc Anh" userId="cefd2df1-5fa3-4dec-87c8-c5040616a0c8" providerId="ADAL" clId="{306A01FE-4588-4624-A894-8CE72D249013}" dt="2023-12-26T16:56:03.094" v="191" actId="255"/>
          <ac:spMkLst>
            <pc:docMk/>
            <pc:sldMk cId="4171047458" sldId="286"/>
            <ac:spMk id="3" creationId="{DFF63519-B2F0-0BDA-46EE-8C901710797C}"/>
          </ac:spMkLst>
        </pc:spChg>
        <pc:spChg chg="mod">
          <ac:chgData name="a49512 Phạm Ngọc Anh" userId="cefd2df1-5fa3-4dec-87c8-c5040616a0c8" providerId="ADAL" clId="{306A01FE-4588-4624-A894-8CE72D249013}" dt="2023-12-26T16:56:03.094" v="191" actId="255"/>
          <ac:spMkLst>
            <pc:docMk/>
            <pc:sldMk cId="4171047458" sldId="286"/>
            <ac:spMk id="4" creationId="{9397F577-0192-F15F-9631-706A6029AD3C}"/>
          </ac:spMkLst>
        </pc:spChg>
        <pc:spChg chg="add mod">
          <ac:chgData name="a49512 Phạm Ngọc Anh" userId="cefd2df1-5fa3-4dec-87c8-c5040616a0c8" providerId="ADAL" clId="{306A01FE-4588-4624-A894-8CE72D249013}" dt="2023-12-26T16:56:22.089" v="199" actId="1076"/>
          <ac:spMkLst>
            <pc:docMk/>
            <pc:sldMk cId="4171047458" sldId="286"/>
            <ac:spMk id="5" creationId="{1010E3AC-74C1-85C0-4895-8733CF532643}"/>
          </ac:spMkLst>
        </pc:spChg>
        <pc:grpChg chg="add mod">
          <ac:chgData name="a49512 Phạm Ngọc Anh" userId="cefd2df1-5fa3-4dec-87c8-c5040616a0c8" providerId="ADAL" clId="{306A01FE-4588-4624-A894-8CE72D249013}" dt="2023-12-26T16:56:13.274" v="194" actId="1076"/>
          <ac:grpSpMkLst>
            <pc:docMk/>
            <pc:sldMk cId="4171047458" sldId="286"/>
            <ac:grpSpMk id="2" creationId="{6126205B-88B9-62DC-44B8-67E07857F0B0}"/>
          </ac:grpSpMkLst>
        </pc:grpChg>
        <pc:picChg chg="add mod">
          <ac:chgData name="a49512 Phạm Ngọc Anh" userId="cefd2df1-5fa3-4dec-87c8-c5040616a0c8" providerId="ADAL" clId="{306A01FE-4588-4624-A894-8CE72D249013}" dt="2023-12-26T16:56:23.578" v="200" actId="1076"/>
          <ac:picMkLst>
            <pc:docMk/>
            <pc:sldMk cId="4171047458" sldId="286"/>
            <ac:picMk id="6" creationId="{0DCDA119-1B51-37BE-B4B5-DD546DED366F}"/>
          </ac:picMkLst>
        </pc:picChg>
      </pc:sldChg>
      <pc:sldChg chg="addSp modSp add mod modTransition modAnim">
        <pc:chgData name="a49512 Phạm Ngọc Anh" userId="cefd2df1-5fa3-4dec-87c8-c5040616a0c8" providerId="ADAL" clId="{306A01FE-4588-4624-A894-8CE72D249013}" dt="2023-12-26T17:12:41.245" v="402"/>
        <pc:sldMkLst>
          <pc:docMk/>
          <pc:sldMk cId="470609238" sldId="287"/>
        </pc:sldMkLst>
        <pc:spChg chg="add mod">
          <ac:chgData name="a49512 Phạm Ngọc Anh" userId="cefd2df1-5fa3-4dec-87c8-c5040616a0c8" providerId="ADAL" clId="{306A01FE-4588-4624-A894-8CE72D249013}" dt="2023-12-26T16:57:01.697" v="210" actId="1076"/>
          <ac:spMkLst>
            <pc:docMk/>
            <pc:sldMk cId="470609238" sldId="287"/>
            <ac:spMk id="3" creationId="{7AB32F6C-739D-4A48-4CFB-AA1FA50B4210}"/>
          </ac:spMkLst>
        </pc:spChg>
        <pc:spChg chg="add mod">
          <ac:chgData name="a49512 Phạm Ngọc Anh" userId="cefd2df1-5fa3-4dec-87c8-c5040616a0c8" providerId="ADAL" clId="{306A01FE-4588-4624-A894-8CE72D249013}" dt="2023-12-26T16:57:20.876" v="215" actId="1076"/>
          <ac:spMkLst>
            <pc:docMk/>
            <pc:sldMk cId="470609238" sldId="287"/>
            <ac:spMk id="4" creationId="{4E71022C-4E60-3BCC-015E-932F76295039}"/>
          </ac:spMkLst>
        </pc:spChg>
        <pc:spChg chg="add mod">
          <ac:chgData name="a49512 Phạm Ngọc Anh" userId="cefd2df1-5fa3-4dec-87c8-c5040616a0c8" providerId="ADAL" clId="{306A01FE-4588-4624-A894-8CE72D249013}" dt="2023-12-26T16:57:04.754" v="212" actId="1076"/>
          <ac:spMkLst>
            <pc:docMk/>
            <pc:sldMk cId="470609238" sldId="287"/>
            <ac:spMk id="5" creationId="{8039902D-738A-E1C1-16F1-30F6969BCAF5}"/>
          </ac:spMkLst>
        </pc:spChg>
        <pc:picChg chg="add mod">
          <ac:chgData name="a49512 Phạm Ngọc Anh" userId="cefd2df1-5fa3-4dec-87c8-c5040616a0c8" providerId="ADAL" clId="{306A01FE-4588-4624-A894-8CE72D249013}" dt="2023-12-26T16:57:14.304" v="213" actId="1076"/>
          <ac:picMkLst>
            <pc:docMk/>
            <pc:sldMk cId="470609238" sldId="287"/>
            <ac:picMk id="2" creationId="{AC9B7504-2A4E-0125-CCD2-832F5E997CCD}"/>
          </ac:picMkLst>
        </pc:picChg>
      </pc:sldChg>
      <pc:sldChg chg="addSp modSp add mod modTransition modAnim">
        <pc:chgData name="a49512 Phạm Ngọc Anh" userId="cefd2df1-5fa3-4dec-87c8-c5040616a0c8" providerId="ADAL" clId="{306A01FE-4588-4624-A894-8CE72D249013}" dt="2023-12-26T17:10:42.953" v="391"/>
        <pc:sldMkLst>
          <pc:docMk/>
          <pc:sldMk cId="4232864417" sldId="288"/>
        </pc:sldMkLst>
        <pc:spChg chg="mod">
          <ac:chgData name="a49512 Phạm Ngọc Anh" userId="cefd2df1-5fa3-4dec-87c8-c5040616a0c8" providerId="ADAL" clId="{306A01FE-4588-4624-A894-8CE72D249013}" dt="2023-12-26T17:00:02.926" v="219" actId="255"/>
          <ac:spMkLst>
            <pc:docMk/>
            <pc:sldMk cId="4232864417" sldId="288"/>
            <ac:spMk id="3" creationId="{8D744877-196D-2402-8537-515B2B8A3B08}"/>
          </ac:spMkLst>
        </pc:spChg>
        <pc:spChg chg="mod">
          <ac:chgData name="a49512 Phạm Ngọc Anh" userId="cefd2df1-5fa3-4dec-87c8-c5040616a0c8" providerId="ADAL" clId="{306A01FE-4588-4624-A894-8CE72D249013}" dt="2023-12-26T17:00:02.926" v="219" actId="255"/>
          <ac:spMkLst>
            <pc:docMk/>
            <pc:sldMk cId="4232864417" sldId="288"/>
            <ac:spMk id="4" creationId="{752E6A80-5B67-FC7F-A2E2-C444A4ECAB6C}"/>
          </ac:spMkLst>
        </pc:spChg>
        <pc:spChg chg="mod">
          <ac:chgData name="a49512 Phạm Ngọc Anh" userId="cefd2df1-5fa3-4dec-87c8-c5040616a0c8" providerId="ADAL" clId="{306A01FE-4588-4624-A894-8CE72D249013}" dt="2023-12-26T17:00:02.926" v="219" actId="255"/>
          <ac:spMkLst>
            <pc:docMk/>
            <pc:sldMk cId="4232864417" sldId="288"/>
            <ac:spMk id="6" creationId="{F89B4ABE-CD08-ABFD-EF5E-CAE3D149F67B}"/>
          </ac:spMkLst>
        </pc:spChg>
        <pc:spChg chg="mod">
          <ac:chgData name="a49512 Phạm Ngọc Anh" userId="cefd2df1-5fa3-4dec-87c8-c5040616a0c8" providerId="ADAL" clId="{306A01FE-4588-4624-A894-8CE72D249013}" dt="2023-12-26T17:00:02.926" v="219" actId="255"/>
          <ac:spMkLst>
            <pc:docMk/>
            <pc:sldMk cId="4232864417" sldId="288"/>
            <ac:spMk id="7" creationId="{35B9092C-4343-C6B7-0CBA-A7C18793EE03}"/>
          </ac:spMkLst>
        </pc:spChg>
        <pc:spChg chg="mod">
          <ac:chgData name="a49512 Phạm Ngọc Anh" userId="cefd2df1-5fa3-4dec-87c8-c5040616a0c8" providerId="ADAL" clId="{306A01FE-4588-4624-A894-8CE72D249013}" dt="2023-12-26T17:00:02.926" v="219" actId="255"/>
          <ac:spMkLst>
            <pc:docMk/>
            <pc:sldMk cId="4232864417" sldId="288"/>
            <ac:spMk id="9" creationId="{5FE593AD-107B-FAC1-B5E1-C59E036B85E3}"/>
          </ac:spMkLst>
        </pc:spChg>
        <pc:spChg chg="mod">
          <ac:chgData name="a49512 Phạm Ngọc Anh" userId="cefd2df1-5fa3-4dec-87c8-c5040616a0c8" providerId="ADAL" clId="{306A01FE-4588-4624-A894-8CE72D249013}" dt="2023-12-26T17:00:02.926" v="219" actId="255"/>
          <ac:spMkLst>
            <pc:docMk/>
            <pc:sldMk cId="4232864417" sldId="288"/>
            <ac:spMk id="10" creationId="{06C5A6E1-4FF6-10EA-D5EE-25461824FB98}"/>
          </ac:spMkLst>
        </pc:spChg>
        <pc:spChg chg="add mod">
          <ac:chgData name="a49512 Phạm Ngọc Anh" userId="cefd2df1-5fa3-4dec-87c8-c5040616a0c8" providerId="ADAL" clId="{306A01FE-4588-4624-A894-8CE72D249013}" dt="2023-12-26T17:00:39.304" v="231" actId="1076"/>
          <ac:spMkLst>
            <pc:docMk/>
            <pc:sldMk cId="4232864417" sldId="288"/>
            <ac:spMk id="11" creationId="{5C3FC781-C6F0-6168-F945-84BB966D43F7}"/>
          </ac:spMkLst>
        </pc:spChg>
        <pc:spChg chg="add mod">
          <ac:chgData name="a49512 Phạm Ngọc Anh" userId="cefd2df1-5fa3-4dec-87c8-c5040616a0c8" providerId="ADAL" clId="{306A01FE-4588-4624-A894-8CE72D249013}" dt="2023-12-26T17:00:34.214" v="229" actId="1076"/>
          <ac:spMkLst>
            <pc:docMk/>
            <pc:sldMk cId="4232864417" sldId="288"/>
            <ac:spMk id="12" creationId="{9B98E0F7-376A-C847-33D6-AFADAB2EADA6}"/>
          </ac:spMkLst>
        </pc:spChg>
        <pc:spChg chg="add mod">
          <ac:chgData name="a49512 Phạm Ngọc Anh" userId="cefd2df1-5fa3-4dec-87c8-c5040616a0c8" providerId="ADAL" clId="{306A01FE-4588-4624-A894-8CE72D249013}" dt="2023-12-26T17:00:34.214" v="229" actId="1076"/>
          <ac:spMkLst>
            <pc:docMk/>
            <pc:sldMk cId="4232864417" sldId="288"/>
            <ac:spMk id="13" creationId="{E391E123-4D1E-8F4A-B612-2CDB81281192}"/>
          </ac:spMkLst>
        </pc:spChg>
        <pc:spChg chg="add mod">
          <ac:chgData name="a49512 Phạm Ngọc Anh" userId="cefd2df1-5fa3-4dec-87c8-c5040616a0c8" providerId="ADAL" clId="{306A01FE-4588-4624-A894-8CE72D249013}" dt="2023-12-26T17:00:35.714" v="230" actId="1076"/>
          <ac:spMkLst>
            <pc:docMk/>
            <pc:sldMk cId="4232864417" sldId="288"/>
            <ac:spMk id="14" creationId="{E784F274-AC64-9CA8-42C1-6E417AE0AEDE}"/>
          </ac:spMkLst>
        </pc:spChg>
        <pc:grpChg chg="add mod">
          <ac:chgData name="a49512 Phạm Ngọc Anh" userId="cefd2df1-5fa3-4dec-87c8-c5040616a0c8" providerId="ADAL" clId="{306A01FE-4588-4624-A894-8CE72D249013}" dt="2023-12-26T17:00:34.214" v="229" actId="1076"/>
          <ac:grpSpMkLst>
            <pc:docMk/>
            <pc:sldMk cId="4232864417" sldId="288"/>
            <ac:grpSpMk id="2" creationId="{AE6D69A5-8684-DAB7-3567-1C70F48AD9FB}"/>
          </ac:grpSpMkLst>
        </pc:grpChg>
        <pc:grpChg chg="add mod">
          <ac:chgData name="a49512 Phạm Ngọc Anh" userId="cefd2df1-5fa3-4dec-87c8-c5040616a0c8" providerId="ADAL" clId="{306A01FE-4588-4624-A894-8CE72D249013}" dt="2023-12-26T17:00:34.214" v="229" actId="1076"/>
          <ac:grpSpMkLst>
            <pc:docMk/>
            <pc:sldMk cId="4232864417" sldId="288"/>
            <ac:grpSpMk id="5" creationId="{638CD251-C0E8-75C5-3B07-83B4BD58ABC7}"/>
          </ac:grpSpMkLst>
        </pc:grpChg>
        <pc:grpChg chg="add mod">
          <ac:chgData name="a49512 Phạm Ngọc Anh" userId="cefd2df1-5fa3-4dec-87c8-c5040616a0c8" providerId="ADAL" clId="{306A01FE-4588-4624-A894-8CE72D249013}" dt="2023-12-26T17:00:34.214" v="229" actId="1076"/>
          <ac:grpSpMkLst>
            <pc:docMk/>
            <pc:sldMk cId="4232864417" sldId="288"/>
            <ac:grpSpMk id="8" creationId="{31497FC9-26A8-76DE-AEF8-4417366B66E3}"/>
          </ac:grpSpMkLst>
        </pc:grpChg>
      </pc:sldChg>
      <pc:sldChg chg="add del">
        <pc:chgData name="a49512 Phạm Ngọc Anh" userId="cefd2df1-5fa3-4dec-87c8-c5040616a0c8" providerId="ADAL" clId="{306A01FE-4588-4624-A894-8CE72D249013}" dt="2023-12-26T17:00:56.191" v="232" actId="47"/>
        <pc:sldMkLst>
          <pc:docMk/>
          <pc:sldMk cId="1052070084" sldId="289"/>
        </pc:sldMkLst>
      </pc:sldChg>
      <pc:sldChg chg="addSp modSp add mod modTransition modAnim">
        <pc:chgData name="a49512 Phạm Ngọc Anh" userId="cefd2df1-5fa3-4dec-87c8-c5040616a0c8" providerId="ADAL" clId="{306A01FE-4588-4624-A894-8CE72D249013}" dt="2023-12-26T17:10:42.953" v="391"/>
        <pc:sldMkLst>
          <pc:docMk/>
          <pc:sldMk cId="2507558053" sldId="289"/>
        </pc:sldMkLst>
        <pc:spChg chg="add mod">
          <ac:chgData name="a49512 Phạm Ngọc Anh" userId="cefd2df1-5fa3-4dec-87c8-c5040616a0c8" providerId="ADAL" clId="{306A01FE-4588-4624-A894-8CE72D249013}" dt="2023-12-26T17:01:54.906" v="256" actId="1076"/>
          <ac:spMkLst>
            <pc:docMk/>
            <pc:sldMk cId="2507558053" sldId="289"/>
            <ac:spMk id="2" creationId="{B7AC69CB-75DF-3AB6-D1D1-BA6C316256D9}"/>
          </ac:spMkLst>
        </pc:spChg>
        <pc:spChg chg="mod">
          <ac:chgData name="a49512 Phạm Ngọc Anh" userId="cefd2df1-5fa3-4dec-87c8-c5040616a0c8" providerId="ADAL" clId="{306A01FE-4588-4624-A894-8CE72D249013}" dt="2023-12-26T17:01:41.866" v="250"/>
          <ac:spMkLst>
            <pc:docMk/>
            <pc:sldMk cId="2507558053" sldId="289"/>
            <ac:spMk id="4" creationId="{2E8C6CC3-13E3-A9C8-F0A3-07AF567337DE}"/>
          </ac:spMkLst>
        </pc:spChg>
        <pc:spChg chg="mod">
          <ac:chgData name="a49512 Phạm Ngọc Anh" userId="cefd2df1-5fa3-4dec-87c8-c5040616a0c8" providerId="ADAL" clId="{306A01FE-4588-4624-A894-8CE72D249013}" dt="2023-12-26T17:01:41.866" v="250"/>
          <ac:spMkLst>
            <pc:docMk/>
            <pc:sldMk cId="2507558053" sldId="289"/>
            <ac:spMk id="5" creationId="{6A483FBB-023D-2CFF-67B6-11CABB3D8AE8}"/>
          </ac:spMkLst>
        </pc:spChg>
        <pc:spChg chg="mod">
          <ac:chgData name="a49512 Phạm Ngọc Anh" userId="cefd2df1-5fa3-4dec-87c8-c5040616a0c8" providerId="ADAL" clId="{306A01FE-4588-4624-A894-8CE72D249013}" dt="2023-12-26T17:01:41.866" v="250"/>
          <ac:spMkLst>
            <pc:docMk/>
            <pc:sldMk cId="2507558053" sldId="289"/>
            <ac:spMk id="6" creationId="{CBFA6C51-93A1-3AC6-ED0A-E1F6BCEB2AC3}"/>
          </ac:spMkLst>
        </pc:spChg>
        <pc:spChg chg="add mod">
          <ac:chgData name="a49512 Phạm Ngọc Anh" userId="cefd2df1-5fa3-4dec-87c8-c5040616a0c8" providerId="ADAL" clId="{306A01FE-4588-4624-A894-8CE72D249013}" dt="2023-12-26T17:02:14.466" v="263" actId="1076"/>
          <ac:spMkLst>
            <pc:docMk/>
            <pc:sldMk cId="2507558053" sldId="289"/>
            <ac:spMk id="7" creationId="{D3EF5BC8-57D4-FB0C-3C92-C923848658AD}"/>
          </ac:spMkLst>
        </pc:spChg>
        <pc:spChg chg="add mod">
          <ac:chgData name="a49512 Phạm Ngọc Anh" userId="cefd2df1-5fa3-4dec-87c8-c5040616a0c8" providerId="ADAL" clId="{306A01FE-4588-4624-A894-8CE72D249013}" dt="2023-12-26T17:02:09.378" v="261" actId="1076"/>
          <ac:spMkLst>
            <pc:docMk/>
            <pc:sldMk cId="2507558053" sldId="289"/>
            <ac:spMk id="8" creationId="{16641368-4CDB-2343-40EC-2B00C0536080}"/>
          </ac:spMkLst>
        </pc:spChg>
        <pc:spChg chg="add mod">
          <ac:chgData name="a49512 Phạm Ngọc Anh" userId="cefd2df1-5fa3-4dec-87c8-c5040616a0c8" providerId="ADAL" clId="{306A01FE-4588-4624-A894-8CE72D249013}" dt="2023-12-26T17:02:09.378" v="261" actId="1076"/>
          <ac:spMkLst>
            <pc:docMk/>
            <pc:sldMk cId="2507558053" sldId="289"/>
            <ac:spMk id="9" creationId="{CC73AE29-5CF4-78FA-DE1C-286B76CD6173}"/>
          </ac:spMkLst>
        </pc:spChg>
        <pc:spChg chg="add mod">
          <ac:chgData name="a49512 Phạm Ngọc Anh" userId="cefd2df1-5fa3-4dec-87c8-c5040616a0c8" providerId="ADAL" clId="{306A01FE-4588-4624-A894-8CE72D249013}" dt="2023-12-26T17:02:09.378" v="261" actId="1076"/>
          <ac:spMkLst>
            <pc:docMk/>
            <pc:sldMk cId="2507558053" sldId="289"/>
            <ac:spMk id="10" creationId="{7313F395-3AB3-B023-14AA-005846DFE998}"/>
          </ac:spMkLst>
        </pc:spChg>
        <pc:spChg chg="add mod">
          <ac:chgData name="a49512 Phạm Ngọc Anh" userId="cefd2df1-5fa3-4dec-87c8-c5040616a0c8" providerId="ADAL" clId="{306A01FE-4588-4624-A894-8CE72D249013}" dt="2023-12-26T17:02:09.378" v="261" actId="1076"/>
          <ac:spMkLst>
            <pc:docMk/>
            <pc:sldMk cId="2507558053" sldId="289"/>
            <ac:spMk id="11" creationId="{45C1D9D3-80A1-7B6B-57D7-7F67D381DEE5}"/>
          </ac:spMkLst>
        </pc:spChg>
        <pc:spChg chg="add mod">
          <ac:chgData name="a49512 Phạm Ngọc Anh" userId="cefd2df1-5fa3-4dec-87c8-c5040616a0c8" providerId="ADAL" clId="{306A01FE-4588-4624-A894-8CE72D249013}" dt="2023-12-26T17:02:09.378" v="261" actId="1076"/>
          <ac:spMkLst>
            <pc:docMk/>
            <pc:sldMk cId="2507558053" sldId="289"/>
            <ac:spMk id="12" creationId="{84CB3060-6CEE-F529-5AED-C273F08D4C41}"/>
          </ac:spMkLst>
        </pc:spChg>
        <pc:spChg chg="add mod">
          <ac:chgData name="a49512 Phạm Ngọc Anh" userId="cefd2df1-5fa3-4dec-87c8-c5040616a0c8" providerId="ADAL" clId="{306A01FE-4588-4624-A894-8CE72D249013}" dt="2023-12-26T17:02:09.378" v="261" actId="1076"/>
          <ac:spMkLst>
            <pc:docMk/>
            <pc:sldMk cId="2507558053" sldId="289"/>
            <ac:spMk id="13" creationId="{68AB7986-65D7-9E65-0328-F1A837106446}"/>
          </ac:spMkLst>
        </pc:spChg>
        <pc:spChg chg="add mod">
          <ac:chgData name="a49512 Phạm Ngọc Anh" userId="cefd2df1-5fa3-4dec-87c8-c5040616a0c8" providerId="ADAL" clId="{306A01FE-4588-4624-A894-8CE72D249013}" dt="2023-12-26T17:02:09.378" v="261" actId="1076"/>
          <ac:spMkLst>
            <pc:docMk/>
            <pc:sldMk cId="2507558053" sldId="289"/>
            <ac:spMk id="14" creationId="{55FF1DEF-723E-08CA-6397-0761B197F263}"/>
          </ac:spMkLst>
        </pc:spChg>
        <pc:grpChg chg="add mod">
          <ac:chgData name="a49512 Phạm Ngọc Anh" userId="cefd2df1-5fa3-4dec-87c8-c5040616a0c8" providerId="ADAL" clId="{306A01FE-4588-4624-A894-8CE72D249013}" dt="2023-12-26T17:01:56.442" v="257" actId="1076"/>
          <ac:grpSpMkLst>
            <pc:docMk/>
            <pc:sldMk cId="2507558053" sldId="289"/>
            <ac:grpSpMk id="3" creationId="{0430F2C7-A81C-E935-B24C-BC145A9EEE45}"/>
          </ac:grpSpMkLst>
        </pc:grpChg>
      </pc:sldChg>
      <pc:sldChg chg="add del">
        <pc:chgData name="a49512 Phạm Ngọc Anh" userId="cefd2df1-5fa3-4dec-87c8-c5040616a0c8" providerId="ADAL" clId="{306A01FE-4588-4624-A894-8CE72D249013}" dt="2023-12-26T17:00:56.510" v="233" actId="47"/>
        <pc:sldMkLst>
          <pc:docMk/>
          <pc:sldMk cId="2164751631" sldId="290"/>
        </pc:sldMkLst>
      </pc:sldChg>
      <pc:sldChg chg="addSp modSp add mod modTransition modAnim">
        <pc:chgData name="a49512 Phạm Ngọc Anh" userId="cefd2df1-5fa3-4dec-87c8-c5040616a0c8" providerId="ADAL" clId="{306A01FE-4588-4624-A894-8CE72D249013}" dt="2023-12-26T17:13:05.633" v="404"/>
        <pc:sldMkLst>
          <pc:docMk/>
          <pc:sldMk cId="3812695440" sldId="290"/>
        </pc:sldMkLst>
        <pc:spChg chg="add mod">
          <ac:chgData name="a49512 Phạm Ngọc Anh" userId="cefd2df1-5fa3-4dec-87c8-c5040616a0c8" providerId="ADAL" clId="{306A01FE-4588-4624-A894-8CE72D249013}" dt="2023-12-26T17:02:41.786" v="272" actId="1076"/>
          <ac:spMkLst>
            <pc:docMk/>
            <pc:sldMk cId="3812695440" sldId="290"/>
            <ac:spMk id="2" creationId="{07D6E073-89C1-6F14-6628-2EC2502D5D3B}"/>
          </ac:spMkLst>
        </pc:spChg>
        <pc:spChg chg="add mod">
          <ac:chgData name="a49512 Phạm Ngọc Anh" userId="cefd2df1-5fa3-4dec-87c8-c5040616a0c8" providerId="ADAL" clId="{306A01FE-4588-4624-A894-8CE72D249013}" dt="2023-12-26T17:02:53.122" v="281" actId="1076"/>
          <ac:spMkLst>
            <pc:docMk/>
            <pc:sldMk cId="3812695440" sldId="290"/>
            <ac:spMk id="3" creationId="{F3129BD6-E3A3-0E58-01B1-CC0B04D5E754}"/>
          </ac:spMkLst>
        </pc:spChg>
        <pc:spChg chg="add mod">
          <ac:chgData name="a49512 Phạm Ngọc Anh" userId="cefd2df1-5fa3-4dec-87c8-c5040616a0c8" providerId="ADAL" clId="{306A01FE-4588-4624-A894-8CE72D249013}" dt="2023-12-26T17:02:53.122" v="281" actId="1076"/>
          <ac:spMkLst>
            <pc:docMk/>
            <pc:sldMk cId="3812695440" sldId="290"/>
            <ac:spMk id="4" creationId="{4C9B0938-E19A-01C2-B252-EB5037C7A7FD}"/>
          </ac:spMkLst>
        </pc:spChg>
        <pc:spChg chg="add mod">
          <ac:chgData name="a49512 Phạm Ngọc Anh" userId="cefd2df1-5fa3-4dec-87c8-c5040616a0c8" providerId="ADAL" clId="{306A01FE-4588-4624-A894-8CE72D249013}" dt="2023-12-26T17:02:53.122" v="281" actId="1076"/>
          <ac:spMkLst>
            <pc:docMk/>
            <pc:sldMk cId="3812695440" sldId="290"/>
            <ac:spMk id="5" creationId="{57ECDCE9-C773-BF47-2EA4-DD5E10362C98}"/>
          </ac:spMkLst>
        </pc:spChg>
        <pc:spChg chg="add mod">
          <ac:chgData name="a49512 Phạm Ngọc Anh" userId="cefd2df1-5fa3-4dec-87c8-c5040616a0c8" providerId="ADAL" clId="{306A01FE-4588-4624-A894-8CE72D249013}" dt="2023-12-26T17:02:53.122" v="281" actId="1076"/>
          <ac:spMkLst>
            <pc:docMk/>
            <pc:sldMk cId="3812695440" sldId="290"/>
            <ac:spMk id="6" creationId="{D4380163-DAD4-5CC8-9744-80A21B44B2FD}"/>
          </ac:spMkLst>
        </pc:spChg>
        <pc:spChg chg="add mod">
          <ac:chgData name="a49512 Phạm Ngọc Anh" userId="cefd2df1-5fa3-4dec-87c8-c5040616a0c8" providerId="ADAL" clId="{306A01FE-4588-4624-A894-8CE72D249013}" dt="2023-12-26T17:02:53.122" v="281" actId="1076"/>
          <ac:spMkLst>
            <pc:docMk/>
            <pc:sldMk cId="3812695440" sldId="290"/>
            <ac:spMk id="7" creationId="{DCAFB98D-250F-D8BE-F608-36887DFCBC09}"/>
          </ac:spMkLst>
        </pc:spChg>
        <pc:spChg chg="add mod">
          <ac:chgData name="a49512 Phạm Ngọc Anh" userId="cefd2df1-5fa3-4dec-87c8-c5040616a0c8" providerId="ADAL" clId="{306A01FE-4588-4624-A894-8CE72D249013}" dt="2023-12-26T17:02:53.122" v="281" actId="1076"/>
          <ac:spMkLst>
            <pc:docMk/>
            <pc:sldMk cId="3812695440" sldId="290"/>
            <ac:spMk id="8" creationId="{503B35D0-F86A-497B-4F39-485C7A292D2C}"/>
          </ac:spMkLst>
        </pc:spChg>
        <pc:spChg chg="add mod">
          <ac:chgData name="a49512 Phạm Ngọc Anh" userId="cefd2df1-5fa3-4dec-87c8-c5040616a0c8" providerId="ADAL" clId="{306A01FE-4588-4624-A894-8CE72D249013}" dt="2023-12-26T17:02:53.122" v="281" actId="1076"/>
          <ac:spMkLst>
            <pc:docMk/>
            <pc:sldMk cId="3812695440" sldId="290"/>
            <ac:spMk id="9" creationId="{CD0D505A-B5DD-05E5-16B2-BFBB6176108C}"/>
          </ac:spMkLst>
        </pc:spChg>
        <pc:spChg chg="add mod">
          <ac:chgData name="a49512 Phạm Ngọc Anh" userId="cefd2df1-5fa3-4dec-87c8-c5040616a0c8" providerId="ADAL" clId="{306A01FE-4588-4624-A894-8CE72D249013}" dt="2023-12-26T17:02:30.146" v="268" actId="1076"/>
          <ac:spMkLst>
            <pc:docMk/>
            <pc:sldMk cId="3812695440" sldId="290"/>
            <ac:spMk id="10" creationId="{06E173A3-758A-062E-9090-60A62DEE331D}"/>
          </ac:spMkLst>
        </pc:spChg>
        <pc:spChg chg="mod">
          <ac:chgData name="a49512 Phạm Ngọc Anh" userId="cefd2df1-5fa3-4dec-87c8-c5040616a0c8" providerId="ADAL" clId="{306A01FE-4588-4624-A894-8CE72D249013}" dt="2023-12-26T17:02:24.330" v="266" actId="255"/>
          <ac:spMkLst>
            <pc:docMk/>
            <pc:sldMk cId="3812695440" sldId="290"/>
            <ac:spMk id="12" creationId="{D8933067-F966-1717-281B-59461DDCEE43}"/>
          </ac:spMkLst>
        </pc:spChg>
        <pc:spChg chg="mod">
          <ac:chgData name="a49512 Phạm Ngọc Anh" userId="cefd2df1-5fa3-4dec-87c8-c5040616a0c8" providerId="ADAL" clId="{306A01FE-4588-4624-A894-8CE72D249013}" dt="2023-12-26T17:02:24.330" v="266" actId="255"/>
          <ac:spMkLst>
            <pc:docMk/>
            <pc:sldMk cId="3812695440" sldId="290"/>
            <ac:spMk id="13" creationId="{91CA72F9-E4C2-0507-5629-7098A73E0A4A}"/>
          </ac:spMkLst>
        </pc:spChg>
        <pc:grpChg chg="add mod">
          <ac:chgData name="a49512 Phạm Ngọc Anh" userId="cefd2df1-5fa3-4dec-87c8-c5040616a0c8" providerId="ADAL" clId="{306A01FE-4588-4624-A894-8CE72D249013}" dt="2023-12-26T17:02:46.066" v="276" actId="1076"/>
          <ac:grpSpMkLst>
            <pc:docMk/>
            <pc:sldMk cId="3812695440" sldId="290"/>
            <ac:grpSpMk id="11" creationId="{6DF18CF8-6ADC-6CBF-D5E2-C3E4D74322A9}"/>
          </ac:grpSpMkLst>
        </pc:grpChg>
      </pc:sldChg>
      <pc:sldChg chg="addSp modSp add mod modTransition modAnim">
        <pc:chgData name="a49512 Phạm Ngọc Anh" userId="cefd2df1-5fa3-4dec-87c8-c5040616a0c8" providerId="ADAL" clId="{306A01FE-4588-4624-A894-8CE72D249013}" dt="2023-12-26T17:10:42.953" v="391"/>
        <pc:sldMkLst>
          <pc:docMk/>
          <pc:sldMk cId="1692455335" sldId="291"/>
        </pc:sldMkLst>
        <pc:spChg chg="add mod">
          <ac:chgData name="a49512 Phạm Ngọc Anh" userId="cefd2df1-5fa3-4dec-87c8-c5040616a0c8" providerId="ADAL" clId="{306A01FE-4588-4624-A894-8CE72D249013}" dt="2023-12-26T17:03:31.738" v="297" actId="1076"/>
          <ac:spMkLst>
            <pc:docMk/>
            <pc:sldMk cId="1692455335" sldId="291"/>
            <ac:spMk id="2" creationId="{A724C8BA-1DAF-1D0B-87EE-4241975B161C}"/>
          </ac:spMkLst>
        </pc:spChg>
        <pc:spChg chg="add mod">
          <ac:chgData name="a49512 Phạm Ngọc Anh" userId="cefd2df1-5fa3-4dec-87c8-c5040616a0c8" providerId="ADAL" clId="{306A01FE-4588-4624-A894-8CE72D249013}" dt="2023-12-26T17:03:15.393" v="288" actId="1076"/>
          <ac:spMkLst>
            <pc:docMk/>
            <pc:sldMk cId="1692455335" sldId="291"/>
            <ac:spMk id="3" creationId="{8292CCEE-A291-E25B-869B-FB6945B95E79}"/>
          </ac:spMkLst>
        </pc:spChg>
        <pc:spChg chg="add mod">
          <ac:chgData name="a49512 Phạm Ngọc Anh" userId="cefd2df1-5fa3-4dec-87c8-c5040616a0c8" providerId="ADAL" clId="{306A01FE-4588-4624-A894-8CE72D249013}" dt="2023-12-26T17:03:27.169" v="295" actId="1076"/>
          <ac:spMkLst>
            <pc:docMk/>
            <pc:sldMk cId="1692455335" sldId="291"/>
            <ac:spMk id="4" creationId="{264854BE-61AA-8691-635F-91ABA0B353F6}"/>
          </ac:spMkLst>
        </pc:spChg>
        <pc:picChg chg="add mod">
          <ac:chgData name="a49512 Phạm Ngọc Anh" userId="cefd2df1-5fa3-4dec-87c8-c5040616a0c8" providerId="ADAL" clId="{306A01FE-4588-4624-A894-8CE72D249013}" dt="2023-12-26T17:03:25.635" v="294" actId="1076"/>
          <ac:picMkLst>
            <pc:docMk/>
            <pc:sldMk cId="1692455335" sldId="291"/>
            <ac:picMk id="5" creationId="{278CC310-33FE-6E32-9822-FE984DE0F284}"/>
          </ac:picMkLst>
        </pc:picChg>
      </pc:sldChg>
      <pc:sldChg chg="addSp modSp add mod modTransition modAnim">
        <pc:chgData name="a49512 Phạm Ngọc Anh" userId="cefd2df1-5fa3-4dec-87c8-c5040616a0c8" providerId="ADAL" clId="{306A01FE-4588-4624-A894-8CE72D249013}" dt="2023-12-26T17:13:29.959" v="407"/>
        <pc:sldMkLst>
          <pc:docMk/>
          <pc:sldMk cId="2153749597" sldId="292"/>
        </pc:sldMkLst>
        <pc:spChg chg="add mod">
          <ac:chgData name="a49512 Phạm Ngọc Anh" userId="cefd2df1-5fa3-4dec-87c8-c5040616a0c8" providerId="ADAL" clId="{306A01FE-4588-4624-A894-8CE72D249013}" dt="2023-12-26T17:04:12.682" v="312" actId="1076"/>
          <ac:spMkLst>
            <pc:docMk/>
            <pc:sldMk cId="2153749597" sldId="292"/>
            <ac:spMk id="2" creationId="{C5A0544F-8BAF-391F-A5D2-1803153A4268}"/>
          </ac:spMkLst>
        </pc:spChg>
        <pc:spChg chg="add mod">
          <ac:chgData name="a49512 Phạm Ngọc Anh" userId="cefd2df1-5fa3-4dec-87c8-c5040616a0c8" providerId="ADAL" clId="{306A01FE-4588-4624-A894-8CE72D249013}" dt="2023-12-26T17:04:04.690" v="308" actId="1076"/>
          <ac:spMkLst>
            <pc:docMk/>
            <pc:sldMk cId="2153749597" sldId="292"/>
            <ac:spMk id="3" creationId="{F789358E-3C40-5A3F-E980-CA4BCB23A171}"/>
          </ac:spMkLst>
        </pc:spChg>
        <pc:spChg chg="add mod">
          <ac:chgData name="a49512 Phạm Ngọc Anh" userId="cefd2df1-5fa3-4dec-87c8-c5040616a0c8" providerId="ADAL" clId="{306A01FE-4588-4624-A894-8CE72D249013}" dt="2023-12-26T17:04:13.722" v="313" actId="1076"/>
          <ac:spMkLst>
            <pc:docMk/>
            <pc:sldMk cId="2153749597" sldId="292"/>
            <ac:spMk id="4" creationId="{892CDB67-B735-9491-7349-14AEB85C912F}"/>
          </ac:spMkLst>
        </pc:spChg>
        <pc:picChg chg="add mod">
          <ac:chgData name="a49512 Phạm Ngọc Anh" userId="cefd2df1-5fa3-4dec-87c8-c5040616a0c8" providerId="ADAL" clId="{306A01FE-4588-4624-A894-8CE72D249013}" dt="2023-12-26T17:03:57.394" v="306" actId="1076"/>
          <ac:picMkLst>
            <pc:docMk/>
            <pc:sldMk cId="2153749597" sldId="292"/>
            <ac:picMk id="5" creationId="{D8E627D4-F812-4569-0BEE-5FE44D64828D}"/>
          </ac:picMkLst>
        </pc:picChg>
      </pc:sldChg>
      <pc:sldChg chg="addSp modSp add mod modTransition modAnim">
        <pc:chgData name="a49512 Phạm Ngọc Anh" userId="cefd2df1-5fa3-4dec-87c8-c5040616a0c8" providerId="ADAL" clId="{306A01FE-4588-4624-A894-8CE72D249013}" dt="2023-12-26T17:10:42.953" v="391"/>
        <pc:sldMkLst>
          <pc:docMk/>
          <pc:sldMk cId="3701947495" sldId="293"/>
        </pc:sldMkLst>
        <pc:spChg chg="add mod">
          <ac:chgData name="a49512 Phạm Ngọc Anh" userId="cefd2df1-5fa3-4dec-87c8-c5040616a0c8" providerId="ADAL" clId="{306A01FE-4588-4624-A894-8CE72D249013}" dt="2023-12-26T17:05:04.693" v="336" actId="1076"/>
          <ac:spMkLst>
            <pc:docMk/>
            <pc:sldMk cId="3701947495" sldId="293"/>
            <ac:spMk id="2" creationId="{0ABA5048-43A7-F69B-2272-C53B37624E4F}"/>
          </ac:spMkLst>
        </pc:spChg>
        <pc:spChg chg="add mod">
          <ac:chgData name="a49512 Phạm Ngọc Anh" userId="cefd2df1-5fa3-4dec-87c8-c5040616a0c8" providerId="ADAL" clId="{306A01FE-4588-4624-A894-8CE72D249013}" dt="2023-12-26T17:04:58.825" v="333" actId="1076"/>
          <ac:spMkLst>
            <pc:docMk/>
            <pc:sldMk cId="3701947495" sldId="293"/>
            <ac:spMk id="3" creationId="{D2E63281-E15B-DF6C-8F65-D21B9F635E9B}"/>
          </ac:spMkLst>
        </pc:spChg>
        <pc:spChg chg="add mod">
          <ac:chgData name="a49512 Phạm Ngọc Anh" userId="cefd2df1-5fa3-4dec-87c8-c5040616a0c8" providerId="ADAL" clId="{306A01FE-4588-4624-A894-8CE72D249013}" dt="2023-12-26T17:04:52.243" v="329" actId="1076"/>
          <ac:spMkLst>
            <pc:docMk/>
            <pc:sldMk cId="3701947495" sldId="293"/>
            <ac:spMk id="4" creationId="{288805DF-D86A-0516-C924-22C483C08117}"/>
          </ac:spMkLst>
        </pc:spChg>
        <pc:spChg chg="add mod">
          <ac:chgData name="a49512 Phạm Ngọc Anh" userId="cefd2df1-5fa3-4dec-87c8-c5040616a0c8" providerId="ADAL" clId="{306A01FE-4588-4624-A894-8CE72D249013}" dt="2023-12-26T17:04:57.251" v="332" actId="1076"/>
          <ac:spMkLst>
            <pc:docMk/>
            <pc:sldMk cId="3701947495" sldId="293"/>
            <ac:spMk id="5" creationId="{90CC04AC-4EC9-09C2-EABC-A694AD91F6E1}"/>
          </ac:spMkLst>
        </pc:spChg>
        <pc:spChg chg="add mod">
          <ac:chgData name="a49512 Phạm Ngọc Anh" userId="cefd2df1-5fa3-4dec-87c8-c5040616a0c8" providerId="ADAL" clId="{306A01FE-4588-4624-A894-8CE72D249013}" dt="2023-12-26T17:04:57.251" v="332" actId="1076"/>
          <ac:spMkLst>
            <pc:docMk/>
            <pc:sldMk cId="3701947495" sldId="293"/>
            <ac:spMk id="6" creationId="{71EC728B-C6F3-83DF-0DF4-1CB267B77C6F}"/>
          </ac:spMkLst>
        </pc:spChg>
      </pc:sldChg>
      <pc:sldChg chg="addSp modSp add mod modTransition modAnim">
        <pc:chgData name="a49512 Phạm Ngọc Anh" userId="cefd2df1-5fa3-4dec-87c8-c5040616a0c8" providerId="ADAL" clId="{306A01FE-4588-4624-A894-8CE72D249013}" dt="2023-12-26T17:10:42.953" v="391"/>
        <pc:sldMkLst>
          <pc:docMk/>
          <pc:sldMk cId="883189914" sldId="294"/>
        </pc:sldMkLst>
        <pc:spChg chg="add mod">
          <ac:chgData name="a49512 Phạm Ngọc Anh" userId="cefd2df1-5fa3-4dec-87c8-c5040616a0c8" providerId="ADAL" clId="{306A01FE-4588-4624-A894-8CE72D249013}" dt="2023-12-26T17:06:52.153" v="348" actId="1076"/>
          <ac:spMkLst>
            <pc:docMk/>
            <pc:sldMk cId="883189914" sldId="294"/>
            <ac:spMk id="2" creationId="{0B3C512B-E102-4027-75B6-9C58FA2772A7}"/>
          </ac:spMkLst>
        </pc:spChg>
        <pc:spChg chg="add mod">
          <ac:chgData name="a49512 Phạm Ngọc Anh" userId="cefd2df1-5fa3-4dec-87c8-c5040616a0c8" providerId="ADAL" clId="{306A01FE-4588-4624-A894-8CE72D249013}" dt="2023-12-26T17:06:41.743" v="345" actId="14100"/>
          <ac:spMkLst>
            <pc:docMk/>
            <pc:sldMk cId="883189914" sldId="294"/>
            <ac:spMk id="3" creationId="{271C3699-2347-6441-7B6A-05D3AA14535F}"/>
          </ac:spMkLst>
        </pc:spChg>
        <pc:spChg chg="add mod">
          <ac:chgData name="a49512 Phạm Ngọc Anh" userId="cefd2df1-5fa3-4dec-87c8-c5040616a0c8" providerId="ADAL" clId="{306A01FE-4588-4624-A894-8CE72D249013}" dt="2023-12-26T17:06:41.743" v="345" actId="14100"/>
          <ac:spMkLst>
            <pc:docMk/>
            <pc:sldMk cId="883189914" sldId="294"/>
            <ac:spMk id="4" creationId="{7733E944-71FD-ED53-C66F-246E38C5A837}"/>
          </ac:spMkLst>
        </pc:spChg>
        <pc:spChg chg="add mod">
          <ac:chgData name="a49512 Phạm Ngọc Anh" userId="cefd2df1-5fa3-4dec-87c8-c5040616a0c8" providerId="ADAL" clId="{306A01FE-4588-4624-A894-8CE72D249013}" dt="2023-12-26T17:06:48.167" v="347" actId="1076"/>
          <ac:spMkLst>
            <pc:docMk/>
            <pc:sldMk cId="883189914" sldId="294"/>
            <ac:spMk id="6" creationId="{F247DB9B-B04C-0D67-F190-48B3121A93A2}"/>
          </ac:spMkLst>
        </pc:spChg>
        <pc:spChg chg="add mod">
          <ac:chgData name="a49512 Phạm Ngọc Anh" userId="cefd2df1-5fa3-4dec-87c8-c5040616a0c8" providerId="ADAL" clId="{306A01FE-4588-4624-A894-8CE72D249013}" dt="2023-12-26T17:06:32.238" v="342" actId="1076"/>
          <ac:spMkLst>
            <pc:docMk/>
            <pc:sldMk cId="883189914" sldId="294"/>
            <ac:spMk id="7" creationId="{2115F35A-6696-2EA7-FBA2-41B2503C5BBF}"/>
          </ac:spMkLst>
        </pc:spChg>
        <pc:picChg chg="add mod">
          <ac:chgData name="a49512 Phạm Ngọc Anh" userId="cefd2df1-5fa3-4dec-87c8-c5040616a0c8" providerId="ADAL" clId="{306A01FE-4588-4624-A894-8CE72D249013}" dt="2023-12-26T17:06:32.238" v="342" actId="1076"/>
          <ac:picMkLst>
            <pc:docMk/>
            <pc:sldMk cId="883189914" sldId="294"/>
            <ac:picMk id="5" creationId="{689B3EB3-5C62-87CD-865B-9A4BC039A09C}"/>
          </ac:picMkLst>
        </pc:picChg>
        <pc:picChg chg="add mod">
          <ac:chgData name="a49512 Phạm Ngọc Anh" userId="cefd2df1-5fa3-4dec-87c8-c5040616a0c8" providerId="ADAL" clId="{306A01FE-4588-4624-A894-8CE72D249013}" dt="2023-12-26T17:06:32.238" v="342" actId="1076"/>
          <ac:picMkLst>
            <pc:docMk/>
            <pc:sldMk cId="883189914" sldId="294"/>
            <ac:picMk id="8" creationId="{D0491216-199E-01FA-C8CC-281BDF5C7BDF}"/>
          </ac:picMkLst>
        </pc:picChg>
      </pc:sldChg>
      <pc:sldChg chg="addSp modSp add mod modTransition modAnim">
        <pc:chgData name="a49512 Phạm Ngọc Anh" userId="cefd2df1-5fa3-4dec-87c8-c5040616a0c8" providerId="ADAL" clId="{306A01FE-4588-4624-A894-8CE72D249013}" dt="2023-12-26T17:13:57.192" v="409"/>
        <pc:sldMkLst>
          <pc:docMk/>
          <pc:sldMk cId="3797285331" sldId="295"/>
        </pc:sldMkLst>
        <pc:spChg chg="add mod">
          <ac:chgData name="a49512 Phạm Ngọc Anh" userId="cefd2df1-5fa3-4dec-87c8-c5040616a0c8" providerId="ADAL" clId="{306A01FE-4588-4624-A894-8CE72D249013}" dt="2023-12-26T17:07:07.563" v="352" actId="1076"/>
          <ac:spMkLst>
            <pc:docMk/>
            <pc:sldMk cId="3797285331" sldId="295"/>
            <ac:spMk id="2" creationId="{6C461A22-2875-FEC2-6309-9C9DAFC4A7BA}"/>
          </ac:spMkLst>
        </pc:spChg>
        <pc:spChg chg="add mod">
          <ac:chgData name="a49512 Phạm Ngọc Anh" userId="cefd2df1-5fa3-4dec-87c8-c5040616a0c8" providerId="ADAL" clId="{306A01FE-4588-4624-A894-8CE72D249013}" dt="2023-12-26T17:07:07.563" v="352" actId="1076"/>
          <ac:spMkLst>
            <pc:docMk/>
            <pc:sldMk cId="3797285331" sldId="295"/>
            <ac:spMk id="3" creationId="{57074041-63FF-1A6C-5BAB-FB86E67E2E23}"/>
          </ac:spMkLst>
        </pc:spChg>
        <pc:spChg chg="add mod">
          <ac:chgData name="a49512 Phạm Ngọc Anh" userId="cefd2df1-5fa3-4dec-87c8-c5040616a0c8" providerId="ADAL" clId="{306A01FE-4588-4624-A894-8CE72D249013}" dt="2023-12-26T17:07:07.563" v="352" actId="1076"/>
          <ac:spMkLst>
            <pc:docMk/>
            <pc:sldMk cId="3797285331" sldId="295"/>
            <ac:spMk id="4" creationId="{E48405E0-B762-7659-F486-367A721E687C}"/>
          </ac:spMkLst>
        </pc:spChg>
        <pc:spChg chg="add mod">
          <ac:chgData name="a49512 Phạm Ngọc Anh" userId="cefd2df1-5fa3-4dec-87c8-c5040616a0c8" providerId="ADAL" clId="{306A01FE-4588-4624-A894-8CE72D249013}" dt="2023-12-26T17:07:07.563" v="352" actId="1076"/>
          <ac:spMkLst>
            <pc:docMk/>
            <pc:sldMk cId="3797285331" sldId="295"/>
            <ac:spMk id="5" creationId="{A66A2DA9-C253-5624-09AF-76AC99B546ED}"/>
          </ac:spMkLst>
        </pc:spChg>
        <pc:spChg chg="add mod">
          <ac:chgData name="a49512 Phạm Ngọc Anh" userId="cefd2df1-5fa3-4dec-87c8-c5040616a0c8" providerId="ADAL" clId="{306A01FE-4588-4624-A894-8CE72D249013}" dt="2023-12-26T17:07:07.563" v="352" actId="1076"/>
          <ac:spMkLst>
            <pc:docMk/>
            <pc:sldMk cId="3797285331" sldId="295"/>
            <ac:spMk id="8" creationId="{33C3CFF2-087E-718F-1E16-9EC5D0A37E33}"/>
          </ac:spMkLst>
        </pc:spChg>
        <pc:spChg chg="add mod">
          <ac:chgData name="a49512 Phạm Ngọc Anh" userId="cefd2df1-5fa3-4dec-87c8-c5040616a0c8" providerId="ADAL" clId="{306A01FE-4588-4624-A894-8CE72D249013}" dt="2023-12-26T17:07:07.563" v="352" actId="1076"/>
          <ac:spMkLst>
            <pc:docMk/>
            <pc:sldMk cId="3797285331" sldId="295"/>
            <ac:spMk id="9" creationId="{9683D25D-799E-C75A-D972-88E6DECB061C}"/>
          </ac:spMkLst>
        </pc:spChg>
        <pc:picChg chg="add mod">
          <ac:chgData name="a49512 Phạm Ngọc Anh" userId="cefd2df1-5fa3-4dec-87c8-c5040616a0c8" providerId="ADAL" clId="{306A01FE-4588-4624-A894-8CE72D249013}" dt="2023-12-26T17:07:07.563" v="352" actId="1076"/>
          <ac:picMkLst>
            <pc:docMk/>
            <pc:sldMk cId="3797285331" sldId="295"/>
            <ac:picMk id="6" creationId="{92C0E8BE-72DC-5247-B769-2BF6867CE69A}"/>
          </ac:picMkLst>
        </pc:picChg>
        <pc:picChg chg="add mod">
          <ac:chgData name="a49512 Phạm Ngọc Anh" userId="cefd2df1-5fa3-4dec-87c8-c5040616a0c8" providerId="ADAL" clId="{306A01FE-4588-4624-A894-8CE72D249013}" dt="2023-12-26T17:07:07.563" v="352" actId="1076"/>
          <ac:picMkLst>
            <pc:docMk/>
            <pc:sldMk cId="3797285331" sldId="295"/>
            <ac:picMk id="7" creationId="{764D9807-BBAE-DEA7-58E0-9BE644F07250}"/>
          </ac:picMkLst>
        </pc:picChg>
        <pc:picChg chg="add mod">
          <ac:chgData name="a49512 Phạm Ngọc Anh" userId="cefd2df1-5fa3-4dec-87c8-c5040616a0c8" providerId="ADAL" clId="{306A01FE-4588-4624-A894-8CE72D249013}" dt="2023-12-26T17:07:07.563" v="352" actId="1076"/>
          <ac:picMkLst>
            <pc:docMk/>
            <pc:sldMk cId="3797285331" sldId="295"/>
            <ac:picMk id="10" creationId="{E98641C3-B12F-3F45-FBB0-795775C6D6DB}"/>
          </ac:picMkLst>
        </pc:picChg>
      </pc:sldChg>
      <pc:sldChg chg="addSp modSp add del mod modAnim">
        <pc:chgData name="a49512 Phạm Ngọc Anh" userId="cefd2df1-5fa3-4dec-87c8-c5040616a0c8" providerId="ADAL" clId="{306A01FE-4588-4624-A894-8CE72D249013}" dt="2023-12-26T17:07:30.183" v="357" actId="47"/>
        <pc:sldMkLst>
          <pc:docMk/>
          <pc:sldMk cId="2931860882" sldId="296"/>
        </pc:sldMkLst>
        <pc:spChg chg="add mod">
          <ac:chgData name="a49512 Phạm Ngọc Anh" userId="cefd2df1-5fa3-4dec-87c8-c5040616a0c8" providerId="ADAL" clId="{306A01FE-4588-4624-A894-8CE72D249013}" dt="2023-12-26T17:07:21.833" v="356" actId="1076"/>
          <ac:spMkLst>
            <pc:docMk/>
            <pc:sldMk cId="2931860882" sldId="296"/>
            <ac:spMk id="2" creationId="{718C69F2-EC72-8EE3-9119-D10AF34FCC38}"/>
          </ac:spMkLst>
        </pc:spChg>
        <pc:spChg chg="add mod">
          <ac:chgData name="a49512 Phạm Ngọc Anh" userId="cefd2df1-5fa3-4dec-87c8-c5040616a0c8" providerId="ADAL" clId="{306A01FE-4588-4624-A894-8CE72D249013}" dt="2023-12-26T17:07:21.833" v="356" actId="1076"/>
          <ac:spMkLst>
            <pc:docMk/>
            <pc:sldMk cId="2931860882" sldId="296"/>
            <ac:spMk id="3" creationId="{1E634ED8-AB94-635C-4168-ABAF5B00C5F4}"/>
          </ac:spMkLst>
        </pc:spChg>
        <pc:spChg chg="add mod">
          <ac:chgData name="a49512 Phạm Ngọc Anh" userId="cefd2df1-5fa3-4dec-87c8-c5040616a0c8" providerId="ADAL" clId="{306A01FE-4588-4624-A894-8CE72D249013}" dt="2023-12-26T17:07:21.833" v="356" actId="1076"/>
          <ac:spMkLst>
            <pc:docMk/>
            <pc:sldMk cId="2931860882" sldId="296"/>
            <ac:spMk id="4" creationId="{6F2853E9-AFEF-BAD2-F5A9-4DA08B562ADB}"/>
          </ac:spMkLst>
        </pc:spChg>
        <pc:spChg chg="add mod">
          <ac:chgData name="a49512 Phạm Ngọc Anh" userId="cefd2df1-5fa3-4dec-87c8-c5040616a0c8" providerId="ADAL" clId="{306A01FE-4588-4624-A894-8CE72D249013}" dt="2023-12-26T17:07:21.833" v="356" actId="1076"/>
          <ac:spMkLst>
            <pc:docMk/>
            <pc:sldMk cId="2931860882" sldId="296"/>
            <ac:spMk id="6" creationId="{C1561BF1-BBAC-4A8A-9868-44DE65D077AB}"/>
          </ac:spMkLst>
        </pc:spChg>
        <pc:spChg chg="add mod">
          <ac:chgData name="a49512 Phạm Ngọc Anh" userId="cefd2df1-5fa3-4dec-87c8-c5040616a0c8" providerId="ADAL" clId="{306A01FE-4588-4624-A894-8CE72D249013}" dt="2023-12-26T17:07:21.833" v="356" actId="1076"/>
          <ac:spMkLst>
            <pc:docMk/>
            <pc:sldMk cId="2931860882" sldId="296"/>
            <ac:spMk id="7" creationId="{695C6BE0-1301-0213-1F75-7A645757B4D6}"/>
          </ac:spMkLst>
        </pc:spChg>
        <pc:picChg chg="add mod">
          <ac:chgData name="a49512 Phạm Ngọc Anh" userId="cefd2df1-5fa3-4dec-87c8-c5040616a0c8" providerId="ADAL" clId="{306A01FE-4588-4624-A894-8CE72D249013}" dt="2023-12-26T17:07:21.833" v="356" actId="1076"/>
          <ac:picMkLst>
            <pc:docMk/>
            <pc:sldMk cId="2931860882" sldId="296"/>
            <ac:picMk id="5" creationId="{1B05A292-BF58-8142-807E-CF7950020329}"/>
          </ac:picMkLst>
        </pc:picChg>
        <pc:picChg chg="add mod">
          <ac:chgData name="a49512 Phạm Ngọc Anh" userId="cefd2df1-5fa3-4dec-87c8-c5040616a0c8" providerId="ADAL" clId="{306A01FE-4588-4624-A894-8CE72D249013}" dt="2023-12-26T17:07:21.833" v="356" actId="1076"/>
          <ac:picMkLst>
            <pc:docMk/>
            <pc:sldMk cId="2931860882" sldId="296"/>
            <ac:picMk id="8" creationId="{DB2A34BA-B591-C647-0EAB-2CD4CB3C0AF7}"/>
          </ac:picMkLst>
        </pc:picChg>
      </pc:sldChg>
      <pc:sldChg chg="addSp modSp add mod modTransition modAnim">
        <pc:chgData name="a49512 Phạm Ngọc Anh" userId="cefd2df1-5fa3-4dec-87c8-c5040616a0c8" providerId="ADAL" clId="{306A01FE-4588-4624-A894-8CE72D249013}" dt="2023-12-26T17:14:10.093" v="410"/>
        <pc:sldMkLst>
          <pc:docMk/>
          <pc:sldMk cId="3476747561" sldId="297"/>
        </pc:sldMkLst>
        <pc:spChg chg="add mod">
          <ac:chgData name="a49512 Phạm Ngọc Anh" userId="cefd2df1-5fa3-4dec-87c8-c5040616a0c8" providerId="ADAL" clId="{306A01FE-4588-4624-A894-8CE72D249013}" dt="2023-12-26T17:07:42.405" v="361" actId="1076"/>
          <ac:spMkLst>
            <pc:docMk/>
            <pc:sldMk cId="3476747561" sldId="297"/>
            <ac:spMk id="2" creationId="{04EE642A-A880-8900-20F1-527C039DA621}"/>
          </ac:spMkLst>
        </pc:spChg>
        <pc:spChg chg="add mod">
          <ac:chgData name="a49512 Phạm Ngọc Anh" userId="cefd2df1-5fa3-4dec-87c8-c5040616a0c8" providerId="ADAL" clId="{306A01FE-4588-4624-A894-8CE72D249013}" dt="2023-12-26T17:07:42.405" v="361" actId="1076"/>
          <ac:spMkLst>
            <pc:docMk/>
            <pc:sldMk cId="3476747561" sldId="297"/>
            <ac:spMk id="3" creationId="{0381651A-BA74-71FA-EF02-8375560257C8}"/>
          </ac:spMkLst>
        </pc:spChg>
        <pc:spChg chg="add mod">
          <ac:chgData name="a49512 Phạm Ngọc Anh" userId="cefd2df1-5fa3-4dec-87c8-c5040616a0c8" providerId="ADAL" clId="{306A01FE-4588-4624-A894-8CE72D249013}" dt="2023-12-26T17:07:42.405" v="361" actId="1076"/>
          <ac:spMkLst>
            <pc:docMk/>
            <pc:sldMk cId="3476747561" sldId="297"/>
            <ac:spMk id="4" creationId="{955C8FB3-680F-CD20-9DCF-D1DB9144C367}"/>
          </ac:spMkLst>
        </pc:spChg>
        <pc:spChg chg="add mod">
          <ac:chgData name="a49512 Phạm Ngọc Anh" userId="cefd2df1-5fa3-4dec-87c8-c5040616a0c8" providerId="ADAL" clId="{306A01FE-4588-4624-A894-8CE72D249013}" dt="2023-12-26T17:07:42.405" v="361" actId="1076"/>
          <ac:spMkLst>
            <pc:docMk/>
            <pc:sldMk cId="3476747561" sldId="297"/>
            <ac:spMk id="5" creationId="{7EDDA7C3-E532-4562-0F0B-8CBF7CD8DE13}"/>
          </ac:spMkLst>
        </pc:spChg>
        <pc:spChg chg="add mod">
          <ac:chgData name="a49512 Phạm Ngọc Anh" userId="cefd2df1-5fa3-4dec-87c8-c5040616a0c8" providerId="ADAL" clId="{306A01FE-4588-4624-A894-8CE72D249013}" dt="2023-12-26T17:07:49.133" v="363" actId="1076"/>
          <ac:spMkLst>
            <pc:docMk/>
            <pc:sldMk cId="3476747561" sldId="297"/>
            <ac:spMk id="8" creationId="{5019A114-95CC-ED31-AF84-A9A816E90749}"/>
          </ac:spMkLst>
        </pc:spChg>
        <pc:picChg chg="add mod">
          <ac:chgData name="a49512 Phạm Ngọc Anh" userId="cefd2df1-5fa3-4dec-87c8-c5040616a0c8" providerId="ADAL" clId="{306A01FE-4588-4624-A894-8CE72D249013}" dt="2023-12-26T17:07:42.405" v="361" actId="1076"/>
          <ac:picMkLst>
            <pc:docMk/>
            <pc:sldMk cId="3476747561" sldId="297"/>
            <ac:picMk id="6" creationId="{ECF78321-E7BD-8505-4EF3-9AC6CF0AA161}"/>
          </ac:picMkLst>
        </pc:picChg>
        <pc:picChg chg="add mod">
          <ac:chgData name="a49512 Phạm Ngọc Anh" userId="cefd2df1-5fa3-4dec-87c8-c5040616a0c8" providerId="ADAL" clId="{306A01FE-4588-4624-A894-8CE72D249013}" dt="2023-12-26T17:07:42.405" v="361" actId="1076"/>
          <ac:picMkLst>
            <pc:docMk/>
            <pc:sldMk cId="3476747561" sldId="297"/>
            <ac:picMk id="7" creationId="{55A35AB2-E989-FD78-E5F8-7C87A669C727}"/>
          </ac:picMkLst>
        </pc:picChg>
      </pc:sldChg>
      <pc:sldMasterChg chg="modTransition modSldLayout">
        <pc:chgData name="a49512 Phạm Ngọc Anh" userId="cefd2df1-5fa3-4dec-87c8-c5040616a0c8" providerId="ADAL" clId="{306A01FE-4588-4624-A894-8CE72D249013}" dt="2023-12-26T17:10:42.953" v="391"/>
        <pc:sldMasterMkLst>
          <pc:docMk/>
          <pc:sldMasterMk cId="0" sldId="2147483648"/>
        </pc:sldMasterMkLst>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49"/>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0"/>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1"/>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2"/>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3"/>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4"/>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5"/>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6"/>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7"/>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8"/>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60"/>
        </pc:sldMasterMkLst>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1"/>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2"/>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3"/>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4"/>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5"/>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6"/>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7"/>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8"/>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9"/>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0"/>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72"/>
        </pc:sldMasterMkLst>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3"/>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4"/>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5"/>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6"/>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7"/>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8"/>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9"/>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0"/>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1"/>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2"/>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41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06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92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91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27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085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58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68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79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51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60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25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4" name="Google Shape;14;p2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lt1"/>
              </a:buClr>
              <a:buSzPts val="2400"/>
              <a:buNone/>
              <a:defRPr sz="945"/>
            </a:lvl1pPr>
            <a:lvl2pPr lvl="1" algn="ctr">
              <a:lnSpc>
                <a:spcPct val="90000"/>
              </a:lnSpc>
              <a:spcBef>
                <a:spcPts val="197"/>
              </a:spcBef>
              <a:spcAft>
                <a:spcPts val="0"/>
              </a:spcAft>
              <a:buClr>
                <a:schemeClr val="lt1"/>
              </a:buClr>
              <a:buSzPts val="2000"/>
              <a:buNone/>
              <a:defRPr sz="788"/>
            </a:lvl2pPr>
            <a:lvl3pPr lvl="2" algn="ctr">
              <a:lnSpc>
                <a:spcPct val="90000"/>
              </a:lnSpc>
              <a:spcBef>
                <a:spcPts val="197"/>
              </a:spcBef>
              <a:spcAft>
                <a:spcPts val="0"/>
              </a:spcAft>
              <a:buClr>
                <a:schemeClr val="lt1"/>
              </a:buClr>
              <a:buSzPts val="1800"/>
              <a:buNone/>
              <a:defRPr sz="709"/>
            </a:lvl3pPr>
            <a:lvl4pPr lvl="3" algn="ctr">
              <a:lnSpc>
                <a:spcPct val="90000"/>
              </a:lnSpc>
              <a:spcBef>
                <a:spcPts val="197"/>
              </a:spcBef>
              <a:spcAft>
                <a:spcPts val="0"/>
              </a:spcAft>
              <a:buClr>
                <a:schemeClr val="lt1"/>
              </a:buClr>
              <a:buSzPts val="1600"/>
              <a:buNone/>
              <a:defRPr sz="630"/>
            </a:lvl4pPr>
            <a:lvl5pPr lvl="4" algn="ctr">
              <a:lnSpc>
                <a:spcPct val="90000"/>
              </a:lnSpc>
              <a:spcBef>
                <a:spcPts val="197"/>
              </a:spcBef>
              <a:spcAft>
                <a:spcPts val="0"/>
              </a:spcAft>
              <a:buClr>
                <a:schemeClr val="lt1"/>
              </a:buClr>
              <a:buSzPts val="1600"/>
              <a:buNone/>
              <a:defRPr sz="630"/>
            </a:lvl5pPr>
            <a:lvl6pPr lvl="5" algn="ctr">
              <a:lnSpc>
                <a:spcPct val="90000"/>
              </a:lnSpc>
              <a:spcBef>
                <a:spcPts val="197"/>
              </a:spcBef>
              <a:spcAft>
                <a:spcPts val="0"/>
              </a:spcAft>
              <a:buClr>
                <a:schemeClr val="lt1"/>
              </a:buClr>
              <a:buSzPts val="1600"/>
              <a:buNone/>
              <a:defRPr sz="630"/>
            </a:lvl6pPr>
            <a:lvl7pPr lvl="6" algn="ctr">
              <a:lnSpc>
                <a:spcPct val="90000"/>
              </a:lnSpc>
              <a:spcBef>
                <a:spcPts val="197"/>
              </a:spcBef>
              <a:spcAft>
                <a:spcPts val="0"/>
              </a:spcAft>
              <a:buClr>
                <a:schemeClr val="lt1"/>
              </a:buClr>
              <a:buSzPts val="1600"/>
              <a:buNone/>
              <a:defRPr sz="630"/>
            </a:lvl7pPr>
            <a:lvl8pPr lvl="7" algn="ctr">
              <a:lnSpc>
                <a:spcPct val="90000"/>
              </a:lnSpc>
              <a:spcBef>
                <a:spcPts val="197"/>
              </a:spcBef>
              <a:spcAft>
                <a:spcPts val="0"/>
              </a:spcAft>
              <a:buClr>
                <a:schemeClr val="lt1"/>
              </a:buClr>
              <a:buSzPts val="1600"/>
              <a:buNone/>
              <a:defRPr sz="630"/>
            </a:lvl8pPr>
            <a:lvl9pPr lvl="8" algn="ctr">
              <a:lnSpc>
                <a:spcPct val="90000"/>
              </a:lnSpc>
              <a:spcBef>
                <a:spcPts val="197"/>
              </a:spcBef>
              <a:spcAft>
                <a:spcPts val="0"/>
              </a:spcAft>
              <a:buClr>
                <a:schemeClr val="lt1"/>
              </a:buClr>
              <a:buSzPts val="1600"/>
              <a:buNone/>
              <a:defRPr sz="630"/>
            </a:lvl9pPr>
          </a:lstStyle>
          <a:p>
            <a:endParaRPr/>
          </a:p>
        </p:txBody>
      </p:sp>
      <p:sp>
        <p:nvSpPr>
          <p:cNvPr id="93" name="Google Shape;93;p3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2400"/>
              <a:buNone/>
              <a:defRPr sz="945">
                <a:solidFill>
                  <a:schemeClr val="lt1"/>
                </a:solidFill>
              </a:defRPr>
            </a:lvl1pPr>
            <a:lvl2pPr marL="360091" lvl="1" indent="-90023" algn="l">
              <a:lnSpc>
                <a:spcPct val="90000"/>
              </a:lnSpc>
              <a:spcBef>
                <a:spcPts val="197"/>
              </a:spcBef>
              <a:spcAft>
                <a:spcPts val="0"/>
              </a:spcAft>
              <a:buClr>
                <a:schemeClr val="lt1"/>
              </a:buClr>
              <a:buSzPts val="2000"/>
              <a:buNone/>
              <a:defRPr sz="788">
                <a:solidFill>
                  <a:schemeClr val="lt1"/>
                </a:solidFill>
              </a:defRPr>
            </a:lvl2pPr>
            <a:lvl3pPr marL="540136" lvl="2" indent="-90023" algn="l">
              <a:lnSpc>
                <a:spcPct val="90000"/>
              </a:lnSpc>
              <a:spcBef>
                <a:spcPts val="197"/>
              </a:spcBef>
              <a:spcAft>
                <a:spcPts val="0"/>
              </a:spcAft>
              <a:buClr>
                <a:schemeClr val="lt1"/>
              </a:buClr>
              <a:buSzPts val="1800"/>
              <a:buNone/>
              <a:defRPr sz="709">
                <a:solidFill>
                  <a:schemeClr val="lt1"/>
                </a:solidFill>
              </a:defRPr>
            </a:lvl3pPr>
            <a:lvl4pPr marL="720181" lvl="3" indent="-90023" algn="l">
              <a:lnSpc>
                <a:spcPct val="90000"/>
              </a:lnSpc>
              <a:spcBef>
                <a:spcPts val="197"/>
              </a:spcBef>
              <a:spcAft>
                <a:spcPts val="0"/>
              </a:spcAft>
              <a:buClr>
                <a:schemeClr val="lt1"/>
              </a:buClr>
              <a:buSzPts val="1600"/>
              <a:buNone/>
              <a:defRPr sz="630">
                <a:solidFill>
                  <a:schemeClr val="lt1"/>
                </a:solidFill>
              </a:defRPr>
            </a:lvl4pPr>
            <a:lvl5pPr marL="900227" lvl="4" indent="-90023" algn="l">
              <a:lnSpc>
                <a:spcPct val="90000"/>
              </a:lnSpc>
              <a:spcBef>
                <a:spcPts val="197"/>
              </a:spcBef>
              <a:spcAft>
                <a:spcPts val="0"/>
              </a:spcAft>
              <a:buClr>
                <a:schemeClr val="lt1"/>
              </a:buClr>
              <a:buSzPts val="1600"/>
              <a:buNone/>
              <a:defRPr sz="630">
                <a:solidFill>
                  <a:schemeClr val="lt1"/>
                </a:solidFill>
              </a:defRPr>
            </a:lvl5pPr>
            <a:lvl6pPr marL="1080272" lvl="5" indent="-90023" algn="l">
              <a:lnSpc>
                <a:spcPct val="90000"/>
              </a:lnSpc>
              <a:spcBef>
                <a:spcPts val="197"/>
              </a:spcBef>
              <a:spcAft>
                <a:spcPts val="0"/>
              </a:spcAft>
              <a:buClr>
                <a:schemeClr val="lt1"/>
              </a:buClr>
              <a:buSzPts val="1600"/>
              <a:buNone/>
              <a:defRPr sz="630">
                <a:solidFill>
                  <a:schemeClr val="lt1"/>
                </a:solidFill>
              </a:defRPr>
            </a:lvl6pPr>
            <a:lvl7pPr marL="1260318" lvl="6" indent="-90023" algn="l">
              <a:lnSpc>
                <a:spcPct val="90000"/>
              </a:lnSpc>
              <a:spcBef>
                <a:spcPts val="197"/>
              </a:spcBef>
              <a:spcAft>
                <a:spcPts val="0"/>
              </a:spcAft>
              <a:buClr>
                <a:schemeClr val="lt1"/>
              </a:buClr>
              <a:buSzPts val="1600"/>
              <a:buNone/>
              <a:defRPr sz="630">
                <a:solidFill>
                  <a:schemeClr val="lt1"/>
                </a:solidFill>
              </a:defRPr>
            </a:lvl7pPr>
            <a:lvl8pPr marL="1440363" lvl="7" indent="-90023" algn="l">
              <a:lnSpc>
                <a:spcPct val="90000"/>
              </a:lnSpc>
              <a:spcBef>
                <a:spcPts val="197"/>
              </a:spcBef>
              <a:spcAft>
                <a:spcPts val="0"/>
              </a:spcAft>
              <a:buClr>
                <a:schemeClr val="lt1"/>
              </a:buClr>
              <a:buSzPts val="1600"/>
              <a:buNone/>
              <a:defRPr sz="630">
                <a:solidFill>
                  <a:schemeClr val="lt1"/>
                </a:solidFill>
              </a:defRPr>
            </a:lvl8pPr>
            <a:lvl9pPr marL="1620408" lvl="8" indent="-90023" algn="l">
              <a:lnSpc>
                <a:spcPct val="90000"/>
              </a:lnSpc>
              <a:spcBef>
                <a:spcPts val="197"/>
              </a:spcBef>
              <a:spcAft>
                <a:spcPts val="0"/>
              </a:spcAft>
              <a:buClr>
                <a:schemeClr val="lt1"/>
              </a:buClr>
              <a:buSzPts val="1600"/>
              <a:buNone/>
              <a:defRPr sz="630">
                <a:solidFill>
                  <a:schemeClr val="lt1"/>
                </a:solidFill>
              </a:defRPr>
            </a:lvl9pPr>
          </a:lstStyle>
          <a:p>
            <a:endParaRPr/>
          </a:p>
        </p:txBody>
      </p:sp>
      <p:sp>
        <p:nvSpPr>
          <p:cNvPr id="105" name="Google Shape;105;p3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18" name="Google Shape;118;p36"/>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20" name="Google Shape;120;p36"/>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lt1"/>
              </a:buClr>
              <a:buSzPts val="3200"/>
              <a:buChar char="•"/>
              <a:defRPr sz="1260"/>
            </a:lvl1pPr>
            <a:lvl2pPr marL="360091" lvl="1" indent="-160040" algn="l">
              <a:lnSpc>
                <a:spcPct val="90000"/>
              </a:lnSpc>
              <a:spcBef>
                <a:spcPts val="197"/>
              </a:spcBef>
              <a:spcAft>
                <a:spcPts val="0"/>
              </a:spcAft>
              <a:buClr>
                <a:schemeClr val="lt1"/>
              </a:buClr>
              <a:buSzPts val="2800"/>
              <a:buChar char="•"/>
              <a:defRPr sz="1103"/>
            </a:lvl2pPr>
            <a:lvl3pPr marL="540136" lvl="2" indent="-150038" algn="l">
              <a:lnSpc>
                <a:spcPct val="90000"/>
              </a:lnSpc>
              <a:spcBef>
                <a:spcPts val="197"/>
              </a:spcBef>
              <a:spcAft>
                <a:spcPts val="0"/>
              </a:spcAft>
              <a:buClr>
                <a:schemeClr val="lt1"/>
              </a:buClr>
              <a:buSzPts val="2400"/>
              <a:buChar char="•"/>
              <a:defRPr sz="945"/>
            </a:lvl3pPr>
            <a:lvl4pPr marL="720181" lvl="3" indent="-140035" algn="l">
              <a:lnSpc>
                <a:spcPct val="90000"/>
              </a:lnSpc>
              <a:spcBef>
                <a:spcPts val="197"/>
              </a:spcBef>
              <a:spcAft>
                <a:spcPts val="0"/>
              </a:spcAft>
              <a:buClr>
                <a:schemeClr val="lt1"/>
              </a:buClr>
              <a:buSzPts val="2000"/>
              <a:buChar char="•"/>
              <a:defRPr sz="788"/>
            </a:lvl4pPr>
            <a:lvl5pPr marL="900227" lvl="4" indent="-140035" algn="l">
              <a:lnSpc>
                <a:spcPct val="90000"/>
              </a:lnSpc>
              <a:spcBef>
                <a:spcPts val="197"/>
              </a:spcBef>
              <a:spcAft>
                <a:spcPts val="0"/>
              </a:spcAft>
              <a:buClr>
                <a:schemeClr val="lt1"/>
              </a:buClr>
              <a:buSzPts val="2000"/>
              <a:buChar char="•"/>
              <a:defRPr sz="788"/>
            </a:lvl5pPr>
            <a:lvl6pPr marL="1080272" lvl="5" indent="-140035" algn="l">
              <a:lnSpc>
                <a:spcPct val="90000"/>
              </a:lnSpc>
              <a:spcBef>
                <a:spcPts val="197"/>
              </a:spcBef>
              <a:spcAft>
                <a:spcPts val="0"/>
              </a:spcAft>
              <a:buClr>
                <a:schemeClr val="lt1"/>
              </a:buClr>
              <a:buSzPts val="2000"/>
              <a:buChar char="•"/>
              <a:defRPr sz="788"/>
            </a:lvl6pPr>
            <a:lvl7pPr marL="1260318" lvl="6" indent="-140035" algn="l">
              <a:lnSpc>
                <a:spcPct val="90000"/>
              </a:lnSpc>
              <a:spcBef>
                <a:spcPts val="197"/>
              </a:spcBef>
              <a:spcAft>
                <a:spcPts val="0"/>
              </a:spcAft>
              <a:buClr>
                <a:schemeClr val="lt1"/>
              </a:buClr>
              <a:buSzPts val="2000"/>
              <a:buChar char="•"/>
              <a:defRPr sz="788"/>
            </a:lvl7pPr>
            <a:lvl8pPr marL="1440363" lvl="7" indent="-140035" algn="l">
              <a:lnSpc>
                <a:spcPct val="90000"/>
              </a:lnSpc>
              <a:spcBef>
                <a:spcPts val="197"/>
              </a:spcBef>
              <a:spcAft>
                <a:spcPts val="0"/>
              </a:spcAft>
              <a:buClr>
                <a:schemeClr val="lt1"/>
              </a:buClr>
              <a:buSzPts val="2000"/>
              <a:buChar char="•"/>
              <a:defRPr sz="788"/>
            </a:lvl8pPr>
            <a:lvl9pPr marL="1620408" lvl="8" indent="-140035" algn="l">
              <a:lnSpc>
                <a:spcPct val="90000"/>
              </a:lnSpc>
              <a:spcBef>
                <a:spcPts val="197"/>
              </a:spcBef>
              <a:spcAft>
                <a:spcPts val="0"/>
              </a:spcAft>
              <a:buClr>
                <a:schemeClr val="lt1"/>
              </a:buClr>
              <a:buSzPts val="2000"/>
              <a:buChar char="•"/>
              <a:defRPr sz="788"/>
            </a:lvl9pPr>
          </a:lstStyle>
          <a:p>
            <a:endParaRPr/>
          </a:p>
        </p:txBody>
      </p:sp>
      <p:sp>
        <p:nvSpPr>
          <p:cNvPr id="132" name="Google Shape;132;p38"/>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33" name="Google Shape;133;p3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2040880" y="388799"/>
            <a:ext cx="2430304" cy="1918990"/>
          </a:xfrm>
          <a:prstGeom prst="rect">
            <a:avLst/>
          </a:prstGeom>
          <a:noFill/>
          <a:ln>
            <a:noFill/>
          </a:ln>
        </p:spPr>
      </p:sp>
      <p:sp>
        <p:nvSpPr>
          <p:cNvPr id="139" name="Google Shape;139;p39"/>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40" name="Google Shape;140;p3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65" name="Google Shape;165;p3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177" name="Google Shape;177;p5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0" name="Google Shape;190;p54"/>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2" name="Google Shape;192;p54"/>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208" name="Google Shape;208;p5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09" name="Google Shape;209;p5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2040880" y="388799"/>
            <a:ext cx="2430304" cy="1918990"/>
          </a:xfrm>
          <a:prstGeom prst="rect">
            <a:avLst/>
          </a:prstGeom>
          <a:noFill/>
          <a:ln>
            <a:noFill/>
          </a:ln>
        </p:spPr>
      </p:sp>
      <p:sp>
        <p:nvSpPr>
          <p:cNvPr id="215" name="Google Shape;215;p5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16" name="Google Shape;216;p5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30" name="Google Shape;30;p4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3" name="Google Shape;43;p45"/>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5" name="Google Shape;45;p45"/>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57" name="Google Shape;57;p4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58" name="Google Shape;58;p4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2040880" y="388799"/>
            <a:ext cx="2430304" cy="1918990"/>
          </a:xfrm>
          <a:prstGeom prst="rect">
            <a:avLst/>
          </a:prstGeom>
          <a:noFill/>
          <a:ln>
            <a:noFill/>
          </a:ln>
        </p:spPr>
      </p:sp>
      <p:sp>
        <p:nvSpPr>
          <p:cNvPr id="64" name="Google Shape;64;p4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65" name="Google Shape;65;p4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D1B877A5-0582-4950-87DE-B26E98888F7E}"/>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6" name="Google Shape;6;p2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4" name="9Slide.vn - 2019">
            <a:extLst>
              <a:ext uri="{FF2B5EF4-FFF2-40B4-BE49-F238E27FC236}">
                <a16:creationId xmlns:a16="http://schemas.microsoft.com/office/drawing/2014/main" id="{A2461263-E5C0-443C-B7D0-51B21521D932}"/>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81" name="Google Shape;81;p2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chemeClr val="lt1"/>
                </a:solidFill>
                <a:latin typeface="Calibri"/>
                <a:ea typeface="Calibri"/>
                <a:cs typeface="Calibri"/>
                <a:sym typeface="Calibri"/>
              </a:defRPr>
            </a:lvl1pPr>
            <a:lvl2pPr marL="0" marR="0" lvl="1" indent="0" algn="r" rtl="0">
              <a:spcBef>
                <a:spcPts val="0"/>
              </a:spcBef>
              <a:buNone/>
              <a:defRPr sz="473" b="0" i="0" u="none" strike="noStrike" cap="none">
                <a:solidFill>
                  <a:schemeClr val="lt1"/>
                </a:solidFill>
                <a:latin typeface="Calibri"/>
                <a:ea typeface="Calibri"/>
                <a:cs typeface="Calibri"/>
                <a:sym typeface="Calibri"/>
              </a:defRPr>
            </a:lvl2pPr>
            <a:lvl3pPr marL="0" marR="0" lvl="2" indent="0" algn="r" rtl="0">
              <a:spcBef>
                <a:spcPts val="0"/>
              </a:spcBef>
              <a:buNone/>
              <a:defRPr sz="473" b="0" i="0" u="none" strike="noStrike" cap="none">
                <a:solidFill>
                  <a:schemeClr val="lt1"/>
                </a:solidFill>
                <a:latin typeface="Calibri"/>
                <a:ea typeface="Calibri"/>
                <a:cs typeface="Calibri"/>
                <a:sym typeface="Calibri"/>
              </a:defRPr>
            </a:lvl3pPr>
            <a:lvl4pPr marL="0" marR="0" lvl="3" indent="0" algn="r" rtl="0">
              <a:spcBef>
                <a:spcPts val="0"/>
              </a:spcBef>
              <a:buNone/>
              <a:defRPr sz="473" b="0" i="0" u="none" strike="noStrike" cap="none">
                <a:solidFill>
                  <a:schemeClr val="lt1"/>
                </a:solidFill>
                <a:latin typeface="Calibri"/>
                <a:ea typeface="Calibri"/>
                <a:cs typeface="Calibri"/>
                <a:sym typeface="Calibri"/>
              </a:defRPr>
            </a:lvl4pPr>
            <a:lvl5pPr marL="0" marR="0" lvl="4" indent="0" algn="r" rtl="0">
              <a:spcBef>
                <a:spcPts val="0"/>
              </a:spcBef>
              <a:buNone/>
              <a:defRPr sz="473" b="0" i="0" u="none" strike="noStrike" cap="none">
                <a:solidFill>
                  <a:schemeClr val="lt1"/>
                </a:solidFill>
                <a:latin typeface="Calibri"/>
                <a:ea typeface="Calibri"/>
                <a:cs typeface="Calibri"/>
                <a:sym typeface="Calibri"/>
              </a:defRPr>
            </a:lvl5pPr>
            <a:lvl6pPr marL="0" marR="0" lvl="5" indent="0" algn="r" rtl="0">
              <a:spcBef>
                <a:spcPts val="0"/>
              </a:spcBef>
              <a:buNone/>
              <a:defRPr sz="473" b="0" i="0" u="none" strike="noStrike" cap="none">
                <a:solidFill>
                  <a:schemeClr val="lt1"/>
                </a:solidFill>
                <a:latin typeface="Calibri"/>
                <a:ea typeface="Calibri"/>
                <a:cs typeface="Calibri"/>
                <a:sym typeface="Calibri"/>
              </a:defRPr>
            </a:lvl6pPr>
            <a:lvl7pPr marL="0" marR="0" lvl="6" indent="0" algn="r" rtl="0">
              <a:spcBef>
                <a:spcPts val="0"/>
              </a:spcBef>
              <a:buNone/>
              <a:defRPr sz="473" b="0" i="0" u="none" strike="noStrike" cap="none">
                <a:solidFill>
                  <a:schemeClr val="lt1"/>
                </a:solidFill>
                <a:latin typeface="Calibri"/>
                <a:ea typeface="Calibri"/>
                <a:cs typeface="Calibri"/>
                <a:sym typeface="Calibri"/>
              </a:defRPr>
            </a:lvl7pPr>
            <a:lvl8pPr marL="0" marR="0" lvl="7" indent="0" algn="r" rtl="0">
              <a:spcBef>
                <a:spcPts val="0"/>
              </a:spcBef>
              <a:buNone/>
              <a:defRPr sz="473" b="0" i="0" u="none" strike="noStrike" cap="none">
                <a:solidFill>
                  <a:schemeClr val="lt1"/>
                </a:solidFill>
                <a:latin typeface="Calibri"/>
                <a:ea typeface="Calibri"/>
                <a:cs typeface="Calibri"/>
                <a:sym typeface="Calibri"/>
              </a:defRPr>
            </a:lvl8pPr>
            <a:lvl9pPr marL="0" marR="0" lvl="8" indent="0" algn="r" rtl="0">
              <a:spcBef>
                <a:spcPts val="0"/>
              </a:spcBef>
              <a:buNone/>
              <a:defRPr sz="473"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4" name="9Slide.vn - 2019">
            <a:extLst>
              <a:ext uri="{FF2B5EF4-FFF2-40B4-BE49-F238E27FC236}">
                <a16:creationId xmlns:a16="http://schemas.microsoft.com/office/drawing/2014/main" id="{57523F7B-A496-46FA-9C66-0B6552CF5616}"/>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156" name="Google Shape;156;p30"/>
          <p:cNvSpPr txBox="1"/>
          <p:nvPr/>
        </p:nvSpPr>
        <p:spPr>
          <a:xfrm>
            <a:off x="0" y="-1076892"/>
            <a:ext cx="4800600" cy="181764"/>
          </a:xfrm>
          <a:prstGeom prst="rect">
            <a:avLst/>
          </a:prstGeom>
          <a:noFill/>
          <a:ln>
            <a:noFill/>
          </a:ln>
        </p:spPr>
        <p:txBody>
          <a:bodyPr spcFirstLastPara="1" wrap="square" lIns="35999" tIns="17994" rIns="35999" bIns="17994" anchor="t" anchorCtr="0">
            <a:spAutoFit/>
          </a:bodyPr>
          <a:lstStyle/>
          <a:p>
            <a:pPr marL="0" marR="0" lvl="0" indent="0" algn="ctr" rtl="0">
              <a:spcBef>
                <a:spcPts val="0"/>
              </a:spcBef>
              <a:spcAft>
                <a:spcPts val="0"/>
              </a:spcAft>
              <a:buNone/>
            </a:pPr>
            <a:r>
              <a:rPr lang="en-US" sz="945" b="0" i="0" u="none" strike="noStrike" cap="none">
                <a:solidFill>
                  <a:srgbClr val="CFCFCF"/>
                </a:solidFill>
                <a:latin typeface="Calibri"/>
                <a:ea typeface="Calibri"/>
                <a:cs typeface="Calibri"/>
                <a:sym typeface="Calibri"/>
              </a:rPr>
              <a:t>www.9slide.vn</a:t>
            </a:r>
            <a:endParaRPr sz="217"/>
          </a:p>
        </p:txBody>
      </p:sp>
      <p:sp>
        <p:nvSpPr>
          <p:cNvPr id="157" name="Google Shape;157;p3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612064" y="0"/>
            <a:ext cx="1188536" cy="489095"/>
          </a:xfrm>
          <a:prstGeom prst="rect">
            <a:avLst/>
          </a:prstGeom>
          <a:noFill/>
          <a:ln>
            <a:noFill/>
          </a:ln>
        </p:spPr>
        <p:txBody>
          <a:bodyPr spcFirstLastPara="1" wrap="square" lIns="35999" tIns="17994" rIns="35999" bIns="17994" anchor="b" anchorCtr="0">
            <a:normAutofit/>
          </a:bodyPr>
          <a:lstStyle/>
          <a:p>
            <a:pPr>
              <a:lnSpc>
                <a:spcPct val="100000"/>
              </a:lnSpc>
              <a:buSzPts val="5200"/>
            </a:pPr>
            <a:r>
              <a:rPr lang="en-US" sz="1260" dirty="0">
                <a:solidFill>
                  <a:schemeClr val="bg1"/>
                </a:solidFill>
                <a:latin typeface="+mn-lt"/>
                <a:ea typeface="Arial"/>
                <a:cs typeface="Arial"/>
                <a:sym typeface="Arial"/>
              </a:rPr>
              <a:t>TIẾNG VIỆT 4</a:t>
            </a:r>
            <a:br>
              <a:rPr lang="en-US" sz="1260" dirty="0">
                <a:solidFill>
                  <a:schemeClr val="bg1"/>
                </a:solidFill>
                <a:latin typeface="+mn-lt"/>
                <a:ea typeface="Arial"/>
                <a:cs typeface="Arial"/>
                <a:sym typeface="Arial"/>
              </a:rPr>
            </a:br>
            <a:r>
              <a:rPr lang="en-US" sz="1260" dirty="0">
                <a:solidFill>
                  <a:schemeClr val="bg1"/>
                </a:solidFill>
                <a:latin typeface="+mn-lt"/>
                <a:ea typeface="Arial"/>
                <a:cs typeface="Arial"/>
                <a:sym typeface="Arial"/>
              </a:rPr>
              <a:t>          </a:t>
            </a:r>
            <a:r>
              <a:rPr lang="en-US" sz="1260" err="1">
                <a:solidFill>
                  <a:schemeClr val="bg1"/>
                </a:solidFill>
                <a:latin typeface="+mn-lt"/>
                <a:ea typeface="Arial"/>
                <a:cs typeface="Arial"/>
                <a:sym typeface="Arial"/>
              </a:rPr>
              <a:t>Tập</a:t>
            </a:r>
            <a:r>
              <a:rPr lang="en-US" sz="1260">
                <a:solidFill>
                  <a:schemeClr val="bg1"/>
                </a:solidFill>
                <a:latin typeface="+mn-lt"/>
                <a:ea typeface="Arial"/>
                <a:cs typeface="Arial"/>
                <a:sym typeface="Arial"/>
              </a:rPr>
              <a:t> </a:t>
            </a:r>
            <a:r>
              <a:rPr lang="vi-VN" sz="1260">
                <a:solidFill>
                  <a:schemeClr val="bg1"/>
                </a:solidFill>
                <a:latin typeface="+mn-lt"/>
                <a:ea typeface="Arial"/>
                <a:cs typeface="Arial"/>
                <a:sym typeface="Arial"/>
              </a:rPr>
              <a:t>2</a:t>
            </a:r>
            <a:endParaRPr sz="126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262317" y="827601"/>
            <a:ext cx="4382483" cy="651956"/>
          </a:xfrm>
          <a:prstGeom prst="rect">
            <a:avLst/>
          </a:prstGeom>
          <a:noFill/>
          <a:ln>
            <a:noFill/>
          </a:ln>
        </p:spPr>
        <p:txBody>
          <a:bodyPr spcFirstLastPara="1" wrap="square" lIns="35999" tIns="17994" rIns="35999" bIns="17994" anchor="t" anchorCtr="0">
            <a:noAutofit/>
          </a:bodyPr>
          <a:lstStyle/>
          <a:p>
            <a:pPr marL="0" indent="0">
              <a:lnSpc>
                <a:spcPct val="150000"/>
              </a:lnSpc>
              <a:spcBef>
                <a:spcPts val="0"/>
              </a:spcBef>
              <a:buSzPts val="6000"/>
            </a:pPr>
            <a:r>
              <a:rPr lang="en-US" sz="2000" b="1" err="1">
                <a:solidFill>
                  <a:srgbClr val="002060"/>
                </a:solidFill>
                <a:latin typeface="+mn-lt"/>
                <a:ea typeface="Arial"/>
                <a:cs typeface="Arial"/>
                <a:sym typeface="Arial"/>
              </a:rPr>
              <a:t>Tuần</a:t>
            </a:r>
            <a:r>
              <a:rPr lang="en-US" sz="2000" b="1">
                <a:solidFill>
                  <a:srgbClr val="002060"/>
                </a:solidFill>
                <a:latin typeface="+mn-lt"/>
                <a:ea typeface="Arial"/>
                <a:cs typeface="Arial"/>
                <a:sym typeface="Arial"/>
              </a:rPr>
              <a:t> </a:t>
            </a:r>
            <a:r>
              <a:rPr lang="vi-VN" sz="2000" b="1">
                <a:solidFill>
                  <a:srgbClr val="002060"/>
                </a:solidFill>
                <a:latin typeface="+mn-lt"/>
                <a:ea typeface="Arial"/>
                <a:cs typeface="Arial"/>
                <a:sym typeface="Arial"/>
              </a:rPr>
              <a:t>27</a:t>
            </a:r>
            <a:endParaRPr lang="en-US" sz="2000" b="1" dirty="0">
              <a:solidFill>
                <a:srgbClr val="002060"/>
              </a:solidFill>
              <a:latin typeface="+mn-lt"/>
              <a:ea typeface="Arial"/>
              <a:cs typeface="Arial"/>
              <a:sym typeface="Arial"/>
            </a:endParaRPr>
          </a:p>
          <a:p>
            <a:pPr marL="0" indent="0">
              <a:lnSpc>
                <a:spcPct val="150000"/>
              </a:lnSpc>
              <a:spcBef>
                <a:spcPts val="0"/>
              </a:spcBef>
              <a:buSzPts val="6000"/>
            </a:pPr>
            <a:r>
              <a:rPr lang="vi-VN" sz="2000" b="1">
                <a:solidFill>
                  <a:srgbClr val="FF0000"/>
                </a:solidFill>
                <a:latin typeface="+mn-lt"/>
                <a:ea typeface="Arial"/>
                <a:cs typeface="Arial"/>
                <a:sym typeface="Arial"/>
              </a:rPr>
              <a:t>Ôn tập giữa học kì 2 - Tiết 1</a:t>
            </a:r>
            <a:endParaRPr sz="2000" b="1" dirty="0">
              <a:solidFill>
                <a:srgbClr val="FF0000"/>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6;p3">
            <a:extLst>
              <a:ext uri="{FF2B5EF4-FFF2-40B4-BE49-F238E27FC236}">
                <a16:creationId xmlns:a16="http://schemas.microsoft.com/office/drawing/2014/main" id="{BD7AD49D-6BCE-4E21-A80E-06D642CB7503}"/>
              </a:ext>
            </a:extLst>
          </p:cNvPr>
          <p:cNvSpPr/>
          <p:nvPr/>
        </p:nvSpPr>
        <p:spPr>
          <a:xfrm>
            <a:off x="1111021" y="1056995"/>
            <a:ext cx="2520316" cy="1397306"/>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117;p3">
            <a:extLst>
              <a:ext uri="{FF2B5EF4-FFF2-40B4-BE49-F238E27FC236}">
                <a16:creationId xmlns:a16="http://schemas.microsoft.com/office/drawing/2014/main" id="{E8BE7C90-D63E-4136-A2C1-846B070A2D02}"/>
              </a:ext>
            </a:extLst>
          </p:cNvPr>
          <p:cNvSpPr txBox="1"/>
          <p:nvPr/>
        </p:nvSpPr>
        <p:spPr>
          <a:xfrm>
            <a:off x="1350806" y="1556161"/>
            <a:ext cx="2040745" cy="276999"/>
          </a:xfrm>
          <a:prstGeom prst="rect">
            <a:avLst/>
          </a:prstGeom>
          <a:noFill/>
          <a:ln>
            <a:noFill/>
          </a:ln>
        </p:spPr>
        <p:txBody>
          <a:bodyPr spcFirstLastPara="1" wrap="square" lIns="0" tIns="0" rIns="0" bIns="0" anchor="t" anchorCtr="0">
            <a:spAutoFit/>
          </a:bodyPr>
          <a:lstStyle/>
          <a:p>
            <a:pPr lvl="0" algn="ctr">
              <a:lnSpc>
                <a:spcPct val="150000"/>
              </a:lnSpc>
              <a:buClrTx/>
              <a:defRPr/>
            </a:pPr>
            <a:r>
              <a:rPr lang="vi-VN" sz="1200" b="1">
                <a:solidFill>
                  <a:sysClr val="windowText" lastClr="000000"/>
                </a:solidFill>
                <a:latin typeface="+mn-lt"/>
              </a:rPr>
              <a:t>Đọc hiểu và luyện tập</a:t>
            </a:r>
          </a:p>
        </p:txBody>
      </p:sp>
      <p:sp>
        <p:nvSpPr>
          <p:cNvPr id="4" name="Google Shape;118;p3">
            <a:extLst>
              <a:ext uri="{FF2B5EF4-FFF2-40B4-BE49-F238E27FC236}">
                <a16:creationId xmlns:a16="http://schemas.microsoft.com/office/drawing/2014/main" id="{3437853E-1E85-4941-A46B-42CF28A7E881}"/>
              </a:ext>
            </a:extLst>
          </p:cNvPr>
          <p:cNvSpPr/>
          <p:nvPr/>
        </p:nvSpPr>
        <p:spPr>
          <a:xfrm>
            <a:off x="2052858" y="738674"/>
            <a:ext cx="570161" cy="57448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000" b="1">
                <a:solidFill>
                  <a:schemeClr val="tx1"/>
                </a:solidFill>
                <a:latin typeface="+mn-lt"/>
              </a:rPr>
              <a:t>2</a:t>
            </a:r>
            <a:endParaRPr kumimoji="0" sz="2000" b="0" i="0" u="none" strike="noStrike" kern="0" cap="none" spc="0" normalizeH="0" baseline="0" noProof="0">
              <a:ln>
                <a:noFill/>
              </a:ln>
              <a:solidFill>
                <a:schemeClr val="tx1"/>
              </a:solidFill>
              <a:effectLst/>
              <a:uLnTx/>
              <a:uFillTx/>
              <a:latin typeface="+mn-lt"/>
            </a:endParaRPr>
          </a:p>
        </p:txBody>
      </p:sp>
      <p:sp>
        <p:nvSpPr>
          <p:cNvPr id="5" name="Google Shape;119;p3">
            <a:extLst>
              <a:ext uri="{FF2B5EF4-FFF2-40B4-BE49-F238E27FC236}">
                <a16:creationId xmlns:a16="http://schemas.microsoft.com/office/drawing/2014/main" id="{771C5EEE-07D9-4ED0-AEE6-38FDE919B337}"/>
              </a:ext>
            </a:extLst>
          </p:cNvPr>
          <p:cNvSpPr/>
          <p:nvPr/>
        </p:nvSpPr>
        <p:spPr>
          <a:xfrm rot="381571">
            <a:off x="461960" y="1147056"/>
            <a:ext cx="493869" cy="571283"/>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6" name="Google Shape;120;p3">
            <a:extLst>
              <a:ext uri="{FF2B5EF4-FFF2-40B4-BE49-F238E27FC236}">
                <a16:creationId xmlns:a16="http://schemas.microsoft.com/office/drawing/2014/main" id="{E679C52A-E8FC-4CF4-8DCB-321CC4006977}"/>
              </a:ext>
            </a:extLst>
          </p:cNvPr>
          <p:cNvSpPr/>
          <p:nvPr/>
        </p:nvSpPr>
        <p:spPr>
          <a:xfrm rot="2783279">
            <a:off x="246970" y="726558"/>
            <a:ext cx="522925" cy="604893"/>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7" name="Google Shape;121;p3">
            <a:extLst>
              <a:ext uri="{FF2B5EF4-FFF2-40B4-BE49-F238E27FC236}">
                <a16:creationId xmlns:a16="http://schemas.microsoft.com/office/drawing/2014/main" id="{4D363029-6E86-45F5-85F7-D995536B8756}"/>
              </a:ext>
            </a:extLst>
          </p:cNvPr>
          <p:cNvSpPr/>
          <p:nvPr/>
        </p:nvSpPr>
        <p:spPr>
          <a:xfrm rot="-384000" flipH="1">
            <a:off x="3892443" y="1035519"/>
            <a:ext cx="508271" cy="583623"/>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8" name="Google Shape;122;p3">
            <a:extLst>
              <a:ext uri="{FF2B5EF4-FFF2-40B4-BE49-F238E27FC236}">
                <a16:creationId xmlns:a16="http://schemas.microsoft.com/office/drawing/2014/main" id="{5D969408-3B3D-4A44-A81E-25867B86237E}"/>
              </a:ext>
            </a:extLst>
          </p:cNvPr>
          <p:cNvSpPr/>
          <p:nvPr/>
        </p:nvSpPr>
        <p:spPr>
          <a:xfrm rot="-2784000" flipH="1">
            <a:off x="4085433" y="548253"/>
            <a:ext cx="538174" cy="61795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Tree>
    <p:extLst>
      <p:ext uri="{BB962C8B-B14F-4D97-AF65-F5344CB8AC3E}">
        <p14:creationId xmlns:p14="http://schemas.microsoft.com/office/powerpoint/2010/main" val="254928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75;p9">
            <a:extLst>
              <a:ext uri="{FF2B5EF4-FFF2-40B4-BE49-F238E27FC236}">
                <a16:creationId xmlns:a16="http://schemas.microsoft.com/office/drawing/2014/main" id="{2524FF72-D56E-40F6-BA59-D1F242C8F457}"/>
              </a:ext>
            </a:extLst>
          </p:cNvPr>
          <p:cNvSpPr txBox="1"/>
          <p:nvPr/>
        </p:nvSpPr>
        <p:spPr>
          <a:xfrm>
            <a:off x="228307" y="772950"/>
            <a:ext cx="3273077"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Các em hãy đọc bài </a:t>
            </a:r>
            <a:r>
              <a:rPr kumimoji="0" lang="vi-VN" sz="900" b="1" i="1" u="none" strike="noStrike" kern="0" cap="none" spc="0" normalizeH="0" baseline="0" noProof="0">
                <a:ln>
                  <a:noFill/>
                </a:ln>
                <a:solidFill>
                  <a:sysClr val="windowText" lastClr="000000"/>
                </a:solidFill>
                <a:effectLst/>
                <a:uLnTx/>
                <a:uFillTx/>
                <a:latin typeface="+mn-lt"/>
              </a:rPr>
              <a:t>Trên công trường khai thác than</a:t>
            </a:r>
            <a:r>
              <a:rPr kumimoji="0" lang="vi-VN" sz="900" b="1" i="0" u="none" strike="noStrike" kern="0" cap="none" spc="0" normalizeH="0" baseline="0" noProof="0">
                <a:ln>
                  <a:noFill/>
                </a:ln>
                <a:solidFill>
                  <a:sysClr val="windowText" lastClr="000000"/>
                </a:solidFill>
                <a:effectLst/>
                <a:uLnTx/>
                <a:uFillTx/>
                <a:latin typeface="+mn-lt"/>
              </a:rPr>
              <a:t> và hoàn thành các BT trong SGK</a:t>
            </a:r>
            <a:endParaRPr kumimoji="0" sz="900" b="1" i="0" u="none" strike="noStrike" kern="0" cap="none" spc="0" normalizeH="0" baseline="0" noProof="0">
              <a:ln>
                <a:noFill/>
              </a:ln>
              <a:solidFill>
                <a:sysClr val="windowText" lastClr="000000"/>
              </a:solidFill>
              <a:effectLst/>
              <a:uLnTx/>
              <a:uFillTx/>
              <a:latin typeface="+mn-lt"/>
            </a:endParaRPr>
          </a:p>
        </p:txBody>
      </p:sp>
      <p:grpSp>
        <p:nvGrpSpPr>
          <p:cNvPr id="3" name="Google Shape;176;p9">
            <a:extLst>
              <a:ext uri="{FF2B5EF4-FFF2-40B4-BE49-F238E27FC236}">
                <a16:creationId xmlns:a16="http://schemas.microsoft.com/office/drawing/2014/main" id="{64797E92-7F94-4FDB-A32B-E337BBAD8C62}"/>
              </a:ext>
            </a:extLst>
          </p:cNvPr>
          <p:cNvGrpSpPr/>
          <p:nvPr/>
        </p:nvGrpSpPr>
        <p:grpSpPr>
          <a:xfrm>
            <a:off x="3780814" y="208211"/>
            <a:ext cx="1019786" cy="2491676"/>
            <a:chOff x="0" y="-38100"/>
            <a:chExt cx="990745" cy="2969586"/>
          </a:xfrm>
        </p:grpSpPr>
        <p:sp>
          <p:nvSpPr>
            <p:cNvPr id="4" name="Google Shape;177;p9">
              <a:extLst>
                <a:ext uri="{FF2B5EF4-FFF2-40B4-BE49-F238E27FC236}">
                  <a16:creationId xmlns:a16="http://schemas.microsoft.com/office/drawing/2014/main" id="{336AB44D-A40E-40AB-9564-C22199DFB578}"/>
                </a:ext>
              </a:extLst>
            </p:cNvPr>
            <p:cNvSpPr/>
            <p:nvPr/>
          </p:nvSpPr>
          <p:spPr>
            <a:xfrm>
              <a:off x="0" y="0"/>
              <a:ext cx="990745" cy="2931486"/>
            </a:xfrm>
            <a:custGeom>
              <a:avLst/>
              <a:gdLst/>
              <a:ahLst/>
              <a:cxnLst/>
              <a:rect l="l" t="t" r="r" b="b"/>
              <a:pathLst>
                <a:path w="990745" h="2931486" extrusionOk="0">
                  <a:moveTo>
                    <a:pt x="0" y="0"/>
                  </a:moveTo>
                  <a:lnTo>
                    <a:pt x="990745" y="0"/>
                  </a:lnTo>
                  <a:lnTo>
                    <a:pt x="990745" y="2931486"/>
                  </a:lnTo>
                  <a:lnTo>
                    <a:pt x="0" y="2931486"/>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a typeface="Calibri"/>
                <a:cs typeface="Calibri"/>
                <a:sym typeface="Calibri"/>
              </a:endParaRPr>
            </a:p>
          </p:txBody>
        </p:sp>
        <p:sp>
          <p:nvSpPr>
            <p:cNvPr id="5" name="Google Shape;178;p9">
              <a:extLst>
                <a:ext uri="{FF2B5EF4-FFF2-40B4-BE49-F238E27FC236}">
                  <a16:creationId xmlns:a16="http://schemas.microsoft.com/office/drawing/2014/main" id="{2EAB7924-B570-400F-BDA0-D9C217B75E5F}"/>
                </a:ext>
              </a:extLst>
            </p:cNvPr>
            <p:cNvSpPr txBox="1"/>
            <p:nvPr/>
          </p:nvSpPr>
          <p:spPr>
            <a:xfrm>
              <a:off x="0" y="-38100"/>
              <a:ext cx="990745" cy="2969586"/>
            </a:xfrm>
            <a:prstGeom prst="rect">
              <a:avLst/>
            </a:prstGeom>
            <a:noFill/>
            <a:ln>
              <a:noFill/>
            </a:ln>
          </p:spPr>
          <p:txBody>
            <a:bodyPr spcFirstLastPara="1" wrap="square" lIns="13335" tIns="13335" rIns="13335" bIns="13335" anchor="ctr" anchorCtr="0">
              <a:noAutofit/>
            </a:bodyPr>
            <a:lstStyle/>
            <a:p>
              <a:pPr marL="0" marR="0" lvl="0" indent="0" algn="ctr" defTabSz="914400" eaLnBrk="1" fontAlgn="auto" latinLnBrk="0" hangingPunct="1">
                <a:lnSpc>
                  <a:spcPct val="147722"/>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ndParaRPr>
            </a:p>
          </p:txBody>
        </p:sp>
      </p:grpSp>
      <p:sp>
        <p:nvSpPr>
          <p:cNvPr id="6" name="Google Shape;179;p9">
            <a:extLst>
              <a:ext uri="{FF2B5EF4-FFF2-40B4-BE49-F238E27FC236}">
                <a16:creationId xmlns:a16="http://schemas.microsoft.com/office/drawing/2014/main" id="{3C4FEE7F-B6FB-4E94-A950-CFD74F006943}"/>
              </a:ext>
            </a:extLst>
          </p:cNvPr>
          <p:cNvSpPr/>
          <p:nvPr/>
        </p:nvSpPr>
        <p:spPr>
          <a:xfrm>
            <a:off x="3962515" y="271376"/>
            <a:ext cx="665445" cy="460308"/>
          </a:xfrm>
          <a:custGeom>
            <a:avLst/>
            <a:gdLst/>
            <a:ahLst/>
            <a:cxnLst/>
            <a:rect l="l" t="t" r="r" b="b"/>
            <a:pathLst>
              <a:path w="2527662" h="2000012" extrusionOk="0">
                <a:moveTo>
                  <a:pt x="0" y="0"/>
                </a:moveTo>
                <a:lnTo>
                  <a:pt x="2527662" y="0"/>
                </a:lnTo>
                <a:lnTo>
                  <a:pt x="2527662" y="2000013"/>
                </a:lnTo>
                <a:lnTo>
                  <a:pt x="0" y="2000013"/>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7" name="Google Shape;180;p9">
            <a:extLst>
              <a:ext uri="{FF2B5EF4-FFF2-40B4-BE49-F238E27FC236}">
                <a16:creationId xmlns:a16="http://schemas.microsoft.com/office/drawing/2014/main" id="{15135C9D-DB21-4B6A-8CEF-D8D6E2C0E409}"/>
              </a:ext>
            </a:extLst>
          </p:cNvPr>
          <p:cNvSpPr/>
          <p:nvPr/>
        </p:nvSpPr>
        <p:spPr>
          <a:xfrm flipH="1">
            <a:off x="3962514" y="900810"/>
            <a:ext cx="665445" cy="460308"/>
          </a:xfrm>
          <a:custGeom>
            <a:avLst/>
            <a:gdLst/>
            <a:ahLst/>
            <a:cxnLst/>
            <a:rect l="l" t="t" r="r" b="b"/>
            <a:pathLst>
              <a:path w="2527662" h="2000012" extrusionOk="0">
                <a:moveTo>
                  <a:pt x="2527662" y="0"/>
                </a:moveTo>
                <a:lnTo>
                  <a:pt x="0" y="0"/>
                </a:lnTo>
                <a:lnTo>
                  <a:pt x="0" y="2000012"/>
                </a:lnTo>
                <a:lnTo>
                  <a:pt x="2527662" y="2000012"/>
                </a:lnTo>
                <a:lnTo>
                  <a:pt x="2527662"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8" name="Google Shape;181;p9">
            <a:extLst>
              <a:ext uri="{FF2B5EF4-FFF2-40B4-BE49-F238E27FC236}">
                <a16:creationId xmlns:a16="http://schemas.microsoft.com/office/drawing/2014/main" id="{165FBAE3-F94A-4B9C-AA94-49614A79DDCF}"/>
              </a:ext>
            </a:extLst>
          </p:cNvPr>
          <p:cNvSpPr/>
          <p:nvPr/>
        </p:nvSpPr>
        <p:spPr>
          <a:xfrm>
            <a:off x="3962515" y="1530245"/>
            <a:ext cx="665445" cy="460308"/>
          </a:xfrm>
          <a:custGeom>
            <a:avLst/>
            <a:gdLst/>
            <a:ahLst/>
            <a:cxnLst/>
            <a:rect l="l" t="t" r="r" b="b"/>
            <a:pathLst>
              <a:path w="2527662" h="2000012" extrusionOk="0">
                <a:moveTo>
                  <a:pt x="0" y="0"/>
                </a:moveTo>
                <a:lnTo>
                  <a:pt x="2527662" y="0"/>
                </a:lnTo>
                <a:lnTo>
                  <a:pt x="2527662" y="2000012"/>
                </a:lnTo>
                <a:lnTo>
                  <a:pt x="0" y="2000012"/>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9" name="Google Shape;182;p9">
            <a:extLst>
              <a:ext uri="{FF2B5EF4-FFF2-40B4-BE49-F238E27FC236}">
                <a16:creationId xmlns:a16="http://schemas.microsoft.com/office/drawing/2014/main" id="{FE2DD0BB-5EE0-4EB4-8CE8-BB434EB90592}"/>
              </a:ext>
            </a:extLst>
          </p:cNvPr>
          <p:cNvSpPr/>
          <p:nvPr/>
        </p:nvSpPr>
        <p:spPr>
          <a:xfrm flipH="1">
            <a:off x="3962514" y="2159678"/>
            <a:ext cx="665445" cy="460308"/>
          </a:xfrm>
          <a:custGeom>
            <a:avLst/>
            <a:gdLst/>
            <a:ahLst/>
            <a:cxnLst/>
            <a:rect l="l" t="t" r="r" b="b"/>
            <a:pathLst>
              <a:path w="2527662" h="2000012" extrusionOk="0">
                <a:moveTo>
                  <a:pt x="2527662" y="0"/>
                </a:moveTo>
                <a:lnTo>
                  <a:pt x="0" y="0"/>
                </a:lnTo>
                <a:lnTo>
                  <a:pt x="0" y="2000013"/>
                </a:lnTo>
                <a:lnTo>
                  <a:pt x="2527662" y="2000013"/>
                </a:lnTo>
                <a:lnTo>
                  <a:pt x="2527662"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10" name="Google Shape;183;p9">
            <a:extLst>
              <a:ext uri="{FF2B5EF4-FFF2-40B4-BE49-F238E27FC236}">
                <a16:creationId xmlns:a16="http://schemas.microsoft.com/office/drawing/2014/main" id="{B36EB98F-7DCB-42AF-998F-61D21220E676}"/>
              </a:ext>
            </a:extLst>
          </p:cNvPr>
          <p:cNvSpPr/>
          <p:nvPr/>
        </p:nvSpPr>
        <p:spPr>
          <a:xfrm>
            <a:off x="305572" y="1402385"/>
            <a:ext cx="2960727" cy="1217601"/>
          </a:xfrm>
          <a:custGeom>
            <a:avLst/>
            <a:gdLst/>
            <a:ahLst/>
            <a:cxnLst/>
            <a:rect l="l" t="t" r="r" b="b"/>
            <a:pathLst>
              <a:path w="2152553" h="885238" extrusionOk="0">
                <a:moveTo>
                  <a:pt x="0" y="0"/>
                </a:moveTo>
                <a:lnTo>
                  <a:pt x="2152553" y="0"/>
                </a:lnTo>
                <a:lnTo>
                  <a:pt x="2152553" y="885237"/>
                </a:lnTo>
                <a:lnTo>
                  <a:pt x="0" y="885237"/>
                </a:lnTo>
                <a:lnTo>
                  <a:pt x="0" y="0"/>
                </a:lnTo>
                <a:close/>
              </a:path>
            </a:pathLst>
          </a:custGeom>
          <a:blipFill rotWithShape="1">
            <a:blip r:embed="rId6">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Tree>
    <p:extLst>
      <p:ext uri="{BB962C8B-B14F-4D97-AF65-F5344CB8AC3E}">
        <p14:creationId xmlns:p14="http://schemas.microsoft.com/office/powerpoint/2010/main" val="64325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88;p10">
            <a:extLst>
              <a:ext uri="{FF2B5EF4-FFF2-40B4-BE49-F238E27FC236}">
                <a16:creationId xmlns:a16="http://schemas.microsoft.com/office/drawing/2014/main" id="{7D69457B-A7BF-481F-9947-54ED8EAD6B77}"/>
              </a:ext>
            </a:extLst>
          </p:cNvPr>
          <p:cNvSpPr txBox="1"/>
          <p:nvPr/>
        </p:nvSpPr>
        <p:spPr>
          <a:xfrm>
            <a:off x="50240" y="902425"/>
            <a:ext cx="1984550" cy="62324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Các em hãy đọc bài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Trên công trường khai thác than</a:t>
            </a:r>
            <a:r>
              <a:rPr kumimoji="0" lang="vi-VN" sz="900" b="1" i="0" u="none" strike="noStrike" kern="0" cap="none" spc="0" normalizeH="0" baseline="0" noProof="0">
                <a:ln>
                  <a:noFill/>
                </a:ln>
                <a:solidFill>
                  <a:sysClr val="windowText" lastClr="000000"/>
                </a:solidFill>
                <a:effectLst/>
                <a:uLnTx/>
                <a:uFillTx/>
                <a:latin typeface="+mn-lt"/>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và hoàn thành các BT trong SGK</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3" name="Google Shape;189;p10">
            <a:extLst>
              <a:ext uri="{FF2B5EF4-FFF2-40B4-BE49-F238E27FC236}">
                <a16:creationId xmlns:a16="http://schemas.microsoft.com/office/drawing/2014/main" id="{699ABCA1-0636-4A3D-A839-550AB7FD4873}"/>
              </a:ext>
            </a:extLst>
          </p:cNvPr>
          <p:cNvSpPr/>
          <p:nvPr/>
        </p:nvSpPr>
        <p:spPr>
          <a:xfrm>
            <a:off x="570118" y="1738366"/>
            <a:ext cx="786409" cy="631990"/>
          </a:xfrm>
          <a:custGeom>
            <a:avLst/>
            <a:gdLst/>
            <a:ahLst/>
            <a:cxnLst/>
            <a:rect l="l" t="t" r="r" b="b"/>
            <a:pathLst>
              <a:path w="2527662" h="2000012" extrusionOk="0">
                <a:moveTo>
                  <a:pt x="0" y="0"/>
                </a:moveTo>
                <a:lnTo>
                  <a:pt x="2527662" y="0"/>
                </a:lnTo>
                <a:lnTo>
                  <a:pt x="2527662" y="2000013"/>
                </a:lnTo>
                <a:lnTo>
                  <a:pt x="0" y="2000013"/>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pic>
        <p:nvPicPr>
          <p:cNvPr id="4" name="Google Shape;190;p10">
            <a:extLst>
              <a:ext uri="{FF2B5EF4-FFF2-40B4-BE49-F238E27FC236}">
                <a16:creationId xmlns:a16="http://schemas.microsoft.com/office/drawing/2014/main" id="{FAE12041-534E-4AB0-8E22-4E020C670EFF}"/>
              </a:ext>
            </a:extLst>
          </p:cNvPr>
          <p:cNvPicPr preferRelativeResize="0"/>
          <p:nvPr/>
        </p:nvPicPr>
        <p:blipFill rotWithShape="1">
          <a:blip r:embed="rId5">
            <a:alphaModFix/>
          </a:blip>
          <a:srcRect/>
          <a:stretch/>
        </p:blipFill>
        <p:spPr>
          <a:xfrm>
            <a:off x="2100416" y="331596"/>
            <a:ext cx="2501730" cy="2368742"/>
          </a:xfrm>
          <a:prstGeom prst="rect">
            <a:avLst/>
          </a:prstGeom>
          <a:noFill/>
          <a:ln>
            <a:noFill/>
          </a:ln>
        </p:spPr>
      </p:pic>
    </p:spTree>
    <p:extLst>
      <p:ext uri="{BB962C8B-B14F-4D97-AF65-F5344CB8AC3E}">
        <p14:creationId xmlns:p14="http://schemas.microsoft.com/office/powerpoint/2010/main" val="338748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95;p11">
            <a:extLst>
              <a:ext uri="{FF2B5EF4-FFF2-40B4-BE49-F238E27FC236}">
                <a16:creationId xmlns:a16="http://schemas.microsoft.com/office/drawing/2014/main" id="{80C3A0C4-773D-4F66-9FDC-A10BDAC6AF70}"/>
              </a:ext>
            </a:extLst>
          </p:cNvPr>
          <p:cNvSpPr/>
          <p:nvPr/>
        </p:nvSpPr>
        <p:spPr>
          <a:xfrm>
            <a:off x="76618" y="676048"/>
            <a:ext cx="4647363" cy="308691"/>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196;p11">
            <a:extLst>
              <a:ext uri="{FF2B5EF4-FFF2-40B4-BE49-F238E27FC236}">
                <a16:creationId xmlns:a16="http://schemas.microsoft.com/office/drawing/2014/main" id="{F4213A80-AB5B-472F-BCA0-A5AD9592BCB4}"/>
              </a:ext>
            </a:extLst>
          </p:cNvPr>
          <p:cNvSpPr txBox="1"/>
          <p:nvPr/>
        </p:nvSpPr>
        <p:spPr>
          <a:xfrm>
            <a:off x="188174" y="767848"/>
            <a:ext cx="4396617" cy="157864"/>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Câu 1: Tác giả quan sát được toàn cảnh công trường từ đâu?</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4" name="Google Shape;197;p11">
            <a:extLst>
              <a:ext uri="{FF2B5EF4-FFF2-40B4-BE49-F238E27FC236}">
                <a16:creationId xmlns:a16="http://schemas.microsoft.com/office/drawing/2014/main" id="{354E14D7-1B6B-4FC5-A617-22E573029922}"/>
              </a:ext>
            </a:extLst>
          </p:cNvPr>
          <p:cNvSpPr txBox="1"/>
          <p:nvPr/>
        </p:nvSpPr>
        <p:spPr>
          <a:xfrm>
            <a:off x="2538532" y="1641179"/>
            <a:ext cx="2075071" cy="415498"/>
          </a:xfrm>
          <a:prstGeom prst="rect">
            <a:avLst/>
          </a:prstGeom>
          <a:noFill/>
          <a:ln>
            <a:noFill/>
          </a:ln>
        </p:spPr>
        <p:txBody>
          <a:bodyPr spcFirstLastPara="1" wrap="square" lIns="0" tIns="0" rIns="0" bIns="0" anchor="t" anchorCtr="0">
            <a:spAutoFit/>
          </a:bodyPr>
          <a:lstStyle/>
          <a:p>
            <a:pPr marL="120015" marR="0" lvl="0" indent="-120015" algn="just" defTabSz="914400" eaLnBrk="1" fontAlgn="auto" latinLnBrk="0" hangingPunct="1">
              <a:lnSpc>
                <a:spcPct val="150000"/>
              </a:lnSpc>
              <a:spcBef>
                <a:spcPts val="0"/>
              </a:spcBef>
              <a:spcAft>
                <a:spcPts val="0"/>
              </a:spcAft>
              <a:buClrTx/>
              <a:buSzPct val="100000"/>
              <a:buFont typeface="Arial"/>
              <a:buChar char="•"/>
              <a:tabLst/>
              <a:defRPr/>
            </a:pPr>
            <a:r>
              <a:rPr kumimoji="0" lang="vi-VN" sz="900" b="0" i="0" u="none" strike="noStrike" kern="0" cap="none" spc="0" normalizeH="0" baseline="0" noProof="0">
                <a:ln>
                  <a:noFill/>
                </a:ln>
                <a:solidFill>
                  <a:sysClr val="windowText" lastClr="000000"/>
                </a:solidFill>
                <a:effectLst/>
                <a:uLnTx/>
                <a:uFillTx/>
                <a:latin typeface="+mn-lt"/>
              </a:rPr>
              <a:t>Tác giả quan sát được toàn cảnh công trường từ trên bờ moong.</a:t>
            </a:r>
            <a:endParaRPr kumimoji="0" sz="900" b="0" i="0" u="none" strike="noStrike" kern="0" cap="none" spc="0" normalizeH="0" baseline="0" noProof="0">
              <a:ln>
                <a:noFill/>
              </a:ln>
              <a:solidFill>
                <a:sysClr val="windowText" lastClr="000000"/>
              </a:solidFill>
              <a:effectLst/>
              <a:uLnTx/>
              <a:uFillTx/>
              <a:latin typeface="+mn-lt"/>
            </a:endParaRPr>
          </a:p>
        </p:txBody>
      </p:sp>
      <p:pic>
        <p:nvPicPr>
          <p:cNvPr id="5" name="Google Shape;198;p11">
            <a:extLst>
              <a:ext uri="{FF2B5EF4-FFF2-40B4-BE49-F238E27FC236}">
                <a16:creationId xmlns:a16="http://schemas.microsoft.com/office/drawing/2014/main" id="{FC59DE1D-449C-4F5D-8A3F-104C256FD138}"/>
              </a:ext>
            </a:extLst>
          </p:cNvPr>
          <p:cNvPicPr preferRelativeResize="0"/>
          <p:nvPr/>
        </p:nvPicPr>
        <p:blipFill rotWithShape="1">
          <a:blip r:embed="rId4">
            <a:alphaModFix/>
          </a:blip>
          <a:srcRect/>
          <a:stretch/>
        </p:blipFill>
        <p:spPr>
          <a:xfrm>
            <a:off x="300130" y="1076539"/>
            <a:ext cx="1965773" cy="1544778"/>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3383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03;p12">
            <a:extLst>
              <a:ext uri="{FF2B5EF4-FFF2-40B4-BE49-F238E27FC236}">
                <a16:creationId xmlns:a16="http://schemas.microsoft.com/office/drawing/2014/main" id="{D920455C-BDA8-468C-B130-AD7D759BFAFE}"/>
              </a:ext>
            </a:extLst>
          </p:cNvPr>
          <p:cNvSpPr/>
          <p:nvPr/>
        </p:nvSpPr>
        <p:spPr>
          <a:xfrm>
            <a:off x="60290" y="658167"/>
            <a:ext cx="4677508" cy="415498"/>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3" name="Google Shape;204;p12">
            <a:extLst>
              <a:ext uri="{FF2B5EF4-FFF2-40B4-BE49-F238E27FC236}">
                <a16:creationId xmlns:a16="http://schemas.microsoft.com/office/drawing/2014/main" id="{7AD7D85E-17BE-494D-8C30-1D21A4FCF3DD}"/>
              </a:ext>
            </a:extLst>
          </p:cNvPr>
          <p:cNvSpPr txBox="1"/>
          <p:nvPr/>
        </p:nvSpPr>
        <p:spPr>
          <a:xfrm>
            <a:off x="532302" y="658167"/>
            <a:ext cx="3733484"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Câu 2: Tìm những hình ảnh phản ánh cảnh lao động nhộn nhịp trên công trường.</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4" name="Google Shape;205;p12">
            <a:extLst>
              <a:ext uri="{FF2B5EF4-FFF2-40B4-BE49-F238E27FC236}">
                <a16:creationId xmlns:a16="http://schemas.microsoft.com/office/drawing/2014/main" id="{1E453269-024B-4C05-8AA2-D5202CD68956}"/>
              </a:ext>
            </a:extLst>
          </p:cNvPr>
          <p:cNvSpPr txBox="1"/>
          <p:nvPr/>
        </p:nvSpPr>
        <p:spPr>
          <a:xfrm>
            <a:off x="200025" y="1319310"/>
            <a:ext cx="2266846" cy="1107996"/>
          </a:xfrm>
          <a:prstGeom prst="rect">
            <a:avLst/>
          </a:prstGeom>
          <a:noFill/>
          <a:ln>
            <a:noFill/>
          </a:ln>
        </p:spPr>
        <p:txBody>
          <a:bodyPr spcFirstLastPara="1" wrap="square" lIns="0" tIns="0" rIns="0" bIns="0" anchor="t" anchorCtr="0">
            <a:spAutoFit/>
          </a:bodyPr>
          <a:lstStyle/>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Những cỗ máy khoan khi ẩn khi hiện, trông giống như con thuyền đã hạ buồm. </a:t>
            </a:r>
            <a:endParaRPr kumimoji="0" sz="800" b="0" i="0" u="none" strike="noStrike" kern="0" cap="none" spc="0" normalizeH="0" baseline="0" noProof="0">
              <a:ln>
                <a:noFill/>
              </a:ln>
              <a:solidFill>
                <a:sysClr val="windowText" lastClr="000000"/>
              </a:solidFill>
              <a:effectLst/>
              <a:uLnTx/>
              <a:uFillTx/>
              <a:latin typeface="+mn-lt"/>
            </a:endParaRPr>
          </a:p>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Chín cái máy xúc như những con vịt bầu khó tính hay động cựa, luôn luôn quay cổ từ bên này sang bên kia. </a:t>
            </a:r>
            <a:endParaRPr kumimoji="0" sz="800" b="0" i="0" u="none" strike="noStrike" kern="0" cap="none" spc="0" normalizeH="0" baseline="0" noProof="0">
              <a:ln>
                <a:noFill/>
              </a:ln>
              <a:solidFill>
                <a:sysClr val="windowText" lastClr="000000"/>
              </a:solidFill>
              <a:effectLst/>
              <a:uLnTx/>
              <a:uFillTx/>
              <a:latin typeface="+mn-lt"/>
            </a:endParaRPr>
          </a:p>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Không ngớt xe lên xe xuống.</a:t>
            </a:r>
            <a:endParaRPr kumimoji="0" sz="800" b="0" i="1" u="none" strike="noStrike" kern="0" cap="none" spc="0" normalizeH="0" baseline="0" noProof="0">
              <a:ln>
                <a:noFill/>
              </a:ln>
              <a:solidFill>
                <a:sysClr val="windowText" lastClr="000000"/>
              </a:solidFill>
              <a:effectLst/>
              <a:uLnTx/>
              <a:uFillTx/>
              <a:latin typeface="+mn-lt"/>
            </a:endParaRPr>
          </a:p>
        </p:txBody>
      </p:sp>
      <p:pic>
        <p:nvPicPr>
          <p:cNvPr id="5" name="Google Shape;206;p12" descr="Chú trọng địa chất thủy văn - công trình thăm dò mỏ than Đông Ngã Hai">
            <a:extLst>
              <a:ext uri="{FF2B5EF4-FFF2-40B4-BE49-F238E27FC236}">
                <a16:creationId xmlns:a16="http://schemas.microsoft.com/office/drawing/2014/main" id="{79A4CD9B-FFE5-4A09-9F70-F779EF302B12}"/>
              </a:ext>
            </a:extLst>
          </p:cNvPr>
          <p:cNvPicPr preferRelativeResize="0"/>
          <p:nvPr/>
        </p:nvPicPr>
        <p:blipFill rotWithShape="1">
          <a:blip r:embed="rId4">
            <a:alphaModFix/>
          </a:blip>
          <a:srcRect l="6400" r="2400"/>
          <a:stretch/>
        </p:blipFill>
        <p:spPr>
          <a:xfrm>
            <a:off x="2655079" y="1190253"/>
            <a:ext cx="1945496" cy="1366110"/>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2938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11;p13">
            <a:extLst>
              <a:ext uri="{FF2B5EF4-FFF2-40B4-BE49-F238E27FC236}">
                <a16:creationId xmlns:a16="http://schemas.microsoft.com/office/drawing/2014/main" id="{318803E4-D5E9-40E4-90BE-CD5F9850849C}"/>
              </a:ext>
            </a:extLst>
          </p:cNvPr>
          <p:cNvSpPr/>
          <p:nvPr/>
        </p:nvSpPr>
        <p:spPr>
          <a:xfrm>
            <a:off x="60290" y="768218"/>
            <a:ext cx="4657411" cy="609904"/>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12;p13">
            <a:extLst>
              <a:ext uri="{FF2B5EF4-FFF2-40B4-BE49-F238E27FC236}">
                <a16:creationId xmlns:a16="http://schemas.microsoft.com/office/drawing/2014/main" id="{0D067617-1050-4363-A659-A2C6B3811B1B}"/>
              </a:ext>
            </a:extLst>
          </p:cNvPr>
          <p:cNvSpPr txBox="1"/>
          <p:nvPr/>
        </p:nvSpPr>
        <p:spPr>
          <a:xfrm>
            <a:off x="300037" y="796171"/>
            <a:ext cx="4200525" cy="5539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3: Vì sao tác giả không thấy một bóng người nhưng vẫn biết con người đang có mặt ở khắp mọi nơi trên công trường? Điều đó nói lên đặc điểm gì của công trường này?</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4" name="Google Shape;213;p13">
            <a:extLst>
              <a:ext uri="{FF2B5EF4-FFF2-40B4-BE49-F238E27FC236}">
                <a16:creationId xmlns:a16="http://schemas.microsoft.com/office/drawing/2014/main" id="{F0B8990A-61BA-4225-96C1-C205E0411609}"/>
              </a:ext>
            </a:extLst>
          </p:cNvPr>
          <p:cNvSpPr txBox="1"/>
          <p:nvPr/>
        </p:nvSpPr>
        <p:spPr>
          <a:xfrm>
            <a:off x="470011" y="1569091"/>
            <a:ext cx="3940493" cy="947556"/>
          </a:xfrm>
          <a:prstGeom prst="rect">
            <a:avLst/>
          </a:prstGeom>
          <a:noFill/>
          <a:ln>
            <a:noFill/>
          </a:ln>
        </p:spPr>
        <p:txBody>
          <a:bodyPr spcFirstLastPara="1" wrap="square" lIns="23999" tIns="11996" rIns="23999" bIns="11996" anchor="t" anchorCtr="0">
            <a:spAutoFit/>
          </a:bodyPr>
          <a:lstStyle/>
          <a:p>
            <a:pPr marL="75009" marR="0" lvl="0" indent="-7500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Tác giả chỉ nhìn thấy những chiếc máy xúc, máy khoan, xe ben la, xe gấu, toa xe lửa đang hoạt động nhưng biết là con người đang điều khiển những chiếc xe ấy. </a:t>
            </a:r>
            <a:endParaRPr kumimoji="0" sz="800" b="0" i="0" u="none" strike="noStrike" kern="0" cap="none" spc="0" normalizeH="0" baseline="0" noProof="0">
              <a:ln>
                <a:noFill/>
              </a:ln>
              <a:solidFill>
                <a:sysClr val="windowText" lastClr="000000"/>
              </a:solidFill>
              <a:effectLst/>
              <a:uLnTx/>
              <a:uFillTx/>
              <a:latin typeface="+mn-lt"/>
            </a:endParaRPr>
          </a:p>
          <a:p>
            <a:pPr marL="75009" marR="0" lvl="0" indent="-7500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Điều đó cho thấy công trường này hoàn toàn sử dụng máy móc, xe cộ để khai thác than, khá hiện đại.</a:t>
            </a:r>
            <a:endParaRPr kumimoji="0" sz="8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2998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18;p14">
            <a:extLst>
              <a:ext uri="{FF2B5EF4-FFF2-40B4-BE49-F238E27FC236}">
                <a16:creationId xmlns:a16="http://schemas.microsoft.com/office/drawing/2014/main" id="{30A2073D-D875-488B-8352-6524D89E382C}"/>
              </a:ext>
            </a:extLst>
          </p:cNvPr>
          <p:cNvSpPr/>
          <p:nvPr/>
        </p:nvSpPr>
        <p:spPr>
          <a:xfrm>
            <a:off x="51498" y="753762"/>
            <a:ext cx="4697604" cy="480510"/>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19;p14">
            <a:extLst>
              <a:ext uri="{FF2B5EF4-FFF2-40B4-BE49-F238E27FC236}">
                <a16:creationId xmlns:a16="http://schemas.microsoft.com/office/drawing/2014/main" id="{FEBC3139-FF68-456A-B479-025026E143F5}"/>
              </a:ext>
            </a:extLst>
          </p:cNvPr>
          <p:cNvSpPr txBox="1"/>
          <p:nvPr/>
        </p:nvSpPr>
        <p:spPr>
          <a:xfrm>
            <a:off x="-30004" y="825099"/>
            <a:ext cx="4860608"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4: </a:t>
            </a:r>
            <a:r>
              <a:rPr kumimoji="0" lang="vi-VN" sz="800" b="0" i="0" u="none" strike="noStrike" kern="0" cap="none" spc="0" normalizeH="0" baseline="0" noProof="0">
                <a:ln>
                  <a:noFill/>
                </a:ln>
                <a:solidFill>
                  <a:sysClr val="windowText" lastClr="000000"/>
                </a:solidFill>
                <a:effectLst/>
                <a:uLnTx/>
                <a:uFillTx/>
                <a:latin typeface="+mn-lt"/>
              </a:rPr>
              <a:t>Xác định chủ ngữ, vị ngữ, trạng ngữ trong các câu sau:</a:t>
            </a:r>
            <a:endParaRPr kumimoji="0" sz="8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0" i="1" u="none" strike="noStrike" kern="0" cap="none" spc="0" normalizeH="0" baseline="0" noProof="0">
                <a:ln>
                  <a:noFill/>
                </a:ln>
                <a:solidFill>
                  <a:sysClr val="windowText" lastClr="000000"/>
                </a:solidFill>
                <a:effectLst/>
                <a:uLnTx/>
                <a:uFillTx/>
                <a:latin typeface="+mn-lt"/>
              </a:rPr>
              <a:t>Chúng tôi ra bờ moong. Ở đây, tôi nhìn được toàn cảnh của công trường.</a:t>
            </a:r>
            <a:endParaRPr kumimoji="0" sz="800" b="0" i="1" u="none" strike="noStrike" kern="0" cap="none" spc="0" normalizeH="0" baseline="0" noProof="0">
              <a:ln>
                <a:noFill/>
              </a:ln>
              <a:solidFill>
                <a:sysClr val="windowText" lastClr="000000"/>
              </a:solidFill>
              <a:effectLst/>
              <a:uLnTx/>
              <a:uFillTx/>
              <a:latin typeface="+mn-lt"/>
            </a:endParaRPr>
          </a:p>
        </p:txBody>
      </p:sp>
      <p:sp>
        <p:nvSpPr>
          <p:cNvPr id="4" name="Google Shape;220;p14">
            <a:extLst>
              <a:ext uri="{FF2B5EF4-FFF2-40B4-BE49-F238E27FC236}">
                <a16:creationId xmlns:a16="http://schemas.microsoft.com/office/drawing/2014/main" id="{CEA57150-F60F-4E3C-B75E-38A2A0787935}"/>
              </a:ext>
            </a:extLst>
          </p:cNvPr>
          <p:cNvSpPr txBox="1"/>
          <p:nvPr/>
        </p:nvSpPr>
        <p:spPr>
          <a:xfrm>
            <a:off x="478464" y="1396611"/>
            <a:ext cx="1680211" cy="147337"/>
          </a:xfrm>
          <a:prstGeom prst="rect">
            <a:avLst/>
          </a:prstGeom>
          <a:noFill/>
          <a:ln>
            <a:noFill/>
          </a:ln>
        </p:spPr>
        <p:txBody>
          <a:bodyPr spcFirstLastPara="1" wrap="square" lIns="23999" tIns="11996" rIns="23999" bIns="11996" anchor="t" anchorCtr="0">
            <a:spAutoFit/>
          </a:bodyPr>
          <a:lstStyle/>
          <a:p>
            <a:pPr marL="171450" marR="0" lvl="0" indent="-171450" algn="just" defTabSz="91440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vi-VN" sz="800" b="0" i="0" u="sng" strike="noStrike" kern="0" cap="none" spc="0" normalizeH="0" baseline="0" noProof="0">
                <a:ln>
                  <a:noFill/>
                </a:ln>
                <a:solidFill>
                  <a:sysClr val="windowText" lastClr="000000"/>
                </a:solidFill>
                <a:effectLst/>
                <a:uLnTx/>
                <a:uFillTx/>
                <a:latin typeface="+mn-lt"/>
              </a:rPr>
              <a:t>Chúng tôi</a:t>
            </a:r>
            <a:r>
              <a:rPr kumimoji="0" lang="vi-VN" sz="800" b="0" i="0" u="none" strike="noStrike" kern="0" cap="none" spc="0" normalizeH="0" baseline="0" noProof="0">
                <a:ln>
                  <a:noFill/>
                </a:ln>
                <a:solidFill>
                  <a:sysClr val="windowText" lastClr="000000"/>
                </a:solidFill>
                <a:effectLst/>
                <a:uLnTx/>
                <a:uFillTx/>
                <a:latin typeface="+mn-lt"/>
              </a:rPr>
              <a:t> / </a:t>
            </a:r>
            <a:r>
              <a:rPr kumimoji="0" lang="vi-VN" sz="800" b="0" i="0" u="sng" strike="noStrike" kern="0" cap="none" spc="0" normalizeH="0" baseline="0" noProof="0">
                <a:ln>
                  <a:noFill/>
                </a:ln>
                <a:solidFill>
                  <a:sysClr val="windowText" lastClr="000000"/>
                </a:solidFill>
                <a:effectLst/>
                <a:uLnTx/>
                <a:uFillTx/>
                <a:latin typeface="+mn-lt"/>
              </a:rPr>
              <a:t>ra bờ moong</a:t>
            </a:r>
            <a:r>
              <a:rPr kumimoji="0" lang="vi-VN" sz="800" b="0" i="0" u="none" strike="noStrike" kern="0" cap="none" spc="0" normalizeH="0" baseline="0" noProof="0">
                <a:ln>
                  <a:noFill/>
                </a:ln>
                <a:solidFill>
                  <a:sysClr val="windowText" lastClr="000000"/>
                </a:solidFill>
                <a:effectLst/>
                <a:uLnTx/>
                <a:uFillTx/>
                <a:latin typeface="+mn-lt"/>
              </a:rPr>
              <a:t>. </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5" name="Google Shape;221;p14">
            <a:extLst>
              <a:ext uri="{FF2B5EF4-FFF2-40B4-BE49-F238E27FC236}">
                <a16:creationId xmlns:a16="http://schemas.microsoft.com/office/drawing/2014/main" id="{B86DDAA4-21BC-4219-BB4E-A8EBACD701AC}"/>
              </a:ext>
            </a:extLst>
          </p:cNvPr>
          <p:cNvSpPr txBox="1"/>
          <p:nvPr/>
        </p:nvSpPr>
        <p:spPr>
          <a:xfrm>
            <a:off x="478463" y="2076696"/>
            <a:ext cx="3260408" cy="147337"/>
          </a:xfrm>
          <a:prstGeom prst="rect">
            <a:avLst/>
          </a:prstGeom>
          <a:noFill/>
          <a:ln>
            <a:noFill/>
          </a:ln>
        </p:spPr>
        <p:txBody>
          <a:bodyPr spcFirstLastPara="1" wrap="square" lIns="23999" tIns="11996" rIns="23999" bIns="11996" anchor="t" anchorCtr="0">
            <a:spAutoFit/>
          </a:bodyPr>
          <a:lstStyle/>
          <a:p>
            <a:pPr marL="171450" marR="0" lvl="0" indent="-171450" algn="just" defTabSz="91440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vi-VN" sz="800" b="0" i="0" u="sng" strike="noStrike" kern="0" cap="none" spc="0" normalizeH="0" baseline="0" noProof="0">
                <a:ln>
                  <a:noFill/>
                </a:ln>
                <a:solidFill>
                  <a:sysClr val="windowText" lastClr="000000"/>
                </a:solidFill>
                <a:effectLst/>
                <a:uLnTx/>
                <a:uFillTx/>
                <a:latin typeface="+mn-lt"/>
              </a:rPr>
              <a:t>Ở đây</a:t>
            </a:r>
            <a:r>
              <a:rPr kumimoji="0" lang="vi-VN" sz="800" b="0" i="0" u="none" strike="noStrike" kern="0" cap="none" spc="0" normalizeH="0" baseline="0" noProof="0">
                <a:ln>
                  <a:noFill/>
                </a:ln>
                <a:solidFill>
                  <a:sysClr val="windowText" lastClr="000000"/>
                </a:solidFill>
                <a:effectLst/>
                <a:uLnTx/>
                <a:uFillTx/>
                <a:latin typeface="+mn-lt"/>
              </a:rPr>
              <a:t>,/ </a:t>
            </a:r>
            <a:r>
              <a:rPr kumimoji="0" lang="vi-VN" sz="800" b="0" i="0" u="sng" strike="noStrike" kern="0" cap="none" spc="0" normalizeH="0" baseline="0" noProof="0">
                <a:ln>
                  <a:noFill/>
                </a:ln>
                <a:solidFill>
                  <a:sysClr val="windowText" lastClr="000000"/>
                </a:solidFill>
                <a:effectLst/>
                <a:uLnTx/>
                <a:uFillTx/>
                <a:latin typeface="+mn-lt"/>
              </a:rPr>
              <a:t>tôi</a:t>
            </a:r>
            <a:r>
              <a:rPr kumimoji="0" lang="vi-VN" sz="800" b="0" i="0" u="none" strike="noStrike" kern="0" cap="none" spc="0" normalizeH="0" baseline="0" noProof="0">
                <a:ln>
                  <a:noFill/>
                </a:ln>
                <a:solidFill>
                  <a:sysClr val="windowText" lastClr="000000"/>
                </a:solidFill>
                <a:effectLst/>
                <a:uLnTx/>
                <a:uFillTx/>
                <a:latin typeface="+mn-lt"/>
              </a:rPr>
              <a:t> / </a:t>
            </a:r>
            <a:r>
              <a:rPr kumimoji="0" lang="vi-VN" sz="800" b="0" i="0" u="sng" strike="noStrike" kern="0" cap="none" spc="0" normalizeH="0" baseline="0" noProof="0">
                <a:ln>
                  <a:noFill/>
                </a:ln>
                <a:solidFill>
                  <a:sysClr val="windowText" lastClr="000000"/>
                </a:solidFill>
                <a:effectLst/>
                <a:uLnTx/>
                <a:uFillTx/>
                <a:latin typeface="+mn-lt"/>
              </a:rPr>
              <a:t>nhìn được toàn cảnh của công trường</a:t>
            </a:r>
            <a:r>
              <a:rPr kumimoji="0" lang="vi-VN" sz="800" b="0" i="0" u="none" strike="noStrike" kern="0" cap="none" spc="0" normalizeH="0" baseline="0" noProof="0">
                <a:ln>
                  <a:noFill/>
                </a:ln>
                <a:solidFill>
                  <a:sysClr val="windowText" lastClr="000000"/>
                </a:solidFill>
                <a:effectLst/>
                <a:uLnTx/>
                <a:uFillTx/>
                <a:latin typeface="+mn-lt"/>
              </a:rPr>
              <a:t>.</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6" name="Google Shape;222;p14">
            <a:extLst>
              <a:ext uri="{FF2B5EF4-FFF2-40B4-BE49-F238E27FC236}">
                <a16:creationId xmlns:a16="http://schemas.microsoft.com/office/drawing/2014/main" id="{F0B5345E-44C3-4B80-B60A-270C71DB88D6}"/>
              </a:ext>
            </a:extLst>
          </p:cNvPr>
          <p:cNvSpPr/>
          <p:nvPr/>
        </p:nvSpPr>
        <p:spPr>
          <a:xfrm>
            <a:off x="633553" y="1627886"/>
            <a:ext cx="640080" cy="202489"/>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Chủ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7" name="Google Shape;223;p14">
            <a:extLst>
              <a:ext uri="{FF2B5EF4-FFF2-40B4-BE49-F238E27FC236}">
                <a16:creationId xmlns:a16="http://schemas.microsoft.com/office/drawing/2014/main" id="{08C18CA4-D58C-4421-BF0C-5C5F63967ED3}"/>
              </a:ext>
            </a:extLst>
          </p:cNvPr>
          <p:cNvSpPr/>
          <p:nvPr/>
        </p:nvSpPr>
        <p:spPr>
          <a:xfrm>
            <a:off x="1468587" y="1627885"/>
            <a:ext cx="640080" cy="202489"/>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Vị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8" name="Google Shape;224;p14">
            <a:extLst>
              <a:ext uri="{FF2B5EF4-FFF2-40B4-BE49-F238E27FC236}">
                <a16:creationId xmlns:a16="http://schemas.microsoft.com/office/drawing/2014/main" id="{ECB2CE31-9E65-47E7-B9A4-701B0D3B2758}"/>
              </a:ext>
            </a:extLst>
          </p:cNvPr>
          <p:cNvSpPr/>
          <p:nvPr/>
        </p:nvSpPr>
        <p:spPr>
          <a:xfrm>
            <a:off x="1168551" y="2346452"/>
            <a:ext cx="640080" cy="231275"/>
          </a:xfrm>
          <a:prstGeom prst="wedgeRoundRectCallout">
            <a:avLst>
              <a:gd name="adj1" fmla="val -51458"/>
              <a:gd name="adj2" fmla="val -90642"/>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Chủ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9" name="Google Shape;225;p14">
            <a:extLst>
              <a:ext uri="{FF2B5EF4-FFF2-40B4-BE49-F238E27FC236}">
                <a16:creationId xmlns:a16="http://schemas.microsoft.com/office/drawing/2014/main" id="{4A934A29-4823-4606-8A5E-C3736D216F46}"/>
              </a:ext>
            </a:extLst>
          </p:cNvPr>
          <p:cNvSpPr/>
          <p:nvPr/>
        </p:nvSpPr>
        <p:spPr>
          <a:xfrm>
            <a:off x="2234753" y="2331415"/>
            <a:ext cx="640080" cy="231275"/>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Vị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10" name="Google Shape;226;p14">
            <a:extLst>
              <a:ext uri="{FF2B5EF4-FFF2-40B4-BE49-F238E27FC236}">
                <a16:creationId xmlns:a16="http://schemas.microsoft.com/office/drawing/2014/main" id="{786518FE-C73A-4C2E-A52F-FF6F19DB4A56}"/>
              </a:ext>
            </a:extLst>
          </p:cNvPr>
          <p:cNvSpPr/>
          <p:nvPr/>
        </p:nvSpPr>
        <p:spPr>
          <a:xfrm>
            <a:off x="538471" y="2346453"/>
            <a:ext cx="580073" cy="231275"/>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Trạng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11" name="Google Shape;227;p14">
            <a:extLst>
              <a:ext uri="{FF2B5EF4-FFF2-40B4-BE49-F238E27FC236}">
                <a16:creationId xmlns:a16="http://schemas.microsoft.com/office/drawing/2014/main" id="{F69FB07B-9C48-4DA5-B663-0E1F042D6534}"/>
              </a:ext>
            </a:extLst>
          </p:cNvPr>
          <p:cNvSpPr/>
          <p:nvPr/>
        </p:nvSpPr>
        <p:spPr>
          <a:xfrm flipH="1">
            <a:off x="3583122" y="1597688"/>
            <a:ext cx="1217478" cy="1102650"/>
          </a:xfrm>
          <a:custGeom>
            <a:avLst/>
            <a:gdLst/>
            <a:ahLst/>
            <a:cxnLst/>
            <a:rect l="l" t="t" r="r" b="b"/>
            <a:pathLst>
              <a:path w="1070757" h="1018558" extrusionOk="0">
                <a:moveTo>
                  <a:pt x="0" y="0"/>
                </a:moveTo>
                <a:lnTo>
                  <a:pt x="1070758" y="0"/>
                </a:lnTo>
                <a:lnTo>
                  <a:pt x="1070758" y="1018558"/>
                </a:lnTo>
                <a:lnTo>
                  <a:pt x="0" y="101855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Tree>
    <p:extLst>
      <p:ext uri="{BB962C8B-B14F-4D97-AF65-F5344CB8AC3E}">
        <p14:creationId xmlns:p14="http://schemas.microsoft.com/office/powerpoint/2010/main" val="215486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0"/>
        <p:cNvGrpSpPr/>
        <p:nvPr/>
      </p:nvGrpSpPr>
      <p:grpSpPr>
        <a:xfrm>
          <a:off x="0" y="0"/>
          <a:ext cx="0" cy="0"/>
          <a:chOff x="0" y="0"/>
          <a:chExt cx="0" cy="0"/>
        </a:xfrm>
      </p:grpSpPr>
      <p:sp>
        <p:nvSpPr>
          <p:cNvPr id="2" name="Google Shape;232;p15">
            <a:extLst>
              <a:ext uri="{FF2B5EF4-FFF2-40B4-BE49-F238E27FC236}">
                <a16:creationId xmlns:a16="http://schemas.microsoft.com/office/drawing/2014/main" id="{14E103E5-F755-4EEF-A1F9-DE482C907F74}"/>
              </a:ext>
            </a:extLst>
          </p:cNvPr>
          <p:cNvSpPr/>
          <p:nvPr/>
        </p:nvSpPr>
        <p:spPr>
          <a:xfrm>
            <a:off x="159517" y="1330019"/>
            <a:ext cx="4481565" cy="831697"/>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34;p15">
            <a:extLst>
              <a:ext uri="{FF2B5EF4-FFF2-40B4-BE49-F238E27FC236}">
                <a16:creationId xmlns:a16="http://schemas.microsoft.com/office/drawing/2014/main" id="{AA5E17A3-6C5D-4E0C-81E2-C1E65B210ECB}"/>
              </a:ext>
            </a:extLst>
          </p:cNvPr>
          <p:cNvSpPr txBox="1"/>
          <p:nvPr/>
        </p:nvSpPr>
        <p:spPr>
          <a:xfrm>
            <a:off x="835414" y="1576723"/>
            <a:ext cx="1178558"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Ôn lại kiến thức </a:t>
            </a:r>
            <a:endParaRPr kumimoji="0" sz="10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đã học</a:t>
            </a:r>
            <a:endParaRPr kumimoji="0" sz="1000" b="0" u="none" strike="noStrike" kern="0" cap="none" spc="0" normalizeH="0" baseline="0" noProof="0">
              <a:ln>
                <a:noFill/>
              </a:ln>
              <a:solidFill>
                <a:sysClr val="windowText" lastClr="000000"/>
              </a:solidFill>
              <a:effectLst/>
              <a:uLnTx/>
              <a:uFillTx/>
              <a:latin typeface="+mn-lt"/>
            </a:endParaRPr>
          </a:p>
        </p:txBody>
      </p:sp>
      <p:sp>
        <p:nvSpPr>
          <p:cNvPr id="4" name="Google Shape;235;p15">
            <a:extLst>
              <a:ext uri="{FF2B5EF4-FFF2-40B4-BE49-F238E27FC236}">
                <a16:creationId xmlns:a16="http://schemas.microsoft.com/office/drawing/2014/main" id="{559BA7CC-9494-4F0A-AB79-6760094400FA}"/>
              </a:ext>
            </a:extLst>
          </p:cNvPr>
          <p:cNvSpPr txBox="1"/>
          <p:nvPr/>
        </p:nvSpPr>
        <p:spPr>
          <a:xfrm>
            <a:off x="2340727" y="1580183"/>
            <a:ext cx="1860302"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Chuẩn bị nội dung tiết sau: </a:t>
            </a:r>
            <a:endParaRPr kumimoji="0" sz="10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1" u="none" strike="noStrike" kern="0" cap="none" spc="0" normalizeH="0" baseline="0" noProof="0">
                <a:ln>
                  <a:noFill/>
                </a:ln>
                <a:solidFill>
                  <a:sysClr val="windowText" lastClr="000000"/>
                </a:solidFill>
                <a:effectLst/>
                <a:uLnTx/>
                <a:uFillTx/>
                <a:latin typeface="+mn-lt"/>
              </a:rPr>
              <a:t>Ôn tập giữa kì II (Tiết 2)</a:t>
            </a:r>
            <a:endParaRPr kumimoji="0" sz="1000" b="1" u="none" strike="noStrike" kern="0" cap="none" spc="0" normalizeH="0" baseline="0" noProof="0">
              <a:ln>
                <a:noFill/>
              </a:ln>
              <a:solidFill>
                <a:sysClr val="windowText" lastClr="000000"/>
              </a:solidFill>
              <a:effectLst/>
              <a:uLnTx/>
              <a:uFillTx/>
              <a:latin typeface="+mn-lt"/>
            </a:endParaRPr>
          </a:p>
        </p:txBody>
      </p:sp>
      <p:sp>
        <p:nvSpPr>
          <p:cNvPr id="5" name="Google Shape;236;p15">
            <a:extLst>
              <a:ext uri="{FF2B5EF4-FFF2-40B4-BE49-F238E27FC236}">
                <a16:creationId xmlns:a16="http://schemas.microsoft.com/office/drawing/2014/main" id="{FDC1F886-6681-4BF9-91AD-70C0B3D98792}"/>
              </a:ext>
            </a:extLst>
          </p:cNvPr>
          <p:cNvSpPr/>
          <p:nvPr/>
        </p:nvSpPr>
        <p:spPr>
          <a:xfrm>
            <a:off x="1262040" y="116805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200" b="1" i="0" u="none" strike="noStrike" kern="0" cap="none" spc="0" normalizeH="0" baseline="0" noProof="0">
                <a:ln>
                  <a:noFill/>
                </a:ln>
                <a:solidFill>
                  <a:schemeClr val="tx1"/>
                </a:solidFill>
                <a:effectLst/>
                <a:uLnTx/>
                <a:uFillTx/>
                <a:latin typeface="+mn-lt"/>
              </a:rPr>
              <a:t>1</a:t>
            </a:r>
            <a:endParaRPr kumimoji="0" sz="1200" b="0" i="0" u="none" strike="noStrike" kern="0" cap="none" spc="0" normalizeH="0" baseline="0" noProof="0">
              <a:ln>
                <a:noFill/>
              </a:ln>
              <a:solidFill>
                <a:schemeClr val="tx1"/>
              </a:solidFill>
              <a:effectLst/>
              <a:uLnTx/>
              <a:uFillTx/>
              <a:latin typeface="+mn-lt"/>
            </a:endParaRPr>
          </a:p>
        </p:txBody>
      </p:sp>
      <p:sp>
        <p:nvSpPr>
          <p:cNvPr id="6" name="Google Shape;237;p15">
            <a:extLst>
              <a:ext uri="{FF2B5EF4-FFF2-40B4-BE49-F238E27FC236}">
                <a16:creationId xmlns:a16="http://schemas.microsoft.com/office/drawing/2014/main" id="{0991A813-2BA3-4F8C-8313-14AF58CC3C9F}"/>
              </a:ext>
            </a:extLst>
          </p:cNvPr>
          <p:cNvSpPr/>
          <p:nvPr/>
        </p:nvSpPr>
        <p:spPr>
          <a:xfrm>
            <a:off x="3108225" y="116805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200" b="1" i="0" u="none" strike="noStrike" kern="0" cap="none" spc="0" normalizeH="0" baseline="0" noProof="0">
                <a:ln>
                  <a:noFill/>
                </a:ln>
                <a:solidFill>
                  <a:schemeClr val="tx1"/>
                </a:solidFill>
                <a:effectLst/>
                <a:uLnTx/>
                <a:uFillTx/>
                <a:latin typeface="+mn-lt"/>
              </a:rPr>
              <a:t>2</a:t>
            </a:r>
            <a:endParaRPr kumimoji="0" sz="1200" b="1" i="0" u="none" strike="noStrike" kern="0" cap="none" spc="0" normalizeH="0" baseline="0" noProof="0">
              <a:ln>
                <a:noFill/>
              </a:ln>
              <a:solidFill>
                <a:schemeClr val="tx1"/>
              </a:solidFill>
              <a:effectLst/>
              <a:uLnTx/>
              <a:uFillTx/>
              <a:latin typeface="+mn-lt"/>
            </a:endParaRPr>
          </a:p>
        </p:txBody>
      </p:sp>
      <p:sp>
        <p:nvSpPr>
          <p:cNvPr id="7" name="Google Shape;238;p15">
            <a:extLst>
              <a:ext uri="{FF2B5EF4-FFF2-40B4-BE49-F238E27FC236}">
                <a16:creationId xmlns:a16="http://schemas.microsoft.com/office/drawing/2014/main" id="{7E7C8272-74B1-4822-91FF-193A46D778C5}"/>
              </a:ext>
            </a:extLst>
          </p:cNvPr>
          <p:cNvSpPr/>
          <p:nvPr/>
        </p:nvSpPr>
        <p:spPr>
          <a:xfrm rot="381571">
            <a:off x="368045" y="1190274"/>
            <a:ext cx="484184" cy="591397"/>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8" name="Google Shape;239;p15">
            <a:extLst>
              <a:ext uri="{FF2B5EF4-FFF2-40B4-BE49-F238E27FC236}">
                <a16:creationId xmlns:a16="http://schemas.microsoft.com/office/drawing/2014/main" id="{FC3AD4FB-0CCE-43F4-A4EE-D8137FA66A53}"/>
              </a:ext>
            </a:extLst>
          </p:cNvPr>
          <p:cNvSpPr/>
          <p:nvPr/>
        </p:nvSpPr>
        <p:spPr>
          <a:xfrm rot="2783279">
            <a:off x="148018" y="763359"/>
            <a:ext cx="512670" cy="626191"/>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9" name="Google Shape;240;p15">
            <a:extLst>
              <a:ext uri="{FF2B5EF4-FFF2-40B4-BE49-F238E27FC236}">
                <a16:creationId xmlns:a16="http://schemas.microsoft.com/office/drawing/2014/main" id="{DFB2F1DA-EA38-4F63-AB87-4130BA81198B}"/>
              </a:ext>
            </a:extLst>
          </p:cNvPr>
          <p:cNvSpPr/>
          <p:nvPr/>
        </p:nvSpPr>
        <p:spPr>
          <a:xfrm rot="-384000" flipH="1">
            <a:off x="4257670" y="2070597"/>
            <a:ext cx="451602" cy="506160"/>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10" name="Google Shape;241;p15">
            <a:extLst>
              <a:ext uri="{FF2B5EF4-FFF2-40B4-BE49-F238E27FC236}">
                <a16:creationId xmlns:a16="http://schemas.microsoft.com/office/drawing/2014/main" id="{8DEF809F-4303-4F68-AB15-DE32DF7E0745}"/>
              </a:ext>
            </a:extLst>
          </p:cNvPr>
          <p:cNvSpPr/>
          <p:nvPr/>
        </p:nvSpPr>
        <p:spPr>
          <a:xfrm rot="-2784000" flipH="1">
            <a:off x="4233048" y="1666690"/>
            <a:ext cx="478171" cy="53593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1880321" y="1411665"/>
            <a:ext cx="1159411" cy="1164898"/>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1" name="Google Shape;351;p24"/>
          <p:cNvSpPr txBox="1"/>
          <p:nvPr/>
        </p:nvSpPr>
        <p:spPr>
          <a:xfrm>
            <a:off x="178921" y="226346"/>
            <a:ext cx="4475789" cy="582066"/>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b="1">
                <a:solidFill>
                  <a:srgbClr val="833C0B"/>
                </a:solidFill>
              </a:rPr>
              <a:t>Để kết nối cộng đồng giáo viên và nhận thêm nhiều tài liệu giảng dạy, </a:t>
            </a:r>
            <a:endParaRPr sz="217"/>
          </a:p>
          <a:p>
            <a:pPr algn="ctr">
              <a:lnSpc>
                <a:spcPct val="150000"/>
              </a:lnSpc>
              <a:buClr>
                <a:srgbClr val="833C0B"/>
              </a:buClr>
              <a:buSzPts val="2000"/>
            </a:pPr>
            <a:r>
              <a:rPr lang="en-US" sz="788">
                <a:solidFill>
                  <a:srgbClr val="833C0B"/>
                </a:solidFill>
              </a:rPr>
              <a:t>mời quý thầy cô tham gia Group Facebook</a:t>
            </a:r>
            <a:endParaRPr sz="217"/>
          </a:p>
          <a:p>
            <a:pPr algn="ctr">
              <a:lnSpc>
                <a:spcPct val="150000"/>
              </a:lnSpc>
              <a:buClr>
                <a:srgbClr val="833C0B"/>
              </a:buClr>
              <a:buSzPts val="2000"/>
            </a:pPr>
            <a:r>
              <a:rPr lang="en-US" sz="788">
                <a:solidFill>
                  <a:srgbClr val="833C0B"/>
                </a:solidFill>
              </a:rPr>
              <a:t>theo đường link:  </a:t>
            </a:r>
            <a:endParaRPr sz="217"/>
          </a:p>
        </p:txBody>
      </p:sp>
      <p:sp>
        <p:nvSpPr>
          <p:cNvPr id="352" name="Google Shape;352;p24"/>
          <p:cNvSpPr/>
          <p:nvPr/>
        </p:nvSpPr>
        <p:spPr>
          <a:xfrm>
            <a:off x="961502" y="787514"/>
            <a:ext cx="2916694" cy="181781"/>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3" name="Google Shape;353;p24">
            <a:hlinkClick r:id="rId4"/>
          </p:cNvPr>
          <p:cNvSpPr txBox="1"/>
          <p:nvPr/>
        </p:nvSpPr>
        <p:spPr>
          <a:xfrm>
            <a:off x="1041318" y="787514"/>
            <a:ext cx="2804387" cy="181764"/>
          </a:xfrm>
          <a:prstGeom prst="rect">
            <a:avLst/>
          </a:prstGeom>
          <a:noFill/>
          <a:ln>
            <a:noFill/>
          </a:ln>
        </p:spPr>
        <p:txBody>
          <a:bodyPr spcFirstLastPara="1" wrap="square" lIns="35999" tIns="17994" rIns="35999" bIns="17994" anchor="t" anchorCtr="0">
            <a:spAutoFit/>
          </a:bodyPr>
          <a:lstStyle/>
          <a:p>
            <a:pPr>
              <a:buClr>
                <a:srgbClr val="833C0B"/>
              </a:buClr>
              <a:buSzPts val="2400"/>
            </a:pPr>
            <a:r>
              <a:rPr lang="en-US" sz="945" b="1" u="sng">
                <a:solidFill>
                  <a:srgbClr val="833C0B"/>
                </a:solidFill>
              </a:rPr>
              <a:t>Hoc10 – Đồng hành cùng giáo viên tiểu học</a:t>
            </a:r>
            <a:endParaRPr sz="217"/>
          </a:p>
        </p:txBody>
      </p:sp>
      <p:sp>
        <p:nvSpPr>
          <p:cNvPr id="354" name="Google Shape;354;p24"/>
          <p:cNvSpPr txBox="1"/>
          <p:nvPr/>
        </p:nvSpPr>
        <p:spPr>
          <a:xfrm>
            <a:off x="1579460" y="937657"/>
            <a:ext cx="1701678" cy="218249"/>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a:solidFill>
                  <a:srgbClr val="833C0B"/>
                </a:solidFill>
              </a:rPr>
              <a:t>Hoặc truy cập qua QR code</a:t>
            </a:r>
            <a:endParaRPr sz="217"/>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2236140" y="1122967"/>
            <a:ext cx="414741" cy="294927"/>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1931509" y="1465597"/>
            <a:ext cx="1057034" cy="1057034"/>
          </a:xfrm>
          <a:prstGeom prst="roundRect">
            <a:avLst>
              <a:gd name="adj" fmla="val 1295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 name="Google Shape;96;g2aa46bdfcf8_0_0">
            <a:extLst>
              <a:ext uri="{FF2B5EF4-FFF2-40B4-BE49-F238E27FC236}">
                <a16:creationId xmlns:a16="http://schemas.microsoft.com/office/drawing/2014/main" id="{9800DF73-288E-48ED-9641-D8A1CE53F195}"/>
              </a:ext>
            </a:extLst>
          </p:cNvPr>
          <p:cNvSpPr/>
          <p:nvPr/>
        </p:nvSpPr>
        <p:spPr>
          <a:xfrm>
            <a:off x="-160511" y="2347662"/>
            <a:ext cx="5121621" cy="352676"/>
          </a:xfrm>
          <a:custGeom>
            <a:avLst/>
            <a:gdLst/>
            <a:ahLst/>
            <a:cxnLst/>
            <a:rect l="l" t="t" r="r" b="b"/>
            <a:pathLst>
              <a:path w="5137837" h="353793" extrusionOk="0">
                <a:moveTo>
                  <a:pt x="0" y="0"/>
                </a:moveTo>
                <a:lnTo>
                  <a:pt x="5137837" y="0"/>
                </a:lnTo>
                <a:lnTo>
                  <a:pt x="5137837" y="353793"/>
                </a:lnTo>
                <a:lnTo>
                  <a:pt x="0" y="353793"/>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97;g2aa46bdfcf8_0_0">
            <a:extLst>
              <a:ext uri="{FF2B5EF4-FFF2-40B4-BE49-F238E27FC236}">
                <a16:creationId xmlns:a16="http://schemas.microsoft.com/office/drawing/2014/main" id="{683BC70B-6096-4F93-95D5-5B052D04C1F9}"/>
              </a:ext>
            </a:extLst>
          </p:cNvPr>
          <p:cNvSpPr/>
          <p:nvPr/>
        </p:nvSpPr>
        <p:spPr>
          <a:xfrm flipH="1">
            <a:off x="0" y="895150"/>
            <a:ext cx="1626669" cy="1518160"/>
          </a:xfrm>
          <a:custGeom>
            <a:avLst/>
            <a:gdLst/>
            <a:ahLst/>
            <a:cxnLst/>
            <a:rect l="l" t="t" r="r" b="b"/>
            <a:pathLst>
              <a:path w="6948601" h="7090409" extrusionOk="0">
                <a:moveTo>
                  <a:pt x="6948601" y="0"/>
                </a:moveTo>
                <a:lnTo>
                  <a:pt x="0" y="0"/>
                </a:lnTo>
                <a:lnTo>
                  <a:pt x="0" y="7090410"/>
                </a:lnTo>
                <a:lnTo>
                  <a:pt x="6948601" y="7090410"/>
                </a:lnTo>
                <a:lnTo>
                  <a:pt x="6948601"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4" name="Google Shape;98;g2aa46bdfcf8_0_0">
            <a:extLst>
              <a:ext uri="{FF2B5EF4-FFF2-40B4-BE49-F238E27FC236}">
                <a16:creationId xmlns:a16="http://schemas.microsoft.com/office/drawing/2014/main" id="{D699C314-7173-4A2F-B71C-8549845951EA}"/>
              </a:ext>
            </a:extLst>
          </p:cNvPr>
          <p:cNvSpPr txBox="1"/>
          <p:nvPr/>
        </p:nvSpPr>
        <p:spPr>
          <a:xfrm>
            <a:off x="2018209" y="1317820"/>
            <a:ext cx="2551361" cy="607172"/>
          </a:xfrm>
          <a:prstGeom prst="rect">
            <a:avLst/>
          </a:prstGeom>
          <a:noFill/>
          <a:ln>
            <a:noFill/>
          </a:ln>
        </p:spPr>
        <p:txBody>
          <a:bodyPr spcFirstLastPara="1" wrap="square" lIns="23999" tIns="23999" rIns="23999" bIns="23999" anchor="t" anchorCtr="0">
            <a:noAutofit/>
          </a:bodyPr>
          <a:lstStyle/>
          <a:p>
            <a:pPr algn="just"/>
            <a:r>
              <a:rPr lang="vi-VN" sz="1100">
                <a:latin typeface="+mn-lt"/>
                <a:ea typeface="Calibri"/>
                <a:cs typeface="Calibri"/>
                <a:sym typeface="Calibri"/>
              </a:rPr>
              <a:t>Bố mẹ em làm nghề gì? Em hãy chia sẻ những khó khăn, vất vả trong công việc mà bố mẹ đang làm.</a:t>
            </a:r>
            <a:endParaRPr sz="1100">
              <a:latin typeface="+mn-lt"/>
              <a:ea typeface="Calibri"/>
              <a:cs typeface="Calibri"/>
              <a:sym typeface="Calibri"/>
            </a:endParaRPr>
          </a:p>
        </p:txBody>
      </p:sp>
    </p:spTree>
    <p:extLst>
      <p:ext uri="{BB962C8B-B14F-4D97-AF65-F5344CB8AC3E}">
        <p14:creationId xmlns:p14="http://schemas.microsoft.com/office/powerpoint/2010/main" val="18287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6;p3">
            <a:extLst>
              <a:ext uri="{FF2B5EF4-FFF2-40B4-BE49-F238E27FC236}">
                <a16:creationId xmlns:a16="http://schemas.microsoft.com/office/drawing/2014/main" id="{BD7AD49D-6BCE-4E21-A80E-06D642CB7503}"/>
              </a:ext>
            </a:extLst>
          </p:cNvPr>
          <p:cNvSpPr/>
          <p:nvPr/>
        </p:nvSpPr>
        <p:spPr>
          <a:xfrm>
            <a:off x="1111021" y="1056995"/>
            <a:ext cx="2520316" cy="1397306"/>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117;p3">
            <a:extLst>
              <a:ext uri="{FF2B5EF4-FFF2-40B4-BE49-F238E27FC236}">
                <a16:creationId xmlns:a16="http://schemas.microsoft.com/office/drawing/2014/main" id="{E8BE7C90-D63E-4136-A2C1-846B070A2D02}"/>
              </a:ext>
            </a:extLst>
          </p:cNvPr>
          <p:cNvSpPr txBox="1"/>
          <p:nvPr/>
        </p:nvSpPr>
        <p:spPr>
          <a:xfrm>
            <a:off x="1379927" y="1350169"/>
            <a:ext cx="2040745" cy="830997"/>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Đánh giá kĩ năng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đọc thành tiếng,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học thuộc lòng</a:t>
            </a:r>
            <a:endParaRPr kumimoji="0" sz="1200" b="1" i="0" u="none" strike="noStrike" kern="0" cap="none" spc="0" normalizeH="0" baseline="0" noProof="0">
              <a:ln>
                <a:noFill/>
              </a:ln>
              <a:solidFill>
                <a:sysClr val="windowText" lastClr="000000"/>
              </a:solidFill>
              <a:effectLst/>
              <a:uLnTx/>
              <a:uFillTx/>
              <a:latin typeface="+mn-lt"/>
            </a:endParaRPr>
          </a:p>
        </p:txBody>
      </p:sp>
      <p:sp>
        <p:nvSpPr>
          <p:cNvPr id="4" name="Google Shape;118;p3">
            <a:extLst>
              <a:ext uri="{FF2B5EF4-FFF2-40B4-BE49-F238E27FC236}">
                <a16:creationId xmlns:a16="http://schemas.microsoft.com/office/drawing/2014/main" id="{3437853E-1E85-4941-A46B-42CF28A7E881}"/>
              </a:ext>
            </a:extLst>
          </p:cNvPr>
          <p:cNvSpPr/>
          <p:nvPr/>
        </p:nvSpPr>
        <p:spPr>
          <a:xfrm>
            <a:off x="2052858" y="738674"/>
            <a:ext cx="570161" cy="57448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a:ln>
                  <a:noFill/>
                </a:ln>
                <a:solidFill>
                  <a:schemeClr val="tx1"/>
                </a:solidFill>
                <a:effectLst/>
                <a:uLnTx/>
                <a:uFillTx/>
                <a:latin typeface="+mn-lt"/>
              </a:rPr>
              <a:t>1</a:t>
            </a:r>
            <a:endParaRPr kumimoji="0" sz="2000" b="0" i="0" u="none" strike="noStrike" kern="0" cap="none" spc="0" normalizeH="0" baseline="0" noProof="0">
              <a:ln>
                <a:noFill/>
              </a:ln>
              <a:solidFill>
                <a:schemeClr val="tx1"/>
              </a:solidFill>
              <a:effectLst/>
              <a:uLnTx/>
              <a:uFillTx/>
              <a:latin typeface="+mn-lt"/>
            </a:endParaRPr>
          </a:p>
        </p:txBody>
      </p:sp>
      <p:sp>
        <p:nvSpPr>
          <p:cNvPr id="5" name="Google Shape;119;p3">
            <a:extLst>
              <a:ext uri="{FF2B5EF4-FFF2-40B4-BE49-F238E27FC236}">
                <a16:creationId xmlns:a16="http://schemas.microsoft.com/office/drawing/2014/main" id="{771C5EEE-07D9-4ED0-AEE6-38FDE919B337}"/>
              </a:ext>
            </a:extLst>
          </p:cNvPr>
          <p:cNvSpPr/>
          <p:nvPr/>
        </p:nvSpPr>
        <p:spPr>
          <a:xfrm rot="381571">
            <a:off x="461960" y="1147056"/>
            <a:ext cx="493869" cy="571283"/>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6" name="Google Shape;120;p3">
            <a:extLst>
              <a:ext uri="{FF2B5EF4-FFF2-40B4-BE49-F238E27FC236}">
                <a16:creationId xmlns:a16="http://schemas.microsoft.com/office/drawing/2014/main" id="{E679C52A-E8FC-4CF4-8DCB-321CC4006977}"/>
              </a:ext>
            </a:extLst>
          </p:cNvPr>
          <p:cNvSpPr/>
          <p:nvPr/>
        </p:nvSpPr>
        <p:spPr>
          <a:xfrm rot="2783279">
            <a:off x="246970" y="726558"/>
            <a:ext cx="522925" cy="604893"/>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7" name="Google Shape;121;p3">
            <a:extLst>
              <a:ext uri="{FF2B5EF4-FFF2-40B4-BE49-F238E27FC236}">
                <a16:creationId xmlns:a16="http://schemas.microsoft.com/office/drawing/2014/main" id="{4D363029-6E86-45F5-85F7-D995536B8756}"/>
              </a:ext>
            </a:extLst>
          </p:cNvPr>
          <p:cNvSpPr/>
          <p:nvPr/>
        </p:nvSpPr>
        <p:spPr>
          <a:xfrm rot="-384000" flipH="1">
            <a:off x="3892443" y="1035519"/>
            <a:ext cx="508271" cy="583623"/>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8" name="Google Shape;122;p3">
            <a:extLst>
              <a:ext uri="{FF2B5EF4-FFF2-40B4-BE49-F238E27FC236}">
                <a16:creationId xmlns:a16="http://schemas.microsoft.com/office/drawing/2014/main" id="{5D969408-3B3D-4A44-A81E-25867B86237E}"/>
              </a:ext>
            </a:extLst>
          </p:cNvPr>
          <p:cNvSpPr/>
          <p:nvPr/>
        </p:nvSpPr>
        <p:spPr>
          <a:xfrm rot="-2784000" flipH="1">
            <a:off x="4085433" y="548253"/>
            <a:ext cx="538174" cy="61795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28;p4">
            <a:extLst>
              <a:ext uri="{FF2B5EF4-FFF2-40B4-BE49-F238E27FC236}">
                <a16:creationId xmlns:a16="http://schemas.microsoft.com/office/drawing/2014/main" id="{D0DA6DF5-1C1D-4478-95C2-ABC82D222F99}"/>
              </a:ext>
            </a:extLst>
          </p:cNvPr>
          <p:cNvSpPr/>
          <p:nvPr/>
        </p:nvSpPr>
        <p:spPr>
          <a:xfrm>
            <a:off x="1780222" y="1468741"/>
            <a:ext cx="1240156"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Món quà</a:t>
            </a:r>
            <a:endParaRPr kumimoji="0" sz="900" b="1" i="1" u="none" strike="noStrike" kern="0" cap="none" spc="0" normalizeH="0" baseline="0" noProof="0">
              <a:ln>
                <a:noFill/>
              </a:ln>
              <a:solidFill>
                <a:sysClr val="windowText" lastClr="000000"/>
              </a:solidFill>
              <a:effectLst/>
              <a:uLnTx/>
              <a:uFillTx/>
              <a:latin typeface="+mn-lt"/>
            </a:endParaRPr>
          </a:p>
        </p:txBody>
      </p:sp>
      <p:sp>
        <p:nvSpPr>
          <p:cNvPr id="3" name="Google Shape;129;p4">
            <a:extLst>
              <a:ext uri="{FF2B5EF4-FFF2-40B4-BE49-F238E27FC236}">
                <a16:creationId xmlns:a16="http://schemas.microsoft.com/office/drawing/2014/main" id="{2180C6F6-5B1E-4F92-89DB-1A7578F8ED8B}"/>
              </a:ext>
            </a:extLst>
          </p:cNvPr>
          <p:cNvSpPr/>
          <p:nvPr/>
        </p:nvSpPr>
        <p:spPr>
          <a:xfrm>
            <a:off x="3277776" y="1468741"/>
            <a:ext cx="1385664"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Những hạt gạo ân tình</a:t>
            </a:r>
            <a:endParaRPr kumimoji="0" sz="900" b="1" i="1" u="none" strike="noStrike" kern="0" cap="none" spc="0" normalizeH="0" baseline="0" noProof="0">
              <a:ln>
                <a:noFill/>
              </a:ln>
              <a:solidFill>
                <a:sysClr val="windowText" lastClr="000000"/>
              </a:solidFill>
              <a:effectLst/>
              <a:uLnTx/>
              <a:uFillTx/>
              <a:latin typeface="+mn-lt"/>
            </a:endParaRPr>
          </a:p>
        </p:txBody>
      </p:sp>
      <p:sp>
        <p:nvSpPr>
          <p:cNvPr id="4" name="Google Shape;130;p4">
            <a:extLst>
              <a:ext uri="{FF2B5EF4-FFF2-40B4-BE49-F238E27FC236}">
                <a16:creationId xmlns:a16="http://schemas.microsoft.com/office/drawing/2014/main" id="{ED46AC73-250C-4579-88DA-88D372FDEF96}"/>
              </a:ext>
            </a:extLst>
          </p:cNvPr>
          <p:cNvSpPr/>
          <p:nvPr/>
        </p:nvSpPr>
        <p:spPr>
          <a:xfrm>
            <a:off x="282668" y="1468741"/>
            <a:ext cx="1305499"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thuộc lòng khổ thơ em thích trong bài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Người giàn khoan</a:t>
            </a:r>
            <a:endParaRPr kumimoji="0" sz="900" b="0" i="1" u="none" strike="noStrike" kern="0" cap="none" spc="0" normalizeH="0" baseline="0" noProof="0">
              <a:ln>
                <a:noFill/>
              </a:ln>
              <a:solidFill>
                <a:sysClr val="windowText" lastClr="000000"/>
              </a:solidFill>
              <a:effectLst/>
              <a:uLnTx/>
              <a:uFillTx/>
              <a:latin typeface="+mn-lt"/>
            </a:endParaRPr>
          </a:p>
        </p:txBody>
      </p:sp>
      <p:sp>
        <p:nvSpPr>
          <p:cNvPr id="5" name="Google Shape;131;p4">
            <a:extLst>
              <a:ext uri="{FF2B5EF4-FFF2-40B4-BE49-F238E27FC236}">
                <a16:creationId xmlns:a16="http://schemas.microsoft.com/office/drawing/2014/main" id="{94223EB8-BDBC-4D0A-AF05-11D9B3B74351}"/>
              </a:ext>
            </a:extLst>
          </p:cNvPr>
          <p:cNvSpPr txBox="1"/>
          <p:nvPr/>
        </p:nvSpPr>
        <p:spPr>
          <a:xfrm>
            <a:off x="489536" y="642474"/>
            <a:ext cx="3000375" cy="623248"/>
          </a:xfrm>
          <a:prstGeom prst="rect">
            <a:avLst/>
          </a:prstGeom>
          <a:noFill/>
          <a:ln>
            <a:noFill/>
          </a:ln>
        </p:spPr>
        <p:txBody>
          <a:bodyPr spcFirstLastPara="1" wrap="square" lIns="0" tIns="0" rIns="0" bIns="0"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ea typeface="Calibri"/>
                <a:cs typeface="Calibri"/>
                <a:sym typeface="Calibri"/>
              </a:rPr>
              <a:t>Mỗi học sinh đọc một đoạn văn, đoạn thơ khoảng 85 − 90 tiếng hoặc đọc</a:t>
            </a:r>
            <a:r>
              <a:rPr lang="vi-VN" sz="900">
                <a:solidFill>
                  <a:sysClr val="windowText" lastClr="000000"/>
                </a:solidFill>
                <a:latin typeface="+mn-lt"/>
                <a:ea typeface="Calibri"/>
              </a:rPr>
              <a:t> </a:t>
            </a:r>
            <a:r>
              <a:rPr kumimoji="0" lang="vi-VN" sz="900" b="1" i="0" u="none" strike="noStrike" kern="0" cap="none" spc="0" normalizeH="0" baseline="0" noProof="0">
                <a:ln>
                  <a:noFill/>
                </a:ln>
                <a:solidFill>
                  <a:sysClr val="windowText" lastClr="000000"/>
                </a:solidFill>
                <a:effectLst/>
                <a:uLnTx/>
                <a:uFillTx/>
                <a:latin typeface="+mn-lt"/>
                <a:ea typeface="Calibri"/>
                <a:cs typeface="Calibri"/>
                <a:sym typeface="Calibri"/>
              </a:rPr>
              <a:t>thuộc lòng một đoạn thơ (bài thơ) đã học.</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6" name="Google Shape;132;p4">
            <a:extLst>
              <a:ext uri="{FF2B5EF4-FFF2-40B4-BE49-F238E27FC236}">
                <a16:creationId xmlns:a16="http://schemas.microsoft.com/office/drawing/2014/main" id="{16B1385B-5F5B-45B4-8EE4-303744EFA164}"/>
              </a:ext>
            </a:extLst>
          </p:cNvPr>
          <p:cNvSpPr/>
          <p:nvPr/>
        </p:nvSpPr>
        <p:spPr>
          <a:xfrm>
            <a:off x="3724564" y="759591"/>
            <a:ext cx="1048082" cy="506131"/>
          </a:xfrm>
          <a:custGeom>
            <a:avLst/>
            <a:gdLst/>
            <a:ahLst/>
            <a:cxnLst/>
            <a:rect l="l" t="t" r="r" b="b"/>
            <a:pathLst>
              <a:path w="4641552" h="2649904" extrusionOk="0">
                <a:moveTo>
                  <a:pt x="0" y="0"/>
                </a:moveTo>
                <a:lnTo>
                  <a:pt x="4641552" y="0"/>
                </a:lnTo>
                <a:lnTo>
                  <a:pt x="4641552" y="2649904"/>
                </a:lnTo>
                <a:lnTo>
                  <a:pt x="0" y="2649904"/>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7" name="Google Shape;133;p4">
            <a:extLst>
              <a:ext uri="{FF2B5EF4-FFF2-40B4-BE49-F238E27FC236}">
                <a16:creationId xmlns:a16="http://schemas.microsoft.com/office/drawing/2014/main" id="{4753AB54-90FA-4B46-9AF2-26C4A1969D78}"/>
              </a:ext>
            </a:extLst>
          </p:cNvPr>
          <p:cNvSpPr/>
          <p:nvPr/>
        </p:nvSpPr>
        <p:spPr>
          <a:xfrm>
            <a:off x="753175" y="130608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0" i="0" u="none" strike="noStrike" kern="0" cap="none" spc="0" normalizeH="0" baseline="0" noProof="0">
              <a:ln>
                <a:noFill/>
              </a:ln>
              <a:solidFill>
                <a:schemeClr val="tx1"/>
              </a:solidFill>
              <a:effectLst/>
              <a:uLnTx/>
              <a:uFillTx/>
              <a:latin typeface="+mn-lt"/>
            </a:endParaRPr>
          </a:p>
        </p:txBody>
      </p:sp>
      <p:sp>
        <p:nvSpPr>
          <p:cNvPr id="8" name="Google Shape;134;p4">
            <a:extLst>
              <a:ext uri="{FF2B5EF4-FFF2-40B4-BE49-F238E27FC236}">
                <a16:creationId xmlns:a16="http://schemas.microsoft.com/office/drawing/2014/main" id="{5DA4C193-6AA9-4873-AE29-0FED5B3477A4}"/>
              </a:ext>
            </a:extLst>
          </p:cNvPr>
          <p:cNvSpPr/>
          <p:nvPr/>
        </p:nvSpPr>
        <p:spPr>
          <a:xfrm>
            <a:off x="2237647" y="129022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sp>
        <p:nvSpPr>
          <p:cNvPr id="9" name="Google Shape;135;p4">
            <a:extLst>
              <a:ext uri="{FF2B5EF4-FFF2-40B4-BE49-F238E27FC236}">
                <a16:creationId xmlns:a16="http://schemas.microsoft.com/office/drawing/2014/main" id="{F975E59D-959D-43CE-AA70-4B8F4485DC6A}"/>
              </a:ext>
            </a:extLst>
          </p:cNvPr>
          <p:cNvSpPr/>
          <p:nvPr/>
        </p:nvSpPr>
        <p:spPr>
          <a:xfrm>
            <a:off x="3883114" y="129022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3</a:t>
            </a:r>
            <a:endParaRPr kumimoji="0" sz="1100" b="1"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35808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0;p5">
            <a:extLst>
              <a:ext uri="{FF2B5EF4-FFF2-40B4-BE49-F238E27FC236}">
                <a16:creationId xmlns:a16="http://schemas.microsoft.com/office/drawing/2014/main" id="{9762B53A-3DA0-40EF-A5AD-DE0119BC02FF}"/>
              </a:ext>
            </a:extLst>
          </p:cNvPr>
          <p:cNvSpPr/>
          <p:nvPr/>
        </p:nvSpPr>
        <p:spPr>
          <a:xfrm>
            <a:off x="480060" y="668340"/>
            <a:ext cx="1393399" cy="231622"/>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Người giàn khoan</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41;p5">
            <a:extLst>
              <a:ext uri="{FF2B5EF4-FFF2-40B4-BE49-F238E27FC236}">
                <a16:creationId xmlns:a16="http://schemas.microsoft.com/office/drawing/2014/main" id="{3ED3DAC8-D18B-486E-A852-2F6BBEDADED7}"/>
              </a:ext>
            </a:extLst>
          </p:cNvPr>
          <p:cNvSpPr/>
          <p:nvPr/>
        </p:nvSpPr>
        <p:spPr>
          <a:xfrm>
            <a:off x="291757" y="668340"/>
            <a:ext cx="286579" cy="24227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1</a:t>
            </a:r>
            <a:endParaRPr kumimoji="0" sz="1000" b="0" i="0" u="none" strike="noStrike" kern="0" cap="none" spc="0" normalizeH="0" baseline="0" noProof="0">
              <a:ln>
                <a:noFill/>
              </a:ln>
              <a:solidFill>
                <a:schemeClr val="tx1"/>
              </a:solidFill>
              <a:effectLst/>
              <a:uLnTx/>
              <a:uFillTx/>
              <a:latin typeface="+mn-lt"/>
            </a:endParaRPr>
          </a:p>
        </p:txBody>
      </p:sp>
      <p:sp>
        <p:nvSpPr>
          <p:cNvPr id="4" name="Google Shape;142;p5">
            <a:extLst>
              <a:ext uri="{FF2B5EF4-FFF2-40B4-BE49-F238E27FC236}">
                <a16:creationId xmlns:a16="http://schemas.microsoft.com/office/drawing/2014/main" id="{1A528A6E-66B2-4A51-94FB-861D92FEA5F8}"/>
              </a:ext>
            </a:extLst>
          </p:cNvPr>
          <p:cNvSpPr txBox="1"/>
          <p:nvPr/>
        </p:nvSpPr>
        <p:spPr>
          <a:xfrm>
            <a:off x="2061762" y="629398"/>
            <a:ext cx="3188819" cy="2070940"/>
          </a:xfrm>
          <a:prstGeom prst="rect">
            <a:avLst/>
          </a:prstGeom>
          <a:noFill/>
          <a:ln>
            <a:noFill/>
          </a:ln>
        </p:spPr>
        <p:txBody>
          <a:bodyPr spcFirstLastPara="1" wrap="square" lIns="23999" tIns="11996" rIns="23999" bIns="11996" anchor="t" anchorCtr="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Ở nơi này thăm thẳm biển khơi xa</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giàn khoan vẫn nở hoa trên sóng nước</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Giữa chớp bể - mưa nguồn, giữa dòng xuôi – luồng ngược.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Lửa vẫn bừng lên một sức sống diệu kì.</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chàng trai vội vã từ bước đi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Vội vã cả cái bắt tay lúc giao ca gặp mặt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Nhưng nụ cười cứ ngời lên trong ánh mắt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Gắn bó bên nhau gần trọn nửa cuộc đời…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con người mang dòng máu cuộn sôi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Của cha Lạc Long Quân từ nghìn xưa cưỡi sóng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Đại dương mênh mông trở nên bé bỏng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Trước con tim chỉ biết nhịp kiêu hùng!</a:t>
            </a:r>
            <a:endParaRPr kumimoji="0" sz="700" b="0" i="0" u="none" strike="noStrike" kern="0" cap="none" spc="0" normalizeH="0" baseline="0" noProof="0">
              <a:ln>
                <a:noFill/>
              </a:ln>
              <a:solidFill>
                <a:sysClr val="windowText" lastClr="000000"/>
              </a:solidFill>
              <a:effectLst/>
              <a:uLnTx/>
              <a:uFillTx/>
              <a:latin typeface="+mn-lt"/>
            </a:endParaRPr>
          </a:p>
        </p:txBody>
      </p:sp>
      <p:pic>
        <p:nvPicPr>
          <p:cNvPr id="5" name="Google Shape;143;p5" descr="Chuyện ít người biết trên giàn khoan">
            <a:extLst>
              <a:ext uri="{FF2B5EF4-FFF2-40B4-BE49-F238E27FC236}">
                <a16:creationId xmlns:a16="http://schemas.microsoft.com/office/drawing/2014/main" id="{9734A13D-ADBA-4344-8435-369034409518}"/>
              </a:ext>
            </a:extLst>
          </p:cNvPr>
          <p:cNvPicPr preferRelativeResize="0"/>
          <p:nvPr/>
        </p:nvPicPr>
        <p:blipFill rotWithShape="1">
          <a:blip r:embed="rId4">
            <a:alphaModFix/>
          </a:blip>
          <a:srcRect l="26032" r="26032"/>
          <a:stretch/>
        </p:blipFill>
        <p:spPr>
          <a:xfrm>
            <a:off x="578336" y="1045350"/>
            <a:ext cx="1175485" cy="151005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802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8;p6">
            <a:extLst>
              <a:ext uri="{FF2B5EF4-FFF2-40B4-BE49-F238E27FC236}">
                <a16:creationId xmlns:a16="http://schemas.microsoft.com/office/drawing/2014/main" id="{EAF8CBB9-3888-4964-8D86-E1B9DA39D6A2}"/>
              </a:ext>
            </a:extLst>
          </p:cNvPr>
          <p:cNvSpPr/>
          <p:nvPr/>
        </p:nvSpPr>
        <p:spPr>
          <a:xfrm>
            <a:off x="412683" y="755656"/>
            <a:ext cx="1127359" cy="25087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Món quà</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49;p6">
            <a:extLst>
              <a:ext uri="{FF2B5EF4-FFF2-40B4-BE49-F238E27FC236}">
                <a16:creationId xmlns:a16="http://schemas.microsoft.com/office/drawing/2014/main" id="{408EC275-791C-4941-9B42-18D8130C756D}"/>
              </a:ext>
            </a:extLst>
          </p:cNvPr>
          <p:cNvSpPr/>
          <p:nvPr/>
        </p:nvSpPr>
        <p:spPr>
          <a:xfrm>
            <a:off x="250031" y="741348"/>
            <a:ext cx="278594" cy="265181"/>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2</a:t>
            </a:r>
            <a:endParaRPr kumimoji="0" sz="1000" b="0" i="0" u="none" strike="noStrike" kern="0" cap="none" spc="0" normalizeH="0" baseline="0" noProof="0">
              <a:ln>
                <a:noFill/>
              </a:ln>
              <a:solidFill>
                <a:schemeClr val="tx1"/>
              </a:solidFill>
              <a:effectLst/>
              <a:uLnTx/>
              <a:uFillTx/>
              <a:latin typeface="+mn-lt"/>
            </a:endParaRPr>
          </a:p>
        </p:txBody>
      </p:sp>
      <p:pic>
        <p:nvPicPr>
          <p:cNvPr id="4" name="Google Shape;150;p6">
            <a:extLst>
              <a:ext uri="{FF2B5EF4-FFF2-40B4-BE49-F238E27FC236}">
                <a16:creationId xmlns:a16="http://schemas.microsoft.com/office/drawing/2014/main" id="{F385C4C4-F4B9-41B8-AC9B-98FC51C9BDA5}"/>
              </a:ext>
            </a:extLst>
          </p:cNvPr>
          <p:cNvPicPr preferRelativeResize="0"/>
          <p:nvPr/>
        </p:nvPicPr>
        <p:blipFill rotWithShape="1">
          <a:blip r:embed="rId4">
            <a:alphaModFix/>
          </a:blip>
          <a:srcRect/>
          <a:stretch/>
        </p:blipFill>
        <p:spPr>
          <a:xfrm>
            <a:off x="1870234" y="503342"/>
            <a:ext cx="2680335" cy="2196996"/>
          </a:xfrm>
          <a:prstGeom prst="rect">
            <a:avLst/>
          </a:prstGeom>
          <a:noFill/>
          <a:ln>
            <a:noFill/>
          </a:ln>
        </p:spPr>
      </p:pic>
      <p:pic>
        <p:nvPicPr>
          <p:cNvPr id="5" name="Google Shape;151;p6">
            <a:extLst>
              <a:ext uri="{FF2B5EF4-FFF2-40B4-BE49-F238E27FC236}">
                <a16:creationId xmlns:a16="http://schemas.microsoft.com/office/drawing/2014/main" id="{230F6A1F-4805-4E82-90F3-C16E211543E7}"/>
              </a:ext>
            </a:extLst>
          </p:cNvPr>
          <p:cNvPicPr preferRelativeResize="0"/>
          <p:nvPr/>
        </p:nvPicPr>
        <p:blipFill rotWithShape="1">
          <a:blip r:embed="rId5">
            <a:alphaModFix/>
          </a:blip>
          <a:srcRect/>
          <a:stretch/>
        </p:blipFill>
        <p:spPr>
          <a:xfrm>
            <a:off x="181209" y="1189566"/>
            <a:ext cx="1590306" cy="1008487"/>
          </a:xfrm>
          <a:prstGeom prst="rect">
            <a:avLst/>
          </a:prstGeom>
          <a:noFill/>
          <a:ln>
            <a:noFill/>
          </a:ln>
        </p:spPr>
      </p:pic>
    </p:spTree>
    <p:extLst>
      <p:ext uri="{BB962C8B-B14F-4D97-AF65-F5344CB8AC3E}">
        <p14:creationId xmlns:p14="http://schemas.microsoft.com/office/powerpoint/2010/main" val="25378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56;p7">
            <a:extLst>
              <a:ext uri="{FF2B5EF4-FFF2-40B4-BE49-F238E27FC236}">
                <a16:creationId xmlns:a16="http://schemas.microsoft.com/office/drawing/2014/main" id="{37954593-1A4B-4CC6-A4AE-644D9B704925}"/>
              </a:ext>
            </a:extLst>
          </p:cNvPr>
          <p:cNvSpPr/>
          <p:nvPr/>
        </p:nvSpPr>
        <p:spPr>
          <a:xfrm>
            <a:off x="257144" y="771492"/>
            <a:ext cx="1551560" cy="248417"/>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Những hạt gạo ân tình</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57;p7">
            <a:extLst>
              <a:ext uri="{FF2B5EF4-FFF2-40B4-BE49-F238E27FC236}">
                <a16:creationId xmlns:a16="http://schemas.microsoft.com/office/drawing/2014/main" id="{6F2533FD-8B97-43D9-B7D4-D681861CB1B9}"/>
              </a:ext>
            </a:extLst>
          </p:cNvPr>
          <p:cNvSpPr/>
          <p:nvPr/>
        </p:nvSpPr>
        <p:spPr>
          <a:xfrm>
            <a:off x="68586" y="746752"/>
            <a:ext cx="293222" cy="29789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3</a:t>
            </a:r>
            <a:endParaRPr kumimoji="0" sz="1000" b="0" i="0" u="none" strike="noStrike" kern="0" cap="none" spc="0" normalizeH="0" baseline="0" noProof="0">
              <a:ln>
                <a:noFill/>
              </a:ln>
              <a:solidFill>
                <a:schemeClr val="tx1"/>
              </a:solidFill>
              <a:effectLst/>
              <a:uLnTx/>
              <a:uFillTx/>
              <a:latin typeface="+mn-lt"/>
            </a:endParaRPr>
          </a:p>
        </p:txBody>
      </p:sp>
      <p:pic>
        <p:nvPicPr>
          <p:cNvPr id="4" name="Google Shape;158;p7">
            <a:extLst>
              <a:ext uri="{FF2B5EF4-FFF2-40B4-BE49-F238E27FC236}">
                <a16:creationId xmlns:a16="http://schemas.microsoft.com/office/drawing/2014/main" id="{2E0B006D-95D9-4B0D-854E-AB0E4ABA6B79}"/>
              </a:ext>
            </a:extLst>
          </p:cNvPr>
          <p:cNvPicPr preferRelativeResize="0"/>
          <p:nvPr/>
        </p:nvPicPr>
        <p:blipFill rotWithShape="1">
          <a:blip r:embed="rId4">
            <a:alphaModFix/>
          </a:blip>
          <a:srcRect/>
          <a:stretch/>
        </p:blipFill>
        <p:spPr>
          <a:xfrm>
            <a:off x="1908154" y="524258"/>
            <a:ext cx="2819102" cy="2176080"/>
          </a:xfrm>
          <a:prstGeom prst="rect">
            <a:avLst/>
          </a:prstGeom>
          <a:noFill/>
          <a:ln>
            <a:noFill/>
          </a:ln>
        </p:spPr>
      </p:pic>
      <p:pic>
        <p:nvPicPr>
          <p:cNvPr id="5" name="Google Shape;159;p7">
            <a:extLst>
              <a:ext uri="{FF2B5EF4-FFF2-40B4-BE49-F238E27FC236}">
                <a16:creationId xmlns:a16="http://schemas.microsoft.com/office/drawing/2014/main" id="{2614123E-8635-462B-922B-3E09EC46C0D8}"/>
              </a:ext>
            </a:extLst>
          </p:cNvPr>
          <p:cNvPicPr preferRelativeResize="0"/>
          <p:nvPr/>
        </p:nvPicPr>
        <p:blipFill rotWithShape="1">
          <a:blip r:embed="rId5">
            <a:alphaModFix/>
          </a:blip>
          <a:srcRect/>
          <a:stretch/>
        </p:blipFill>
        <p:spPr>
          <a:xfrm>
            <a:off x="73344" y="1286833"/>
            <a:ext cx="1787219" cy="920115"/>
          </a:xfrm>
          <a:prstGeom prst="rect">
            <a:avLst/>
          </a:prstGeom>
          <a:noFill/>
          <a:ln>
            <a:noFill/>
          </a:ln>
        </p:spPr>
      </p:pic>
    </p:spTree>
    <p:extLst>
      <p:ext uri="{BB962C8B-B14F-4D97-AF65-F5344CB8AC3E}">
        <p14:creationId xmlns:p14="http://schemas.microsoft.com/office/powerpoint/2010/main" val="369692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73</TotalTime>
  <Words>618</Words>
  <PresentationFormat>Custom</PresentationFormat>
  <Paragraphs>71</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2024-01-08T10:14:38Z</dcterms:modified>
</cp:coreProperties>
</file>