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94" r:id="rId8"/>
    <p:sldId id="296" r:id="rId9"/>
    <p:sldId id="297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2343150" y="304800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00150" y="1142999"/>
            <a:ext cx="7649560" cy="4322379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1676" y="1911351"/>
            <a:ext cx="63630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6.8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SGK/12)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52469" y="4342634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9" imgW="469800" imgH="812520" progId="Equation.DSMT4">
                  <p:embed/>
                </p:oleObj>
              </mc:Choice>
              <mc:Fallback>
                <p:oleObj name="Equation" r:id="rId9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9" y="4342634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076" y="52560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8998" y="5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38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39" name="Equation" r:id="rId5" imgW="215640" imgH="393480" progId="Equation.DSMT4">
                    <p:embed/>
                  </p:oleObj>
                </mc:Choice>
                <mc:Fallback>
                  <p:oleObj name="Equation" r:id="rId5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87937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7" imgW="558720" imgH="812520" progId="Equation.DSMT4">
                  <p:embed/>
                </p:oleObj>
              </mc:Choice>
              <mc:Fallback>
                <p:oleObj name="Equation" r:id="rId7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937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2 = 1.2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4141079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eptagon 13"/>
          <p:cNvSpPr/>
          <p:nvPr/>
        </p:nvSpPr>
        <p:spPr>
          <a:xfrm>
            <a:off x="210206" y="428819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424615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651641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1040524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39" y="1492469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4414346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3910" y="4321007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4321007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2" y="5044965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BCNN(4,9,3) = 36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0920" y="5613783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20" y="5613783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09470" y="5603274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470" y="5603274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58137" y="5540211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137" y="5540211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81047" y="5633549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73055" y="5617783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904" y="809296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495" y="1492469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75618" y="1840569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18" y="1840569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53380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5" imgW="190440" imgH="393480" progId="Equation.DSMT4">
                  <p:embed/>
                </p:oleObj>
              </mc:Choice>
              <mc:Fallback>
                <p:oleObj name="Equation" r:id="rId5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380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476" y="1513489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986" y="2827283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91698" y="3185783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655" y="4540469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39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40776" y="5477149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76" y="5477149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3407" y="451944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 &gt; -7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703" y="555471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&gt; -10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1702019" y="414796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220717" y="351660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7044888" y="232542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888" y="232542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3782410" y="1246352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1392621" y="1712311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6172200" y="2350391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57" y="3130769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74888" y="3386917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5639" y="6314017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4" y="2348201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3114" y="2337691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4438650" y="2502791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02791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864" y="2164124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7" imgW="634725" imgH="393529" progId="Equation.DSMT4">
                  <p:embed/>
                </p:oleObj>
              </mc:Choice>
              <mc:Fallback>
                <p:oleObj name="Equation" r:id="rId7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2164124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43300" y="2149308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49308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59338" y="2138724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11" imgW="558558" imgH="393529" progId="Equation.DSMT4">
                  <p:embed/>
                </p:oleObj>
              </mc:Choice>
              <mc:Fallback>
                <p:oleObj name="Equation" r:id="rId11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8724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08948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13" imgW="1016000" imgH="393700" progId="Equation.DSMT4">
                  <p:embed/>
                </p:oleObj>
              </mc:Choice>
              <mc:Fallback>
                <p:oleObj name="Equation" r:id="rId13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48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35164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15" imgW="1016000" imgH="393700" progId="Equation.DSMT4">
                  <p:embed/>
                </p:oleObj>
              </mc:Choice>
              <mc:Fallback>
                <p:oleObj name="Equation" r:id="rId15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164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25211" y="3153351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211" y="3153351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28750" y="3360641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2253" y="4592659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01270" y="4478665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19" imgW="1549080" imgH="393480" progId="Equation.DSMT4">
                  <p:embed/>
                </p:oleObj>
              </mc:Choice>
              <mc:Fallback>
                <p:oleObj name="Equation" r:id="rId19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0" y="4478665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028" y="5570483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36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Equation" r:id="rId21" imgW="1701720" imgH="393480" progId="Equation.DSMT4">
                  <p:embed/>
                </p:oleObj>
              </mc:Choice>
              <mc:Fallback>
                <p:oleObj name="Equation" r:id="rId21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1738" y="287869"/>
            <a:ext cx="8471338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>
                <a:cs typeface="Times New Roman" pitchFamily="18" charset="0"/>
              </a:rPr>
              <a:t>* </a:t>
            </a:r>
            <a:r>
              <a:rPr lang="vi-VN" altLang="en-US" sz="24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4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Chuyển các phân số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400" dirty="0">
                <a:cs typeface="Times New Roman" pitchFamily="18" charset="0"/>
              </a:rPr>
              <a:t> thành các phân số bằng nó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Rút gọn các phân số đến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b="1" dirty="0">
              <a:cs typeface="Times New Roman" pitchFamily="18" charset="0"/>
            </a:endParaRP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5" y="220717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61086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086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311" y="15555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973" y="1944414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3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5" imgW="2019240" imgH="393480" progId="Equation.DSMT4">
                  <p:embed/>
                </p:oleObj>
              </mc:Choice>
              <mc:Fallback>
                <p:oleObj name="Equation" r:id="rId5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031" y="2638092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MC = BCNN(5,35,20,28,7) = 140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8377" y="3238444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9" imgW="5397480" imgH="393480" progId="Equation.DSMT4">
                  <p:embed/>
                </p:oleObj>
              </mc:Choice>
              <mc:Fallback>
                <p:oleObj name="Equation" r:id="rId9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" y="3238444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704" y="456148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6931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11" imgW="1866600" imgH="393480" progId="Equation.DSMT4">
                  <p:embed/>
                </p:oleObj>
              </mc:Choice>
              <mc:Fallback>
                <p:oleObj name="Equation" r:id="rId11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31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27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13" imgW="1688760" imgH="393480" progId="Equation.DSMT4">
                  <p:embed/>
                </p:oleObj>
              </mc:Choice>
              <mc:Fallback>
                <p:oleObj name="Equation" r:id="rId13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646</Words>
  <PresentationFormat>On-screen Show (4:3)</PresentationFormat>
  <Paragraphs>72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2020-04-12T13:17:25Z</dcterms:created>
  <dcterms:modified xsi:type="dcterms:W3CDTF">2021-07-15T08:40:25Z</dcterms:modified>
</cp:coreProperties>
</file>