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7CEC194-5E97-4106-8033-22CAAF149AA4}">
  <a:tblStyle styleId="{17CEC194-5E97-4106-8033-22CAAF149AA4}"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indent="-412750" lvl="1" marL="9144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indent="-412750" lvl="2" marL="13716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indent="-412750" lvl="3" marL="18288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indent="-412750" lvl="4" marL="22860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indent="-412750" lvl="5" marL="27432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indent="-412750" lvl="6" marL="32004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indent="-412750" lvl="7" marL="36576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indent="-412750" lvl="8" marL="41148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51405B"/>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239833" y="3100412"/>
            <a:ext cx="590433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Light"/>
              <a:buNone/>
            </a:pPr>
            <a:r>
              <a:rPr b="0" i="0" lang="en-US" sz="6600" u="none" cap="none" strike="noStrike">
                <a:solidFill>
                  <a:srgbClr val="51405B"/>
                </a:solidFill>
                <a:latin typeface="Montserrat Light"/>
                <a:ea typeface="Montserrat Light"/>
                <a:cs typeface="Montserrat Light"/>
                <a:sym typeface="Montserrat Light"/>
              </a:rPr>
              <a:t>BETHANY</a:t>
            </a:r>
            <a:endParaRPr/>
          </a:p>
        </p:txBody>
      </p:sp>
      <p:sp>
        <p:nvSpPr>
          <p:cNvPr id="148" name="Google Shape;148;p28"/>
          <p:cNvSpPr txBox="1"/>
          <p:nvPr/>
        </p:nvSpPr>
        <p:spPr>
          <a:xfrm>
            <a:off x="5287098" y="5888062"/>
            <a:ext cx="13809804"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14000"/>
              <a:buFont typeface="Montserrat Black"/>
              <a:buNone/>
            </a:pPr>
            <a:r>
              <a:rPr b="0" i="0" lang="en-US" sz="14000" u="none" cap="none" strike="noStrike">
                <a:solidFill>
                  <a:srgbClr val="51405B"/>
                </a:solidFill>
                <a:latin typeface="Montserrat Black"/>
                <a:ea typeface="Montserrat Black"/>
                <a:cs typeface="Montserrat Black"/>
                <a:sym typeface="Montserrat Black"/>
              </a:rPr>
              <a:t>Digital Startup</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51405B"/>
              </a:buClr>
              <a:buSzPts val="3200"/>
              <a:buFont typeface="Montserrat"/>
              <a:buNone/>
            </a:pPr>
            <a:r>
              <a:rPr b="0" i="0" lang="en-US" sz="3200" u="none" cap="none" strike="noStrike">
                <a:solidFill>
                  <a:srgbClr val="51405B"/>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descr="Image" id="313" name="Google Shape;313;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314" name="Google Shape;314;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Creativity until the end</a:t>
            </a:r>
            <a:endParaRPr/>
          </a:p>
        </p:txBody>
      </p:sp>
      <p:sp>
        <p:nvSpPr>
          <p:cNvPr id="315" name="Google Shape;315;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16" name="Google Shape;316;p37"/>
          <p:cNvSpPr/>
          <p:nvPr/>
        </p:nvSpPr>
        <p:spPr>
          <a:xfrm>
            <a:off x="1877262" y="2614571"/>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17" name="Google Shape;317;p37"/>
          <p:cNvGrpSpPr/>
          <p:nvPr/>
        </p:nvGrpSpPr>
        <p:grpSpPr>
          <a:xfrm rot="10800000">
            <a:off x="19205541" y="1050646"/>
            <a:ext cx="6699317" cy="6330812"/>
            <a:chOff x="0" y="54719"/>
            <a:chExt cx="6699315" cy="6330811"/>
          </a:xfrm>
        </p:grpSpPr>
        <p:sp>
          <p:nvSpPr>
            <p:cNvPr id="318" name="Google Shape;318;p37"/>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7"/>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21" name="Google Shape;321;p37"/>
          <p:cNvGrpSpPr/>
          <p:nvPr/>
        </p:nvGrpSpPr>
        <p:grpSpPr>
          <a:xfrm>
            <a:off x="-578139" y="8188194"/>
            <a:ext cx="3951488" cy="3734132"/>
            <a:chOff x="0" y="-1"/>
            <a:chExt cx="3951486" cy="3734131"/>
          </a:xfrm>
        </p:grpSpPr>
        <p:sp>
          <p:nvSpPr>
            <p:cNvPr id="322" name="Google Shape;322;p37"/>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7"/>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7"/>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5" name="Google Shape;325;p37"/>
          <p:cNvSpPr/>
          <p:nvPr/>
        </p:nvSpPr>
        <p:spPr>
          <a:xfrm>
            <a:off x="17855203" y="1554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332" name="Google Shape;332;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333" name="Google Shape;333;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34" name="Google Shape;334;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816"/>
              <a:buFont typeface="Montserrat Black"/>
              <a:buNone/>
            </a:pPr>
            <a:r>
              <a:rPr b="0" i="0" lang="en-US" sz="2816" u="none" cap="none" strike="noStrike">
                <a:solidFill>
                  <a:srgbClr val="51405B"/>
                </a:solidFill>
                <a:latin typeface="Montserrat Black"/>
                <a:ea typeface="Montserrat Black"/>
                <a:cs typeface="Montserrat Black"/>
                <a:sym typeface="Montserrat Black"/>
              </a:rPr>
              <a:t>Lorem ipsum dolor sit amet.</a:t>
            </a:r>
            <a:endParaRPr/>
          </a:p>
        </p:txBody>
      </p:sp>
      <p:sp>
        <p:nvSpPr>
          <p:cNvPr id="335" name="Google Shape;335;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816"/>
              <a:buFont typeface="Montserrat Black"/>
              <a:buNone/>
            </a:pPr>
            <a:r>
              <a:rPr b="0" i="0" lang="en-US" sz="2816" u="none" cap="none" strike="noStrike">
                <a:solidFill>
                  <a:srgbClr val="51405B"/>
                </a:solidFill>
                <a:latin typeface="Montserrat Black"/>
                <a:ea typeface="Montserrat Black"/>
                <a:cs typeface="Montserrat Black"/>
                <a:sym typeface="Montserrat Black"/>
              </a:rPr>
              <a:t>Lorem ipsum dolor sit amet.</a:t>
            </a:r>
            <a:endParaRPr/>
          </a:p>
        </p:txBody>
      </p:sp>
      <p:sp>
        <p:nvSpPr>
          <p:cNvPr id="336" name="Google Shape;336;p38"/>
          <p:cNvSpPr/>
          <p:nvPr/>
        </p:nvSpPr>
        <p:spPr>
          <a:xfrm>
            <a:off x="2742207" y="1623971"/>
            <a:ext cx="2447609"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339" name="Google Shape;339;p38"/>
          <p:cNvGrpSpPr/>
          <p:nvPr/>
        </p:nvGrpSpPr>
        <p:grpSpPr>
          <a:xfrm rot="5400000">
            <a:off x="-606460" y="9512027"/>
            <a:ext cx="4746529" cy="4485441"/>
            <a:chOff x="0" y="38769"/>
            <a:chExt cx="4746528" cy="4485439"/>
          </a:xfrm>
        </p:grpSpPr>
        <p:sp>
          <p:nvSpPr>
            <p:cNvPr id="340" name="Google Shape;340;p38"/>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1" name="Google Shape;341;p38"/>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43" name="Google Shape;343;p38"/>
          <p:cNvGrpSpPr/>
          <p:nvPr/>
        </p:nvGrpSpPr>
        <p:grpSpPr>
          <a:xfrm>
            <a:off x="20783261" y="-121124"/>
            <a:ext cx="3951488" cy="3734132"/>
            <a:chOff x="0" y="-1"/>
            <a:chExt cx="3951486" cy="3734131"/>
          </a:xfrm>
        </p:grpSpPr>
        <p:sp>
          <p:nvSpPr>
            <p:cNvPr id="344" name="Google Shape;344;p3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47" name="Google Shape;347;p38"/>
          <p:cNvSpPr/>
          <p:nvPr/>
        </p:nvSpPr>
        <p:spPr>
          <a:xfrm>
            <a:off x="3377203" y="1122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Image" id="352" name="Google Shape;352;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353" name="Google Shape;353;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354" name="Google Shape;354;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55" name="Google Shape;355;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grpSp>
        <p:nvGrpSpPr>
          <p:cNvPr id="356" name="Google Shape;356;p39"/>
          <p:cNvGrpSpPr/>
          <p:nvPr/>
        </p:nvGrpSpPr>
        <p:grpSpPr>
          <a:xfrm rot="10800000">
            <a:off x="18062541" y="-1227558"/>
            <a:ext cx="6699317" cy="6330812"/>
            <a:chOff x="0" y="54719"/>
            <a:chExt cx="6699315" cy="6330811"/>
          </a:xfrm>
        </p:grpSpPr>
        <p:sp>
          <p:nvSpPr>
            <p:cNvPr id="357" name="Google Shape;357;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0" name="Google Shape;360;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61" name="Google Shape;361;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362" name="Google Shape;362;p39"/>
          <p:cNvSpPr/>
          <p:nvPr/>
        </p:nvSpPr>
        <p:spPr>
          <a:xfrm>
            <a:off x="16331203" y="1742658"/>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39"/>
          <p:cNvSpPr/>
          <p:nvPr/>
        </p:nvSpPr>
        <p:spPr>
          <a:xfrm>
            <a:off x="6840097" y="5070403"/>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64" name="Google Shape;364;p39"/>
          <p:cNvGrpSpPr/>
          <p:nvPr/>
        </p:nvGrpSpPr>
        <p:grpSpPr>
          <a:xfrm>
            <a:off x="-400339" y="10998289"/>
            <a:ext cx="7054016" cy="6666001"/>
            <a:chOff x="0" y="-1"/>
            <a:chExt cx="7054014" cy="6665999"/>
          </a:xfrm>
        </p:grpSpPr>
        <p:sp>
          <p:nvSpPr>
            <p:cNvPr id="365" name="Google Shape;365;p39"/>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4901202" y="126192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descr="Image" id="373" name="Google Shape;373;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74" name="Google Shape;374;p40"/>
          <p:cNvSpPr/>
          <p:nvPr/>
        </p:nvSpPr>
        <p:spPr>
          <a:xfrm>
            <a:off x="0" y="0"/>
            <a:ext cx="5740835"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Break Slide</a:t>
            </a:r>
            <a:endParaRPr/>
          </a:p>
        </p:txBody>
      </p:sp>
      <p:sp>
        <p:nvSpPr>
          <p:cNvPr id="376" name="Google Shape;376;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1405B"/>
              </a:buClr>
              <a:buSzPts val="14000"/>
              <a:buFont typeface="Poppins"/>
              <a:buNone/>
            </a:pPr>
            <a:r>
              <a:rPr b="1" i="0" lang="en-US" sz="14000" u="none" cap="none" strike="noStrike">
                <a:solidFill>
                  <a:srgbClr val="51405B"/>
                </a:solidFill>
                <a:latin typeface="Poppins"/>
                <a:ea typeface="Poppins"/>
                <a:cs typeface="Poppins"/>
                <a:sym typeface="Poppins"/>
              </a:rPr>
              <a:t>01.</a:t>
            </a:r>
            <a:endParaRPr/>
          </a:p>
        </p:txBody>
      </p:sp>
      <p:grpSp>
        <p:nvGrpSpPr>
          <p:cNvPr id="377" name="Google Shape;377;p40"/>
          <p:cNvGrpSpPr/>
          <p:nvPr/>
        </p:nvGrpSpPr>
        <p:grpSpPr>
          <a:xfrm rot="10800000">
            <a:off x="-835059" y="-64086"/>
            <a:ext cx="6699317" cy="6330813"/>
            <a:chOff x="0" y="54719"/>
            <a:chExt cx="6699315" cy="6330811"/>
          </a:xfrm>
        </p:grpSpPr>
        <p:sp>
          <p:nvSpPr>
            <p:cNvPr id="378" name="Google Shape;378;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9" name="Google Shape;379;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0" name="Google Shape;380;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1" name="Google Shape;381;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82" name="Google Shape;382;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3" name="Google Shape;383;p40"/>
          <p:cNvGrpSpPr/>
          <p:nvPr/>
        </p:nvGrpSpPr>
        <p:grpSpPr>
          <a:xfrm>
            <a:off x="17278061" y="10575794"/>
            <a:ext cx="7978013" cy="7539171"/>
            <a:chOff x="0" y="-1"/>
            <a:chExt cx="7978011" cy="7539170"/>
          </a:xfrm>
        </p:grpSpPr>
        <p:sp>
          <p:nvSpPr>
            <p:cNvPr id="384" name="Google Shape;384;p40"/>
            <p:cNvSpPr/>
            <p:nvPr/>
          </p:nvSpPr>
          <p:spPr>
            <a:xfrm>
              <a:off x="0"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40"/>
            <p:cNvSpPr/>
            <p:nvPr/>
          </p:nvSpPr>
          <p:spPr>
            <a:xfrm>
              <a:off x="2134863" y="-1"/>
              <a:ext cx="3624929"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0"/>
            <p:cNvSpPr/>
            <p:nvPr/>
          </p:nvSpPr>
          <p:spPr>
            <a:xfrm>
              <a:off x="4353083"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7" name="Google Shape;387;p40"/>
          <p:cNvSpPr/>
          <p:nvPr/>
        </p:nvSpPr>
        <p:spPr>
          <a:xfrm>
            <a:off x="15162803" y="1218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Image" id="392" name="Google Shape;392;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93" name="Google Shape;393;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94" name="Google Shape;394;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95" name="Google Shape;395;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96" name="Google Shape;396;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397" name="Google Shape;397;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98" name="Google Shape;398;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399" name="Google Shape;399;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grpSp>
        <p:nvGrpSpPr>
          <p:cNvPr id="400" name="Google Shape;400;p41"/>
          <p:cNvGrpSpPr/>
          <p:nvPr/>
        </p:nvGrpSpPr>
        <p:grpSpPr>
          <a:xfrm>
            <a:off x="21621461" y="3692394"/>
            <a:ext cx="3951488" cy="3734132"/>
            <a:chOff x="0" y="-1"/>
            <a:chExt cx="3951486" cy="3734131"/>
          </a:xfrm>
        </p:grpSpPr>
        <p:sp>
          <p:nvSpPr>
            <p:cNvPr id="401" name="Google Shape;401;p4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4" name="Google Shape;404;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405" name="Google Shape;405;p41"/>
          <p:cNvSpPr/>
          <p:nvPr/>
        </p:nvSpPr>
        <p:spPr>
          <a:xfrm>
            <a:off x="19811002" y="7082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06" name="Google Shape;406;p41"/>
          <p:cNvGrpSpPr/>
          <p:nvPr/>
        </p:nvGrpSpPr>
        <p:grpSpPr>
          <a:xfrm rot="10800000">
            <a:off x="-1571659" y="-2451686"/>
            <a:ext cx="6699317" cy="6330813"/>
            <a:chOff x="0" y="54719"/>
            <a:chExt cx="6699315" cy="6330811"/>
          </a:xfrm>
        </p:grpSpPr>
        <p:sp>
          <p:nvSpPr>
            <p:cNvPr id="407" name="Google Shape;407;p4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10" name="Google Shape;410;p41"/>
          <p:cNvSpPr/>
          <p:nvPr/>
        </p:nvSpPr>
        <p:spPr>
          <a:xfrm>
            <a:off x="4037603" y="14312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416" name="Google Shape;416;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417" name="Google Shape;417;p42"/>
          <p:cNvSpPr txBox="1"/>
          <p:nvPr/>
        </p:nvSpPr>
        <p:spPr>
          <a:xfrm>
            <a:off x="5769985" y="3339949"/>
            <a:ext cx="4489211" cy="1270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418" name="Google Shape;418;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419" name="Google Shape;419;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1.</a:t>
            </a:r>
            <a:endParaRPr/>
          </a:p>
        </p:txBody>
      </p:sp>
      <p:sp>
        <p:nvSpPr>
          <p:cNvPr id="421" name="Google Shape;421;p42"/>
          <p:cNvSpPr/>
          <p:nvPr/>
        </p:nvSpPr>
        <p:spPr>
          <a:xfrm>
            <a:off x="5769985" y="2765539"/>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22" name="Google Shape;422;p42"/>
          <p:cNvGrpSpPr/>
          <p:nvPr/>
        </p:nvGrpSpPr>
        <p:grpSpPr>
          <a:xfrm rot="10800000">
            <a:off x="-1470059" y="-927686"/>
            <a:ext cx="6699317" cy="6330813"/>
            <a:chOff x="0" y="54719"/>
            <a:chExt cx="6699315" cy="6330811"/>
          </a:xfrm>
        </p:grpSpPr>
        <p:sp>
          <p:nvSpPr>
            <p:cNvPr id="423" name="Google Shape;423;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26" name="Google Shape;426;p42"/>
          <p:cNvGrpSpPr/>
          <p:nvPr/>
        </p:nvGrpSpPr>
        <p:grpSpPr>
          <a:xfrm>
            <a:off x="19130106" y="9254994"/>
            <a:ext cx="6239642" cy="5896424"/>
            <a:chOff x="0" y="-1"/>
            <a:chExt cx="6239641" cy="5896422"/>
          </a:xfrm>
        </p:grpSpPr>
        <p:sp>
          <p:nvSpPr>
            <p:cNvPr id="427" name="Google Shape;427;p42"/>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8" name="Google Shape;428;p42"/>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9" name="Google Shape;429;p42"/>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30" name="Google Shape;430;p42"/>
          <p:cNvSpPr/>
          <p:nvPr/>
        </p:nvSpPr>
        <p:spPr>
          <a:xfrm>
            <a:off x="16915403" y="13330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2"/>
          <p:cNvSpPr/>
          <p:nvPr/>
        </p:nvSpPr>
        <p:spPr>
          <a:xfrm>
            <a:off x="1946217" y="1974471"/>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descr="Image" id="436" name="Google Shape;43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437" name="Google Shape;43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438" name="Google Shape;43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439" name="Google Shape;43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440" name="Google Shape;44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Services</a:t>
            </a:r>
            <a:endParaRPr/>
          </a:p>
        </p:txBody>
      </p:sp>
      <p:sp>
        <p:nvSpPr>
          <p:cNvPr id="441" name="Google Shape;44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2" name="Google Shape;44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4" name="Google Shape;44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5" name="Google Shape;44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6" name="Google Shape;446;p43"/>
          <p:cNvSpPr txBox="1"/>
          <p:nvPr/>
        </p:nvSpPr>
        <p:spPr>
          <a:xfrm>
            <a:off x="14608519" y="10841308"/>
            <a:ext cx="8886982" cy="21385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7" name="Google Shape;44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4" name="Google Shape;45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5" name="Google Shape;455;p43"/>
          <p:cNvGrpSpPr/>
          <p:nvPr/>
        </p:nvGrpSpPr>
        <p:grpSpPr>
          <a:xfrm rot="5400000">
            <a:off x="6734197" y="9765716"/>
            <a:ext cx="6699317" cy="6330813"/>
            <a:chOff x="0" y="54719"/>
            <a:chExt cx="6699315" cy="6330811"/>
          </a:xfrm>
        </p:grpSpPr>
        <p:sp>
          <p:nvSpPr>
            <p:cNvPr id="456" name="Google Shape;456;p4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59" name="Google Shape;459;p43"/>
          <p:cNvSpPr/>
          <p:nvPr/>
        </p:nvSpPr>
        <p:spPr>
          <a:xfrm>
            <a:off x="4653630" y="10663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descr="Image" id="464" name="Google Shape;464;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465" name="Google Shape;465;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466" name="Google Shape;466;p44"/>
          <p:cNvSpPr/>
          <p:nvPr/>
        </p:nvSpPr>
        <p:spPr>
          <a:xfrm>
            <a:off x="11533311" y="4800359"/>
            <a:ext cx="7252641" cy="4115283"/>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4"/>
          <p:cNvSpPr txBox="1"/>
          <p:nvPr/>
        </p:nvSpPr>
        <p:spPr>
          <a:xfrm>
            <a:off x="13141505" y="5291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68" name="Google Shape;468;p44"/>
          <p:cNvSpPr txBox="1"/>
          <p:nvPr/>
        </p:nvSpPr>
        <p:spPr>
          <a:xfrm>
            <a:off x="13141505" y="6698029"/>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69" name="Google Shape;469;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9596B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4"/>
          <p:cNvSpPr/>
          <p:nvPr/>
        </p:nvSpPr>
        <p:spPr>
          <a:xfrm>
            <a:off x="6961311" y="347533"/>
            <a:ext cx="7252641" cy="4115282"/>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4"/>
          <p:cNvSpPr txBox="1"/>
          <p:nvPr/>
        </p:nvSpPr>
        <p:spPr>
          <a:xfrm>
            <a:off x="8569505" y="838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73" name="Google Shape;473;p44"/>
          <p:cNvSpPr txBox="1"/>
          <p:nvPr/>
        </p:nvSpPr>
        <p:spPr>
          <a:xfrm>
            <a:off x="8569505" y="2245202"/>
            <a:ext cx="4662943" cy="1659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74" name="Google Shape;474;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9596B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4"/>
          <p:cNvSpPr/>
          <p:nvPr/>
        </p:nvSpPr>
        <p:spPr>
          <a:xfrm>
            <a:off x="16638711" y="9253185"/>
            <a:ext cx="7252641" cy="4115282"/>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9596B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44"/>
          <p:cNvSpPr txBox="1"/>
          <p:nvPr/>
        </p:nvSpPr>
        <p:spPr>
          <a:xfrm>
            <a:off x="18246905" y="9744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80" name="Google Shape;480;p44"/>
          <p:cNvSpPr txBox="1"/>
          <p:nvPr/>
        </p:nvSpPr>
        <p:spPr>
          <a:xfrm>
            <a:off x="18246905" y="11150855"/>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1" name="Google Shape;481;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2" name="Google Shape;482;p44"/>
          <p:cNvSpPr/>
          <p:nvPr/>
        </p:nvSpPr>
        <p:spPr>
          <a:xfrm>
            <a:off x="3172662" y="7856152"/>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3" name="Google Shape;483;p44"/>
          <p:cNvGrpSpPr/>
          <p:nvPr/>
        </p:nvGrpSpPr>
        <p:grpSpPr>
          <a:xfrm rot="10800000">
            <a:off x="-716369" y="-240193"/>
            <a:ext cx="4066274" cy="3842603"/>
            <a:chOff x="0" y="33212"/>
            <a:chExt cx="4066272" cy="3842602"/>
          </a:xfrm>
        </p:grpSpPr>
        <p:sp>
          <p:nvSpPr>
            <p:cNvPr id="484" name="Google Shape;484;p4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4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6" name="Google Shape;486;p4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87" name="Google Shape;487;p44"/>
          <p:cNvGrpSpPr/>
          <p:nvPr/>
        </p:nvGrpSpPr>
        <p:grpSpPr>
          <a:xfrm>
            <a:off x="20439011" y="1363443"/>
            <a:ext cx="5191809" cy="4906227"/>
            <a:chOff x="0" y="-1"/>
            <a:chExt cx="5191807" cy="4906226"/>
          </a:xfrm>
        </p:grpSpPr>
        <p:sp>
          <p:nvSpPr>
            <p:cNvPr id="488" name="Google Shape;488;p4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0" name="Google Shape;490;p4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91" name="Google Shape;49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Image" id="497" name="Google Shape;49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98" name="Google Shape;49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499" name="Google Shape;49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0" name="Google Shape;50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502" name="Google Shape;50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3" name="Google Shape;50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4" name="Google Shape;50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505" name="Google Shape;50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6" name="Google Shape;50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509" name="Google Shape;50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10" name="Google Shape;51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3" name="Google Shape;513;p45"/>
          <p:cNvGrpSpPr/>
          <p:nvPr/>
        </p:nvGrpSpPr>
        <p:grpSpPr>
          <a:xfrm rot="10800000">
            <a:off x="-589369" y="-872646"/>
            <a:ext cx="4066274" cy="3842603"/>
            <a:chOff x="0" y="33212"/>
            <a:chExt cx="4066272" cy="3842602"/>
          </a:xfrm>
        </p:grpSpPr>
        <p:sp>
          <p:nvSpPr>
            <p:cNvPr id="514" name="Google Shape;514;p4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9" name="Google Shape;519;p45"/>
          <p:cNvGrpSpPr/>
          <p:nvPr/>
        </p:nvGrpSpPr>
        <p:grpSpPr>
          <a:xfrm>
            <a:off x="20159611" y="11117043"/>
            <a:ext cx="5191809" cy="4906227"/>
            <a:chOff x="0" y="-1"/>
            <a:chExt cx="5191807" cy="4906226"/>
          </a:xfrm>
        </p:grpSpPr>
        <p:sp>
          <p:nvSpPr>
            <p:cNvPr id="520" name="Google Shape;520;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1" name="Google Shape;521;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2" name="Google Shape;522;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23" name="Google Shape;523;p45"/>
          <p:cNvSpPr/>
          <p:nvPr/>
        </p:nvSpPr>
        <p:spPr>
          <a:xfrm>
            <a:off x="18337803" y="1220041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529" name="Google Shape;529;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grpSp>
        <p:nvGrpSpPr>
          <p:cNvPr id="530" name="Google Shape;530;p46"/>
          <p:cNvGrpSpPr/>
          <p:nvPr/>
        </p:nvGrpSpPr>
        <p:grpSpPr>
          <a:xfrm>
            <a:off x="16425811" y="9212043"/>
            <a:ext cx="5191809" cy="4906227"/>
            <a:chOff x="0" y="-1"/>
            <a:chExt cx="5191807" cy="4906226"/>
          </a:xfrm>
        </p:grpSpPr>
        <p:sp>
          <p:nvSpPr>
            <p:cNvPr id="531" name="Google Shape;531;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34" name="Google Shape;5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535" name="Google Shape;535;p46"/>
          <p:cNvSpPr/>
          <p:nvPr/>
        </p:nvSpPr>
        <p:spPr>
          <a:xfrm>
            <a:off x="14502403" y="10307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36" name="Google Shape;536;p46"/>
          <p:cNvGrpSpPr/>
          <p:nvPr/>
        </p:nvGrpSpPr>
        <p:grpSpPr>
          <a:xfrm rot="10800000">
            <a:off x="-1452968" y="-240192"/>
            <a:ext cx="6309046" cy="5962009"/>
            <a:chOff x="0" y="51531"/>
            <a:chExt cx="6309045" cy="5962008"/>
          </a:xfrm>
        </p:grpSpPr>
        <p:sp>
          <p:nvSpPr>
            <p:cNvPr id="537" name="Google Shape;537;p46"/>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6"/>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46"/>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0" name="Google Shape;540;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grpSp>
        <p:nvGrpSpPr>
          <p:cNvPr id="154" name="Google Shape;154;p29"/>
          <p:cNvGrpSpPr/>
          <p:nvPr/>
        </p:nvGrpSpPr>
        <p:grpSpPr>
          <a:xfrm rot="-5400000">
            <a:off x="18042011" y="-564744"/>
            <a:ext cx="6651143" cy="6285289"/>
            <a:chOff x="0" y="-1"/>
            <a:chExt cx="6651141" cy="6285287"/>
          </a:xfrm>
        </p:grpSpPr>
        <p:sp>
          <p:nvSpPr>
            <p:cNvPr id="155" name="Google Shape;155;p29"/>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9"/>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9"/>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58" name="Google Shape;158;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9" name="Google Shape;159;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60" name="Google Shape;160;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61" name="Google Shape;161;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62" name="Google Shape;162;p29"/>
          <p:cNvGrpSpPr/>
          <p:nvPr/>
        </p:nvGrpSpPr>
        <p:grpSpPr>
          <a:xfrm rot="10800000">
            <a:off x="9519734" y="5388661"/>
            <a:ext cx="3109733" cy="2938678"/>
            <a:chOff x="0" y="-1"/>
            <a:chExt cx="3109731" cy="2938677"/>
          </a:xfrm>
        </p:grpSpPr>
        <p:sp>
          <p:nvSpPr>
            <p:cNvPr id="163" name="Google Shape;163;p29"/>
            <p:cNvSpPr/>
            <p:nvPr/>
          </p:nvSpPr>
          <p:spPr>
            <a:xfrm>
              <a:off x="0"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832143" y="-1"/>
              <a:ext cx="1412954"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5" name="Google Shape;165;p29"/>
            <p:cNvSpPr/>
            <p:nvPr/>
          </p:nvSpPr>
          <p:spPr>
            <a:xfrm>
              <a:off x="1696778"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66" name="Google Shape;166;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will be here </a:t>
            </a:r>
            <a:endParaRPr/>
          </a:p>
        </p:txBody>
      </p:sp>
      <p:sp>
        <p:nvSpPr>
          <p:cNvPr id="167" name="Google Shape;167;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168" name="Google Shape;168;p29"/>
          <p:cNvSpPr/>
          <p:nvPr/>
        </p:nvSpPr>
        <p:spPr>
          <a:xfrm>
            <a:off x="15138641" y="8707546"/>
            <a:ext cx="2447609" cy="243941"/>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9" name="Google Shape;169;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29"/>
          <p:cNvSpPr/>
          <p:nvPr/>
        </p:nvSpPr>
        <p:spPr>
          <a:xfrm>
            <a:off x="6899862" y="659474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pic>
        <p:nvPicPr>
          <p:cNvPr descr="Image" id="545" name="Google Shape;545;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546" name="Google Shape;546;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1979"/>
              <a:buFont typeface="Roboto"/>
              <a:buNone/>
            </a:pPr>
            <a:r>
              <a:rPr b="0" i="0" lang="en-US" sz="19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51405B"/>
              </a:buClr>
              <a:buSzPts val="1979"/>
              <a:buFont typeface="Roboto"/>
              <a:buNone/>
            </a:pPr>
            <a:r>
              <a:t/>
            </a:r>
            <a:endParaRPr b="0" i="0" sz="1979"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1979"/>
              <a:buFont typeface="Roboto"/>
              <a:buNone/>
            </a:pPr>
            <a:r>
              <a:rPr b="0" i="0" lang="en-US" sz="19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47" name="Google Shape;547;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548" name="Google Shape;548;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Designer</a:t>
            </a:r>
            <a:endParaRPr/>
          </a:p>
        </p:txBody>
      </p:sp>
      <p:sp>
        <p:nvSpPr>
          <p:cNvPr id="549" name="Google Shape;549;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55" name="Google Shape;555;p47"/>
          <p:cNvGrpSpPr/>
          <p:nvPr/>
        </p:nvGrpSpPr>
        <p:grpSpPr>
          <a:xfrm>
            <a:off x="8100810" y="-259050"/>
            <a:ext cx="5191808" cy="4906227"/>
            <a:chOff x="0" y="-1"/>
            <a:chExt cx="5191807" cy="4906226"/>
          </a:xfrm>
        </p:grpSpPr>
        <p:sp>
          <p:nvSpPr>
            <p:cNvPr id="556" name="Google Shape;556;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7" name="Google Shape;557;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59" name="Google Shape;559;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60" name="Google Shape;560;p47"/>
          <p:cNvGrpSpPr/>
          <p:nvPr/>
        </p:nvGrpSpPr>
        <p:grpSpPr>
          <a:xfrm rot="10800000">
            <a:off x="16846525" y="9665807"/>
            <a:ext cx="7869880" cy="7436988"/>
            <a:chOff x="0" y="64280"/>
            <a:chExt cx="7869879" cy="7436987"/>
          </a:xfrm>
        </p:grpSpPr>
        <p:sp>
          <p:nvSpPr>
            <p:cNvPr id="561" name="Google Shape;561;p47"/>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2" name="Google Shape;562;p47"/>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47"/>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4" name="Google Shape;564;p47"/>
          <p:cNvSpPr/>
          <p:nvPr/>
        </p:nvSpPr>
        <p:spPr>
          <a:xfrm>
            <a:off x="6272803" y="3352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5" name="Google Shape;565;p47"/>
          <p:cNvSpPr/>
          <p:nvPr/>
        </p:nvSpPr>
        <p:spPr>
          <a:xfrm>
            <a:off x="14192863" y="12329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6" name="Google Shape;566;p47"/>
          <p:cNvSpPr/>
          <p:nvPr/>
        </p:nvSpPr>
        <p:spPr>
          <a:xfrm>
            <a:off x="1446076" y="1233849"/>
            <a:ext cx="2447609"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Image" id="571" name="Google Shape;571;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572" name="Google Shape;572;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573" name="Google Shape;573;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 sit amet</a:t>
            </a:r>
            <a:endParaRPr/>
          </a:p>
        </p:txBody>
      </p:sp>
      <p:sp>
        <p:nvSpPr>
          <p:cNvPr id="574" name="Google Shape;574;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Designer</a:t>
            </a:r>
            <a:endParaRPr/>
          </a:p>
        </p:txBody>
      </p:sp>
      <p:sp>
        <p:nvSpPr>
          <p:cNvPr id="575" name="Google Shape;575;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0" name="Google Shape;580;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1" name="Google Shape;581;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82" name="Google Shape;582;p48"/>
          <p:cNvGrpSpPr/>
          <p:nvPr/>
        </p:nvGrpSpPr>
        <p:grpSpPr>
          <a:xfrm>
            <a:off x="-871648" y="-617757"/>
            <a:ext cx="5191809" cy="4906227"/>
            <a:chOff x="0" y="-1"/>
            <a:chExt cx="5191807" cy="4906226"/>
          </a:xfrm>
        </p:grpSpPr>
        <p:sp>
          <p:nvSpPr>
            <p:cNvPr id="583" name="Google Shape;583;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6" name="Google Shape;586;p48"/>
          <p:cNvSpPr/>
          <p:nvPr/>
        </p:nvSpPr>
        <p:spPr>
          <a:xfrm>
            <a:off x="17422677" y="10784248"/>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8"/>
          <p:cNvGrpSpPr/>
          <p:nvPr/>
        </p:nvGrpSpPr>
        <p:grpSpPr>
          <a:xfrm rot="10800000">
            <a:off x="19933831" y="6770207"/>
            <a:ext cx="4976088" cy="4702371"/>
            <a:chOff x="0" y="40644"/>
            <a:chExt cx="4976086" cy="4702370"/>
          </a:xfrm>
        </p:grpSpPr>
        <p:sp>
          <p:nvSpPr>
            <p:cNvPr id="589" name="Google Shape;589;p48"/>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8"/>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8"/>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8"/>
          <p:cNvSpPr/>
          <p:nvPr/>
        </p:nvSpPr>
        <p:spPr>
          <a:xfrm>
            <a:off x="17618017" y="8070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598" name="Google Shape;598;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599" name="Google Shape;599;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600" name="Google Shape;600;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601" name="Google Shape;601;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 sit amet</a:t>
            </a:r>
            <a:endParaRPr/>
          </a:p>
        </p:txBody>
      </p:sp>
      <p:sp>
        <p:nvSpPr>
          <p:cNvPr id="603" name="Google Shape;603;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 sit amet</a:t>
            </a:r>
            <a:endParaRPr/>
          </a:p>
        </p:txBody>
      </p:sp>
      <p:sp>
        <p:nvSpPr>
          <p:cNvPr id="605" name="Google Shape;605;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6" name="Google Shape;606;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607" name="Google Shape;607;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8" name="Google Shape;608;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609" name="Google Shape;609;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Team Member</a:t>
            </a:r>
            <a:endParaRPr/>
          </a:p>
        </p:txBody>
      </p:sp>
      <p:sp>
        <p:nvSpPr>
          <p:cNvPr id="610" name="Google Shape;610;p49"/>
          <p:cNvSpPr txBox="1"/>
          <p:nvPr/>
        </p:nvSpPr>
        <p:spPr>
          <a:xfrm>
            <a:off x="11841991" y="10241858"/>
            <a:ext cx="4778731"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11" name="Google Shape;611;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49"/>
          <p:cNvSpPr/>
          <p:nvPr/>
        </p:nvSpPr>
        <p:spPr>
          <a:xfrm>
            <a:off x="11816591" y="7406048"/>
            <a:ext cx="2447609"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pic>
        <p:nvPicPr>
          <p:cNvPr descr="Image" id="618" name="Google Shape;618;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619" name="Google Shape;619;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620" name="Google Shape;620;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Team Member</a:t>
            </a:r>
            <a:endParaRPr/>
          </a:p>
        </p:txBody>
      </p:sp>
      <p:sp>
        <p:nvSpPr>
          <p:cNvPr id="621" name="Google Shape;621;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2" name="Google Shape;622;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3" name="Google Shape;623;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4" name="Google Shape;624;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5" name="Google Shape;625;p50"/>
          <p:cNvSpPr/>
          <p:nvPr/>
        </p:nvSpPr>
        <p:spPr>
          <a:xfrm>
            <a:off x="17829077" y="8015648"/>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26" name="Google Shape;626;p50"/>
          <p:cNvGrpSpPr/>
          <p:nvPr/>
        </p:nvGrpSpPr>
        <p:grpSpPr>
          <a:xfrm>
            <a:off x="18077545" y="-176299"/>
            <a:ext cx="8340674" cy="7881886"/>
            <a:chOff x="0" y="-1"/>
            <a:chExt cx="8340673" cy="7881884"/>
          </a:xfrm>
        </p:grpSpPr>
        <p:sp>
          <p:nvSpPr>
            <p:cNvPr id="627" name="Google Shape;627;p50"/>
            <p:cNvSpPr/>
            <p:nvPr/>
          </p:nvSpPr>
          <p:spPr>
            <a:xfrm>
              <a:off x="0" y="-1"/>
              <a:ext cx="3789709"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0"/>
            <p:cNvSpPr/>
            <p:nvPr/>
          </p:nvSpPr>
          <p:spPr>
            <a:xfrm>
              <a:off x="2231909"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0"/>
            <p:cNvSpPr/>
            <p:nvPr/>
          </p:nvSpPr>
          <p:spPr>
            <a:xfrm>
              <a:off x="4550963"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0" name="Google Shape;630;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0"/>
          <p:cNvSpPr/>
          <p:nvPr/>
        </p:nvSpPr>
        <p:spPr>
          <a:xfrm>
            <a:off x="17708627" y="39396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pic>
        <p:nvPicPr>
          <p:cNvPr descr="Image" id="636" name="Google Shape;636;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637" name="Google Shape;637;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638" name="Google Shape;638;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639" name="Google Shape;639;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Activities</a:t>
            </a:r>
            <a:endParaRPr/>
          </a:p>
        </p:txBody>
      </p:sp>
      <p:sp>
        <p:nvSpPr>
          <p:cNvPr id="640" name="Google Shape;640;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Source Sans Pro"/>
              <a:buNone/>
            </a:pPr>
            <a:r>
              <a:rPr b="1" i="0" lang="en-US" sz="3200" u="none" cap="none" strike="noStrike">
                <a:solidFill>
                  <a:srgbClr val="51405B"/>
                </a:solidFill>
                <a:latin typeface="Source Sans Pro"/>
                <a:ea typeface="Source Sans Pro"/>
                <a:cs typeface="Source Sans Pro"/>
                <a:sym typeface="Source Sans Pro"/>
              </a:rPr>
              <a:t>1.</a:t>
            </a:r>
            <a:endParaRPr/>
          </a:p>
        </p:txBody>
      </p:sp>
      <p:sp>
        <p:nvSpPr>
          <p:cNvPr id="642" name="Google Shape;642;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3" name="Google Shape;643;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4" name="Google Shape;644;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Source Sans Pro"/>
              <a:buNone/>
            </a:pPr>
            <a:r>
              <a:rPr b="1" i="0" lang="en-US" sz="3200" u="none" cap="none" strike="noStrike">
                <a:solidFill>
                  <a:srgbClr val="51405B"/>
                </a:solidFill>
                <a:latin typeface="Source Sans Pro"/>
                <a:ea typeface="Source Sans Pro"/>
                <a:cs typeface="Source Sans Pro"/>
                <a:sym typeface="Source Sans Pro"/>
              </a:rPr>
              <a:t>2.</a:t>
            </a:r>
            <a:endParaRPr/>
          </a:p>
        </p:txBody>
      </p:sp>
      <p:sp>
        <p:nvSpPr>
          <p:cNvPr id="646" name="Google Shape;646;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7" name="Google Shape;647;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8" name="Google Shape;648;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Source Sans Pro"/>
              <a:buNone/>
            </a:pPr>
            <a:r>
              <a:rPr b="1" i="0" lang="en-US" sz="3200" u="none" cap="none" strike="noStrike">
                <a:solidFill>
                  <a:srgbClr val="51405B"/>
                </a:solidFill>
                <a:latin typeface="Source Sans Pro"/>
                <a:ea typeface="Source Sans Pro"/>
                <a:cs typeface="Source Sans Pro"/>
                <a:sym typeface="Source Sans Pro"/>
              </a:rPr>
              <a:t>3.</a:t>
            </a:r>
            <a:endParaRPr/>
          </a:p>
        </p:txBody>
      </p:sp>
      <p:sp>
        <p:nvSpPr>
          <p:cNvPr id="650" name="Google Shape;650;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51" name="Google Shape;651;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652" name="Google Shape;652;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653" name="Google Shape;653;p51"/>
          <p:cNvSpPr txBox="1"/>
          <p:nvPr/>
        </p:nvSpPr>
        <p:spPr>
          <a:xfrm>
            <a:off x="723555" y="5327370"/>
            <a:ext cx="5856419" cy="8984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654" name="Google Shape;654;p51"/>
          <p:cNvSpPr/>
          <p:nvPr/>
        </p:nvSpPr>
        <p:spPr>
          <a:xfrm>
            <a:off x="784603" y="2376849"/>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pic>
        <p:nvPicPr>
          <p:cNvPr descr="Image" id="661" name="Google Shape;661;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2" name="Google Shape;662;p52"/>
          <p:cNvSpPr/>
          <p:nvPr/>
        </p:nvSpPr>
        <p:spPr>
          <a:xfrm>
            <a:off x="0" y="0"/>
            <a:ext cx="24384001" cy="13716000"/>
          </a:xfrm>
          <a:prstGeom prst="rect">
            <a:avLst/>
          </a:prstGeom>
          <a:solidFill>
            <a:srgbClr val="9596B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3" name="Google Shape;663;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664" name="Google Shape;664;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665" name="Google Shape;665;p52"/>
          <p:cNvGrpSpPr/>
          <p:nvPr/>
        </p:nvGrpSpPr>
        <p:grpSpPr>
          <a:xfrm>
            <a:off x="12936883" y="7238086"/>
            <a:ext cx="9903158" cy="3693797"/>
            <a:chOff x="0" y="0"/>
            <a:chExt cx="9903155" cy="3693796"/>
          </a:xfrm>
        </p:grpSpPr>
        <p:sp>
          <p:nvSpPr>
            <p:cNvPr id="666" name="Google Shape;666;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7" name="Google Shape;667;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668" name="Google Shape;668;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2"/>
          <p:cNvSpPr/>
          <p:nvPr/>
        </p:nvSpPr>
        <p:spPr>
          <a:xfrm>
            <a:off x="1504799" y="2616975"/>
            <a:ext cx="2447608" cy="243942"/>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71" name="Google Shape;671;p52"/>
          <p:cNvGrpSpPr/>
          <p:nvPr/>
        </p:nvGrpSpPr>
        <p:grpSpPr>
          <a:xfrm rot="10800000">
            <a:off x="11882030" y="-163992"/>
            <a:ext cx="7109404" cy="6718340"/>
            <a:chOff x="0" y="58068"/>
            <a:chExt cx="7109401" cy="6718339"/>
          </a:xfrm>
        </p:grpSpPr>
        <p:sp>
          <p:nvSpPr>
            <p:cNvPr id="672" name="Google Shape;672;p52"/>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2"/>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2"/>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75" name="Google Shape;675;p52"/>
          <p:cNvGrpSpPr/>
          <p:nvPr/>
        </p:nvGrpSpPr>
        <p:grpSpPr>
          <a:xfrm>
            <a:off x="-617589" y="9002031"/>
            <a:ext cx="5191809" cy="4906227"/>
            <a:chOff x="0" y="-1"/>
            <a:chExt cx="5191807" cy="4906226"/>
          </a:xfrm>
        </p:grpSpPr>
        <p:sp>
          <p:nvSpPr>
            <p:cNvPr id="676" name="Google Shape;676;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9" name="Google Shape;679;p52"/>
          <p:cNvSpPr/>
          <p:nvPr/>
        </p:nvSpPr>
        <p:spPr>
          <a:xfrm>
            <a:off x="9888129" y="18370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pic>
        <p:nvPicPr>
          <p:cNvPr descr="Image" id="684" name="Google Shape;684;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685" name="Google Shape;685;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87" name="Google Shape;687;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688" name="Google Shape;688;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689" name="Google Shape;689;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in Number</a:t>
            </a:r>
            <a:endParaRPr/>
          </a:p>
        </p:txBody>
      </p:sp>
      <p:sp>
        <p:nvSpPr>
          <p:cNvPr id="690" name="Google Shape;690;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2" name="Google Shape;692;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693" name="Google Shape;693;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694" name="Google Shape;694;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6" name="Google Shape;696;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697" name="Google Shape;697;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698" name="Google Shape;698;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700" name="Google Shape;700;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701" name="Google Shape;701;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702" name="Google Shape;702;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3" name="Google Shape;703;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4" name="Google Shape;704;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705" name="Google Shape;705;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6" name="Google Shape;706;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7" name="Google Shape;707;p53"/>
          <p:cNvSpPr/>
          <p:nvPr/>
        </p:nvSpPr>
        <p:spPr>
          <a:xfrm>
            <a:off x="1744944" y="8844820"/>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711" name="Google Shape;711;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712" name="Google Shape;712;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descr="Image" id="717" name="Google Shape;717;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718" name="Google Shape;718;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719" name="Google Shape;719;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720" name="Google Shape;720;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21" name="Google Shape;721;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2" name="Google Shape;722;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723" name="Google Shape;723;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724" name="Google Shape;724;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725" name="Google Shape;725;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726" name="Google Shape;726;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727" name="Google Shape;727;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728" name="Google Shape;728;p54"/>
          <p:cNvSpPr/>
          <p:nvPr/>
        </p:nvSpPr>
        <p:spPr>
          <a:xfrm>
            <a:off x="1981200" y="3841020"/>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4"/>
          <p:cNvSpPr/>
          <p:nvPr/>
        </p:nvSpPr>
        <p:spPr>
          <a:xfrm>
            <a:off x="10607617" y="1297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30" name="Google Shape;730;p54"/>
          <p:cNvGrpSpPr/>
          <p:nvPr/>
        </p:nvGrpSpPr>
        <p:grpSpPr>
          <a:xfrm>
            <a:off x="19890048" y="9308188"/>
            <a:ext cx="5191809" cy="4906228"/>
            <a:chOff x="0" y="-1"/>
            <a:chExt cx="5191807" cy="4906226"/>
          </a:xfrm>
        </p:grpSpPr>
        <p:sp>
          <p:nvSpPr>
            <p:cNvPr id="731" name="Google Shape;731;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2" name="Google Shape;732;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4" name="Google Shape;734;p54"/>
          <p:cNvSpPr/>
          <p:nvPr/>
        </p:nvSpPr>
        <p:spPr>
          <a:xfrm>
            <a:off x="17731147" y="12675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pic>
        <p:nvPicPr>
          <p:cNvPr id="739" name="Google Shape;739;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740" name="Google Shape;740;p55"/>
          <p:cNvSpPr txBox="1"/>
          <p:nvPr/>
        </p:nvSpPr>
        <p:spPr>
          <a:xfrm>
            <a:off x="1686066" y="9215056"/>
            <a:ext cx="6020014" cy="89847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741" name="Google Shape;741;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Company in Number</a:t>
            </a:r>
            <a:endParaRPr/>
          </a:p>
        </p:txBody>
      </p:sp>
      <p:sp>
        <p:nvSpPr>
          <p:cNvPr id="742" name="Google Shape;742;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3" name="Google Shape;743;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4" name="Google Shape;744;p55"/>
          <p:cNvSpPr/>
          <p:nvPr/>
        </p:nvSpPr>
        <p:spPr>
          <a:xfrm>
            <a:off x="1686066" y="6279322"/>
            <a:ext cx="2447608" cy="243942"/>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45" name="Google Shape;745;p55"/>
          <p:cNvGrpSpPr/>
          <p:nvPr/>
        </p:nvGrpSpPr>
        <p:grpSpPr>
          <a:xfrm rot="10800000">
            <a:off x="-716369" y="-240193"/>
            <a:ext cx="4066274" cy="3842603"/>
            <a:chOff x="0" y="33212"/>
            <a:chExt cx="4066272" cy="3842602"/>
          </a:xfrm>
        </p:grpSpPr>
        <p:sp>
          <p:nvSpPr>
            <p:cNvPr id="746" name="Google Shape;746;p5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9" name="Google Shape;749;p55"/>
          <p:cNvGrpSpPr/>
          <p:nvPr/>
        </p:nvGrpSpPr>
        <p:grpSpPr>
          <a:xfrm>
            <a:off x="20159611" y="9085043"/>
            <a:ext cx="5191809" cy="4906227"/>
            <a:chOff x="0" y="-1"/>
            <a:chExt cx="5191807" cy="4906226"/>
          </a:xfrm>
        </p:grpSpPr>
        <p:sp>
          <p:nvSpPr>
            <p:cNvPr id="750" name="Google Shape;750;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2" name="Google Shape;752;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53" name="Google Shape;753;p55"/>
          <p:cNvSpPr/>
          <p:nvPr/>
        </p:nvSpPr>
        <p:spPr>
          <a:xfrm>
            <a:off x="17033719" y="123253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4" name="Google Shape;754;p55"/>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pic>
        <p:nvPicPr>
          <p:cNvPr descr="Image" id="759" name="Google Shape;759;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60" name="Google Shape;760;p56"/>
          <p:cNvSpPr/>
          <p:nvPr/>
        </p:nvSpPr>
        <p:spPr>
          <a:xfrm>
            <a:off x="5407674" y="3041817"/>
            <a:ext cx="13568652" cy="7632367"/>
          </a:xfrm>
          <a:prstGeom prst="rect">
            <a:avLst/>
          </a:prstGeom>
          <a:solidFill>
            <a:srgbClr val="9596B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1" name="Google Shape;761;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62" name="Google Shape;762;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grpSp>
        <p:nvGrpSpPr>
          <p:cNvPr id="763" name="Google Shape;763;p56"/>
          <p:cNvGrpSpPr/>
          <p:nvPr/>
        </p:nvGrpSpPr>
        <p:grpSpPr>
          <a:xfrm rot="10800000">
            <a:off x="-1630768" y="6617808"/>
            <a:ext cx="7716423" cy="7291973"/>
            <a:chOff x="0" y="63026"/>
            <a:chExt cx="7716422" cy="7291971"/>
          </a:xfrm>
        </p:grpSpPr>
        <p:sp>
          <p:nvSpPr>
            <p:cNvPr id="764" name="Google Shape;764;p56"/>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5" name="Google Shape;765;p56"/>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6"/>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67" name="Google Shape;767;p56"/>
          <p:cNvGrpSpPr/>
          <p:nvPr/>
        </p:nvGrpSpPr>
        <p:grpSpPr>
          <a:xfrm>
            <a:off x="19626211" y="-643157"/>
            <a:ext cx="5191809" cy="4906227"/>
            <a:chOff x="0" y="-1"/>
            <a:chExt cx="5191807" cy="4906226"/>
          </a:xfrm>
        </p:grpSpPr>
        <p:sp>
          <p:nvSpPr>
            <p:cNvPr id="768" name="Google Shape;768;p5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9" name="Google Shape;769;p5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0" name="Google Shape;770;p5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71" name="Google Shape;771;p56"/>
          <p:cNvSpPr/>
          <p:nvPr/>
        </p:nvSpPr>
        <p:spPr>
          <a:xfrm>
            <a:off x="17443459" y="2679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2" name="Google Shape;772;p56"/>
          <p:cNvSpPr/>
          <p:nvPr/>
        </p:nvSpPr>
        <p:spPr>
          <a:xfrm>
            <a:off x="4092517" y="10375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74" name="Shape 174"/>
        <p:cNvGrpSpPr/>
        <p:nvPr/>
      </p:nvGrpSpPr>
      <p:grpSpPr>
        <a:xfrm>
          <a:off x="0" y="0"/>
          <a:ext cx="0" cy="0"/>
          <a:chOff x="0" y="0"/>
          <a:chExt cx="0" cy="0"/>
        </a:xfrm>
      </p:grpSpPr>
      <p:grpSp>
        <p:nvGrpSpPr>
          <p:cNvPr id="175" name="Google Shape;175;p30"/>
          <p:cNvGrpSpPr/>
          <p:nvPr/>
        </p:nvGrpSpPr>
        <p:grpSpPr>
          <a:xfrm rot="10800000">
            <a:off x="-1470059" y="-927686"/>
            <a:ext cx="6699317" cy="6330813"/>
            <a:chOff x="0" y="54719"/>
            <a:chExt cx="6699315" cy="6330811"/>
          </a:xfrm>
        </p:grpSpPr>
        <p:sp>
          <p:nvSpPr>
            <p:cNvPr id="176" name="Google Shape;176;p3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79" name="Google Shape;17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80" name="Google Shape;18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81" name="Google Shape;18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82" name="Google Shape;182;p30"/>
          <p:cNvSpPr/>
          <p:nvPr/>
        </p:nvSpPr>
        <p:spPr>
          <a:xfrm>
            <a:off x="0" y="9764514"/>
            <a:ext cx="8128695" cy="3951486"/>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3" name="Google Shape;18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84" name="Google Shape;18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185" name="Google Shape;18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86" name="Google Shape;186;p30"/>
          <p:cNvSpPr/>
          <p:nvPr/>
        </p:nvSpPr>
        <p:spPr>
          <a:xfrm>
            <a:off x="655796" y="10612052"/>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7" name="Google Shape;187;p30"/>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88" name="Google Shape;188;p30"/>
          <p:cNvGrpSpPr/>
          <p:nvPr/>
        </p:nvGrpSpPr>
        <p:grpSpPr>
          <a:xfrm>
            <a:off x="21189661" y="10474194"/>
            <a:ext cx="3951488" cy="3734132"/>
            <a:chOff x="0" y="-1"/>
            <a:chExt cx="3951486" cy="3734131"/>
          </a:xfrm>
        </p:grpSpPr>
        <p:sp>
          <p:nvSpPr>
            <p:cNvPr id="189" name="Google Shape;189;p30"/>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0"/>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2" name="Google Shape;192;p30"/>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pic>
        <p:nvPicPr>
          <p:cNvPr descr="Image" id="777" name="Google Shape;777;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778" name="Google Shape;778;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79" name="Google Shape;779;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Address</a:t>
            </a:r>
            <a:endParaRPr/>
          </a:p>
        </p:txBody>
      </p:sp>
      <p:sp>
        <p:nvSpPr>
          <p:cNvPr id="780" name="Google Shape;780;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1" name="Google Shape;781;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Phone</a:t>
            </a:r>
            <a:endParaRPr/>
          </a:p>
        </p:txBody>
      </p:sp>
      <p:sp>
        <p:nvSpPr>
          <p:cNvPr id="782" name="Google Shape;782;p57"/>
          <p:cNvSpPr txBox="1"/>
          <p:nvPr/>
        </p:nvSpPr>
        <p:spPr>
          <a:xfrm>
            <a:off x="141245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3" name="Google Shape;783;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Email</a:t>
            </a:r>
            <a:endParaRPr/>
          </a:p>
        </p:txBody>
      </p:sp>
      <p:sp>
        <p:nvSpPr>
          <p:cNvPr id="784" name="Google Shape;784;p57"/>
          <p:cNvSpPr txBox="1"/>
          <p:nvPr/>
        </p:nvSpPr>
        <p:spPr>
          <a:xfrm>
            <a:off x="189759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5" name="Google Shape;785;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Website</a:t>
            </a:r>
            <a:endParaRPr/>
          </a:p>
        </p:txBody>
      </p:sp>
      <p:sp>
        <p:nvSpPr>
          <p:cNvPr id="786" name="Google Shape;786;p57"/>
          <p:cNvSpPr/>
          <p:nvPr/>
        </p:nvSpPr>
        <p:spPr>
          <a:xfrm>
            <a:off x="5737874" y="7184675"/>
            <a:ext cx="6966489" cy="3918650"/>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7" name="Google Shape;787;p57"/>
          <p:cNvSpPr txBox="1"/>
          <p:nvPr/>
        </p:nvSpPr>
        <p:spPr>
          <a:xfrm>
            <a:off x="6743373" y="8891612"/>
            <a:ext cx="49554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788" name="Google Shape;788;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9" name="Google Shape;789;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0" name="Google Shape;790;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1" name="Google Shape;791;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2" name="Google Shape;792;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7"/>
          <p:cNvSpPr/>
          <p:nvPr/>
        </p:nvSpPr>
        <p:spPr>
          <a:xfrm>
            <a:off x="6743373" y="8453752"/>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5" name="Google Shape;795;p57"/>
          <p:cNvGrpSpPr/>
          <p:nvPr/>
        </p:nvGrpSpPr>
        <p:grpSpPr>
          <a:xfrm rot="10800000">
            <a:off x="21330831" y="9996007"/>
            <a:ext cx="4066274" cy="3842603"/>
            <a:chOff x="0" y="33212"/>
            <a:chExt cx="4066272" cy="3842602"/>
          </a:xfrm>
        </p:grpSpPr>
        <p:sp>
          <p:nvSpPr>
            <p:cNvPr id="796" name="Google Shape;796;p57"/>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7"/>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8" name="Google Shape;798;p57"/>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99" name="Google Shape;799;p57"/>
          <p:cNvGrpSpPr/>
          <p:nvPr/>
        </p:nvGrpSpPr>
        <p:grpSpPr>
          <a:xfrm>
            <a:off x="-287389" y="-183229"/>
            <a:ext cx="3019883" cy="2853771"/>
            <a:chOff x="0" y="-1"/>
            <a:chExt cx="3019881" cy="2853770"/>
          </a:xfrm>
        </p:grpSpPr>
        <p:sp>
          <p:nvSpPr>
            <p:cNvPr id="800" name="Google Shape;800;p57"/>
            <p:cNvSpPr/>
            <p:nvPr/>
          </p:nvSpPr>
          <p:spPr>
            <a:xfrm>
              <a:off x="0"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1" name="Google Shape;801;p57"/>
            <p:cNvSpPr/>
            <p:nvPr/>
          </p:nvSpPr>
          <p:spPr>
            <a:xfrm>
              <a:off x="808100" y="-1"/>
              <a:ext cx="1372129"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2" name="Google Shape;802;p57"/>
            <p:cNvSpPr/>
            <p:nvPr/>
          </p:nvSpPr>
          <p:spPr>
            <a:xfrm>
              <a:off x="1647753"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03" name="Google Shape;803;p57"/>
          <p:cNvSpPr/>
          <p:nvPr/>
        </p:nvSpPr>
        <p:spPr>
          <a:xfrm>
            <a:off x="1539110"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4" name="Google Shape;804;p57"/>
          <p:cNvSpPr/>
          <p:nvPr/>
        </p:nvSpPr>
        <p:spPr>
          <a:xfrm>
            <a:off x="18621317" y="11951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5" name="Google Shape;805;p57"/>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11" name="Google Shape;811;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12" name="Google Shape;812;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Place Your Tittle Here</a:t>
            </a:r>
            <a:endParaRPr/>
          </a:p>
        </p:txBody>
      </p:sp>
      <p:grpSp>
        <p:nvGrpSpPr>
          <p:cNvPr id="813" name="Google Shape;813;p58"/>
          <p:cNvGrpSpPr/>
          <p:nvPr/>
        </p:nvGrpSpPr>
        <p:grpSpPr>
          <a:xfrm>
            <a:off x="6524908" y="6077818"/>
            <a:ext cx="11305855" cy="4521885"/>
            <a:chOff x="-9274" y="-1"/>
            <a:chExt cx="11305854" cy="4521884"/>
          </a:xfrm>
        </p:grpSpPr>
        <p:sp>
          <p:nvSpPr>
            <p:cNvPr id="814" name="Google Shape;814;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FFAAAA"/>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4879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4879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7" name="Google Shape;817;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9596B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9596B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FFAAAA"/>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20" name="Google Shape;820;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1" name="Google Shape;821;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2" name="Google Shape;822;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3" name="Google Shape;823;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4" name="Google Shape;824;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5" name="Google Shape;825;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6" name="Google Shape;826;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7" name="Google Shape;827;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8" name="Google Shape;828;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9" name="Google Shape;829;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0" name="Google Shape;830;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1" name="Google Shape;831;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2" name="Google Shape;832;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3" name="Google Shape;833;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4" name="Google Shape;834;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5" name="Google Shape;835;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6" name="Google Shape;836;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7" name="Google Shape;837;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8" name="Google Shape;838;p58"/>
          <p:cNvSpPr/>
          <p:nvPr/>
        </p:nvSpPr>
        <p:spPr>
          <a:xfrm>
            <a:off x="10968196" y="1341751"/>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39" name="Google Shape;839;p58"/>
          <p:cNvGrpSpPr/>
          <p:nvPr/>
        </p:nvGrpSpPr>
        <p:grpSpPr>
          <a:xfrm rot="10800000">
            <a:off x="-1093873" y="10147218"/>
            <a:ext cx="6909064" cy="6529022"/>
            <a:chOff x="0" y="56432"/>
            <a:chExt cx="6909062" cy="6529021"/>
          </a:xfrm>
        </p:grpSpPr>
        <p:sp>
          <p:nvSpPr>
            <p:cNvPr id="840" name="Google Shape;840;p58"/>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1" name="Google Shape;841;p58"/>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58"/>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43" name="Google Shape;843;p58"/>
          <p:cNvGrpSpPr/>
          <p:nvPr/>
        </p:nvGrpSpPr>
        <p:grpSpPr>
          <a:xfrm>
            <a:off x="19572477" y="-191509"/>
            <a:ext cx="5308818" cy="5016799"/>
            <a:chOff x="0" y="-1"/>
            <a:chExt cx="5308816" cy="5016798"/>
          </a:xfrm>
        </p:grpSpPr>
        <p:sp>
          <p:nvSpPr>
            <p:cNvPr id="844" name="Google Shape;844;p58"/>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5" name="Google Shape;845;p58"/>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6" name="Google Shape;846;p58"/>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47" name="Google Shape;847;p58"/>
          <p:cNvSpPr/>
          <p:nvPr/>
        </p:nvSpPr>
        <p:spPr>
          <a:xfrm>
            <a:off x="5028203" y="117921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8" name="Google Shape;848;p58"/>
          <p:cNvSpPr/>
          <p:nvPr/>
        </p:nvSpPr>
        <p:spPr>
          <a:xfrm>
            <a:off x="18828930" y="4706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54" name="Google Shape;854;p59"/>
          <p:cNvGrpSpPr/>
          <p:nvPr/>
        </p:nvGrpSpPr>
        <p:grpSpPr>
          <a:xfrm rot="10800000">
            <a:off x="20619631" y="10808807"/>
            <a:ext cx="4066274" cy="3842603"/>
            <a:chOff x="0" y="33212"/>
            <a:chExt cx="4066272" cy="3842602"/>
          </a:xfrm>
        </p:grpSpPr>
        <p:sp>
          <p:nvSpPr>
            <p:cNvPr id="855" name="Google Shape;855;p59"/>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6" name="Google Shape;856;p59"/>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7" name="Google Shape;857;p59"/>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58" name="Google Shape;858;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Yearly Agenda</a:t>
            </a:r>
            <a:endParaRPr/>
          </a:p>
        </p:txBody>
      </p:sp>
      <p:graphicFrame>
        <p:nvGraphicFramePr>
          <p:cNvPr id="859" name="Google Shape;859;p59"/>
          <p:cNvGraphicFramePr/>
          <p:nvPr/>
        </p:nvGraphicFramePr>
        <p:xfrm>
          <a:off x="2044700" y="3745061"/>
          <a:ext cx="3000000" cy="3000000"/>
        </p:xfrm>
        <a:graphic>
          <a:graphicData uri="http://schemas.openxmlformats.org/drawingml/2006/table">
            <a:tbl>
              <a:tblPr bandRow="1" firstRow="1">
                <a:noFill/>
                <a:tableStyleId>{17CEC194-5E97-4106-8033-22CAAF149AA4}</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FFAAAA"/>
                    </a:solidFill>
                  </a:tcPr>
                </a:tc>
                <a:tc>
                  <a:txBody>
                    <a:bodyPr/>
                    <a:lstStyle/>
                    <a:p>
                      <a:pPr indent="0" lvl="0" marL="0" marR="0" rtl="0" algn="ctr">
                        <a:lnSpc>
                          <a:spcPct val="120000"/>
                        </a:lnSpc>
                        <a:spcBef>
                          <a:spcPts val="0"/>
                        </a:spcBef>
                        <a:spcAft>
                          <a:spcPts val="0"/>
                        </a:spcAft>
                        <a:buClr>
                          <a:srgbClr val="51405B"/>
                        </a:buClr>
                        <a:buSzPts val="3200"/>
                        <a:buFont typeface="Montserrat Black"/>
                        <a:buNone/>
                      </a:pPr>
                      <a:r>
                        <a:rPr lang="en-US" sz="3200" u="none" cap="none" strike="noStrike">
                          <a:solidFill>
                            <a:srgbClr val="51405B"/>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4879A3"/>
                    </a:solidFill>
                  </a:tcPr>
                </a:tc>
              </a:tr>
              <a:tr h="77057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r>
              <a:tr h="760350">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2.</a:t>
                      </a:r>
                      <a:endParaRPr/>
                    </a:p>
                  </a:txBody>
                  <a:tcPr marT="50800" marB="50800" marR="50800" marL="50800" anchor="ctr">
                    <a:solidFill>
                      <a:srgbClr val="FFAAAA">
                        <a:alpha val="20000"/>
                      </a:srgbClr>
                    </a:solidFill>
                  </a:tcP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2</a:t>
                      </a:r>
                      <a:endParaRPr/>
                    </a:p>
                  </a:txBody>
                  <a:tcPr marT="50800" marB="50800" marR="50800" marL="50800" anchor="ctr">
                    <a:solidFill>
                      <a:srgbClr val="FFAAAA">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r h="759000">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4.</a:t>
                      </a:r>
                      <a:endParaRPr/>
                    </a:p>
                  </a:txBody>
                  <a:tcPr marT="50800" marB="50800" marR="50800" marL="50800" anchor="ctr">
                    <a:solidFill>
                      <a:srgbClr val="FFAAAA">
                        <a:alpha val="20000"/>
                      </a:srgbClr>
                    </a:solidFill>
                  </a:tcP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4</a:t>
                      </a:r>
                      <a:endParaRPr/>
                    </a:p>
                  </a:txBody>
                  <a:tcPr marT="50800" marB="50800" marR="50800" marL="50800" anchor="ctr">
                    <a:solidFill>
                      <a:srgbClr val="FFAAAA">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6.</a:t>
                      </a:r>
                      <a:endParaRPr/>
                    </a:p>
                  </a:txBody>
                  <a:tcPr marT="50800" marB="50800" marR="50800" marL="50800" anchor="ctr">
                    <a:solidFill>
                      <a:srgbClr val="FFAAAA">
                        <a:alpha val="20000"/>
                      </a:srgbClr>
                    </a:solidFill>
                  </a:tcP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6</a:t>
                      </a:r>
                      <a:endParaRPr/>
                    </a:p>
                  </a:txBody>
                  <a:tcPr marT="50800" marB="50800" marR="50800" marL="50800" anchor="ctr">
                    <a:solidFill>
                      <a:srgbClr val="FFAAAA">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bl>
          </a:graphicData>
        </a:graphic>
      </p:graphicFrame>
      <p:sp>
        <p:nvSpPr>
          <p:cNvPr id="860" name="Google Shape;860;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861" name="Google Shape;861;p59"/>
          <p:cNvSpPr/>
          <p:nvPr/>
        </p:nvSpPr>
        <p:spPr>
          <a:xfrm>
            <a:off x="10968196" y="1163951"/>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2" name="Google Shape;862;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63" name="Google Shape;863;p59"/>
          <p:cNvGrpSpPr/>
          <p:nvPr/>
        </p:nvGrpSpPr>
        <p:grpSpPr>
          <a:xfrm>
            <a:off x="-922389" y="-1758029"/>
            <a:ext cx="5790393" cy="5471885"/>
            <a:chOff x="0" y="-1"/>
            <a:chExt cx="5790392" cy="5471884"/>
          </a:xfrm>
        </p:grpSpPr>
        <p:sp>
          <p:nvSpPr>
            <p:cNvPr id="864" name="Google Shape;864;p59"/>
            <p:cNvSpPr/>
            <p:nvPr/>
          </p:nvSpPr>
          <p:spPr>
            <a:xfrm>
              <a:off x="0"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5" name="Google Shape;865;p59"/>
            <p:cNvSpPr/>
            <p:nvPr/>
          </p:nvSpPr>
          <p:spPr>
            <a:xfrm>
              <a:off x="1549470" y="-1"/>
              <a:ext cx="2630952"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6" name="Google Shape;866;p59"/>
            <p:cNvSpPr/>
            <p:nvPr/>
          </p:nvSpPr>
          <p:spPr>
            <a:xfrm>
              <a:off x="3159441"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67" name="Google Shape;867;p59"/>
          <p:cNvSpPr/>
          <p:nvPr/>
        </p:nvSpPr>
        <p:spPr>
          <a:xfrm>
            <a:off x="3866230" y="10226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pic>
        <p:nvPicPr>
          <p:cNvPr descr="Image" id="872" name="Google Shape;872;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873" name="Google Shape;873;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874" name="Google Shape;874;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5" name="Google Shape;875;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Keep in Touch</a:t>
            </a:r>
            <a:endParaRPr/>
          </a:p>
        </p:txBody>
      </p:sp>
      <p:sp>
        <p:nvSpPr>
          <p:cNvPr id="876" name="Google Shape;876;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7" name="Google Shape;877;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78" name="Google Shape;878;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9" name="Google Shape;879;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80" name="Google Shape;880;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1" name="Google Shape;881;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882" name="Google Shape;882;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3" name="Google Shape;883;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Website</a:t>
            </a:r>
            <a:endParaRPr/>
          </a:p>
        </p:txBody>
      </p:sp>
      <p:sp>
        <p:nvSpPr>
          <p:cNvPr id="884" name="Google Shape;884;p60"/>
          <p:cNvSpPr/>
          <p:nvPr/>
        </p:nvSpPr>
        <p:spPr>
          <a:xfrm>
            <a:off x="10968196" y="6142351"/>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5" name="Google Shape;885;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6" name="Google Shape;886;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pic>
        <p:nvPicPr>
          <p:cNvPr descr="Image" id="891" name="Google Shape;891;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892" name="Google Shape;892;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Get in Touch</a:t>
            </a:r>
            <a:endParaRPr/>
          </a:p>
        </p:txBody>
      </p:sp>
      <p:sp>
        <p:nvSpPr>
          <p:cNvPr id="893" name="Google Shape;893;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894" name="Google Shape;894;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5" name="Google Shape;895;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96" name="Google Shape;896;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7" name="Google Shape;897;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98" name="Google Shape;898;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9" name="Google Shape;899;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900" name="Google Shape;900;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901" name="Google Shape;901;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902" name="Google Shape;902;p61"/>
          <p:cNvSpPr/>
          <p:nvPr/>
        </p:nvSpPr>
        <p:spPr>
          <a:xfrm>
            <a:off x="13405119" y="1519107"/>
            <a:ext cx="2447608" cy="243941"/>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903" name="Google Shape;903;p61"/>
          <p:cNvGrpSpPr/>
          <p:nvPr/>
        </p:nvGrpSpPr>
        <p:grpSpPr>
          <a:xfrm rot="10800000">
            <a:off x="19806832" y="-1950844"/>
            <a:ext cx="5647053" cy="5336430"/>
            <a:chOff x="0" y="46124"/>
            <a:chExt cx="5647052" cy="5336428"/>
          </a:xfrm>
        </p:grpSpPr>
        <p:sp>
          <p:nvSpPr>
            <p:cNvPr id="904" name="Google Shape;904;p61"/>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5" name="Google Shape;905;p61"/>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6" name="Google Shape;906;p61"/>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07" name="Google Shape;907;p61"/>
          <p:cNvGrpSpPr/>
          <p:nvPr/>
        </p:nvGrpSpPr>
        <p:grpSpPr>
          <a:xfrm>
            <a:off x="-612929" y="9027223"/>
            <a:ext cx="6116625" cy="5780172"/>
            <a:chOff x="0" y="-1"/>
            <a:chExt cx="6116623" cy="5780171"/>
          </a:xfrm>
        </p:grpSpPr>
        <p:sp>
          <p:nvSpPr>
            <p:cNvPr id="908" name="Google Shape;908;p61"/>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9" name="Google Shape;909;p61"/>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0" name="Google Shape;910;p61"/>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11" name="Google Shape;911;p61"/>
          <p:cNvSpPr/>
          <p:nvPr/>
        </p:nvSpPr>
        <p:spPr>
          <a:xfrm>
            <a:off x="4063002" y="119341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2" name="Google Shape;912;p61"/>
          <p:cNvSpPr/>
          <p:nvPr/>
        </p:nvSpPr>
        <p:spPr>
          <a:xfrm>
            <a:off x="18083802" y="827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pic>
        <p:nvPicPr>
          <p:cNvPr descr="Image" id="917" name="Google Shape;917;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918" name="Google Shape;918;p62"/>
          <p:cNvSpPr/>
          <p:nvPr/>
        </p:nvSpPr>
        <p:spPr>
          <a:xfrm>
            <a:off x="4488354" y="2128838"/>
            <a:ext cx="15407292" cy="9458324"/>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9" name="Google Shape;919;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grpSp>
        <p:nvGrpSpPr>
          <p:cNvPr id="920" name="Google Shape;920;p62"/>
          <p:cNvGrpSpPr/>
          <p:nvPr/>
        </p:nvGrpSpPr>
        <p:grpSpPr>
          <a:xfrm rot="10800000">
            <a:off x="-754591" y="-1230793"/>
            <a:ext cx="6201826" cy="5860686"/>
            <a:chOff x="0" y="50655"/>
            <a:chExt cx="6201825" cy="5860686"/>
          </a:xfrm>
        </p:grpSpPr>
        <p:sp>
          <p:nvSpPr>
            <p:cNvPr id="921" name="Google Shape;921;p62"/>
            <p:cNvSpPr/>
            <p:nvPr/>
          </p:nvSpPr>
          <p:spPr>
            <a:xfrm>
              <a:off x="0"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2" name="Google Shape;922;p62"/>
            <p:cNvSpPr/>
            <p:nvPr/>
          </p:nvSpPr>
          <p:spPr>
            <a:xfrm>
              <a:off x="1659567"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3" name="Google Shape;923;p62"/>
            <p:cNvSpPr/>
            <p:nvPr/>
          </p:nvSpPr>
          <p:spPr>
            <a:xfrm>
              <a:off x="3383932" y="50655"/>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24" name="Google Shape;924;p62"/>
          <p:cNvGrpSpPr/>
          <p:nvPr/>
        </p:nvGrpSpPr>
        <p:grpSpPr>
          <a:xfrm>
            <a:off x="18628667" y="8528971"/>
            <a:ext cx="6201827" cy="5860686"/>
            <a:chOff x="0" y="-1"/>
            <a:chExt cx="6201826" cy="5860686"/>
          </a:xfrm>
        </p:grpSpPr>
        <p:sp>
          <p:nvSpPr>
            <p:cNvPr id="925" name="Google Shape;925;p62"/>
            <p:cNvSpPr/>
            <p:nvPr/>
          </p:nvSpPr>
          <p:spPr>
            <a:xfrm>
              <a:off x="0" y="-1"/>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6" name="Google Shape;926;p62"/>
            <p:cNvSpPr/>
            <p:nvPr/>
          </p:nvSpPr>
          <p:spPr>
            <a:xfrm>
              <a:off x="1659567"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7" name="Google Shape;927;p62"/>
            <p:cNvSpPr/>
            <p:nvPr/>
          </p:nvSpPr>
          <p:spPr>
            <a:xfrm>
              <a:off x="3383933"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28" name="Google Shape;928;p62"/>
          <p:cNvSpPr/>
          <p:nvPr/>
        </p:nvSpPr>
        <p:spPr>
          <a:xfrm>
            <a:off x="3961403" y="2001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9" name="Google Shape;929;p62"/>
          <p:cNvSpPr/>
          <p:nvPr/>
        </p:nvSpPr>
        <p:spPr>
          <a:xfrm>
            <a:off x="17135319" y="1119606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Image" id="197" name="Google Shape;197;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98" name="Google Shape;198;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99" name="Google Shape;199;p31"/>
          <p:cNvSpPr/>
          <p:nvPr/>
        </p:nvSpPr>
        <p:spPr>
          <a:xfrm>
            <a:off x="4062114" y="3242369"/>
            <a:ext cx="8128696" cy="3611762"/>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1" name="Google Shape;201;p31"/>
          <p:cNvSpPr/>
          <p:nvPr/>
        </p:nvSpPr>
        <p:spPr>
          <a:xfrm>
            <a:off x="12193190" y="6861869"/>
            <a:ext cx="8128696" cy="3611762"/>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03" name="Google Shape;203;p31"/>
          <p:cNvSpPr/>
          <p:nvPr/>
        </p:nvSpPr>
        <p:spPr>
          <a:xfrm>
            <a:off x="4698795" y="3906946"/>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4" name="Google Shape;20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05" name="Google Shape;205;p31"/>
          <p:cNvGrpSpPr/>
          <p:nvPr/>
        </p:nvGrpSpPr>
        <p:grpSpPr>
          <a:xfrm rot="10800000">
            <a:off x="-1821140" y="9638716"/>
            <a:ext cx="5018398" cy="4742354"/>
            <a:chOff x="0" y="40989"/>
            <a:chExt cx="5018396" cy="4742353"/>
          </a:xfrm>
        </p:grpSpPr>
        <p:sp>
          <p:nvSpPr>
            <p:cNvPr id="206" name="Google Shape;206;p31"/>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1"/>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1"/>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09" name="Google Shape;209;p31"/>
          <p:cNvGrpSpPr/>
          <p:nvPr/>
        </p:nvGrpSpPr>
        <p:grpSpPr>
          <a:xfrm>
            <a:off x="20799294" y="-295406"/>
            <a:ext cx="3951488" cy="3734132"/>
            <a:chOff x="0" y="-1"/>
            <a:chExt cx="3951486" cy="3734131"/>
          </a:xfrm>
        </p:grpSpPr>
        <p:sp>
          <p:nvSpPr>
            <p:cNvPr id="210" name="Google Shape;210;p3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13" name="Google Shape;213;p31"/>
          <p:cNvSpPr/>
          <p:nvPr/>
        </p:nvSpPr>
        <p:spPr>
          <a:xfrm>
            <a:off x="19496909" y="3068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217" name="Shape 217"/>
        <p:cNvGrpSpPr/>
        <p:nvPr/>
      </p:nvGrpSpPr>
      <p:grpSpPr>
        <a:xfrm>
          <a:off x="0" y="0"/>
          <a:ext cx="0" cy="0"/>
          <a:chOff x="0" y="0"/>
          <a:chExt cx="0" cy="0"/>
        </a:xfrm>
      </p:grpSpPr>
      <p:pic>
        <p:nvPicPr>
          <p:cNvPr descr="Image" id="218" name="Google Shape;218;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19" name="Google Shape;219;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will be here </a:t>
            </a:r>
            <a:endParaRPr/>
          </a:p>
        </p:txBody>
      </p:sp>
      <p:sp>
        <p:nvSpPr>
          <p:cNvPr id="221" name="Google Shape;221;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51405B"/>
              </a:buClr>
              <a:buSzPts val="4400"/>
              <a:buFont typeface="Playfair Display"/>
              <a:buNone/>
            </a:pPr>
            <a:r>
              <a:rPr b="1" i="1" lang="en-US" sz="44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222" name="Google Shape;222;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1405B"/>
              </a:buClr>
              <a:buSzPts val="15000"/>
              <a:buFont typeface="Playfair Display"/>
              <a:buNone/>
            </a:pPr>
            <a:r>
              <a:rPr b="1" i="1" lang="en-US" sz="15000" u="none" cap="none" strike="noStrike">
                <a:solidFill>
                  <a:srgbClr val="51405B"/>
                </a:solidFill>
                <a:latin typeface="Playfair Display"/>
                <a:ea typeface="Playfair Display"/>
                <a:cs typeface="Playfair Display"/>
                <a:sym typeface="Playfair Display"/>
              </a:rPr>
              <a:t>“</a:t>
            </a:r>
            <a:endParaRPr/>
          </a:p>
        </p:txBody>
      </p:sp>
      <p:sp>
        <p:nvSpPr>
          <p:cNvPr id="223" name="Google Shape;223;p32"/>
          <p:cNvSpPr/>
          <p:nvPr/>
        </p:nvSpPr>
        <p:spPr>
          <a:xfrm>
            <a:off x="14960841" y="3089409"/>
            <a:ext cx="2447609"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4" name="Google Shape;224;p32"/>
          <p:cNvGrpSpPr/>
          <p:nvPr/>
        </p:nvGrpSpPr>
        <p:grpSpPr>
          <a:xfrm rot="10800000">
            <a:off x="-485754" y="-368884"/>
            <a:ext cx="4849036" cy="4582308"/>
            <a:chOff x="0" y="39606"/>
            <a:chExt cx="4849035" cy="4582307"/>
          </a:xfrm>
        </p:grpSpPr>
        <p:sp>
          <p:nvSpPr>
            <p:cNvPr id="225" name="Google Shape;225;p32"/>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28" name="Google Shape;228;p32"/>
          <p:cNvGrpSpPr/>
          <p:nvPr/>
        </p:nvGrpSpPr>
        <p:grpSpPr>
          <a:xfrm>
            <a:off x="20910261" y="8391394"/>
            <a:ext cx="5707272" cy="5393336"/>
            <a:chOff x="0" y="-1"/>
            <a:chExt cx="5707270" cy="5393335"/>
          </a:xfrm>
        </p:grpSpPr>
        <p:sp>
          <p:nvSpPr>
            <p:cNvPr id="229" name="Google Shape;229;p32"/>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2"/>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2"/>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2"/>
          <p:cNvSpPr/>
          <p:nvPr/>
        </p:nvSpPr>
        <p:spPr>
          <a:xfrm>
            <a:off x="19262636" y="118027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2"/>
          <p:cNvSpPr/>
          <p:nvPr/>
        </p:nvSpPr>
        <p:spPr>
          <a:xfrm>
            <a:off x="3428002" y="2948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Image" id="238" name="Google Shape;238;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grpSp>
        <p:nvGrpSpPr>
          <p:cNvPr id="239" name="Google Shape;239;p33"/>
          <p:cNvGrpSpPr/>
          <p:nvPr/>
        </p:nvGrpSpPr>
        <p:grpSpPr>
          <a:xfrm rot="10800000">
            <a:off x="19425307" y="2602914"/>
            <a:ext cx="6699318" cy="6330813"/>
            <a:chOff x="0" y="54719"/>
            <a:chExt cx="6699315" cy="6330811"/>
          </a:xfrm>
        </p:grpSpPr>
        <p:sp>
          <p:nvSpPr>
            <p:cNvPr id="240" name="Google Shape;240;p3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2" name="Google Shape;242;p3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3" name="Google Shape;243;p33"/>
          <p:cNvSpPr/>
          <p:nvPr/>
        </p:nvSpPr>
        <p:spPr>
          <a:xfrm>
            <a:off x="13245194" y="2128838"/>
            <a:ext cx="6939904" cy="9458324"/>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Place Your Tittle Text Here</a:t>
            </a:r>
            <a:endParaRPr/>
          </a:p>
        </p:txBody>
      </p:sp>
      <p:sp>
        <p:nvSpPr>
          <p:cNvPr id="245" name="Google Shape;245;p33"/>
          <p:cNvSpPr txBox="1"/>
          <p:nvPr/>
        </p:nvSpPr>
        <p:spPr>
          <a:xfrm>
            <a:off x="14642755" y="3563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46" name="Google Shape;246;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47" name="Google Shape;247;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8" name="Google Shape;248;p33"/>
          <p:cNvSpPr/>
          <p:nvPr/>
        </p:nvSpPr>
        <p:spPr>
          <a:xfrm>
            <a:off x="4198903" y="2357546"/>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nvGrpSpPr>
          <p:cNvPr id="251" name="Google Shape;251;p33"/>
          <p:cNvGrpSpPr/>
          <p:nvPr/>
        </p:nvGrpSpPr>
        <p:grpSpPr>
          <a:xfrm>
            <a:off x="-984539" y="-81953"/>
            <a:ext cx="4984226" cy="4710063"/>
            <a:chOff x="0" y="-1"/>
            <a:chExt cx="4984224" cy="4710061"/>
          </a:xfrm>
        </p:grpSpPr>
        <p:sp>
          <p:nvSpPr>
            <p:cNvPr id="252" name="Google Shape;252;p33"/>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3"/>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4" name="Google Shape;254;p33"/>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descr="Image" id="259" name="Google Shape;25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60" name="Google Shape;260;p34"/>
          <p:cNvSpPr/>
          <p:nvPr/>
        </p:nvSpPr>
        <p:spPr>
          <a:xfrm>
            <a:off x="8127652" y="4474381"/>
            <a:ext cx="8128696" cy="4455109"/>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Break Session</a:t>
            </a:r>
            <a:endParaRPr/>
          </a:p>
        </p:txBody>
      </p:sp>
      <p:grpSp>
        <p:nvGrpSpPr>
          <p:cNvPr id="262" name="Google Shape;262;p34"/>
          <p:cNvGrpSpPr/>
          <p:nvPr/>
        </p:nvGrpSpPr>
        <p:grpSpPr>
          <a:xfrm rot="10800000">
            <a:off x="-1063659" y="-811268"/>
            <a:ext cx="4214556" cy="3982728"/>
            <a:chOff x="0" y="34424"/>
            <a:chExt cx="4214554" cy="3982727"/>
          </a:xfrm>
        </p:grpSpPr>
        <p:sp>
          <p:nvSpPr>
            <p:cNvPr id="263" name="Google Shape;263;p34"/>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4"/>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4"/>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66" name="Google Shape;266;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aliquar.</a:t>
            </a:r>
            <a:endParaRPr/>
          </a:p>
        </p:txBody>
      </p:sp>
      <p:sp>
        <p:nvSpPr>
          <p:cNvPr id="267" name="Google Shape;267;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4"/>
          <p:cNvSpPr/>
          <p:nvPr/>
        </p:nvSpPr>
        <p:spPr>
          <a:xfrm>
            <a:off x="10979343" y="5225950"/>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9" name="Google Shape;269;p34"/>
          <p:cNvGrpSpPr/>
          <p:nvPr/>
        </p:nvGrpSpPr>
        <p:grpSpPr>
          <a:xfrm>
            <a:off x="21037259" y="10260410"/>
            <a:ext cx="3951488" cy="3734132"/>
            <a:chOff x="-152400" y="-1"/>
            <a:chExt cx="3951486" cy="3734131"/>
          </a:xfrm>
        </p:grpSpPr>
        <p:sp>
          <p:nvSpPr>
            <p:cNvPr id="270" name="Google Shape;270;p34"/>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1" name="Google Shape;271;p34"/>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4"/>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73" name="Google Shape;273;p34"/>
          <p:cNvSpPr/>
          <p:nvPr/>
        </p:nvSpPr>
        <p:spPr>
          <a:xfrm>
            <a:off x="19758316" y="99153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Image" id="278" name="Google Shape;278;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79" name="Google Shape;279;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80" name="Google Shape;280;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1779"/>
              <a:buFont typeface="Roboto"/>
              <a:buNone/>
            </a:pPr>
            <a:r>
              <a:rPr b="0" i="0" lang="en-US" sz="17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1" name="Google Shape;281;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1779"/>
              <a:buFont typeface="Roboto"/>
              <a:buNone/>
            </a:pPr>
            <a:r>
              <a:rPr b="0" i="0" lang="en-US" sz="17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2" name="Google Shape;282;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5"/>
          <p:cNvSpPr/>
          <p:nvPr/>
        </p:nvSpPr>
        <p:spPr>
          <a:xfrm>
            <a:off x="1199201" y="9342546"/>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5" name="Google Shape;285;p35"/>
          <p:cNvGrpSpPr/>
          <p:nvPr/>
        </p:nvGrpSpPr>
        <p:grpSpPr>
          <a:xfrm rot="-5400000">
            <a:off x="14722359" y="-1395613"/>
            <a:ext cx="4910502" cy="4640394"/>
            <a:chOff x="0" y="40108"/>
            <a:chExt cx="4910501" cy="4640393"/>
          </a:xfrm>
        </p:grpSpPr>
        <p:sp>
          <p:nvSpPr>
            <p:cNvPr id="286" name="Google Shape;286;p35"/>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5"/>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5"/>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descr="Image" id="293" name="Google Shape;293;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94" name="Google Shape;294;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Creativity until the end</a:t>
            </a:r>
            <a:endParaRPr/>
          </a:p>
        </p:txBody>
      </p:sp>
      <p:sp>
        <p:nvSpPr>
          <p:cNvPr id="295" name="Google Shape;295;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296" name="Google Shape;296;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97" name="Google Shape;297;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98" name="Google Shape;298;p36"/>
          <p:cNvGrpSpPr/>
          <p:nvPr/>
        </p:nvGrpSpPr>
        <p:grpSpPr>
          <a:xfrm rot="10800000">
            <a:off x="-1241459" y="7632114"/>
            <a:ext cx="6699317" cy="6330813"/>
            <a:chOff x="0" y="54719"/>
            <a:chExt cx="6699315" cy="6330811"/>
          </a:xfrm>
        </p:grpSpPr>
        <p:sp>
          <p:nvSpPr>
            <p:cNvPr id="299" name="Google Shape;299;p36"/>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6"/>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2" name="Google Shape;302;p36"/>
          <p:cNvSpPr/>
          <p:nvPr/>
        </p:nvSpPr>
        <p:spPr>
          <a:xfrm>
            <a:off x="5484062" y="2766971"/>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6"/>
          <p:cNvSpPr/>
          <p:nvPr/>
        </p:nvSpPr>
        <p:spPr>
          <a:xfrm>
            <a:off x="4012203" y="11611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05" name="Google Shape;305;p36"/>
          <p:cNvGrpSpPr/>
          <p:nvPr/>
        </p:nvGrpSpPr>
        <p:grpSpPr>
          <a:xfrm>
            <a:off x="21189661" y="-117606"/>
            <a:ext cx="3951488" cy="3734132"/>
            <a:chOff x="0" y="-1"/>
            <a:chExt cx="3951486" cy="3734131"/>
          </a:xfrm>
        </p:grpSpPr>
        <p:sp>
          <p:nvSpPr>
            <p:cNvPr id="306" name="Google Shape;306;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7" name="Google Shape;307;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8" name="Google Shape;308;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