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6" r:id="rId4"/>
  </p:sldMasterIdLst>
  <p:notesMasterIdLst>
    <p:notesMasterId r:id="rId15"/>
  </p:notesMasterIdLst>
  <p:sldIdLst>
    <p:sldId id="265" r:id="rId5"/>
    <p:sldId id="256" r:id="rId6"/>
    <p:sldId id="257" r:id="rId7"/>
    <p:sldId id="258" r:id="rId8"/>
    <p:sldId id="259" r:id="rId9"/>
    <p:sldId id="260" r:id="rId10"/>
    <p:sldId id="262" r:id="rId11"/>
    <p:sldId id="261" r:id="rId12"/>
    <p:sldId id="26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467" y="0"/>
            <a:ext cx="122004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" y="41527"/>
            <a:ext cx="12123456" cy="1718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" y="1852510"/>
            <a:ext cx="12123456" cy="4138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245" y="0"/>
            <a:ext cx="77565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78" y="452927"/>
            <a:ext cx="11003422" cy="57240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Con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5" y="0"/>
            <a:ext cx="9921668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6" y="839794"/>
            <a:ext cx="10783190" cy="4381685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1022" y="726393"/>
            <a:ext cx="6622279" cy="5537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ả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ghỉ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ắng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88763"/>
            <a:ext cx="10515600" cy="5486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ả,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390</Words>
  <PresentationFormat>Widescreen</PresentationFormat>
  <Paragraphs>25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</vt:i4>
      </vt:variant>
    </vt:vector>
  </HeadingPairs>
  <TitlesOfParts>
    <vt:vector size="25" baseType="lpstr">
      <vt:lpstr>Arial</vt:lpstr>
      <vt:lpstr>SimSun</vt:lpstr>
      <vt:lpstr>Wingdings</vt:lpstr>
      <vt:lpstr>Segoe UI</vt:lpstr>
      <vt:lpstr>Times New Roman</vt:lpstr>
      <vt:lpstr>Times New Roman</vt:lpstr>
      <vt:lpstr>Tahoma</vt:lpstr>
      <vt:lpstr>Microsoft YaHei</vt:lpstr>
      <vt:lpstr>Arial Unicode MS</vt:lpstr>
      <vt:lpstr>Calibri Light</vt:lpstr>
      <vt:lpstr>Calibri</vt:lpstr>
      <vt:lpstr>等线</vt:lpstr>
      <vt:lpstr>Bạn nhỏ 16x9</vt:lpstr>
      <vt:lpstr>1_Office Theme</vt:lpstr>
      <vt:lpstr>Gear Drives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2020-08-20T08:54:00Z</dcterms:created>
  <dcterms:modified xsi:type="dcterms:W3CDTF">2020-09-01T03:48:46Z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