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5" r:id="rId3"/>
    <p:sldMasterId id="2147483709" r:id="rId4"/>
  </p:sldMasterIdLst>
  <p:notesMasterIdLst>
    <p:notesMasterId r:id="rId19"/>
  </p:notesMasterIdLst>
  <p:sldIdLst>
    <p:sldId id="324" r:id="rId5"/>
    <p:sldId id="334" r:id="rId6"/>
    <p:sldId id="335" r:id="rId7"/>
    <p:sldId id="336" r:id="rId8"/>
    <p:sldId id="333" r:id="rId9"/>
    <p:sldId id="337" r:id="rId10"/>
    <p:sldId id="318" r:id="rId11"/>
    <p:sldId id="319" r:id="rId12"/>
    <p:sldId id="341" r:id="rId13"/>
    <p:sldId id="338" r:id="rId14"/>
    <p:sldId id="339" r:id="rId15"/>
    <p:sldId id="276" r:id="rId16"/>
    <p:sldId id="282" r:id="rId17"/>
    <p:sldId id="279" r:id="rId18"/>
  </p:sldIdLst>
  <p:sldSz cx="9144000" cy="5143500" type="screen16x9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1BE"/>
    <a:srgbClr val="FF00FF"/>
    <a:srgbClr val="ECB2CB"/>
    <a:srgbClr val="FFCCFF"/>
    <a:srgbClr val="E9A5C2"/>
    <a:srgbClr val="008A3E"/>
    <a:srgbClr val="E183AB"/>
    <a:srgbClr val="FFFF66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FC6C34-7E37-7D5A-EC67-860F6B55BC5F}" v="2" dt="2020-08-10T15:13:42.094"/>
    <p1510:client id="{6C9B294E-4BA9-413A-8FC9-7C6835BB56B8}" v="1" dt="2020-08-11T05:27:47.389"/>
    <p1510:client id="{A77E535D-64B8-4849-8373-C9856491E641}" v="4" dt="2020-08-10T22:1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3" autoAdjust="0"/>
    <p:restoredTop sz="94660"/>
  </p:normalViewPr>
  <p:slideViewPr>
    <p:cSldViewPr>
      <p:cViewPr>
        <p:scale>
          <a:sx n="80" d="100"/>
          <a:sy n="80" d="100"/>
        </p:scale>
        <p:origin x="-1507" y="-58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a3d25e8665d24784db8b40b5b60cda1a191872e911952b607f7675fb564fa7e5::" providerId="AD" clId="Web-{A77E535D-64B8-4849-8373-C9856491E641}"/>
    <pc:docChg chg="modSld">
      <pc:chgData name="Người dùng Khách" userId="S::urn:spo:anon#a3d25e8665d24784db8b40b5b60cda1a191872e911952b607f7675fb564fa7e5::" providerId="AD" clId="Web-{A77E535D-64B8-4849-8373-C9856491E641}" dt="2020-08-10T22:19:04.132" v="3" actId="1076"/>
      <pc:docMkLst>
        <pc:docMk/>
      </pc:docMkLst>
      <pc:sldChg chg="modSp">
        <pc:chgData name="Người dùng Khách" userId="S::urn:spo:anon#a3d25e8665d24784db8b40b5b60cda1a191872e911952b607f7675fb564fa7e5::" providerId="AD" clId="Web-{A77E535D-64B8-4849-8373-C9856491E641}" dt="2020-08-10T22:18:19.069" v="2" actId="1076"/>
        <pc:sldMkLst>
          <pc:docMk/>
          <pc:sldMk cId="2927387076" sldId="276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8:19.069" v="2" actId="1076"/>
          <ac:picMkLst>
            <pc:docMk/>
            <pc:sldMk cId="2927387076" sldId="276"/>
            <ac:picMk id="2" creationId="{00000000-0000-0000-0000-000000000000}"/>
          </ac:picMkLst>
        </pc:picChg>
      </pc:sldChg>
      <pc:sldChg chg="modSp">
        <pc:chgData name="Người dùng Khách" userId="S::urn:spo:anon#a3d25e8665d24784db8b40b5b60cda1a191872e911952b607f7675fb564fa7e5::" providerId="AD" clId="Web-{A77E535D-64B8-4849-8373-C9856491E641}" dt="2020-08-10T22:19:04.132" v="3" actId="1076"/>
        <pc:sldMkLst>
          <pc:docMk/>
          <pc:sldMk cId="860162532" sldId="282"/>
        </pc:sldMkLst>
        <pc:picChg chg="mod">
          <ac:chgData name="Người dùng Khách" userId="S::urn:spo:anon#a3d25e8665d24784db8b40b5b60cda1a191872e911952b607f7675fb564fa7e5::" providerId="AD" clId="Web-{A77E535D-64B8-4849-8373-C9856491E641}" dt="2020-08-10T22:19:04.132" v="3" actId="1076"/>
          <ac:picMkLst>
            <pc:docMk/>
            <pc:sldMk cId="860162532" sldId="282"/>
            <ac:picMk id="4" creationId="{00000000-0000-0000-0000-000000000000}"/>
          </ac:picMkLst>
        </pc:picChg>
      </pc:sldChg>
    </pc:docChg>
  </pc:docChgLst>
  <pc:docChgLst>
    <pc:chgData name="Hoang Thi Nhung" userId="S::nhunght.nov.19@msedu.edu.vn::2c659f5f-1458-4364-b2b3-21e33bb1b9bf" providerId="AD" clId="Web-{41FC6C34-7E37-7D5A-EC67-860F6B55BC5F}"/>
    <pc:docChg chg="modSld">
      <pc:chgData name="Hoang Thi Nhung" userId="S::nhunght.nov.19@msedu.edu.vn::2c659f5f-1458-4364-b2b3-21e33bb1b9bf" providerId="AD" clId="Web-{41FC6C34-7E37-7D5A-EC67-860F6B55BC5F}" dt="2020-08-10T15:13:42.094" v="1" actId="14100"/>
      <pc:docMkLst>
        <pc:docMk/>
      </pc:docMkLst>
      <pc:sldChg chg="modSp">
        <pc:chgData name="Hoang Thi Nhung" userId="S::nhunght.nov.19@msedu.edu.vn::2c659f5f-1458-4364-b2b3-21e33bb1b9bf" providerId="AD" clId="Web-{41FC6C34-7E37-7D5A-EC67-860F6B55BC5F}" dt="2020-08-10T15:13:42.094" v="1" actId="14100"/>
        <pc:sldMkLst>
          <pc:docMk/>
          <pc:sldMk cId="4038747461" sldId="269"/>
        </pc:sldMkLst>
        <pc:picChg chg="mod">
          <ac:chgData name="Hoang Thi Nhung" userId="S::nhunght.nov.19@msedu.edu.vn::2c659f5f-1458-4364-b2b3-21e33bb1b9bf" providerId="AD" clId="Web-{41FC6C34-7E37-7D5A-EC67-860F6B55BC5F}" dt="2020-08-10T15:13:42.094" v="1" actId="14100"/>
          <ac:picMkLst>
            <pc:docMk/>
            <pc:sldMk cId="4038747461" sldId="269"/>
            <ac:picMk id="8" creationId="{00000000-0000-0000-0000-000000000000}"/>
          </ac:picMkLst>
        </pc:picChg>
      </pc:sldChg>
    </pc:docChg>
  </pc:docChgLst>
  <pc:docChgLst>
    <pc:chgData name="Người dùng Khách" userId="S::urn:spo:anon#a3d25e8665d24784db8b40b5b60cda1a191872e911952b607f7675fb564fa7e5::" providerId="AD" clId="Web-{6C9B294E-4BA9-413A-8FC9-7C6835BB56B8}"/>
    <pc:docChg chg="modSld">
      <pc:chgData name="Người dùng Khách" userId="S::urn:spo:anon#a3d25e8665d24784db8b40b5b60cda1a191872e911952b607f7675fb564fa7e5::" providerId="AD" clId="Web-{6C9B294E-4BA9-413A-8FC9-7C6835BB56B8}" dt="2020-08-11T05:27:47.389" v="0" actId="1076"/>
      <pc:docMkLst>
        <pc:docMk/>
      </pc:docMkLst>
      <pc:sldChg chg="modSp">
        <pc:chgData name="Người dùng Khách" userId="S::urn:spo:anon#a3d25e8665d24784db8b40b5b60cda1a191872e911952b607f7675fb564fa7e5::" providerId="AD" clId="Web-{6C9B294E-4BA9-413A-8FC9-7C6835BB56B8}" dt="2020-08-11T05:27:47.389" v="0" actId="1076"/>
        <pc:sldMkLst>
          <pc:docMk/>
          <pc:sldMk cId="2366539268" sldId="257"/>
        </pc:sldMkLst>
        <pc:grpChg chg="mod">
          <ac:chgData name="Người dùng Khách" userId="S::urn:spo:anon#a3d25e8665d24784db8b40b5b60cda1a191872e911952b607f7675fb564fa7e5::" providerId="AD" clId="Web-{6C9B294E-4BA9-413A-8FC9-7C6835BB56B8}" dt="2020-08-11T05:27:47.389" v="0" actId="1076"/>
          <ac:grpSpMkLst>
            <pc:docMk/>
            <pc:sldMk cId="2366539268" sldId="257"/>
            <ac:grpSpMk id="2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0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83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74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59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1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8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03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44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1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87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59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33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68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90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25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9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65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9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5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988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04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22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39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93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31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15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56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22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9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02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726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9539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3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86"/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8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603E41B-0BE4-44FA-A54E-55DD37A3B5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B883E38-DA70-4FDB-AB4A-4F20588A7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19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7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08" y="3"/>
            <a:ext cx="10260330" cy="5117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312006"/>
            <a:ext cx="7162800" cy="110798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914286"/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!     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3" y="1419342"/>
            <a:ext cx="228528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>
            <a:extLst>
              <a:ext uri="{FF2B5EF4-FFF2-40B4-BE49-F238E27FC236}">
                <a16:creationId xmlns="" xmlns:a16="http://schemas.microsoft.com/office/drawing/2014/main" id="{3247BBC0-B4BA-4454-85B7-9BC57AEFF87D}"/>
              </a:ext>
            </a:extLst>
          </p:cNvPr>
          <p:cNvSpPr txBox="1"/>
          <p:nvPr/>
        </p:nvSpPr>
        <p:spPr>
          <a:xfrm>
            <a:off x="2070298" y="133350"/>
            <a:ext cx="608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vào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vở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Luyện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tập</a:t>
            </a:r>
            <a:r>
              <a:rPr lang="en-US" altLang="zh-CN" sz="3200" dirty="0">
                <a:solidFill>
                  <a:srgbClr val="0070C0"/>
                </a:solidFill>
                <a:latin typeface="HP-222" panose="020B0803050302020204" pitchFamily="34" charset="0"/>
                <a:ea typeface="微软雅黑" panose="020B0503020204020204" pitchFamily="34" charset="-122"/>
              </a:rPr>
              <a:t> 1 </a:t>
            </a:r>
            <a:endParaRPr lang="zh-CN" altLang="en-US" sz="3200" dirty="0">
              <a:solidFill>
                <a:srgbClr val="0070C0"/>
              </a:solidFill>
              <a:latin typeface="HP-222" panose="020B08030503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93285"/>
            <a:ext cx="2362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prstClr val="black"/>
                </a:solidFill>
                <a:latin typeface="H-222"/>
              </a:rPr>
              <a:t>3</a:t>
            </a:r>
            <a:r>
              <a:rPr lang="nl-NL" sz="2800" b="1" dirty="0" smtClean="0">
                <a:solidFill>
                  <a:prstClr val="black"/>
                </a:solidFill>
                <a:latin typeface="H-222"/>
              </a:rPr>
              <a:t>. Tập viết:</a:t>
            </a:r>
            <a:endParaRPr lang="en-US" sz="2800" b="1" dirty="0">
              <a:solidFill>
                <a:prstClr val="black"/>
              </a:solidFill>
              <a:latin typeface="H-222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800350"/>
            <a:ext cx="90678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50"/>
            <a:ext cx="9144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20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38" y="0"/>
            <a:ext cx="36165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1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07207"/>
            <a:ext cx="9144000" cy="3133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291465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71443" y="57150"/>
            <a:ext cx="9143999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1944037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11" y="2608898"/>
            <a:ext cx="783431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07172"/>
            <a:ext cx="2552700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0" y="1993585"/>
            <a:ext cx="1985963" cy="1450181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90" y="427198"/>
            <a:ext cx="1559719" cy="1402556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2955134"/>
            <a:ext cx="7025640" cy="2013109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4656297"/>
            <a:ext cx="9182576" cy="53292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288956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8100"/>
            <a:ext cx="8153400" cy="70787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914286"/>
            <a:r>
              <a:rPr lang="en-US" sz="4000" b="1" dirty="0">
                <a:solidFill>
                  <a:srgbClr val="FF0000"/>
                </a:solidFill>
                <a:latin typeface="H-222"/>
              </a:rPr>
              <a:t>HOẠT ĐỘNG 1: </a:t>
            </a:r>
            <a:r>
              <a:rPr lang="en-US" sz="4000" b="1" dirty="0" err="1">
                <a:solidFill>
                  <a:prstClr val="black"/>
                </a:solidFill>
                <a:latin typeface="H-222"/>
              </a:rPr>
              <a:t>Khởi</a:t>
            </a:r>
            <a:r>
              <a:rPr lang="en-US" sz="4000" b="1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H-222"/>
              </a:rPr>
              <a:t>động</a:t>
            </a:r>
            <a:endParaRPr lang="en-US" sz="4000" dirty="0">
              <a:solidFill>
                <a:prstClr val="black"/>
              </a:solidFill>
              <a:latin typeface="H-2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087840"/>
            <a:ext cx="7467600" cy="58476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just" defTabSz="914286"/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Nêu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các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chữ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đã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học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ở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bài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smtClean="0">
                <a:solidFill>
                  <a:prstClr val="black"/>
                </a:solidFill>
                <a:latin typeface="HP-222" panose="020B0803050302020204" pitchFamily="34" charset="0"/>
              </a:rPr>
              <a:t>40 </a:t>
            </a:r>
            <a:r>
              <a:rPr lang="en-US" altLang="zh-CN" sz="3200" b="1" dirty="0" err="1">
                <a:solidFill>
                  <a:prstClr val="black"/>
                </a:solidFill>
                <a:latin typeface="HP-222" panose="020B0803050302020204" pitchFamily="34" charset="0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b="1" dirty="0" smtClean="0">
                <a:solidFill>
                  <a:prstClr val="black"/>
                </a:solidFill>
                <a:latin typeface="HP-222" panose="020B0803050302020204" pitchFamily="34" charset="0"/>
              </a:rPr>
              <a:t>41 </a:t>
            </a:r>
            <a:endParaRPr lang="zh-CN" altLang="en-US" sz="3200" b="1" dirty="0">
              <a:solidFill>
                <a:prstClr val="black"/>
              </a:solidFill>
              <a:latin typeface="HP-222" panose="020B08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799340"/>
            <a:ext cx="8153400" cy="1077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just" defTabSz="914286"/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chữ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học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bài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smtClean="0">
                <a:solidFill>
                  <a:srgbClr val="002060"/>
                </a:solidFill>
                <a:latin typeface="HP-222" panose="020B0803050302020204" pitchFamily="34" charset="0"/>
              </a:rPr>
              <a:t>40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smtClean="0">
                <a:solidFill>
                  <a:srgbClr val="002060"/>
                </a:solidFill>
                <a:latin typeface="HP-222" panose="020B0803050302020204" pitchFamily="34" charset="0"/>
              </a:rPr>
              <a:t>41 </a:t>
            </a:r>
            <a:r>
              <a:rPr lang="en-US" altLang="zh-CN" sz="3200" dirty="0" err="1">
                <a:solidFill>
                  <a:srgbClr val="002060"/>
                </a:solidFill>
                <a:latin typeface="HP-222" panose="020B0803050302020204" pitchFamily="34" charset="0"/>
              </a:rPr>
              <a:t>là</a:t>
            </a:r>
            <a:r>
              <a:rPr lang="en-US" altLang="zh-CN" sz="3200" dirty="0">
                <a:solidFill>
                  <a:srgbClr val="002060"/>
                </a:solidFill>
                <a:latin typeface="HP-222" panose="020B0803050302020204" pitchFamily="34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â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m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â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p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e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m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HP-222" panose="020B0803050302020204" pitchFamily="34" charset="0"/>
              </a:rPr>
              <a:t>e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p</a:t>
            </a:r>
            <a:r>
              <a:rPr lang="en-US" altLang="zh-CN" sz="3200" dirty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củ</a:t>
            </a:r>
            <a:r>
              <a:rPr lang="en-US" altLang="zh-CN" sz="32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sâm</a:t>
            </a:r>
            <a:r>
              <a:rPr lang="en-US" altLang="zh-CN" sz="32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cá</a:t>
            </a:r>
            <a:r>
              <a:rPr lang="en-US" altLang="zh-CN" sz="3200" dirty="0" smtClean="0">
                <a:solidFill>
                  <a:srgbClr val="C00000"/>
                </a:solidFill>
                <a:latin typeface="HP-222" panose="020B080305030202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mập</a:t>
            </a:r>
            <a:r>
              <a:rPr lang="en-US" altLang="zh-CN" sz="32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kem</a:t>
            </a:r>
            <a:r>
              <a:rPr lang="en-US" altLang="zh-CN" sz="3200" dirty="0" smtClean="0">
                <a:solidFill>
                  <a:srgbClr val="C00000"/>
                </a:solidFill>
                <a:latin typeface="HP-222" panose="020B0803050302020204" pitchFamily="34" charset="0"/>
              </a:rPr>
              <a:t>, </a:t>
            </a:r>
            <a:r>
              <a:rPr lang="en-US" altLang="zh-CN" sz="3200" dirty="0" err="1" smtClean="0">
                <a:solidFill>
                  <a:srgbClr val="C00000"/>
                </a:solidFill>
                <a:latin typeface="HP-222" panose="020B0803050302020204" pitchFamily="34" charset="0"/>
              </a:rPr>
              <a:t>dép</a:t>
            </a:r>
            <a:r>
              <a:rPr lang="en-US" altLang="zh-CN" sz="3200" dirty="0" smtClean="0">
                <a:solidFill>
                  <a:srgbClr val="C00000"/>
                </a:solidFill>
                <a:latin typeface="HP-222" panose="020B08030503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HP-222" panose="020B08030503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219200" y="3333750"/>
            <a:ext cx="6019800" cy="1600200"/>
          </a:xfrm>
          <a:prstGeom prst="cloudCallout">
            <a:avLst>
              <a:gd name="adj1" fmla="val -6118"/>
              <a:gd name="adj2" fmla="val -79062"/>
            </a:avLst>
          </a:prstGeom>
          <a:solidFill>
            <a:srgbClr val="61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 defTabSz="914286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3638551"/>
            <a:ext cx="4438650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286"/>
            <a:r>
              <a:rPr lang="en-US" sz="2400" dirty="0" err="1">
                <a:solidFill>
                  <a:srgbClr val="002060"/>
                </a:solidFill>
                <a:latin typeface="H-222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kiểu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H-222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,</a:t>
            </a:r>
            <a:r>
              <a:rPr lang="en-US" sz="2400" dirty="0" smtClean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cỡ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kiểu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H-222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H-2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894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71650" y="80056"/>
            <a:ext cx="5772150" cy="1177245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en-US" sz="24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2020</a:t>
            </a:r>
          </a:p>
          <a:p>
            <a:pPr algn="ctr" defTabSz="685783">
              <a:lnSpc>
                <a:spcPct val="150000"/>
              </a:lnSpc>
            </a:pPr>
            <a:r>
              <a:rPr lang="en-US" sz="2400" b="1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HP001 4 hàng" pitchFamily="34" charset="0"/>
                <a:cs typeface="Times New Roman" pitchFamily="18" charset="0"/>
              </a:rPr>
              <a:t>viết</a:t>
            </a:r>
            <a:endParaRPr lang="en-US" sz="2400" b="1" dirty="0">
              <a:solidFill>
                <a:prstClr val="black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5100" y="1200150"/>
            <a:ext cx="1714500" cy="900238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en-US" sz="3600" b="1" dirty="0" err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 17: </a:t>
            </a:r>
            <a:endParaRPr lang="en-US" sz="3600" b="1" dirty="0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00550" y="1111600"/>
            <a:ext cx="3943350" cy="992571"/>
          </a:xfrm>
          <a:prstGeom prst="rect">
            <a:avLst/>
          </a:prstGeom>
          <a:noFill/>
        </p:spPr>
        <p:txBody>
          <a:bodyPr wrap="square" lIns="68571" tIns="34286" rIns="68571" bIns="34286" rtlCol="0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 40, 41</a:t>
            </a:r>
            <a:endParaRPr lang="en-US" sz="4000" dirty="0">
              <a:solidFill>
                <a:srgbClr val="FF0000"/>
              </a:solidFill>
              <a:latin typeface="HP-222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33350"/>
            <a:ext cx="8763000" cy="70787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914286"/>
            <a:r>
              <a:rPr lang="en-US" sz="4000" b="1" dirty="0">
                <a:solidFill>
                  <a:srgbClr val="FF0000"/>
                </a:solidFill>
                <a:latin typeface="H-222"/>
              </a:rPr>
              <a:t>HOẠT ĐỘNG </a:t>
            </a:r>
            <a:r>
              <a:rPr lang="en-US" sz="3600" b="1" dirty="0">
                <a:solidFill>
                  <a:srgbClr val="FF0000"/>
                </a:solidFill>
                <a:latin typeface="H-222"/>
              </a:rPr>
              <a:t>2: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Khám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phá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luyện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H-222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H-222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71476" y="971551"/>
            <a:ext cx="5876924" cy="954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342892" indent="-342892" defTabSz="914286">
              <a:buFontTx/>
              <a:buAutoNum type="arabicPeriod"/>
            </a:pPr>
            <a:r>
              <a:rPr lang="nl-NL" sz="2800" b="1" dirty="0" smtClean="0">
                <a:solidFill>
                  <a:prstClr val="black"/>
                </a:solidFill>
                <a:latin typeface="H-222"/>
              </a:rPr>
              <a:t>Các vần, tiếng, từ cần viết.</a:t>
            </a:r>
          </a:p>
          <a:p>
            <a:pPr defTabSz="914286"/>
            <a:r>
              <a:rPr lang="nl-NL" sz="2800" b="1" dirty="0" smtClean="0">
                <a:solidFill>
                  <a:prstClr val="black"/>
                </a:solidFill>
                <a:latin typeface="H-222"/>
              </a:rPr>
              <a:t>    </a:t>
            </a:r>
            <a:endParaRPr lang="en-US" sz="2800" b="1" dirty="0">
              <a:solidFill>
                <a:prstClr val="black"/>
              </a:solidFill>
              <a:latin typeface="H-2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1047751"/>
            <a:ext cx="7620000" cy="36933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r>
              <a:rPr lang="en-US" dirty="0" smtClean="0">
                <a:solidFill>
                  <a:prstClr val="black"/>
                </a:solidFill>
                <a:latin typeface="H-222"/>
              </a:rPr>
              <a:t> </a:t>
            </a:r>
          </a:p>
          <a:p>
            <a:pPr defTabSz="914286"/>
            <a:endParaRPr lang="en-US" dirty="0">
              <a:solidFill>
                <a:prstClr val="black"/>
              </a:solidFill>
              <a:latin typeface="H-222"/>
            </a:endParaRPr>
          </a:p>
          <a:p>
            <a:pPr defTabSz="914286"/>
            <a:endParaRPr lang="en-US" dirty="0" smtClean="0">
              <a:solidFill>
                <a:prstClr val="black"/>
              </a:solidFill>
              <a:latin typeface="H-2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150"/>
            <a:ext cx="9144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90678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838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1" y="133350"/>
            <a:ext cx="6248399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nl-NL" sz="2800" b="1" dirty="0" smtClean="0">
                <a:solidFill>
                  <a:prstClr val="black"/>
                </a:solidFill>
                <a:latin typeface="HP-222"/>
              </a:rPr>
              <a:t>2. Tập viết: </a:t>
            </a:r>
            <a:r>
              <a:rPr lang="en-US" sz="2800" b="1" dirty="0" err="1" smtClean="0">
                <a:solidFill>
                  <a:srgbClr val="C00000"/>
                </a:solidFill>
                <a:latin typeface="HP-222"/>
              </a:rPr>
              <a:t>âm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âp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củ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sâm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cá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mập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.</a:t>
            </a:r>
            <a:r>
              <a:rPr lang="nl-NL" sz="2800" b="1" dirty="0" smtClean="0">
                <a:solidFill>
                  <a:prstClr val="black"/>
                </a:solidFill>
                <a:latin typeface="HP-222"/>
              </a:rPr>
              <a:t> </a:t>
            </a:r>
            <a:endParaRPr lang="en-US" sz="2800" b="1" dirty="0">
              <a:solidFill>
                <a:prstClr val="black"/>
              </a:solidFill>
              <a:latin typeface="HP-2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" y="2433380"/>
            <a:ext cx="8153400" cy="51937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HP-222" pitchFamily="34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HP-222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HP-222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HP-222" panose="020B0803050302020204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HP-222" panose="020B0803050302020204" pitchFamily="34" charset="0"/>
              </a:rPr>
              <a:t> ?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30391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P-222" pitchFamily="34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2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â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m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c,u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, a.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00" y="35725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2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rưỡi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s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7200" y="41059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4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p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533400" y="1733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81200" y="1733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257800" y="1733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81800" y="1733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620000" y="173355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229600" y="1733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123950" y="1733550"/>
            <a:ext cx="457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962400" y="17335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505200" y="1733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400800" y="1733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62200" y="17335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124200" y="1733550"/>
            <a:ext cx="2286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715000" y="1885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715000" y="19621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8686800" y="18859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86800" y="19621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06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7150"/>
            <a:ext cx="571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-222"/>
              </a:rPr>
              <a:t>Video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dẫn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viết</a:t>
            </a:r>
            <a:endParaRPr lang="en-US" sz="2800" dirty="0">
              <a:solidFill>
                <a:srgbClr val="FF0000"/>
              </a:solidFill>
              <a:latin typeface="H-222"/>
            </a:endParaRPr>
          </a:p>
        </p:txBody>
      </p:sp>
      <p:pic>
        <p:nvPicPr>
          <p:cNvPr id="3" name="video bài 4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819150"/>
            <a:ext cx="76200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743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89350"/>
            <a:ext cx="7543800" cy="3581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529" y="134530"/>
            <a:ext cx="5080071" cy="830997"/>
          </a:xfrm>
          <a:prstGeom prst="rect">
            <a:avLst/>
          </a:prstGeom>
          <a:ln>
            <a:solidFill>
              <a:srgbClr val="DF31B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Thư</a:t>
            </a:r>
            <a:r>
              <a:rPr lang="en-US" sz="4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H-222"/>
              </a:rPr>
              <a:t>giãn</a:t>
            </a:r>
            <a:endParaRPr lang="en-US" sz="4800" dirty="0">
              <a:solidFill>
                <a:srgbClr val="FF0000"/>
              </a:solidFill>
              <a:latin typeface="H-222"/>
            </a:endParaRPr>
          </a:p>
        </p:txBody>
      </p:sp>
    </p:spTree>
    <p:extLst>
      <p:ext uri="{BB962C8B-B14F-4D97-AF65-F5344CB8AC3E}">
        <p14:creationId xmlns:p14="http://schemas.microsoft.com/office/powerpoint/2010/main" val="32055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981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57150"/>
            <a:ext cx="601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latin typeface="HP-222"/>
              </a:rPr>
              <a:t>2. Tập viết: </a:t>
            </a:r>
            <a:r>
              <a:rPr lang="en-US" sz="2800" b="1" dirty="0" err="1">
                <a:solidFill>
                  <a:srgbClr val="C00000"/>
                </a:solidFill>
                <a:latin typeface="HP-222"/>
              </a:rPr>
              <a:t>e</a:t>
            </a:r>
            <a:r>
              <a:rPr lang="en-US" sz="2800" b="1" dirty="0" err="1" smtClean="0">
                <a:solidFill>
                  <a:srgbClr val="C00000"/>
                </a:solidFill>
                <a:latin typeface="HP-222"/>
              </a:rPr>
              <a:t>m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>
                <a:solidFill>
                  <a:srgbClr val="C00000"/>
                </a:solidFill>
                <a:latin typeface="HP-222"/>
              </a:rPr>
              <a:t>e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p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kem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, </a:t>
            </a:r>
            <a:r>
              <a:rPr lang="en-US" altLang="zh-CN" sz="2800" b="1" dirty="0" err="1" smtClean="0">
                <a:solidFill>
                  <a:srgbClr val="C00000"/>
                </a:solidFill>
                <a:latin typeface="HP-222"/>
              </a:rPr>
              <a:t>dép</a:t>
            </a:r>
            <a:r>
              <a:rPr lang="en-US" altLang="zh-CN" sz="2800" b="1" dirty="0" smtClean="0">
                <a:solidFill>
                  <a:srgbClr val="C00000"/>
                </a:solidFill>
                <a:latin typeface="HP-222"/>
              </a:rPr>
              <a:t>.</a:t>
            </a:r>
            <a:r>
              <a:rPr lang="nl-NL" sz="2800" b="1" dirty="0" smtClean="0">
                <a:latin typeface="HP-222"/>
              </a:rPr>
              <a:t> </a:t>
            </a:r>
            <a:endParaRPr lang="en-US" sz="2800" b="1" dirty="0">
              <a:latin typeface="HP-2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808" y="234315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HP-222" pitchFamily="34" charset="0"/>
              </a:rPr>
              <a:t>   </a:t>
            </a:r>
            <a:r>
              <a:rPr lang="en-US" sz="2800" dirty="0" err="1" smtClean="0">
                <a:latin typeface="HP-222" pitchFamily="34" charset="0"/>
              </a:rPr>
              <a:t>Em</a:t>
            </a:r>
            <a:r>
              <a:rPr lang="en-US" sz="2800" dirty="0" smtClean="0">
                <a:latin typeface="HP-222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hãy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nêu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cách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>
                <a:latin typeface="HP-222" panose="020B0803050302020204" pitchFamily="34" charset="0"/>
              </a:rPr>
              <a:t>viết</a:t>
            </a:r>
            <a:r>
              <a:rPr lang="en-US" sz="2800" dirty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và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độ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cao</a:t>
            </a:r>
            <a:r>
              <a:rPr lang="en-US" sz="2800" dirty="0" smtClean="0">
                <a:latin typeface="HP-222" panose="020B0803050302020204" pitchFamily="34" charset="0"/>
              </a:rPr>
              <a:t> </a:t>
            </a:r>
            <a:r>
              <a:rPr lang="en-US" sz="2800" dirty="0" err="1" smtClean="0">
                <a:latin typeface="HP-222" panose="020B0803050302020204" pitchFamily="34" charset="0"/>
              </a:rPr>
              <a:t>các</a:t>
            </a:r>
            <a:r>
              <a:rPr lang="en-US" sz="2800" dirty="0" smtClean="0">
                <a:latin typeface="HP-222" panose="020B0803050302020204" pitchFamily="34" charset="0"/>
              </a:rPr>
              <a:t> con </a:t>
            </a:r>
            <a:r>
              <a:rPr lang="en-US" sz="2800" dirty="0" err="1" smtClean="0">
                <a:latin typeface="HP-222" panose="020B0803050302020204" pitchFamily="34" charset="0"/>
              </a:rPr>
              <a:t>chữ</a:t>
            </a:r>
            <a:r>
              <a:rPr lang="en-US" sz="2800" dirty="0" smtClean="0">
                <a:latin typeface="HP-222" panose="020B0803050302020204" pitchFamily="34" charset="0"/>
              </a:rPr>
              <a:t> ?</a:t>
            </a:r>
            <a:endParaRPr lang="en-US" sz="2800" dirty="0">
              <a:latin typeface="HP-222" panose="020B08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0391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2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e, m.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35725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4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p, d.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41059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cao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5 li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-222" pitchFamily="34" charset="0"/>
              </a:rPr>
              <a:t>con </a:t>
            </a:r>
            <a:r>
              <a:rPr lang="en-US" sz="2800" dirty="0" err="1" smtClean="0">
                <a:solidFill>
                  <a:srgbClr val="FF0000"/>
                </a:solidFill>
                <a:latin typeface="HP-222" pitchFamily="34" charset="0"/>
              </a:rPr>
              <a:t>chữ</a:t>
            </a:r>
            <a:r>
              <a:rPr lang="en-US" sz="2800" dirty="0" smtClean="0">
                <a:solidFill>
                  <a:srgbClr val="FF0000"/>
                </a:solidFill>
                <a:latin typeface="HP-222" pitchFamily="34" charset="0"/>
              </a:rPr>
              <a:t>: k. </a:t>
            </a:r>
            <a:endParaRPr lang="en-US" sz="2800" dirty="0">
              <a:solidFill>
                <a:srgbClr val="FF0000"/>
              </a:solidFill>
              <a:latin typeface="HP-222" pitchFamily="34" charset="0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42950"/>
            <a:ext cx="90678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609600" y="1809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124200" y="1809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486400" y="1809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72400" y="18097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3000" y="18097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657600" y="1809750"/>
            <a:ext cx="609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229600" y="19621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229600" y="20383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43600" y="19621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43600" y="2038350"/>
            <a:ext cx="228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667000" y="1809750"/>
            <a:ext cx="22860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61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57150"/>
            <a:ext cx="5715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H-222"/>
              </a:rPr>
              <a:t>Video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hướng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dẫn</a:t>
            </a:r>
            <a:r>
              <a:rPr lang="en-US" sz="2800" dirty="0" smtClean="0">
                <a:solidFill>
                  <a:srgbClr val="FF0000"/>
                </a:solidFill>
                <a:latin typeface="H-222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H-222"/>
              </a:rPr>
              <a:t>viết</a:t>
            </a:r>
            <a:endParaRPr lang="en-US" sz="2800" dirty="0">
              <a:solidFill>
                <a:srgbClr val="FF0000"/>
              </a:solidFill>
              <a:latin typeface="H-222"/>
            </a:endParaRPr>
          </a:p>
        </p:txBody>
      </p:sp>
      <p:pic>
        <p:nvPicPr>
          <p:cNvPr id="2" name="Vi deo viết bài 4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971550"/>
            <a:ext cx="75438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593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1726</TotalTime>
  <Words>274</Words>
  <Application>Microsoft Office PowerPoint</Application>
  <PresentationFormat>On-screen Show (16:9)</PresentationFormat>
  <Paragraphs>46</Paragraphs>
  <Slides>14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216</cp:revision>
  <dcterms:created xsi:type="dcterms:W3CDTF">2020-05-18T12:48:51Z</dcterms:created>
  <dcterms:modified xsi:type="dcterms:W3CDTF">2020-08-24T15:19:05Z</dcterms:modified>
</cp:coreProperties>
</file>