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Play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PxNMImlzj+O44ZEGaugFst9fS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1.jp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40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3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jp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3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3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3.pn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.png"/><Relationship Id="rId18" Type="http://schemas.openxmlformats.org/officeDocument/2006/relationships/image" Target="../media/image95.png"/><Relationship Id="rId3" Type="http://schemas.openxmlformats.org/officeDocument/2006/relationships/image" Target="../media/image1.jpg"/><Relationship Id="rId7" Type="http://schemas.openxmlformats.org/officeDocument/2006/relationships/image" Target="../media/image57.png"/><Relationship Id="rId12" Type="http://schemas.openxmlformats.org/officeDocument/2006/relationships/image" Target="../media/image92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49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53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13" Type="http://schemas.openxmlformats.org/officeDocument/2006/relationships/image" Target="../media/image103.png"/><Relationship Id="rId3" Type="http://schemas.openxmlformats.org/officeDocument/2006/relationships/image" Target="../media/image1.jpg"/><Relationship Id="rId7" Type="http://schemas.openxmlformats.org/officeDocument/2006/relationships/image" Target="../media/image97.png"/><Relationship Id="rId12" Type="http://schemas.openxmlformats.org/officeDocument/2006/relationships/image" Target="../media/image102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g"/><Relationship Id="rId11" Type="http://schemas.openxmlformats.org/officeDocument/2006/relationships/image" Target="../media/image101.png"/><Relationship Id="rId5" Type="http://schemas.openxmlformats.org/officeDocument/2006/relationships/image" Target="../media/image3.png"/><Relationship Id="rId15" Type="http://schemas.openxmlformats.org/officeDocument/2006/relationships/image" Target="../media/image105.png"/><Relationship Id="rId10" Type="http://schemas.openxmlformats.org/officeDocument/2006/relationships/image" Target="../media/image100.jpg"/><Relationship Id="rId4" Type="http://schemas.openxmlformats.org/officeDocument/2006/relationships/image" Target="../media/image84.png"/><Relationship Id="rId9" Type="http://schemas.openxmlformats.org/officeDocument/2006/relationships/image" Target="../media/image99.png"/><Relationship Id="rId14" Type="http://schemas.openxmlformats.org/officeDocument/2006/relationships/image" Target="../media/image10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13" Type="http://schemas.openxmlformats.org/officeDocument/2006/relationships/image" Target="../media/image103.png"/><Relationship Id="rId3" Type="http://schemas.openxmlformats.org/officeDocument/2006/relationships/image" Target="../media/image1.jpg"/><Relationship Id="rId7" Type="http://schemas.openxmlformats.org/officeDocument/2006/relationships/image" Target="../media/image97.png"/><Relationship Id="rId12" Type="http://schemas.openxmlformats.org/officeDocument/2006/relationships/image" Target="../media/image110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g"/><Relationship Id="rId11" Type="http://schemas.openxmlformats.org/officeDocument/2006/relationships/image" Target="../media/image101.png"/><Relationship Id="rId5" Type="http://schemas.openxmlformats.org/officeDocument/2006/relationships/image" Target="../media/image3.png"/><Relationship Id="rId15" Type="http://schemas.openxmlformats.org/officeDocument/2006/relationships/image" Target="../media/image105.png"/><Relationship Id="rId10" Type="http://schemas.openxmlformats.org/officeDocument/2006/relationships/image" Target="../media/image109.jpg"/><Relationship Id="rId4" Type="http://schemas.openxmlformats.org/officeDocument/2006/relationships/image" Target="../media/image84.png"/><Relationship Id="rId9" Type="http://schemas.openxmlformats.org/officeDocument/2006/relationships/image" Target="../media/image99.png"/><Relationship Id="rId14" Type="http://schemas.openxmlformats.org/officeDocument/2006/relationships/image" Target="../media/image11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.jp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3.png"/><Relationship Id="rId10" Type="http://schemas.openxmlformats.org/officeDocument/2006/relationships/image" Target="../media/image117.png"/><Relationship Id="rId4" Type="http://schemas.openxmlformats.org/officeDocument/2006/relationships/image" Target="../media/image84.pn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3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4.mp3"/><Relationship Id="rId21" Type="http://schemas.microsoft.com/office/2007/relationships/media" Target="../media/media12.mp3"/><Relationship Id="rId42" Type="http://schemas.openxmlformats.org/officeDocument/2006/relationships/audio" Target="../media/media22.mp3"/><Relationship Id="rId47" Type="http://schemas.microsoft.com/office/2007/relationships/media" Target="../media/media25.mp3"/><Relationship Id="rId63" Type="http://schemas.microsoft.com/office/2007/relationships/media" Target="../media/media33.mp3"/><Relationship Id="rId68" Type="http://schemas.openxmlformats.org/officeDocument/2006/relationships/audio" Target="../media/media35.mp3"/><Relationship Id="rId16" Type="http://schemas.openxmlformats.org/officeDocument/2006/relationships/audio" Target="../media/media9.mp3"/><Relationship Id="rId11" Type="http://schemas.microsoft.com/office/2007/relationships/media" Target="../media/media7.mp3"/><Relationship Id="rId24" Type="http://schemas.openxmlformats.org/officeDocument/2006/relationships/audio" Target="../media/media13.mp3"/><Relationship Id="rId32" Type="http://schemas.openxmlformats.org/officeDocument/2006/relationships/audio" Target="../media/media17.mp3"/><Relationship Id="rId37" Type="http://schemas.microsoft.com/office/2007/relationships/media" Target="../media/media20.mp3"/><Relationship Id="rId40" Type="http://schemas.openxmlformats.org/officeDocument/2006/relationships/audio" Target="../media/media21.mp3"/><Relationship Id="rId45" Type="http://schemas.microsoft.com/office/2007/relationships/media" Target="../media/media24.mp3"/><Relationship Id="rId53" Type="http://schemas.microsoft.com/office/2007/relationships/media" Target="../media/media28.mp3"/><Relationship Id="rId58" Type="http://schemas.openxmlformats.org/officeDocument/2006/relationships/audio" Target="../media/media30.mp3"/><Relationship Id="rId66" Type="http://schemas.openxmlformats.org/officeDocument/2006/relationships/audio" Target="../media/media34.mp3"/><Relationship Id="rId74" Type="http://schemas.openxmlformats.org/officeDocument/2006/relationships/image" Target="../media/image7.png"/><Relationship Id="rId5" Type="http://schemas.microsoft.com/office/2007/relationships/media" Target="../media/media4.mp3"/><Relationship Id="rId61" Type="http://schemas.microsoft.com/office/2007/relationships/media" Target="../media/media32.mp3"/><Relationship Id="rId19" Type="http://schemas.microsoft.com/office/2007/relationships/media" Target="../media/media11.mp3"/><Relationship Id="rId14" Type="http://schemas.openxmlformats.org/officeDocument/2006/relationships/audio" Target="../media/media8.mp3"/><Relationship Id="rId22" Type="http://schemas.openxmlformats.org/officeDocument/2006/relationships/audio" Target="../media/media12.mp3"/><Relationship Id="rId27" Type="http://schemas.microsoft.com/office/2007/relationships/media" Target="../media/media15.mp3"/><Relationship Id="rId30" Type="http://schemas.openxmlformats.org/officeDocument/2006/relationships/audio" Target="../media/media16.mp3"/><Relationship Id="rId35" Type="http://schemas.microsoft.com/office/2007/relationships/media" Target="../media/media19.mp3"/><Relationship Id="rId43" Type="http://schemas.microsoft.com/office/2007/relationships/media" Target="../media/media23.mp3"/><Relationship Id="rId48" Type="http://schemas.openxmlformats.org/officeDocument/2006/relationships/audio" Target="../media/media25.mp3"/><Relationship Id="rId56" Type="http://schemas.openxmlformats.org/officeDocument/2006/relationships/audio" Target="../media/media29.mp3"/><Relationship Id="rId64" Type="http://schemas.openxmlformats.org/officeDocument/2006/relationships/audio" Target="../media/media33.mp3"/><Relationship Id="rId69" Type="http://schemas.microsoft.com/office/2007/relationships/media" Target="../media/media1.mp3"/><Relationship Id="rId77" Type="http://schemas.openxmlformats.org/officeDocument/2006/relationships/image" Target="../media/image6.png"/><Relationship Id="rId8" Type="http://schemas.openxmlformats.org/officeDocument/2006/relationships/audio" Target="../media/media5.mp3"/><Relationship Id="rId51" Type="http://schemas.microsoft.com/office/2007/relationships/media" Target="../media/media27.mp3"/><Relationship Id="rId72" Type="http://schemas.openxmlformats.org/officeDocument/2006/relationships/notesSlide" Target="../notesSlides/notesSlide2.xml"/><Relationship Id="rId3" Type="http://schemas.microsoft.com/office/2007/relationships/media" Target="../media/media3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microsoft.com/office/2007/relationships/media" Target="../media/media14.mp3"/><Relationship Id="rId33" Type="http://schemas.microsoft.com/office/2007/relationships/media" Target="../media/media18.mp3"/><Relationship Id="rId38" Type="http://schemas.openxmlformats.org/officeDocument/2006/relationships/audio" Target="../media/media20.mp3"/><Relationship Id="rId46" Type="http://schemas.openxmlformats.org/officeDocument/2006/relationships/audio" Target="../media/media24.mp3"/><Relationship Id="rId59" Type="http://schemas.microsoft.com/office/2007/relationships/media" Target="../media/media31.mp3"/><Relationship Id="rId67" Type="http://schemas.microsoft.com/office/2007/relationships/media" Target="../media/media35.mp3"/><Relationship Id="rId20" Type="http://schemas.openxmlformats.org/officeDocument/2006/relationships/audio" Target="../media/media11.mp3"/><Relationship Id="rId41" Type="http://schemas.microsoft.com/office/2007/relationships/media" Target="../media/media22.mp3"/><Relationship Id="rId54" Type="http://schemas.openxmlformats.org/officeDocument/2006/relationships/audio" Target="../media/media28.mp3"/><Relationship Id="rId62" Type="http://schemas.openxmlformats.org/officeDocument/2006/relationships/audio" Target="../media/media32.mp3"/><Relationship Id="rId70" Type="http://schemas.openxmlformats.org/officeDocument/2006/relationships/audio" Target="../media/media1.mp3"/><Relationship Id="rId75" Type="http://schemas.openxmlformats.org/officeDocument/2006/relationships/image" Target="../media/image3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5" Type="http://schemas.microsoft.com/office/2007/relationships/media" Target="../media/media9.mp3"/><Relationship Id="rId23" Type="http://schemas.microsoft.com/office/2007/relationships/media" Target="../media/media13.mp3"/><Relationship Id="rId28" Type="http://schemas.openxmlformats.org/officeDocument/2006/relationships/audio" Target="../media/media15.mp3"/><Relationship Id="rId36" Type="http://schemas.openxmlformats.org/officeDocument/2006/relationships/audio" Target="../media/media19.mp3"/><Relationship Id="rId49" Type="http://schemas.microsoft.com/office/2007/relationships/media" Target="../media/media26.mp3"/><Relationship Id="rId57" Type="http://schemas.microsoft.com/office/2007/relationships/media" Target="../media/media30.mp3"/><Relationship Id="rId10" Type="http://schemas.openxmlformats.org/officeDocument/2006/relationships/audio" Target="../media/media6.mp3"/><Relationship Id="rId31" Type="http://schemas.microsoft.com/office/2007/relationships/media" Target="../media/media17.mp3"/><Relationship Id="rId44" Type="http://schemas.openxmlformats.org/officeDocument/2006/relationships/audio" Target="../media/media23.mp3"/><Relationship Id="rId52" Type="http://schemas.openxmlformats.org/officeDocument/2006/relationships/audio" Target="../media/media27.mp3"/><Relationship Id="rId60" Type="http://schemas.openxmlformats.org/officeDocument/2006/relationships/audio" Target="../media/media31.mp3"/><Relationship Id="rId65" Type="http://schemas.microsoft.com/office/2007/relationships/media" Target="../media/media34.mp3"/><Relationship Id="rId73" Type="http://schemas.openxmlformats.org/officeDocument/2006/relationships/image" Target="../media/image1.jp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39" Type="http://schemas.microsoft.com/office/2007/relationships/media" Target="../media/media21.mp3"/><Relationship Id="rId34" Type="http://schemas.openxmlformats.org/officeDocument/2006/relationships/audio" Target="../media/media18.mp3"/><Relationship Id="rId50" Type="http://schemas.openxmlformats.org/officeDocument/2006/relationships/audio" Target="../media/media26.mp3"/><Relationship Id="rId55" Type="http://schemas.microsoft.com/office/2007/relationships/media" Target="../media/media29.mp3"/><Relationship Id="rId76" Type="http://schemas.openxmlformats.org/officeDocument/2006/relationships/image" Target="../media/image8.png"/><Relationship Id="rId7" Type="http://schemas.microsoft.com/office/2007/relationships/media" Target="../media/media5.mp3"/><Relationship Id="rId71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29" Type="http://schemas.microsoft.com/office/2007/relationships/media" Target="../media/media16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p3"/><Relationship Id="rId13" Type="http://schemas.openxmlformats.org/officeDocument/2006/relationships/image" Target="../media/image1.jpg"/><Relationship Id="rId18" Type="http://schemas.openxmlformats.org/officeDocument/2006/relationships/image" Target="../media/image12.png"/><Relationship Id="rId3" Type="http://schemas.microsoft.com/office/2007/relationships/media" Target="../media/media37.mp3"/><Relationship Id="rId7" Type="http://schemas.microsoft.com/office/2007/relationships/media" Target="../media/media39.mp3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1.png"/><Relationship Id="rId2" Type="http://schemas.openxmlformats.org/officeDocument/2006/relationships/audio" Target="../media/media36.mp3"/><Relationship Id="rId16" Type="http://schemas.openxmlformats.org/officeDocument/2006/relationships/image" Target="../media/image10.png"/><Relationship Id="rId1" Type="http://schemas.microsoft.com/office/2007/relationships/media" Target="../media/media36.mp3"/><Relationship Id="rId6" Type="http://schemas.openxmlformats.org/officeDocument/2006/relationships/audio" Target="../media/media38.mp3"/><Relationship Id="rId11" Type="http://schemas.openxmlformats.org/officeDocument/2006/relationships/slideLayout" Target="../slideLayouts/slideLayout1.xml"/><Relationship Id="rId5" Type="http://schemas.microsoft.com/office/2007/relationships/media" Target="../media/media38.mp3"/><Relationship Id="rId15" Type="http://schemas.openxmlformats.org/officeDocument/2006/relationships/image" Target="../media/image3.png"/><Relationship Id="rId10" Type="http://schemas.openxmlformats.org/officeDocument/2006/relationships/audio" Target="../media/media40.mp3"/><Relationship Id="rId19" Type="http://schemas.openxmlformats.org/officeDocument/2006/relationships/image" Target="../media/image6.png"/><Relationship Id="rId4" Type="http://schemas.openxmlformats.org/officeDocument/2006/relationships/audio" Target="../media/media37.mp3"/><Relationship Id="rId9" Type="http://schemas.microsoft.com/office/2007/relationships/media" Target="../media/media40.mp3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1.jp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0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.jp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0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462497" y="497767"/>
            <a:ext cx="16343757" cy="9447667"/>
          </a:xfrm>
          <a:custGeom>
            <a:avLst/>
            <a:gdLst/>
            <a:ahLst/>
            <a:cxnLst/>
            <a:rect l="l" t="t" r="r" b="b"/>
            <a:pathLst>
              <a:path w="16343757" h="9447667" extrusionOk="0">
                <a:moveTo>
                  <a:pt x="0" y="0"/>
                </a:moveTo>
                <a:lnTo>
                  <a:pt x="16343757" y="0"/>
                </a:lnTo>
                <a:lnTo>
                  <a:pt x="16343757" y="9447667"/>
                </a:lnTo>
                <a:lnTo>
                  <a:pt x="0" y="944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28700" y="107261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2432828" y="3265062"/>
            <a:ext cx="712219" cy="643512"/>
            <a:chOff x="-15621" y="63500"/>
            <a:chExt cx="712216" cy="643509"/>
          </a:xfrm>
        </p:grpSpPr>
        <p:sp>
          <p:nvSpPr>
            <p:cNvPr id="88" name="Google Shape;88;p1"/>
            <p:cNvSpPr/>
            <p:nvPr/>
          </p:nvSpPr>
          <p:spPr>
            <a:xfrm>
              <a:off x="-15621" y="134366"/>
              <a:ext cx="348996" cy="245618"/>
            </a:xfrm>
            <a:custGeom>
              <a:avLst/>
              <a:gdLst/>
              <a:ahLst/>
              <a:cxnLst/>
              <a:rect l="l" t="t" r="r" b="b"/>
              <a:pathLst>
                <a:path w="348996" h="245618" extrusionOk="0">
                  <a:moveTo>
                    <a:pt x="205359" y="0"/>
                  </a:moveTo>
                  <a:cubicBezTo>
                    <a:pt x="177038" y="0"/>
                    <a:pt x="145669" y="18415"/>
                    <a:pt x="112141" y="67183"/>
                  </a:cubicBezTo>
                  <a:cubicBezTo>
                    <a:pt x="0" y="230505"/>
                    <a:pt x="203454" y="245618"/>
                    <a:pt x="281940" y="245618"/>
                  </a:cubicBezTo>
                  <a:cubicBezTo>
                    <a:pt x="285750" y="245618"/>
                    <a:pt x="289306" y="245618"/>
                    <a:pt x="292481" y="245491"/>
                  </a:cubicBezTo>
                  <a:lnTo>
                    <a:pt x="292481" y="245491"/>
                  </a:lnTo>
                  <a:cubicBezTo>
                    <a:pt x="292862" y="237109"/>
                    <a:pt x="294513" y="228854"/>
                    <a:pt x="297434" y="220980"/>
                  </a:cubicBezTo>
                  <a:cubicBezTo>
                    <a:pt x="300355" y="213106"/>
                    <a:pt x="304165" y="205740"/>
                    <a:pt x="309245" y="198882"/>
                  </a:cubicBezTo>
                  <a:cubicBezTo>
                    <a:pt x="314325" y="192024"/>
                    <a:pt x="320167" y="186182"/>
                    <a:pt x="326898" y="181229"/>
                  </a:cubicBezTo>
                  <a:cubicBezTo>
                    <a:pt x="333629" y="176276"/>
                    <a:pt x="340995" y="172339"/>
                    <a:pt x="348996" y="169418"/>
                  </a:cubicBezTo>
                  <a:cubicBezTo>
                    <a:pt x="336042" y="133985"/>
                    <a:pt x="281686" y="0"/>
                    <a:pt x="205232" y="0"/>
                  </a:cubicBez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-13081" y="390017"/>
              <a:ext cx="348107" cy="249174"/>
            </a:xfrm>
            <a:custGeom>
              <a:avLst/>
              <a:gdLst/>
              <a:ahLst/>
              <a:cxnLst/>
              <a:rect l="l" t="t" r="r" b="b"/>
              <a:pathLst>
                <a:path w="348107" h="249174" extrusionOk="0">
                  <a:moveTo>
                    <a:pt x="283210" y="0"/>
                  </a:moveTo>
                  <a:cubicBezTo>
                    <a:pt x="212344" y="0"/>
                    <a:pt x="0" y="13462"/>
                    <a:pt x="113792" y="182753"/>
                  </a:cubicBezTo>
                  <a:cubicBezTo>
                    <a:pt x="146177" y="230886"/>
                    <a:pt x="176657" y="249174"/>
                    <a:pt x="204343" y="249174"/>
                  </a:cubicBezTo>
                  <a:cubicBezTo>
                    <a:pt x="279019" y="249174"/>
                    <a:pt x="333248" y="115951"/>
                    <a:pt x="348107" y="75057"/>
                  </a:cubicBezTo>
                  <a:cubicBezTo>
                    <a:pt x="340106" y="72390"/>
                    <a:pt x="332613" y="68580"/>
                    <a:pt x="325755" y="63754"/>
                  </a:cubicBezTo>
                  <a:cubicBezTo>
                    <a:pt x="318897" y="58928"/>
                    <a:pt x="312801" y="53086"/>
                    <a:pt x="307721" y="46355"/>
                  </a:cubicBezTo>
                  <a:cubicBezTo>
                    <a:pt x="302641" y="39624"/>
                    <a:pt x="298450" y="32385"/>
                    <a:pt x="295402" y="24511"/>
                  </a:cubicBezTo>
                  <a:cubicBezTo>
                    <a:pt x="292354" y="16637"/>
                    <a:pt x="290576" y="8509"/>
                    <a:pt x="289941" y="0"/>
                  </a:cubicBezTo>
                  <a:cubicBezTo>
                    <a:pt x="287782" y="0"/>
                    <a:pt x="285496" y="0"/>
                    <a:pt x="283083" y="0"/>
                  </a:cubicBez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87274" y="63500"/>
              <a:ext cx="385191" cy="267589"/>
            </a:xfrm>
            <a:custGeom>
              <a:avLst/>
              <a:gdLst/>
              <a:ahLst/>
              <a:cxnLst/>
              <a:rect l="l" t="t" r="r" b="b"/>
              <a:pathLst>
                <a:path w="385191" h="267589" extrusionOk="0">
                  <a:moveTo>
                    <a:pt x="117348" y="0"/>
                  </a:moveTo>
                  <a:cubicBezTo>
                    <a:pt x="0" y="0"/>
                    <a:pt x="41402" y="189611"/>
                    <a:pt x="53848" y="237871"/>
                  </a:cubicBezTo>
                  <a:cubicBezTo>
                    <a:pt x="60706" y="236093"/>
                    <a:pt x="67691" y="235204"/>
                    <a:pt x="74803" y="235204"/>
                  </a:cubicBezTo>
                  <a:cubicBezTo>
                    <a:pt x="75946" y="235204"/>
                    <a:pt x="76962" y="235204"/>
                    <a:pt x="78105" y="235331"/>
                  </a:cubicBezTo>
                  <a:cubicBezTo>
                    <a:pt x="86360" y="235712"/>
                    <a:pt x="94361" y="237109"/>
                    <a:pt x="102108" y="239776"/>
                  </a:cubicBezTo>
                  <a:cubicBezTo>
                    <a:pt x="109855" y="242443"/>
                    <a:pt x="117221" y="246126"/>
                    <a:pt x="123952" y="250825"/>
                  </a:cubicBezTo>
                  <a:cubicBezTo>
                    <a:pt x="130683" y="255524"/>
                    <a:pt x="136652" y="261112"/>
                    <a:pt x="141732" y="267589"/>
                  </a:cubicBezTo>
                  <a:cubicBezTo>
                    <a:pt x="190627" y="235458"/>
                    <a:pt x="385191" y="95123"/>
                    <a:pt x="186436" y="15875"/>
                  </a:cubicBezTo>
                  <a:cubicBezTo>
                    <a:pt x="158877" y="4826"/>
                    <a:pt x="136017" y="0"/>
                    <a:pt x="117348" y="0"/>
                  </a:cubicBez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64668" y="437007"/>
              <a:ext cx="412496" cy="270002"/>
            </a:xfrm>
            <a:custGeom>
              <a:avLst/>
              <a:gdLst/>
              <a:ahLst/>
              <a:cxnLst/>
              <a:rect l="l" t="t" r="r" b="b"/>
              <a:pathLst>
                <a:path w="412496" h="270002" extrusionOk="0">
                  <a:moveTo>
                    <a:pt x="164592" y="0"/>
                  </a:moveTo>
                  <a:cubicBezTo>
                    <a:pt x="159766" y="6096"/>
                    <a:pt x="154178" y="11430"/>
                    <a:pt x="147955" y="16002"/>
                  </a:cubicBezTo>
                  <a:cubicBezTo>
                    <a:pt x="141732" y="20574"/>
                    <a:pt x="134874" y="24257"/>
                    <a:pt x="127635" y="27051"/>
                  </a:cubicBezTo>
                  <a:cubicBezTo>
                    <a:pt x="120396" y="29845"/>
                    <a:pt x="112776" y="31496"/>
                    <a:pt x="105029" y="32258"/>
                  </a:cubicBezTo>
                  <a:cubicBezTo>
                    <a:pt x="102489" y="32512"/>
                    <a:pt x="99949" y="32639"/>
                    <a:pt x="97409" y="32639"/>
                  </a:cubicBezTo>
                  <a:cubicBezTo>
                    <a:pt x="92202" y="32639"/>
                    <a:pt x="86995" y="32131"/>
                    <a:pt x="81915" y="31242"/>
                  </a:cubicBezTo>
                  <a:cubicBezTo>
                    <a:pt x="63881" y="78740"/>
                    <a:pt x="0" y="270002"/>
                    <a:pt x="138176" y="270002"/>
                  </a:cubicBezTo>
                  <a:cubicBezTo>
                    <a:pt x="153924" y="270002"/>
                    <a:pt x="172212" y="267589"/>
                    <a:pt x="193548" y="262128"/>
                  </a:cubicBezTo>
                  <a:cubicBezTo>
                    <a:pt x="412496" y="206248"/>
                    <a:pt x="195580" y="24892"/>
                    <a:pt x="164592" y="254"/>
                  </a:cubicBez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34340" y="275082"/>
              <a:ext cx="262255" cy="237871"/>
            </a:xfrm>
            <a:custGeom>
              <a:avLst/>
              <a:gdLst/>
              <a:ahLst/>
              <a:cxnLst/>
              <a:rect l="l" t="t" r="r" b="b"/>
              <a:pathLst>
                <a:path w="262255" h="237871" extrusionOk="0">
                  <a:moveTo>
                    <a:pt x="173736" y="0"/>
                  </a:moveTo>
                  <a:cubicBezTo>
                    <a:pt x="108712" y="0"/>
                    <a:pt x="24892" y="49149"/>
                    <a:pt x="508" y="64262"/>
                  </a:cubicBezTo>
                  <a:cubicBezTo>
                    <a:pt x="4445" y="70739"/>
                    <a:pt x="7493" y="77597"/>
                    <a:pt x="9652" y="84836"/>
                  </a:cubicBezTo>
                  <a:cubicBezTo>
                    <a:pt x="11811" y="92075"/>
                    <a:pt x="12954" y="99568"/>
                    <a:pt x="13081" y="107061"/>
                  </a:cubicBezTo>
                  <a:cubicBezTo>
                    <a:pt x="13208" y="114554"/>
                    <a:pt x="12446" y="122047"/>
                    <a:pt x="10668" y="129413"/>
                  </a:cubicBezTo>
                  <a:cubicBezTo>
                    <a:pt x="8890" y="136779"/>
                    <a:pt x="6096" y="143764"/>
                    <a:pt x="2413" y="150368"/>
                  </a:cubicBezTo>
                  <a:cubicBezTo>
                    <a:pt x="1651" y="151765"/>
                    <a:pt x="762" y="153162"/>
                    <a:pt x="0" y="154559"/>
                  </a:cubicBezTo>
                  <a:cubicBezTo>
                    <a:pt x="26035" y="176276"/>
                    <a:pt x="105791" y="237871"/>
                    <a:pt x="169418" y="237871"/>
                  </a:cubicBezTo>
                  <a:cubicBezTo>
                    <a:pt x="212090" y="237871"/>
                    <a:pt x="247523" y="210185"/>
                    <a:pt x="254508" y="123952"/>
                  </a:cubicBezTo>
                  <a:cubicBezTo>
                    <a:pt x="262255" y="28829"/>
                    <a:pt x="223647" y="0"/>
                    <a:pt x="173736" y="0"/>
                  </a:cubicBez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76606" y="298450"/>
              <a:ext cx="170815" cy="171577"/>
            </a:xfrm>
            <a:custGeom>
              <a:avLst/>
              <a:gdLst/>
              <a:ahLst/>
              <a:cxnLst/>
              <a:rect l="l" t="t" r="r" b="b"/>
              <a:pathLst>
                <a:path w="170815" h="171577" extrusionOk="0">
                  <a:moveTo>
                    <a:pt x="160147" y="127127"/>
                  </a:moveTo>
                  <a:cubicBezTo>
                    <a:pt x="159385" y="128524"/>
                    <a:pt x="158496" y="129921"/>
                    <a:pt x="157734" y="131318"/>
                  </a:cubicBezTo>
                  <a:cubicBezTo>
                    <a:pt x="156210" y="133858"/>
                    <a:pt x="154432" y="136271"/>
                    <a:pt x="152654" y="138557"/>
                  </a:cubicBezTo>
                  <a:cubicBezTo>
                    <a:pt x="147828" y="144653"/>
                    <a:pt x="142240" y="149987"/>
                    <a:pt x="136017" y="154559"/>
                  </a:cubicBezTo>
                  <a:cubicBezTo>
                    <a:pt x="129794" y="159131"/>
                    <a:pt x="122936" y="162814"/>
                    <a:pt x="115697" y="165608"/>
                  </a:cubicBezTo>
                  <a:cubicBezTo>
                    <a:pt x="108458" y="168402"/>
                    <a:pt x="100838" y="170053"/>
                    <a:pt x="93091" y="170815"/>
                  </a:cubicBezTo>
                  <a:cubicBezTo>
                    <a:pt x="85344" y="171577"/>
                    <a:pt x="77597" y="171196"/>
                    <a:pt x="69977" y="169672"/>
                  </a:cubicBezTo>
                  <a:cubicBezTo>
                    <a:pt x="66040" y="168910"/>
                    <a:pt x="62230" y="168021"/>
                    <a:pt x="58420" y="166624"/>
                  </a:cubicBezTo>
                  <a:cubicBezTo>
                    <a:pt x="50419" y="163957"/>
                    <a:pt x="42926" y="160147"/>
                    <a:pt x="36068" y="155321"/>
                  </a:cubicBezTo>
                  <a:cubicBezTo>
                    <a:pt x="29210" y="150495"/>
                    <a:pt x="23114" y="144653"/>
                    <a:pt x="18034" y="137922"/>
                  </a:cubicBezTo>
                  <a:cubicBezTo>
                    <a:pt x="12954" y="131191"/>
                    <a:pt x="8763" y="123952"/>
                    <a:pt x="5715" y="116078"/>
                  </a:cubicBezTo>
                  <a:cubicBezTo>
                    <a:pt x="2667" y="108204"/>
                    <a:pt x="889" y="100076"/>
                    <a:pt x="254" y="91567"/>
                  </a:cubicBezTo>
                  <a:cubicBezTo>
                    <a:pt x="0" y="88138"/>
                    <a:pt x="0" y="84836"/>
                    <a:pt x="127" y="81407"/>
                  </a:cubicBezTo>
                  <a:cubicBezTo>
                    <a:pt x="508" y="73025"/>
                    <a:pt x="2159" y="64770"/>
                    <a:pt x="5080" y="56896"/>
                  </a:cubicBezTo>
                  <a:cubicBezTo>
                    <a:pt x="8001" y="49022"/>
                    <a:pt x="11811" y="41656"/>
                    <a:pt x="16891" y="34798"/>
                  </a:cubicBezTo>
                  <a:cubicBezTo>
                    <a:pt x="21971" y="27940"/>
                    <a:pt x="27813" y="22098"/>
                    <a:pt x="34544" y="17145"/>
                  </a:cubicBezTo>
                  <a:cubicBezTo>
                    <a:pt x="41275" y="12192"/>
                    <a:pt x="48641" y="8255"/>
                    <a:pt x="56642" y="5334"/>
                  </a:cubicBezTo>
                  <a:cubicBezTo>
                    <a:pt x="59182" y="4445"/>
                    <a:pt x="61722" y="3683"/>
                    <a:pt x="64389" y="2921"/>
                  </a:cubicBezTo>
                  <a:cubicBezTo>
                    <a:pt x="72390" y="889"/>
                    <a:pt x="80518" y="0"/>
                    <a:pt x="88646" y="381"/>
                  </a:cubicBezTo>
                  <a:cubicBezTo>
                    <a:pt x="96774" y="762"/>
                    <a:pt x="104902" y="2159"/>
                    <a:pt x="112649" y="4826"/>
                  </a:cubicBezTo>
                  <a:cubicBezTo>
                    <a:pt x="120396" y="7493"/>
                    <a:pt x="127762" y="11176"/>
                    <a:pt x="134493" y="15875"/>
                  </a:cubicBezTo>
                  <a:cubicBezTo>
                    <a:pt x="141224" y="20574"/>
                    <a:pt x="147193" y="26162"/>
                    <a:pt x="152273" y="32639"/>
                  </a:cubicBezTo>
                  <a:cubicBezTo>
                    <a:pt x="154432" y="35306"/>
                    <a:pt x="156337" y="38100"/>
                    <a:pt x="158115" y="41021"/>
                  </a:cubicBezTo>
                  <a:cubicBezTo>
                    <a:pt x="162052" y="47498"/>
                    <a:pt x="165100" y="54356"/>
                    <a:pt x="167259" y="61595"/>
                  </a:cubicBezTo>
                  <a:cubicBezTo>
                    <a:pt x="169418" y="68834"/>
                    <a:pt x="170561" y="76200"/>
                    <a:pt x="170688" y="83820"/>
                  </a:cubicBezTo>
                  <a:cubicBezTo>
                    <a:pt x="170815" y="91440"/>
                    <a:pt x="170053" y="98806"/>
                    <a:pt x="168148" y="106172"/>
                  </a:cubicBezTo>
                  <a:cubicBezTo>
                    <a:pt x="166243" y="113538"/>
                    <a:pt x="163576" y="120523"/>
                    <a:pt x="159893" y="127127"/>
                  </a:cubicBezTo>
                  <a:close/>
                </a:path>
              </a:pathLst>
            </a:custGeom>
            <a:solidFill>
              <a:srgbClr val="FADA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4452074" y="1002856"/>
            <a:ext cx="1175127" cy="1012447"/>
            <a:chOff x="-7493" y="63500"/>
            <a:chExt cx="1175131" cy="1012444"/>
          </a:xfrm>
        </p:grpSpPr>
        <p:sp>
          <p:nvSpPr>
            <p:cNvPr id="95" name="Google Shape;95;p1"/>
            <p:cNvSpPr/>
            <p:nvPr/>
          </p:nvSpPr>
          <p:spPr>
            <a:xfrm>
              <a:off x="19812" y="270510"/>
              <a:ext cx="472694" cy="381508"/>
            </a:xfrm>
            <a:custGeom>
              <a:avLst/>
              <a:gdLst/>
              <a:ahLst/>
              <a:cxnLst/>
              <a:rect l="l" t="t" r="r" b="b"/>
              <a:pathLst>
                <a:path w="472694" h="381508" extrusionOk="0">
                  <a:moveTo>
                    <a:pt x="208026" y="0"/>
                  </a:moveTo>
                  <a:cubicBezTo>
                    <a:pt x="153416" y="0"/>
                    <a:pt x="101346" y="38608"/>
                    <a:pt x="63881" y="148463"/>
                  </a:cubicBezTo>
                  <a:cubicBezTo>
                    <a:pt x="0" y="335280"/>
                    <a:pt x="98552" y="381508"/>
                    <a:pt x="211582" y="381508"/>
                  </a:cubicBezTo>
                  <a:cubicBezTo>
                    <a:pt x="289941" y="381508"/>
                    <a:pt x="375158" y="359283"/>
                    <a:pt x="418211" y="346456"/>
                  </a:cubicBezTo>
                  <a:lnTo>
                    <a:pt x="418211" y="346456"/>
                  </a:lnTo>
                  <a:cubicBezTo>
                    <a:pt x="415290" y="333248"/>
                    <a:pt x="414274" y="319786"/>
                    <a:pt x="415290" y="306324"/>
                  </a:cubicBezTo>
                  <a:cubicBezTo>
                    <a:pt x="416306" y="292862"/>
                    <a:pt x="419227" y="279654"/>
                    <a:pt x="424053" y="267081"/>
                  </a:cubicBezTo>
                  <a:cubicBezTo>
                    <a:pt x="428879" y="254508"/>
                    <a:pt x="435483" y="242697"/>
                    <a:pt x="443738" y="232029"/>
                  </a:cubicBezTo>
                  <a:cubicBezTo>
                    <a:pt x="451993" y="221361"/>
                    <a:pt x="461645" y="212090"/>
                    <a:pt x="472694" y="204216"/>
                  </a:cubicBezTo>
                  <a:cubicBezTo>
                    <a:pt x="440436" y="158877"/>
                    <a:pt x="318897" y="0"/>
                    <a:pt x="208026" y="0"/>
                  </a:cubicBezTo>
                  <a:close/>
                </a:path>
              </a:pathLst>
            </a:custGeom>
            <a:solidFill>
              <a:srgbClr val="FEA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-7493" y="632587"/>
              <a:ext cx="571627" cy="426847"/>
            </a:xfrm>
            <a:custGeom>
              <a:avLst/>
              <a:gdLst/>
              <a:ahLst/>
              <a:cxnLst/>
              <a:rect l="l" t="t" r="r" b="b"/>
              <a:pathLst>
                <a:path w="571627" h="426847" extrusionOk="0">
                  <a:moveTo>
                    <a:pt x="449961" y="0"/>
                  </a:moveTo>
                  <a:cubicBezTo>
                    <a:pt x="353187" y="25908"/>
                    <a:pt x="0" y="139319"/>
                    <a:pt x="256413" y="359410"/>
                  </a:cubicBezTo>
                  <a:cubicBezTo>
                    <a:pt x="312293" y="407416"/>
                    <a:pt x="358394" y="426847"/>
                    <a:pt x="396367" y="426847"/>
                  </a:cubicBezTo>
                  <a:cubicBezTo>
                    <a:pt x="535305" y="426847"/>
                    <a:pt x="565658" y="166243"/>
                    <a:pt x="571627" y="90932"/>
                  </a:cubicBezTo>
                  <a:cubicBezTo>
                    <a:pt x="558165" y="90297"/>
                    <a:pt x="545084" y="87630"/>
                    <a:pt x="532384" y="83058"/>
                  </a:cubicBezTo>
                  <a:cubicBezTo>
                    <a:pt x="519684" y="78486"/>
                    <a:pt x="507873" y="72136"/>
                    <a:pt x="497078" y="64008"/>
                  </a:cubicBezTo>
                  <a:cubicBezTo>
                    <a:pt x="486283" y="55880"/>
                    <a:pt x="476885" y="46355"/>
                    <a:pt x="468884" y="35560"/>
                  </a:cubicBezTo>
                  <a:cubicBezTo>
                    <a:pt x="460883" y="24765"/>
                    <a:pt x="454660" y="12827"/>
                    <a:pt x="450088" y="0"/>
                  </a:cubicBezTo>
                  <a:close/>
                </a:path>
              </a:pathLst>
            </a:custGeom>
            <a:solidFill>
              <a:srgbClr val="FEA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87655" y="63500"/>
              <a:ext cx="665480" cy="411861"/>
            </a:xfrm>
            <a:custGeom>
              <a:avLst/>
              <a:gdLst/>
              <a:ahLst/>
              <a:cxnLst/>
              <a:rect l="l" t="t" r="r" b="b"/>
              <a:pathLst>
                <a:path w="665480" h="411861" extrusionOk="0">
                  <a:moveTo>
                    <a:pt x="278638" y="0"/>
                  </a:moveTo>
                  <a:cubicBezTo>
                    <a:pt x="0" y="0"/>
                    <a:pt x="171831" y="327533"/>
                    <a:pt x="215773" y="403987"/>
                  </a:cubicBezTo>
                  <a:cubicBezTo>
                    <a:pt x="227203" y="397383"/>
                    <a:pt x="239268" y="392557"/>
                    <a:pt x="252095" y="389509"/>
                  </a:cubicBezTo>
                  <a:cubicBezTo>
                    <a:pt x="262509" y="386969"/>
                    <a:pt x="273177" y="385699"/>
                    <a:pt x="283845" y="385699"/>
                  </a:cubicBezTo>
                  <a:cubicBezTo>
                    <a:pt x="286258" y="385699"/>
                    <a:pt x="288671" y="385826"/>
                    <a:pt x="291084" y="385953"/>
                  </a:cubicBezTo>
                  <a:cubicBezTo>
                    <a:pt x="304165" y="386588"/>
                    <a:pt x="316992" y="389255"/>
                    <a:pt x="329438" y="393573"/>
                  </a:cubicBezTo>
                  <a:cubicBezTo>
                    <a:pt x="341884" y="397891"/>
                    <a:pt x="353314" y="404114"/>
                    <a:pt x="363982" y="411861"/>
                  </a:cubicBezTo>
                  <a:cubicBezTo>
                    <a:pt x="425577" y="340995"/>
                    <a:pt x="665480" y="39243"/>
                    <a:pt x="325120" y="2667"/>
                  </a:cubicBezTo>
                  <a:cubicBezTo>
                    <a:pt x="308356" y="889"/>
                    <a:pt x="292862" y="0"/>
                    <a:pt x="278638" y="0"/>
                  </a:cubicBezTo>
                  <a:close/>
                </a:path>
              </a:pathLst>
            </a:custGeom>
            <a:solidFill>
              <a:srgbClr val="FEA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61721" y="639191"/>
              <a:ext cx="605917" cy="436753"/>
            </a:xfrm>
            <a:custGeom>
              <a:avLst/>
              <a:gdLst/>
              <a:ahLst/>
              <a:cxnLst/>
              <a:rect l="l" t="t" r="r" b="b"/>
              <a:pathLst>
                <a:path w="605917" h="436753" extrusionOk="0">
                  <a:moveTo>
                    <a:pt x="135509" y="0"/>
                  </a:moveTo>
                  <a:cubicBezTo>
                    <a:pt x="130683" y="11557"/>
                    <a:pt x="124460" y="22225"/>
                    <a:pt x="116713" y="32131"/>
                  </a:cubicBezTo>
                  <a:cubicBezTo>
                    <a:pt x="108966" y="42037"/>
                    <a:pt x="100076" y="50546"/>
                    <a:pt x="90043" y="58039"/>
                  </a:cubicBezTo>
                  <a:cubicBezTo>
                    <a:pt x="80010" y="65532"/>
                    <a:pt x="69088" y="71374"/>
                    <a:pt x="57531" y="75819"/>
                  </a:cubicBezTo>
                  <a:cubicBezTo>
                    <a:pt x="45974" y="80264"/>
                    <a:pt x="33782" y="83058"/>
                    <a:pt x="21463" y="84201"/>
                  </a:cubicBezTo>
                  <a:cubicBezTo>
                    <a:pt x="14605" y="158750"/>
                    <a:pt x="0" y="436753"/>
                    <a:pt x="161544" y="436753"/>
                  </a:cubicBezTo>
                  <a:cubicBezTo>
                    <a:pt x="196342" y="436753"/>
                    <a:pt x="239395" y="423799"/>
                    <a:pt x="292354" y="393192"/>
                  </a:cubicBezTo>
                  <a:cubicBezTo>
                    <a:pt x="605917" y="211582"/>
                    <a:pt x="193929" y="25019"/>
                    <a:pt x="135636" y="127"/>
                  </a:cubicBezTo>
                  <a:close/>
                </a:path>
              </a:pathLst>
            </a:custGeom>
            <a:solidFill>
              <a:srgbClr val="FEA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64210" y="304546"/>
              <a:ext cx="450088" cy="383794"/>
            </a:xfrm>
            <a:custGeom>
              <a:avLst/>
              <a:gdLst/>
              <a:ahLst/>
              <a:cxnLst/>
              <a:rect l="l" t="t" r="r" b="b"/>
              <a:pathLst>
                <a:path w="450088" h="383794" extrusionOk="0">
                  <a:moveTo>
                    <a:pt x="282829" y="0"/>
                  </a:moveTo>
                  <a:cubicBezTo>
                    <a:pt x="172847" y="0"/>
                    <a:pt x="35687" y="142113"/>
                    <a:pt x="0" y="181229"/>
                  </a:cubicBezTo>
                  <a:cubicBezTo>
                    <a:pt x="8890" y="189484"/>
                    <a:pt x="16510" y="198755"/>
                    <a:pt x="22987" y="209042"/>
                  </a:cubicBezTo>
                  <a:cubicBezTo>
                    <a:pt x="29464" y="219329"/>
                    <a:pt x="34417" y="230378"/>
                    <a:pt x="37846" y="241935"/>
                  </a:cubicBezTo>
                  <a:cubicBezTo>
                    <a:pt x="41275" y="253492"/>
                    <a:pt x="43307" y="265430"/>
                    <a:pt x="43561" y="277622"/>
                  </a:cubicBezTo>
                  <a:cubicBezTo>
                    <a:pt x="43815" y="289814"/>
                    <a:pt x="42672" y="301752"/>
                    <a:pt x="39878" y="313690"/>
                  </a:cubicBezTo>
                  <a:cubicBezTo>
                    <a:pt x="39243" y="316230"/>
                    <a:pt x="38608" y="318770"/>
                    <a:pt x="37846" y="321183"/>
                  </a:cubicBezTo>
                  <a:cubicBezTo>
                    <a:pt x="78486" y="339471"/>
                    <a:pt x="186436" y="383794"/>
                    <a:pt x="278003" y="383794"/>
                  </a:cubicBezTo>
                  <a:cubicBezTo>
                    <a:pt x="372745" y="383794"/>
                    <a:pt x="450088" y="336296"/>
                    <a:pt x="417068" y="163449"/>
                  </a:cubicBezTo>
                  <a:cubicBezTo>
                    <a:pt x="393827" y="41529"/>
                    <a:pt x="342265" y="0"/>
                    <a:pt x="282829" y="0"/>
                  </a:cubicBezTo>
                  <a:close/>
                </a:path>
              </a:pathLst>
            </a:custGeom>
            <a:solidFill>
              <a:srgbClr val="FEAB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33959" y="449072"/>
              <a:ext cx="273685" cy="275082"/>
            </a:xfrm>
            <a:custGeom>
              <a:avLst/>
              <a:gdLst/>
              <a:ahLst/>
              <a:cxnLst/>
              <a:rect l="l" t="t" r="r" b="b"/>
              <a:pathLst>
                <a:path w="273685" h="275082" extrusionOk="0">
                  <a:moveTo>
                    <a:pt x="270002" y="169164"/>
                  </a:moveTo>
                  <a:cubicBezTo>
                    <a:pt x="269494" y="171704"/>
                    <a:pt x="268732" y="174244"/>
                    <a:pt x="267970" y="176657"/>
                  </a:cubicBezTo>
                  <a:cubicBezTo>
                    <a:pt x="266573" y="181229"/>
                    <a:pt x="265049" y="185674"/>
                    <a:pt x="263144" y="190119"/>
                  </a:cubicBezTo>
                  <a:cubicBezTo>
                    <a:pt x="258318" y="201676"/>
                    <a:pt x="252095" y="212344"/>
                    <a:pt x="244348" y="222250"/>
                  </a:cubicBezTo>
                  <a:cubicBezTo>
                    <a:pt x="236601" y="232156"/>
                    <a:pt x="227711" y="240665"/>
                    <a:pt x="217678" y="248158"/>
                  </a:cubicBezTo>
                  <a:cubicBezTo>
                    <a:pt x="207645" y="255651"/>
                    <a:pt x="196723" y="261493"/>
                    <a:pt x="185166" y="265938"/>
                  </a:cubicBezTo>
                  <a:cubicBezTo>
                    <a:pt x="173609" y="270383"/>
                    <a:pt x="161544" y="273177"/>
                    <a:pt x="149098" y="274320"/>
                  </a:cubicBezTo>
                  <a:cubicBezTo>
                    <a:pt x="142748" y="274955"/>
                    <a:pt x="136398" y="275082"/>
                    <a:pt x="130048" y="274701"/>
                  </a:cubicBezTo>
                  <a:cubicBezTo>
                    <a:pt x="116586" y="274066"/>
                    <a:pt x="103505" y="271399"/>
                    <a:pt x="90805" y="266827"/>
                  </a:cubicBezTo>
                  <a:cubicBezTo>
                    <a:pt x="78105" y="262255"/>
                    <a:pt x="66294" y="255905"/>
                    <a:pt x="55499" y="247777"/>
                  </a:cubicBezTo>
                  <a:cubicBezTo>
                    <a:pt x="44704" y="239649"/>
                    <a:pt x="35306" y="230124"/>
                    <a:pt x="27305" y="219329"/>
                  </a:cubicBezTo>
                  <a:cubicBezTo>
                    <a:pt x="19304" y="208534"/>
                    <a:pt x="13081" y="196596"/>
                    <a:pt x="8509" y="183769"/>
                  </a:cubicBezTo>
                  <a:cubicBezTo>
                    <a:pt x="6731" y="178562"/>
                    <a:pt x="5207" y="173355"/>
                    <a:pt x="3937" y="168021"/>
                  </a:cubicBezTo>
                  <a:cubicBezTo>
                    <a:pt x="1016" y="154813"/>
                    <a:pt x="0" y="141351"/>
                    <a:pt x="1016" y="127889"/>
                  </a:cubicBezTo>
                  <a:cubicBezTo>
                    <a:pt x="2032" y="114427"/>
                    <a:pt x="4953" y="101219"/>
                    <a:pt x="9779" y="88646"/>
                  </a:cubicBezTo>
                  <a:cubicBezTo>
                    <a:pt x="14605" y="76073"/>
                    <a:pt x="21209" y="64262"/>
                    <a:pt x="29464" y="53594"/>
                  </a:cubicBezTo>
                  <a:cubicBezTo>
                    <a:pt x="37719" y="42926"/>
                    <a:pt x="47371" y="33655"/>
                    <a:pt x="58420" y="25781"/>
                  </a:cubicBezTo>
                  <a:cubicBezTo>
                    <a:pt x="61976" y="23241"/>
                    <a:pt x="65659" y="20955"/>
                    <a:pt x="69342" y="18796"/>
                  </a:cubicBezTo>
                  <a:cubicBezTo>
                    <a:pt x="80772" y="12192"/>
                    <a:pt x="92837" y="7366"/>
                    <a:pt x="105664" y="4318"/>
                  </a:cubicBezTo>
                  <a:cubicBezTo>
                    <a:pt x="118491" y="1270"/>
                    <a:pt x="131445" y="0"/>
                    <a:pt x="144526" y="762"/>
                  </a:cubicBezTo>
                  <a:cubicBezTo>
                    <a:pt x="157607" y="1524"/>
                    <a:pt x="170434" y="4064"/>
                    <a:pt x="182880" y="8382"/>
                  </a:cubicBezTo>
                  <a:cubicBezTo>
                    <a:pt x="195326" y="12700"/>
                    <a:pt x="206756" y="18923"/>
                    <a:pt x="217424" y="26670"/>
                  </a:cubicBezTo>
                  <a:cubicBezTo>
                    <a:pt x="221869" y="29845"/>
                    <a:pt x="226060" y="33401"/>
                    <a:pt x="229997" y="37084"/>
                  </a:cubicBezTo>
                  <a:cubicBezTo>
                    <a:pt x="238887" y="45339"/>
                    <a:pt x="246507" y="54610"/>
                    <a:pt x="252857" y="64897"/>
                  </a:cubicBezTo>
                  <a:cubicBezTo>
                    <a:pt x="259207" y="75184"/>
                    <a:pt x="264160" y="86233"/>
                    <a:pt x="267716" y="97790"/>
                  </a:cubicBezTo>
                  <a:cubicBezTo>
                    <a:pt x="271272" y="109347"/>
                    <a:pt x="273177" y="121285"/>
                    <a:pt x="273431" y="133477"/>
                  </a:cubicBezTo>
                  <a:cubicBezTo>
                    <a:pt x="273685" y="145669"/>
                    <a:pt x="272542" y="157607"/>
                    <a:pt x="269621" y="169418"/>
                  </a:cubicBezTo>
                  <a:close/>
                </a:path>
              </a:pathLst>
            </a:custGeom>
            <a:solidFill>
              <a:srgbClr val="FF5E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2387575" y="4801895"/>
            <a:ext cx="3462928" cy="4469397"/>
          </a:xfrm>
          <a:custGeom>
            <a:avLst/>
            <a:gdLst/>
            <a:ahLst/>
            <a:cxnLst/>
            <a:rect l="l" t="t" r="r" b="b"/>
            <a:pathLst>
              <a:path w="3462928" h="4469397" extrusionOk="0">
                <a:moveTo>
                  <a:pt x="0" y="0"/>
                </a:moveTo>
                <a:lnTo>
                  <a:pt x="3462928" y="0"/>
                </a:lnTo>
                <a:lnTo>
                  <a:pt x="3462928" y="4469397"/>
                </a:lnTo>
                <a:lnTo>
                  <a:pt x="0" y="4469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458895" y="1503893"/>
            <a:ext cx="1370203" cy="763774"/>
          </a:xfrm>
          <a:custGeom>
            <a:avLst/>
            <a:gdLst/>
            <a:ahLst/>
            <a:cxnLst/>
            <a:rect l="l" t="t" r="r" b="b"/>
            <a:pathLst>
              <a:path w="1370203" h="763778" extrusionOk="0">
                <a:moveTo>
                  <a:pt x="495046" y="239903"/>
                </a:moveTo>
                <a:cubicBezTo>
                  <a:pt x="495046" y="239903"/>
                  <a:pt x="495046" y="239903"/>
                  <a:pt x="495046" y="239903"/>
                </a:cubicBezTo>
                <a:lnTo>
                  <a:pt x="495046" y="239903"/>
                </a:lnTo>
                <a:cubicBezTo>
                  <a:pt x="495046" y="239903"/>
                  <a:pt x="495046" y="239903"/>
                  <a:pt x="495046" y="239903"/>
                </a:cubicBezTo>
                <a:close/>
                <a:moveTo>
                  <a:pt x="691134" y="34798"/>
                </a:moveTo>
                <a:cubicBezTo>
                  <a:pt x="701294" y="34798"/>
                  <a:pt x="712089" y="35941"/>
                  <a:pt x="723265" y="38354"/>
                </a:cubicBezTo>
                <a:cubicBezTo>
                  <a:pt x="807085" y="56388"/>
                  <a:pt x="822579" y="120396"/>
                  <a:pt x="842010" y="191770"/>
                </a:cubicBezTo>
                <a:cubicBezTo>
                  <a:pt x="846582" y="209042"/>
                  <a:pt x="857504" y="226060"/>
                  <a:pt x="859282" y="244094"/>
                </a:cubicBezTo>
                <a:cubicBezTo>
                  <a:pt x="859663" y="249428"/>
                  <a:pt x="857885" y="272034"/>
                  <a:pt x="859282" y="283337"/>
                </a:cubicBezTo>
                <a:cubicBezTo>
                  <a:pt x="860298" y="291084"/>
                  <a:pt x="863473" y="296418"/>
                  <a:pt x="866013" y="298831"/>
                </a:cubicBezTo>
                <a:cubicBezTo>
                  <a:pt x="867283" y="300101"/>
                  <a:pt x="871855" y="303784"/>
                  <a:pt x="878459" y="303784"/>
                </a:cubicBezTo>
                <a:cubicBezTo>
                  <a:pt x="881507" y="303784"/>
                  <a:pt x="884936" y="303022"/>
                  <a:pt x="888619" y="300990"/>
                </a:cubicBezTo>
                <a:cubicBezTo>
                  <a:pt x="898525" y="295275"/>
                  <a:pt x="942721" y="261366"/>
                  <a:pt x="947293" y="258953"/>
                </a:cubicBezTo>
                <a:cubicBezTo>
                  <a:pt x="968629" y="246761"/>
                  <a:pt x="994283" y="240665"/>
                  <a:pt x="1019937" y="240665"/>
                </a:cubicBezTo>
                <a:cubicBezTo>
                  <a:pt x="1039495" y="240665"/>
                  <a:pt x="1059053" y="244221"/>
                  <a:pt x="1076579" y="251206"/>
                </a:cubicBezTo>
                <a:cubicBezTo>
                  <a:pt x="1095375" y="258572"/>
                  <a:pt x="1110869" y="274955"/>
                  <a:pt x="1122934" y="294640"/>
                </a:cubicBezTo>
                <a:cubicBezTo>
                  <a:pt x="1141730" y="325374"/>
                  <a:pt x="1151255" y="364617"/>
                  <a:pt x="1146302" y="394335"/>
                </a:cubicBezTo>
                <a:cubicBezTo>
                  <a:pt x="1144905" y="402082"/>
                  <a:pt x="1138555" y="415163"/>
                  <a:pt x="1136396" y="426212"/>
                </a:cubicBezTo>
                <a:cubicBezTo>
                  <a:pt x="1134999" y="435102"/>
                  <a:pt x="1135634" y="443230"/>
                  <a:pt x="1138809" y="449580"/>
                </a:cubicBezTo>
                <a:cubicBezTo>
                  <a:pt x="1141984" y="455549"/>
                  <a:pt x="1146175" y="458724"/>
                  <a:pt x="1150874" y="460248"/>
                </a:cubicBezTo>
                <a:cubicBezTo>
                  <a:pt x="1152779" y="461010"/>
                  <a:pt x="1154938" y="461264"/>
                  <a:pt x="1157224" y="461264"/>
                </a:cubicBezTo>
                <a:cubicBezTo>
                  <a:pt x="1159510" y="461264"/>
                  <a:pt x="1161923" y="460883"/>
                  <a:pt x="1164336" y="460248"/>
                </a:cubicBezTo>
                <a:cubicBezTo>
                  <a:pt x="1171067" y="458089"/>
                  <a:pt x="1180973" y="448564"/>
                  <a:pt x="1184148" y="445389"/>
                </a:cubicBezTo>
                <a:cubicBezTo>
                  <a:pt x="1194816" y="434721"/>
                  <a:pt x="1212723" y="421386"/>
                  <a:pt x="1231138" y="415671"/>
                </a:cubicBezTo>
                <a:cubicBezTo>
                  <a:pt x="1236091" y="414147"/>
                  <a:pt x="1241044" y="413004"/>
                  <a:pt x="1245870" y="413004"/>
                </a:cubicBezTo>
                <a:cubicBezTo>
                  <a:pt x="1250061" y="413004"/>
                  <a:pt x="1254125" y="413893"/>
                  <a:pt x="1257935" y="415925"/>
                </a:cubicBezTo>
                <a:cubicBezTo>
                  <a:pt x="1269619" y="422656"/>
                  <a:pt x="1280922" y="435737"/>
                  <a:pt x="1291463" y="452374"/>
                </a:cubicBezTo>
                <a:cubicBezTo>
                  <a:pt x="1308481" y="479298"/>
                  <a:pt x="1322197" y="514985"/>
                  <a:pt x="1328293" y="548513"/>
                </a:cubicBezTo>
                <a:cubicBezTo>
                  <a:pt x="1331468" y="566547"/>
                  <a:pt x="1332484" y="583819"/>
                  <a:pt x="1330071" y="599059"/>
                </a:cubicBezTo>
                <a:cubicBezTo>
                  <a:pt x="1328293" y="611759"/>
                  <a:pt x="1324102" y="623062"/>
                  <a:pt x="1316228" y="630936"/>
                </a:cubicBezTo>
                <a:cubicBezTo>
                  <a:pt x="1313561" y="633603"/>
                  <a:pt x="1312037" y="636778"/>
                  <a:pt x="1311402" y="640207"/>
                </a:cubicBezTo>
                <a:lnTo>
                  <a:pt x="1311402" y="640207"/>
                </a:lnTo>
                <a:cubicBezTo>
                  <a:pt x="1285494" y="642112"/>
                  <a:pt x="1258189" y="650240"/>
                  <a:pt x="1229614" y="659257"/>
                </a:cubicBezTo>
                <a:cubicBezTo>
                  <a:pt x="1199896" y="668401"/>
                  <a:pt x="1168146" y="678307"/>
                  <a:pt x="1134872" y="680847"/>
                </a:cubicBezTo>
                <a:cubicBezTo>
                  <a:pt x="991362" y="690372"/>
                  <a:pt x="846074" y="714756"/>
                  <a:pt x="702437" y="720090"/>
                </a:cubicBezTo>
                <a:cubicBezTo>
                  <a:pt x="631317" y="722503"/>
                  <a:pt x="559943" y="721487"/>
                  <a:pt x="488950" y="723646"/>
                </a:cubicBezTo>
                <a:cubicBezTo>
                  <a:pt x="478028" y="724027"/>
                  <a:pt x="467106" y="724154"/>
                  <a:pt x="456184" y="724154"/>
                </a:cubicBezTo>
                <a:cubicBezTo>
                  <a:pt x="388874" y="724154"/>
                  <a:pt x="321691" y="718947"/>
                  <a:pt x="254508" y="718947"/>
                </a:cubicBezTo>
                <a:cubicBezTo>
                  <a:pt x="236982" y="718947"/>
                  <a:pt x="219456" y="719328"/>
                  <a:pt x="201803" y="720217"/>
                </a:cubicBezTo>
                <a:cubicBezTo>
                  <a:pt x="170307" y="721614"/>
                  <a:pt x="138557" y="721614"/>
                  <a:pt x="107061" y="723773"/>
                </a:cubicBezTo>
                <a:cubicBezTo>
                  <a:pt x="92202" y="724789"/>
                  <a:pt x="76708" y="729107"/>
                  <a:pt x="62103" y="729107"/>
                </a:cubicBezTo>
                <a:cubicBezTo>
                  <a:pt x="60960" y="729107"/>
                  <a:pt x="59182" y="729234"/>
                  <a:pt x="57277" y="729361"/>
                </a:cubicBezTo>
                <a:cubicBezTo>
                  <a:pt x="55880" y="718185"/>
                  <a:pt x="52578" y="707263"/>
                  <a:pt x="48641" y="696595"/>
                </a:cubicBezTo>
                <a:cubicBezTo>
                  <a:pt x="45085" y="685673"/>
                  <a:pt x="40894" y="675005"/>
                  <a:pt x="39751" y="663321"/>
                </a:cubicBezTo>
                <a:cubicBezTo>
                  <a:pt x="34798" y="598297"/>
                  <a:pt x="62357" y="520827"/>
                  <a:pt x="120396" y="487299"/>
                </a:cubicBezTo>
                <a:cubicBezTo>
                  <a:pt x="149352" y="470281"/>
                  <a:pt x="180721" y="461137"/>
                  <a:pt x="211963" y="461137"/>
                </a:cubicBezTo>
                <a:cubicBezTo>
                  <a:pt x="238633" y="461137"/>
                  <a:pt x="265176" y="467741"/>
                  <a:pt x="290068" y="481965"/>
                </a:cubicBezTo>
                <a:cubicBezTo>
                  <a:pt x="297434" y="486156"/>
                  <a:pt x="308864" y="499618"/>
                  <a:pt x="308864" y="499618"/>
                </a:cubicBezTo>
                <a:cubicBezTo>
                  <a:pt x="312293" y="503428"/>
                  <a:pt x="317119" y="505460"/>
                  <a:pt x="321945" y="505460"/>
                </a:cubicBezTo>
                <a:cubicBezTo>
                  <a:pt x="325120" y="505460"/>
                  <a:pt x="328295" y="504571"/>
                  <a:pt x="331089" y="502793"/>
                </a:cubicBezTo>
                <a:cubicBezTo>
                  <a:pt x="338201" y="498221"/>
                  <a:pt x="340995" y="488696"/>
                  <a:pt x="337058" y="480822"/>
                </a:cubicBezTo>
                <a:cubicBezTo>
                  <a:pt x="337058" y="480822"/>
                  <a:pt x="327533" y="461010"/>
                  <a:pt x="320802" y="452501"/>
                </a:cubicBezTo>
                <a:cubicBezTo>
                  <a:pt x="308737" y="437261"/>
                  <a:pt x="306324" y="416433"/>
                  <a:pt x="308483" y="395224"/>
                </a:cubicBezTo>
                <a:cubicBezTo>
                  <a:pt x="312420" y="359156"/>
                  <a:pt x="330454" y="320929"/>
                  <a:pt x="349123" y="297942"/>
                </a:cubicBezTo>
                <a:cubicBezTo>
                  <a:pt x="370332" y="271907"/>
                  <a:pt x="398526" y="258064"/>
                  <a:pt x="428625" y="258064"/>
                </a:cubicBezTo>
                <a:cubicBezTo>
                  <a:pt x="442595" y="258064"/>
                  <a:pt x="457073" y="261112"/>
                  <a:pt x="471424" y="267208"/>
                </a:cubicBezTo>
                <a:cubicBezTo>
                  <a:pt x="483489" y="272542"/>
                  <a:pt x="485902" y="278892"/>
                  <a:pt x="490220" y="282702"/>
                </a:cubicBezTo>
                <a:cubicBezTo>
                  <a:pt x="494919" y="287147"/>
                  <a:pt x="500507" y="290830"/>
                  <a:pt x="510032" y="292481"/>
                </a:cubicBezTo>
                <a:cubicBezTo>
                  <a:pt x="511810" y="293624"/>
                  <a:pt x="513715" y="294513"/>
                  <a:pt x="515620" y="295021"/>
                </a:cubicBezTo>
                <a:cubicBezTo>
                  <a:pt x="517398" y="295529"/>
                  <a:pt x="519176" y="295783"/>
                  <a:pt x="520827" y="295783"/>
                </a:cubicBezTo>
                <a:cubicBezTo>
                  <a:pt x="528193" y="295783"/>
                  <a:pt x="534924" y="291084"/>
                  <a:pt x="537210" y="283718"/>
                </a:cubicBezTo>
                <a:cubicBezTo>
                  <a:pt x="539750" y="278511"/>
                  <a:pt x="538480" y="272542"/>
                  <a:pt x="534924" y="268224"/>
                </a:cubicBezTo>
                <a:cubicBezTo>
                  <a:pt x="533908" y="266319"/>
                  <a:pt x="532638" y="264668"/>
                  <a:pt x="530987" y="263271"/>
                </a:cubicBezTo>
                <a:lnTo>
                  <a:pt x="530987" y="263271"/>
                </a:lnTo>
                <a:cubicBezTo>
                  <a:pt x="530479" y="260985"/>
                  <a:pt x="529971" y="257810"/>
                  <a:pt x="529717" y="255143"/>
                </a:cubicBezTo>
                <a:cubicBezTo>
                  <a:pt x="528955" y="244475"/>
                  <a:pt x="529717" y="230378"/>
                  <a:pt x="532511" y="214122"/>
                </a:cubicBezTo>
                <a:cubicBezTo>
                  <a:pt x="545338" y="143129"/>
                  <a:pt x="591820" y="34798"/>
                  <a:pt x="691134" y="34798"/>
                </a:cubicBezTo>
                <a:close/>
                <a:moveTo>
                  <a:pt x="690372" y="0"/>
                </a:moveTo>
                <a:cubicBezTo>
                  <a:pt x="572008" y="0"/>
                  <a:pt x="512826" y="123952"/>
                  <a:pt x="498475" y="208026"/>
                </a:cubicBezTo>
                <a:cubicBezTo>
                  <a:pt x="496570" y="219583"/>
                  <a:pt x="495427" y="230378"/>
                  <a:pt x="495046" y="239903"/>
                </a:cubicBezTo>
                <a:cubicBezTo>
                  <a:pt x="492379" y="238252"/>
                  <a:pt x="489331" y="236728"/>
                  <a:pt x="485775" y="235204"/>
                </a:cubicBezTo>
                <a:cubicBezTo>
                  <a:pt x="466598" y="226949"/>
                  <a:pt x="447294" y="222885"/>
                  <a:pt x="428498" y="222885"/>
                </a:cubicBezTo>
                <a:cubicBezTo>
                  <a:pt x="388620" y="222885"/>
                  <a:pt x="351282" y="241173"/>
                  <a:pt x="323088" y="275844"/>
                </a:cubicBezTo>
                <a:cubicBezTo>
                  <a:pt x="300863" y="303403"/>
                  <a:pt x="279654" y="348361"/>
                  <a:pt x="274701" y="391160"/>
                </a:cubicBezTo>
                <a:cubicBezTo>
                  <a:pt x="273304" y="407416"/>
                  <a:pt x="273685" y="423037"/>
                  <a:pt x="277114" y="437515"/>
                </a:cubicBezTo>
                <a:cubicBezTo>
                  <a:pt x="255905" y="429768"/>
                  <a:pt x="234188" y="426085"/>
                  <a:pt x="212471" y="426085"/>
                </a:cubicBezTo>
                <a:cubicBezTo>
                  <a:pt x="175260" y="426085"/>
                  <a:pt x="138049" y="436880"/>
                  <a:pt x="103505" y="456946"/>
                </a:cubicBezTo>
                <a:cubicBezTo>
                  <a:pt x="34671" y="497205"/>
                  <a:pt x="0" y="588391"/>
                  <a:pt x="5969" y="665480"/>
                </a:cubicBezTo>
                <a:cubicBezTo>
                  <a:pt x="6985" y="679958"/>
                  <a:pt x="11938" y="693801"/>
                  <a:pt x="16637" y="707136"/>
                </a:cubicBezTo>
                <a:cubicBezTo>
                  <a:pt x="20193" y="717423"/>
                  <a:pt x="23749" y="727583"/>
                  <a:pt x="23749" y="739013"/>
                </a:cubicBezTo>
                <a:cubicBezTo>
                  <a:pt x="23749" y="747395"/>
                  <a:pt x="29845" y="754507"/>
                  <a:pt x="37846" y="756031"/>
                </a:cubicBezTo>
                <a:cubicBezTo>
                  <a:pt x="39116" y="758317"/>
                  <a:pt x="41656" y="761746"/>
                  <a:pt x="47244" y="763778"/>
                </a:cubicBezTo>
                <a:lnTo>
                  <a:pt x="62103" y="763778"/>
                </a:lnTo>
                <a:cubicBezTo>
                  <a:pt x="62357" y="763651"/>
                  <a:pt x="62611" y="763524"/>
                  <a:pt x="62865" y="763397"/>
                </a:cubicBezTo>
                <a:cubicBezTo>
                  <a:pt x="78359" y="763397"/>
                  <a:pt x="94361" y="759206"/>
                  <a:pt x="109855" y="758063"/>
                </a:cubicBezTo>
                <a:cubicBezTo>
                  <a:pt x="140970" y="755904"/>
                  <a:pt x="172466" y="755904"/>
                  <a:pt x="203962" y="754507"/>
                </a:cubicBezTo>
                <a:cubicBezTo>
                  <a:pt x="221107" y="753618"/>
                  <a:pt x="238252" y="753237"/>
                  <a:pt x="255397" y="753237"/>
                </a:cubicBezTo>
                <a:cubicBezTo>
                  <a:pt x="321945" y="753237"/>
                  <a:pt x="388493" y="758571"/>
                  <a:pt x="455041" y="758571"/>
                </a:cubicBezTo>
                <a:cubicBezTo>
                  <a:pt x="466852" y="758571"/>
                  <a:pt x="478536" y="758444"/>
                  <a:pt x="490347" y="758063"/>
                </a:cubicBezTo>
                <a:cubicBezTo>
                  <a:pt x="561467" y="755904"/>
                  <a:pt x="632841" y="757047"/>
                  <a:pt x="704215" y="754507"/>
                </a:cubicBezTo>
                <a:cubicBezTo>
                  <a:pt x="848106" y="749173"/>
                  <a:pt x="993394" y="724789"/>
                  <a:pt x="1137285" y="715264"/>
                </a:cubicBezTo>
                <a:cubicBezTo>
                  <a:pt x="1173734" y="712851"/>
                  <a:pt x="1207643" y="702183"/>
                  <a:pt x="1240155" y="692277"/>
                </a:cubicBezTo>
                <a:cubicBezTo>
                  <a:pt x="1269492" y="683133"/>
                  <a:pt x="1297051" y="674243"/>
                  <a:pt x="1323213" y="674243"/>
                </a:cubicBezTo>
                <a:cubicBezTo>
                  <a:pt x="1332738" y="674243"/>
                  <a:pt x="1340485" y="666496"/>
                  <a:pt x="1340485" y="656971"/>
                </a:cubicBezTo>
                <a:cubicBezTo>
                  <a:pt x="1340485" y="656463"/>
                  <a:pt x="1340485" y="656082"/>
                  <a:pt x="1340485" y="655574"/>
                </a:cubicBezTo>
                <a:lnTo>
                  <a:pt x="1340485" y="655574"/>
                </a:lnTo>
                <a:cubicBezTo>
                  <a:pt x="1340612" y="655447"/>
                  <a:pt x="1340739" y="655320"/>
                  <a:pt x="1340866" y="655193"/>
                </a:cubicBezTo>
                <a:cubicBezTo>
                  <a:pt x="1364234" y="631444"/>
                  <a:pt x="1370203" y="588391"/>
                  <a:pt x="1362075" y="542036"/>
                </a:cubicBezTo>
                <a:cubicBezTo>
                  <a:pt x="1355344" y="503809"/>
                  <a:pt x="1339850" y="463931"/>
                  <a:pt x="1320419" y="433451"/>
                </a:cubicBezTo>
                <a:cubicBezTo>
                  <a:pt x="1306576" y="411480"/>
                  <a:pt x="1290701" y="394589"/>
                  <a:pt x="1274826" y="385699"/>
                </a:cubicBezTo>
                <a:cubicBezTo>
                  <a:pt x="1265682" y="380492"/>
                  <a:pt x="1255649" y="378333"/>
                  <a:pt x="1245362" y="378333"/>
                </a:cubicBezTo>
                <a:cubicBezTo>
                  <a:pt x="1237234" y="378333"/>
                  <a:pt x="1228979" y="379730"/>
                  <a:pt x="1220724" y="382270"/>
                </a:cubicBezTo>
                <a:cubicBezTo>
                  <a:pt x="1205865" y="386842"/>
                  <a:pt x="1191387" y="395351"/>
                  <a:pt x="1179068" y="404241"/>
                </a:cubicBezTo>
                <a:cubicBezTo>
                  <a:pt x="1179449" y="402844"/>
                  <a:pt x="1179830" y="401447"/>
                  <a:pt x="1180084" y="400050"/>
                </a:cubicBezTo>
                <a:cubicBezTo>
                  <a:pt x="1186434" y="362966"/>
                  <a:pt x="1175512" y="314452"/>
                  <a:pt x="1152144" y="276606"/>
                </a:cubicBezTo>
                <a:cubicBezTo>
                  <a:pt x="1136269" y="250444"/>
                  <a:pt x="1114298" y="229235"/>
                  <a:pt x="1089152" y="218948"/>
                </a:cubicBezTo>
                <a:cubicBezTo>
                  <a:pt x="1067816" y="210312"/>
                  <a:pt x="1044067" y="205994"/>
                  <a:pt x="1020191" y="205994"/>
                </a:cubicBezTo>
                <a:cubicBezTo>
                  <a:pt x="988314" y="205994"/>
                  <a:pt x="956437" y="213614"/>
                  <a:pt x="930148" y="228854"/>
                </a:cubicBezTo>
                <a:cubicBezTo>
                  <a:pt x="927735" y="230251"/>
                  <a:pt x="908939" y="243713"/>
                  <a:pt x="893318" y="255016"/>
                </a:cubicBezTo>
                <a:cubicBezTo>
                  <a:pt x="893318" y="248285"/>
                  <a:pt x="893699" y="242697"/>
                  <a:pt x="893318" y="240157"/>
                </a:cubicBezTo>
                <a:cubicBezTo>
                  <a:pt x="891159" y="219964"/>
                  <a:pt x="880237" y="201295"/>
                  <a:pt x="874903" y="182118"/>
                </a:cubicBezTo>
                <a:cubicBezTo>
                  <a:pt x="851916" y="97917"/>
                  <a:pt x="829310" y="25527"/>
                  <a:pt x="729996" y="4318"/>
                </a:cubicBezTo>
                <a:cubicBezTo>
                  <a:pt x="716153" y="1397"/>
                  <a:pt x="702945" y="0"/>
                  <a:pt x="690372" y="0"/>
                </a:cubicBezTo>
                <a:close/>
              </a:path>
            </a:pathLst>
          </a:custGeom>
          <a:solidFill>
            <a:srgbClr val="EF9F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0783116" y="700865"/>
            <a:ext cx="1322070" cy="1311786"/>
            <a:chOff x="59309" y="63500"/>
            <a:chExt cx="1322070" cy="1311783"/>
          </a:xfrm>
        </p:grpSpPr>
        <p:sp>
          <p:nvSpPr>
            <p:cNvPr id="104" name="Google Shape;104;p1"/>
            <p:cNvSpPr/>
            <p:nvPr/>
          </p:nvSpPr>
          <p:spPr>
            <a:xfrm>
              <a:off x="59309" y="63500"/>
              <a:ext cx="1322070" cy="1311783"/>
            </a:xfrm>
            <a:custGeom>
              <a:avLst/>
              <a:gdLst/>
              <a:ahLst/>
              <a:cxnLst/>
              <a:rect l="l" t="t" r="r" b="b"/>
              <a:pathLst>
                <a:path w="1322070" h="1311783" extrusionOk="0">
                  <a:moveTo>
                    <a:pt x="951357" y="0"/>
                  </a:moveTo>
                  <a:cubicBezTo>
                    <a:pt x="951103" y="0"/>
                    <a:pt x="950849" y="0"/>
                    <a:pt x="950595" y="0"/>
                  </a:cubicBezTo>
                  <a:cubicBezTo>
                    <a:pt x="916305" y="508"/>
                    <a:pt x="889381" y="28575"/>
                    <a:pt x="868807" y="55880"/>
                  </a:cubicBezTo>
                  <a:cubicBezTo>
                    <a:pt x="787273" y="164592"/>
                    <a:pt x="737108" y="293751"/>
                    <a:pt x="724408" y="429006"/>
                  </a:cubicBezTo>
                  <a:cubicBezTo>
                    <a:pt x="707136" y="330581"/>
                    <a:pt x="671703" y="236093"/>
                    <a:pt x="619887" y="150876"/>
                  </a:cubicBezTo>
                  <a:cubicBezTo>
                    <a:pt x="599821" y="117729"/>
                    <a:pt x="575183" y="84582"/>
                    <a:pt x="539115" y="71120"/>
                  </a:cubicBezTo>
                  <a:cubicBezTo>
                    <a:pt x="528447" y="67056"/>
                    <a:pt x="517398" y="65278"/>
                    <a:pt x="506349" y="65278"/>
                  </a:cubicBezTo>
                  <a:cubicBezTo>
                    <a:pt x="456946" y="65278"/>
                    <a:pt x="407924" y="102616"/>
                    <a:pt x="389382" y="150241"/>
                  </a:cubicBezTo>
                  <a:cubicBezTo>
                    <a:pt x="366776" y="208407"/>
                    <a:pt x="380238" y="275082"/>
                    <a:pt x="406400" y="331978"/>
                  </a:cubicBezTo>
                  <a:cubicBezTo>
                    <a:pt x="437896" y="396748"/>
                    <a:pt x="483616" y="453771"/>
                    <a:pt x="539750" y="498983"/>
                  </a:cubicBezTo>
                  <a:cubicBezTo>
                    <a:pt x="463804" y="471551"/>
                    <a:pt x="387731" y="445770"/>
                    <a:pt x="311404" y="419227"/>
                  </a:cubicBezTo>
                  <a:cubicBezTo>
                    <a:pt x="261747" y="402082"/>
                    <a:pt x="210820" y="384556"/>
                    <a:pt x="158496" y="384556"/>
                  </a:cubicBezTo>
                  <a:cubicBezTo>
                    <a:pt x="155702" y="384556"/>
                    <a:pt x="152781" y="384556"/>
                    <a:pt x="149987" y="384683"/>
                  </a:cubicBezTo>
                  <a:cubicBezTo>
                    <a:pt x="94742" y="386715"/>
                    <a:pt x="36703" y="414147"/>
                    <a:pt x="14351" y="464820"/>
                  </a:cubicBezTo>
                  <a:cubicBezTo>
                    <a:pt x="0" y="497967"/>
                    <a:pt x="2159" y="536194"/>
                    <a:pt x="12954" y="570738"/>
                  </a:cubicBezTo>
                  <a:cubicBezTo>
                    <a:pt x="40894" y="660273"/>
                    <a:pt x="122301" y="726567"/>
                    <a:pt x="212344" y="752602"/>
                  </a:cubicBezTo>
                  <a:cubicBezTo>
                    <a:pt x="248793" y="763143"/>
                    <a:pt x="286385" y="767715"/>
                    <a:pt x="324104" y="767715"/>
                  </a:cubicBezTo>
                  <a:cubicBezTo>
                    <a:pt x="379857" y="767715"/>
                    <a:pt x="435991" y="757682"/>
                    <a:pt x="489458" y="741807"/>
                  </a:cubicBezTo>
                  <a:cubicBezTo>
                    <a:pt x="402717" y="798195"/>
                    <a:pt x="324358" y="866521"/>
                    <a:pt x="256286" y="944626"/>
                  </a:cubicBezTo>
                  <a:cubicBezTo>
                    <a:pt x="204216" y="1004697"/>
                    <a:pt x="155956" y="1081786"/>
                    <a:pt x="174879" y="1159129"/>
                  </a:cubicBezTo>
                  <a:cubicBezTo>
                    <a:pt x="181864" y="1187196"/>
                    <a:pt x="199009" y="1214247"/>
                    <a:pt x="225425" y="1225804"/>
                  </a:cubicBezTo>
                  <a:cubicBezTo>
                    <a:pt x="235966" y="1230249"/>
                    <a:pt x="247015" y="1232154"/>
                    <a:pt x="258318" y="1232154"/>
                  </a:cubicBezTo>
                  <a:cubicBezTo>
                    <a:pt x="276733" y="1232154"/>
                    <a:pt x="295783" y="1227328"/>
                    <a:pt x="313563" y="1221613"/>
                  </a:cubicBezTo>
                  <a:cubicBezTo>
                    <a:pt x="465963" y="1171829"/>
                    <a:pt x="592963" y="1049909"/>
                    <a:pt x="649351" y="899541"/>
                  </a:cubicBezTo>
                  <a:cubicBezTo>
                    <a:pt x="631063" y="999871"/>
                    <a:pt x="637413" y="1103122"/>
                    <a:pt x="667385" y="1200785"/>
                  </a:cubicBezTo>
                  <a:cubicBezTo>
                    <a:pt x="679196" y="1239139"/>
                    <a:pt x="696595" y="1278636"/>
                    <a:pt x="731012" y="1299083"/>
                  </a:cubicBezTo>
                  <a:cubicBezTo>
                    <a:pt x="745617" y="1307846"/>
                    <a:pt x="761873" y="1311783"/>
                    <a:pt x="778256" y="1311783"/>
                  </a:cubicBezTo>
                  <a:cubicBezTo>
                    <a:pt x="822325" y="1311783"/>
                    <a:pt x="868045" y="1283589"/>
                    <a:pt x="890778" y="1243838"/>
                  </a:cubicBezTo>
                  <a:cubicBezTo>
                    <a:pt x="921893" y="1189228"/>
                    <a:pt x="919480" y="1121791"/>
                    <a:pt x="907034" y="1060450"/>
                  </a:cubicBezTo>
                  <a:cubicBezTo>
                    <a:pt x="894588" y="999109"/>
                    <a:pt x="873379" y="939038"/>
                    <a:pt x="870077" y="876300"/>
                  </a:cubicBezTo>
                  <a:cubicBezTo>
                    <a:pt x="909447" y="931672"/>
                    <a:pt x="949579" y="987806"/>
                    <a:pt x="1002538" y="1030478"/>
                  </a:cubicBezTo>
                  <a:cubicBezTo>
                    <a:pt x="1048512" y="1067435"/>
                    <a:pt x="1105789" y="1093724"/>
                    <a:pt x="1164082" y="1093724"/>
                  </a:cubicBezTo>
                  <a:cubicBezTo>
                    <a:pt x="1172972" y="1093724"/>
                    <a:pt x="1181989" y="1093089"/>
                    <a:pt x="1190879" y="1091819"/>
                  </a:cubicBezTo>
                  <a:cubicBezTo>
                    <a:pt x="1222756" y="1087247"/>
                    <a:pt x="1255522" y="1072261"/>
                    <a:pt x="1269492" y="1043559"/>
                  </a:cubicBezTo>
                  <a:cubicBezTo>
                    <a:pt x="1287526" y="1006729"/>
                    <a:pt x="1268476" y="962660"/>
                    <a:pt x="1245489" y="928624"/>
                  </a:cubicBezTo>
                  <a:cubicBezTo>
                    <a:pt x="1170559" y="817245"/>
                    <a:pt x="1055497" y="741045"/>
                    <a:pt x="943483" y="667385"/>
                  </a:cubicBezTo>
                  <a:cubicBezTo>
                    <a:pt x="1048512" y="657225"/>
                    <a:pt x="1150366" y="624205"/>
                    <a:pt x="1241425" y="570611"/>
                  </a:cubicBezTo>
                  <a:cubicBezTo>
                    <a:pt x="1280795" y="547370"/>
                    <a:pt x="1322070" y="513334"/>
                    <a:pt x="1322070" y="467741"/>
                  </a:cubicBezTo>
                  <a:cubicBezTo>
                    <a:pt x="1322070" y="412242"/>
                    <a:pt x="1261491" y="376555"/>
                    <a:pt x="1206754" y="366268"/>
                  </a:cubicBezTo>
                  <a:cubicBezTo>
                    <a:pt x="1186307" y="362458"/>
                    <a:pt x="1165606" y="360553"/>
                    <a:pt x="1144905" y="360553"/>
                  </a:cubicBezTo>
                  <a:cubicBezTo>
                    <a:pt x="1044448" y="360553"/>
                    <a:pt x="943737" y="404622"/>
                    <a:pt x="877824" y="480441"/>
                  </a:cubicBezTo>
                  <a:cubicBezTo>
                    <a:pt x="955040" y="386334"/>
                    <a:pt x="1005840" y="273431"/>
                    <a:pt x="1025271" y="153289"/>
                  </a:cubicBezTo>
                  <a:cubicBezTo>
                    <a:pt x="1030224" y="121285"/>
                    <a:pt x="1033018" y="87376"/>
                    <a:pt x="1021969" y="56896"/>
                  </a:cubicBezTo>
                  <a:cubicBezTo>
                    <a:pt x="1011301" y="26416"/>
                    <a:pt x="983488" y="0"/>
                    <a:pt x="951357" y="0"/>
                  </a:cubicBezTo>
                  <a:close/>
                </a:path>
              </a:pathLst>
            </a:custGeom>
            <a:solidFill>
              <a:srgbClr val="FADA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64515" y="584581"/>
              <a:ext cx="334518" cy="359664"/>
            </a:xfrm>
            <a:custGeom>
              <a:avLst/>
              <a:gdLst/>
              <a:ahLst/>
              <a:cxnLst/>
              <a:rect l="l" t="t" r="r" b="b"/>
              <a:pathLst>
                <a:path w="334518" h="359664" extrusionOk="0">
                  <a:moveTo>
                    <a:pt x="243967" y="286131"/>
                  </a:moveTo>
                  <a:cubicBezTo>
                    <a:pt x="264922" y="278003"/>
                    <a:pt x="284988" y="265684"/>
                    <a:pt x="298831" y="247904"/>
                  </a:cubicBezTo>
                  <a:cubicBezTo>
                    <a:pt x="334518" y="202438"/>
                    <a:pt x="322580" y="137033"/>
                    <a:pt x="308864" y="80772"/>
                  </a:cubicBezTo>
                  <a:cubicBezTo>
                    <a:pt x="306451" y="70612"/>
                    <a:pt x="303784" y="60198"/>
                    <a:pt x="296291" y="52959"/>
                  </a:cubicBezTo>
                  <a:cubicBezTo>
                    <a:pt x="288798" y="45720"/>
                    <a:pt x="277749" y="43307"/>
                    <a:pt x="267462" y="41656"/>
                  </a:cubicBezTo>
                  <a:cubicBezTo>
                    <a:pt x="0" y="0"/>
                    <a:pt x="54610" y="359664"/>
                    <a:pt x="243840" y="286131"/>
                  </a:cubicBezTo>
                  <a:close/>
                </a:path>
              </a:pathLst>
            </a:custGeom>
            <a:solidFill>
              <a:srgbClr val="FF85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5926093" y="1869072"/>
            <a:ext cx="10946206" cy="7773172"/>
          </a:xfrm>
          <a:custGeom>
            <a:avLst/>
            <a:gdLst/>
            <a:ahLst/>
            <a:cxnLst/>
            <a:rect l="l" t="t" r="r" b="b"/>
            <a:pathLst>
              <a:path w="10946206" h="7773172" extrusionOk="0">
                <a:moveTo>
                  <a:pt x="0" y="0"/>
                </a:moveTo>
                <a:lnTo>
                  <a:pt x="10946206" y="0"/>
                </a:lnTo>
                <a:lnTo>
                  <a:pt x="10946206" y="7773171"/>
                </a:lnTo>
                <a:lnTo>
                  <a:pt x="0" y="7773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5363832" y="2755116"/>
            <a:ext cx="6352232" cy="236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21">
                <a:solidFill>
                  <a:srgbClr val="182C45"/>
                </a:solidFill>
                <a:latin typeface="Arial"/>
                <a:ea typeface="Arial"/>
                <a:cs typeface="Arial"/>
                <a:sym typeface="Arial"/>
              </a:rPr>
              <a:t>Clothes</a:t>
            </a:r>
            <a:endParaRPr/>
          </a:p>
        </p:txBody>
      </p:sp>
      <p:pic>
        <p:nvPicPr>
          <p:cNvPr id="2" name="clothes">
            <a:hlinkClick r:id="" action="ppaction://media"/>
            <a:extLst>
              <a:ext uri="{FF2B5EF4-FFF2-40B4-BE49-F238E27FC236}">
                <a16:creationId xmlns:a16="http://schemas.microsoft.com/office/drawing/2014/main" id="{7650F85B-CA18-77C8-E30E-B8FA92A14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58895" y="506824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10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402" name="Google Shape;402;p10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10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405" name="Google Shape;405;p10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10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408" name="Google Shape;408;p10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0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411" name="Google Shape;411;p10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0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414" name="Google Shape;414;p10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0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1462497" y="497767"/>
            <a:ext cx="16044348" cy="9376439"/>
          </a:xfrm>
          <a:custGeom>
            <a:avLst/>
            <a:gdLst/>
            <a:ahLst/>
            <a:cxnLst/>
            <a:rect l="l" t="t" r="r" b="b"/>
            <a:pathLst>
              <a:path w="16044348" h="9376439" extrusionOk="0">
                <a:moveTo>
                  <a:pt x="0" y="0"/>
                </a:moveTo>
                <a:lnTo>
                  <a:pt x="16044348" y="0"/>
                </a:lnTo>
                <a:lnTo>
                  <a:pt x="1604434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2111254" y="1834239"/>
            <a:ext cx="1905381" cy="1399890"/>
          </a:xfrm>
          <a:custGeom>
            <a:avLst/>
            <a:gdLst/>
            <a:ahLst/>
            <a:cxnLst/>
            <a:rect l="l" t="t" r="r" b="b"/>
            <a:pathLst>
              <a:path w="2540508" h="1866519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815719"/>
                </a:lnTo>
                <a:cubicBezTo>
                  <a:pt x="0" y="1843786"/>
                  <a:pt x="22733" y="1866519"/>
                  <a:pt x="50800" y="1866519"/>
                </a:cubicBezTo>
                <a:lnTo>
                  <a:pt x="2489708" y="1866519"/>
                </a:lnTo>
                <a:cubicBezTo>
                  <a:pt x="2517775" y="1866519"/>
                  <a:pt x="2540508" y="1843786"/>
                  <a:pt x="2540508" y="1815719"/>
                </a:cubicBezTo>
                <a:lnTo>
                  <a:pt x="2540508" y="50800"/>
                </a:lnTo>
                <a:cubicBezTo>
                  <a:pt x="2540508" y="22733"/>
                  <a:pt x="2517775" y="0"/>
                  <a:pt x="2489708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2989" t="-814" r="-26474" b="-522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2099824" y="1822809"/>
            <a:ext cx="1928070" cy="1422644"/>
          </a:xfrm>
          <a:custGeom>
            <a:avLst/>
            <a:gdLst/>
            <a:ahLst/>
            <a:cxnLst/>
            <a:rect l="l" t="t" r="r" b="b"/>
            <a:pathLst>
              <a:path w="1928070" h="1422644" extrusionOk="0">
                <a:moveTo>
                  <a:pt x="0" y="0"/>
                </a:moveTo>
                <a:lnTo>
                  <a:pt x="1928070" y="0"/>
                </a:lnTo>
                <a:lnTo>
                  <a:pt x="1928070" y="1422644"/>
                </a:lnTo>
                <a:lnTo>
                  <a:pt x="0" y="1422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0"/>
          <p:cNvSpPr/>
          <p:nvPr/>
        </p:nvSpPr>
        <p:spPr>
          <a:xfrm>
            <a:off x="2111254" y="3730466"/>
            <a:ext cx="1905343" cy="1340539"/>
          </a:xfrm>
          <a:custGeom>
            <a:avLst/>
            <a:gdLst/>
            <a:ahLst/>
            <a:cxnLst/>
            <a:rect l="l" t="t" r="r" b="b"/>
            <a:pathLst>
              <a:path w="1905343" h="1340539" extrusionOk="0">
                <a:moveTo>
                  <a:pt x="0" y="0"/>
                </a:moveTo>
                <a:lnTo>
                  <a:pt x="1905343" y="0"/>
                </a:lnTo>
                <a:lnTo>
                  <a:pt x="1905343" y="1340539"/>
                </a:lnTo>
                <a:lnTo>
                  <a:pt x="0" y="134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597" t="-850" r="-380" b="-75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0"/>
          <p:cNvSpPr/>
          <p:nvPr/>
        </p:nvSpPr>
        <p:spPr>
          <a:xfrm>
            <a:off x="2099824" y="3719036"/>
            <a:ext cx="1924050" cy="1362075"/>
          </a:xfrm>
          <a:custGeom>
            <a:avLst/>
            <a:gdLst/>
            <a:ahLst/>
            <a:cxnLst/>
            <a:rect l="l" t="t" r="r" b="b"/>
            <a:pathLst>
              <a:path w="1924050" h="1362075" extrusionOk="0">
                <a:moveTo>
                  <a:pt x="0" y="0"/>
                </a:moveTo>
                <a:lnTo>
                  <a:pt x="1924050" y="0"/>
                </a:lnTo>
                <a:lnTo>
                  <a:pt x="192405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2111254" y="5671566"/>
            <a:ext cx="1905381" cy="1381697"/>
          </a:xfrm>
          <a:custGeom>
            <a:avLst/>
            <a:gdLst/>
            <a:ahLst/>
            <a:cxnLst/>
            <a:rect l="l" t="t" r="r" b="b"/>
            <a:pathLst>
              <a:path w="2540508" h="1842262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791462"/>
                </a:lnTo>
                <a:cubicBezTo>
                  <a:pt x="0" y="1819529"/>
                  <a:pt x="22733" y="1842262"/>
                  <a:pt x="50800" y="1842262"/>
                </a:cubicBezTo>
                <a:lnTo>
                  <a:pt x="2489708" y="1842262"/>
                </a:lnTo>
                <a:cubicBezTo>
                  <a:pt x="2517775" y="1842262"/>
                  <a:pt x="2540508" y="1819529"/>
                  <a:pt x="2540508" y="1791462"/>
                </a:cubicBezTo>
                <a:lnTo>
                  <a:pt x="2540508" y="50800"/>
                </a:lnTo>
                <a:cubicBezTo>
                  <a:pt x="2540508" y="22733"/>
                  <a:pt x="2517775" y="0"/>
                  <a:pt x="2489708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3652" t="-826" r="-823" b="-5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2099824" y="5660136"/>
            <a:ext cx="1928070" cy="1404490"/>
          </a:xfrm>
          <a:custGeom>
            <a:avLst/>
            <a:gdLst/>
            <a:ahLst/>
            <a:cxnLst/>
            <a:rect l="l" t="t" r="r" b="b"/>
            <a:pathLst>
              <a:path w="1928070" h="1404490" extrusionOk="0">
                <a:moveTo>
                  <a:pt x="0" y="0"/>
                </a:moveTo>
                <a:lnTo>
                  <a:pt x="1928070" y="0"/>
                </a:lnTo>
                <a:lnTo>
                  <a:pt x="1928070" y="1404490"/>
                </a:lnTo>
                <a:lnTo>
                  <a:pt x="0" y="1404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2111254" y="7451455"/>
            <a:ext cx="1905343" cy="1387497"/>
          </a:xfrm>
          <a:custGeom>
            <a:avLst/>
            <a:gdLst/>
            <a:ahLst/>
            <a:cxnLst/>
            <a:rect l="l" t="t" r="r" b="b"/>
            <a:pathLst>
              <a:path w="1905343" h="1387497" extrusionOk="0">
                <a:moveTo>
                  <a:pt x="0" y="0"/>
                </a:moveTo>
                <a:lnTo>
                  <a:pt x="1905343" y="0"/>
                </a:lnTo>
                <a:lnTo>
                  <a:pt x="1905343" y="1387497"/>
                </a:lnTo>
                <a:lnTo>
                  <a:pt x="0" y="1387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4084" t="-822" r="-393" b="-7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2099824" y="7440025"/>
            <a:ext cx="1924050" cy="1409700"/>
          </a:xfrm>
          <a:custGeom>
            <a:avLst/>
            <a:gdLst/>
            <a:ahLst/>
            <a:cxnLst/>
            <a:rect l="l" t="t" r="r" b="b"/>
            <a:pathLst>
              <a:path w="1924050" h="1409700" extrusionOk="0">
                <a:moveTo>
                  <a:pt x="0" y="0"/>
                </a:moveTo>
                <a:lnTo>
                  <a:pt x="1924050" y="0"/>
                </a:lnTo>
                <a:lnTo>
                  <a:pt x="192405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427" name="Google Shape;427;p10"/>
          <p:cNvSpPr txBox="1"/>
          <p:nvPr/>
        </p:nvSpPr>
        <p:spPr>
          <a:xfrm>
            <a:off x="4133250" y="8062027"/>
            <a:ext cx="1243535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necklace: ......................................................................................</a:t>
            </a:r>
            <a:endParaRPr/>
          </a:p>
        </p:txBody>
      </p:sp>
      <p:sp>
        <p:nvSpPr>
          <p:cNvPr id="428" name="Google Shape;428;p10"/>
          <p:cNvSpPr txBox="1"/>
          <p:nvPr/>
        </p:nvSpPr>
        <p:spPr>
          <a:xfrm>
            <a:off x="4133250" y="4204059"/>
            <a:ext cx="12468111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tie: .................................................................................................</a:t>
            </a:r>
            <a:endParaRPr/>
          </a:p>
        </p:txBody>
      </p:sp>
      <p:sp>
        <p:nvSpPr>
          <p:cNvPr id="429" name="Google Shape;429;p10"/>
          <p:cNvSpPr txBox="1"/>
          <p:nvPr/>
        </p:nvSpPr>
        <p:spPr>
          <a:xfrm>
            <a:off x="4133250" y="6271612"/>
            <a:ext cx="12474083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watch: ...........................................................................................</a:t>
            </a:r>
            <a:endParaRPr/>
          </a:p>
        </p:txBody>
      </p:sp>
      <p:sp>
        <p:nvSpPr>
          <p:cNvPr id="430" name="Google Shape;430;p10"/>
          <p:cNvSpPr txBox="1"/>
          <p:nvPr/>
        </p:nvSpPr>
        <p:spPr>
          <a:xfrm>
            <a:off x="4133250" y="2292591"/>
            <a:ext cx="12499096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rings: .............................................................................................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 extrusionOk="0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1"/>
          <p:cNvSpPr/>
          <p:nvPr/>
        </p:nvSpPr>
        <p:spPr>
          <a:xfrm>
            <a:off x="5122078" y="2084994"/>
            <a:ext cx="8267700" cy="7722670"/>
          </a:xfrm>
          <a:custGeom>
            <a:avLst/>
            <a:gdLst/>
            <a:ahLst/>
            <a:cxnLst/>
            <a:rect l="l" t="t" r="r" b="b"/>
            <a:pathLst>
              <a:path w="8267700" h="7722670" extrusionOk="0">
                <a:moveTo>
                  <a:pt x="0" y="0"/>
                </a:moveTo>
                <a:lnTo>
                  <a:pt x="8267700" y="0"/>
                </a:lnTo>
                <a:lnTo>
                  <a:pt x="8267700" y="7722670"/>
                </a:lnTo>
                <a:lnTo>
                  <a:pt x="0" y="7722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289" t="-889" r="-3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1"/>
          <p:cNvSpPr txBox="1"/>
          <p:nvPr/>
        </p:nvSpPr>
        <p:spPr>
          <a:xfrm>
            <a:off x="2137610" y="790975"/>
            <a:ext cx="56347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1. Find the correct shadow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 extrusionOk="0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2"/>
          <p:cNvSpPr/>
          <p:nvPr/>
        </p:nvSpPr>
        <p:spPr>
          <a:xfrm>
            <a:off x="3092425" y="7810843"/>
            <a:ext cx="2409606" cy="1734379"/>
          </a:xfrm>
          <a:custGeom>
            <a:avLst/>
            <a:gdLst/>
            <a:ahLst/>
            <a:cxnLst/>
            <a:rect l="l" t="t" r="r" b="b"/>
            <a:pathLst>
              <a:path w="2409606" h="1734379" extrusionOk="0">
                <a:moveTo>
                  <a:pt x="0" y="0"/>
                </a:moveTo>
                <a:lnTo>
                  <a:pt x="2409606" y="0"/>
                </a:lnTo>
                <a:lnTo>
                  <a:pt x="2409606" y="1734379"/>
                </a:lnTo>
                <a:lnTo>
                  <a:pt x="0" y="1734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2"/>
          <p:cNvSpPr/>
          <p:nvPr/>
        </p:nvSpPr>
        <p:spPr>
          <a:xfrm>
            <a:off x="3415970" y="5744861"/>
            <a:ext cx="1856842" cy="1896427"/>
          </a:xfrm>
          <a:custGeom>
            <a:avLst/>
            <a:gdLst/>
            <a:ahLst/>
            <a:cxnLst/>
            <a:rect l="l" t="t" r="r" b="b"/>
            <a:pathLst>
              <a:path w="1856842" h="1896427" extrusionOk="0">
                <a:moveTo>
                  <a:pt x="0" y="0"/>
                </a:moveTo>
                <a:lnTo>
                  <a:pt x="1856841" y="0"/>
                </a:lnTo>
                <a:lnTo>
                  <a:pt x="1856841" y="1896427"/>
                </a:lnTo>
                <a:lnTo>
                  <a:pt x="0" y="1896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2"/>
          <p:cNvSpPr/>
          <p:nvPr/>
        </p:nvSpPr>
        <p:spPr>
          <a:xfrm>
            <a:off x="3253997" y="3902097"/>
            <a:ext cx="2011470" cy="1719234"/>
          </a:xfrm>
          <a:custGeom>
            <a:avLst/>
            <a:gdLst/>
            <a:ahLst/>
            <a:cxnLst/>
            <a:rect l="l" t="t" r="r" b="b"/>
            <a:pathLst>
              <a:path w="2011470" h="1719234" extrusionOk="0">
                <a:moveTo>
                  <a:pt x="0" y="0"/>
                </a:moveTo>
                <a:lnTo>
                  <a:pt x="2011471" y="0"/>
                </a:lnTo>
                <a:lnTo>
                  <a:pt x="2011471" y="1719234"/>
                </a:lnTo>
                <a:lnTo>
                  <a:pt x="0" y="1719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p12"/>
          <p:cNvGrpSpPr/>
          <p:nvPr/>
        </p:nvGrpSpPr>
        <p:grpSpPr>
          <a:xfrm>
            <a:off x="8173104" y="1983483"/>
            <a:ext cx="2276351" cy="7358253"/>
            <a:chOff x="63500" y="63500"/>
            <a:chExt cx="2276348" cy="7358253"/>
          </a:xfrm>
        </p:grpSpPr>
        <p:sp>
          <p:nvSpPr>
            <p:cNvPr id="451" name="Google Shape;451;p12"/>
            <p:cNvSpPr/>
            <p:nvPr/>
          </p:nvSpPr>
          <p:spPr>
            <a:xfrm>
              <a:off x="63500" y="82550"/>
              <a:ext cx="2276348" cy="7320153"/>
            </a:xfrm>
            <a:custGeom>
              <a:avLst/>
              <a:gdLst/>
              <a:ahLst/>
              <a:cxnLst/>
              <a:rect l="l" t="t" r="r" b="b"/>
              <a:pathLst>
                <a:path w="2276348" h="7320153" extrusionOk="0">
                  <a:moveTo>
                    <a:pt x="19050" y="19050"/>
                  </a:moveTo>
                  <a:lnTo>
                    <a:pt x="19050" y="7301103"/>
                  </a:lnTo>
                  <a:moveTo>
                    <a:pt x="2257298" y="19050"/>
                  </a:moveTo>
                  <a:lnTo>
                    <a:pt x="2257298" y="7301103"/>
                  </a:lnTo>
                  <a:moveTo>
                    <a:pt x="0" y="0"/>
                  </a:moveTo>
                  <a:lnTo>
                    <a:pt x="2276348" y="0"/>
                  </a:lnTo>
                  <a:moveTo>
                    <a:pt x="0" y="914400"/>
                  </a:moveTo>
                  <a:lnTo>
                    <a:pt x="2276348" y="914400"/>
                  </a:lnTo>
                  <a:moveTo>
                    <a:pt x="0" y="1833753"/>
                  </a:moveTo>
                  <a:lnTo>
                    <a:pt x="2276348" y="1833753"/>
                  </a:lnTo>
                  <a:moveTo>
                    <a:pt x="0" y="2748153"/>
                  </a:moveTo>
                  <a:lnTo>
                    <a:pt x="2276348" y="2748153"/>
                  </a:lnTo>
                  <a:moveTo>
                    <a:pt x="0" y="3662553"/>
                  </a:moveTo>
                  <a:lnTo>
                    <a:pt x="2276348" y="3662553"/>
                  </a:lnTo>
                  <a:moveTo>
                    <a:pt x="0" y="4576953"/>
                  </a:moveTo>
                  <a:lnTo>
                    <a:pt x="2276348" y="4576953"/>
                  </a:lnTo>
                  <a:moveTo>
                    <a:pt x="0" y="5491353"/>
                  </a:moveTo>
                  <a:lnTo>
                    <a:pt x="2276348" y="5491353"/>
                  </a:lnTo>
                  <a:moveTo>
                    <a:pt x="0" y="6405753"/>
                  </a:moveTo>
                  <a:lnTo>
                    <a:pt x="2276348" y="6405753"/>
                  </a:lnTo>
                  <a:moveTo>
                    <a:pt x="0" y="7320153"/>
                  </a:moveTo>
                  <a:lnTo>
                    <a:pt x="2276348" y="73201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63500" y="63500"/>
              <a:ext cx="2276348" cy="7358253"/>
            </a:xfrm>
            <a:custGeom>
              <a:avLst/>
              <a:gdLst/>
              <a:ahLst/>
              <a:cxnLst/>
              <a:rect l="l" t="t" r="r" b="b"/>
              <a:pathLst>
                <a:path w="2276348" h="7358253" extrusionOk="0">
                  <a:moveTo>
                    <a:pt x="38100" y="38100"/>
                  </a:moveTo>
                  <a:lnTo>
                    <a:pt x="38100" y="7320153"/>
                  </a:lnTo>
                  <a:lnTo>
                    <a:pt x="0" y="7320153"/>
                  </a:lnTo>
                  <a:lnTo>
                    <a:pt x="0" y="38100"/>
                  </a:lnTo>
                  <a:close/>
                  <a:moveTo>
                    <a:pt x="2276348" y="38100"/>
                  </a:moveTo>
                  <a:lnTo>
                    <a:pt x="2276348" y="7320153"/>
                  </a:lnTo>
                  <a:lnTo>
                    <a:pt x="2238248" y="7320153"/>
                  </a:lnTo>
                  <a:lnTo>
                    <a:pt x="2238248" y="38100"/>
                  </a:lnTo>
                  <a:close/>
                  <a:moveTo>
                    <a:pt x="0" y="0"/>
                  </a:moveTo>
                  <a:lnTo>
                    <a:pt x="2276348" y="0"/>
                  </a:lnTo>
                  <a:lnTo>
                    <a:pt x="2276348" y="38100"/>
                  </a:lnTo>
                  <a:lnTo>
                    <a:pt x="0" y="38100"/>
                  </a:lnTo>
                  <a:close/>
                  <a:moveTo>
                    <a:pt x="0" y="914400"/>
                  </a:moveTo>
                  <a:lnTo>
                    <a:pt x="2276348" y="914400"/>
                  </a:lnTo>
                  <a:lnTo>
                    <a:pt x="2276348" y="952500"/>
                  </a:lnTo>
                  <a:lnTo>
                    <a:pt x="0" y="952500"/>
                  </a:lnTo>
                  <a:close/>
                  <a:moveTo>
                    <a:pt x="0" y="1833753"/>
                  </a:moveTo>
                  <a:lnTo>
                    <a:pt x="2276348" y="1833753"/>
                  </a:lnTo>
                  <a:lnTo>
                    <a:pt x="2276348" y="1871853"/>
                  </a:lnTo>
                  <a:lnTo>
                    <a:pt x="0" y="1871853"/>
                  </a:lnTo>
                  <a:close/>
                  <a:moveTo>
                    <a:pt x="0" y="2748153"/>
                  </a:moveTo>
                  <a:lnTo>
                    <a:pt x="2276348" y="2748153"/>
                  </a:lnTo>
                  <a:lnTo>
                    <a:pt x="2276348" y="2786253"/>
                  </a:lnTo>
                  <a:lnTo>
                    <a:pt x="0" y="2786253"/>
                  </a:lnTo>
                  <a:close/>
                  <a:moveTo>
                    <a:pt x="0" y="3662553"/>
                  </a:moveTo>
                  <a:lnTo>
                    <a:pt x="2276348" y="3662553"/>
                  </a:lnTo>
                  <a:lnTo>
                    <a:pt x="2276348" y="3700653"/>
                  </a:lnTo>
                  <a:lnTo>
                    <a:pt x="0" y="3700653"/>
                  </a:lnTo>
                  <a:close/>
                  <a:moveTo>
                    <a:pt x="0" y="4576953"/>
                  </a:moveTo>
                  <a:lnTo>
                    <a:pt x="2276348" y="4576953"/>
                  </a:lnTo>
                  <a:lnTo>
                    <a:pt x="2276348" y="4615053"/>
                  </a:lnTo>
                  <a:lnTo>
                    <a:pt x="0" y="4615053"/>
                  </a:lnTo>
                  <a:close/>
                  <a:moveTo>
                    <a:pt x="0" y="5491353"/>
                  </a:moveTo>
                  <a:lnTo>
                    <a:pt x="2276348" y="5491353"/>
                  </a:lnTo>
                  <a:lnTo>
                    <a:pt x="2276348" y="5529453"/>
                  </a:lnTo>
                  <a:lnTo>
                    <a:pt x="0" y="5529453"/>
                  </a:lnTo>
                  <a:close/>
                  <a:moveTo>
                    <a:pt x="0" y="6405753"/>
                  </a:moveTo>
                  <a:lnTo>
                    <a:pt x="2276348" y="6405753"/>
                  </a:lnTo>
                  <a:lnTo>
                    <a:pt x="2276348" y="6443853"/>
                  </a:lnTo>
                  <a:lnTo>
                    <a:pt x="0" y="6443853"/>
                  </a:lnTo>
                  <a:close/>
                  <a:moveTo>
                    <a:pt x="0" y="7320153"/>
                  </a:moveTo>
                  <a:lnTo>
                    <a:pt x="2276348" y="7320153"/>
                  </a:lnTo>
                  <a:lnTo>
                    <a:pt x="2276348" y="7358253"/>
                  </a:lnTo>
                  <a:lnTo>
                    <a:pt x="0" y="7358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2"/>
          <p:cNvSpPr/>
          <p:nvPr/>
        </p:nvSpPr>
        <p:spPr>
          <a:xfrm>
            <a:off x="13023913" y="7612094"/>
            <a:ext cx="1616621" cy="1859242"/>
          </a:xfrm>
          <a:custGeom>
            <a:avLst/>
            <a:gdLst/>
            <a:ahLst/>
            <a:cxnLst/>
            <a:rect l="l" t="t" r="r" b="b"/>
            <a:pathLst>
              <a:path w="1616621" h="1859242" extrusionOk="0">
                <a:moveTo>
                  <a:pt x="0" y="0"/>
                </a:moveTo>
                <a:lnTo>
                  <a:pt x="1616622" y="0"/>
                </a:lnTo>
                <a:lnTo>
                  <a:pt x="1616622" y="1859242"/>
                </a:lnTo>
                <a:lnTo>
                  <a:pt x="0" y="185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12"/>
          <p:cNvGrpSpPr/>
          <p:nvPr/>
        </p:nvGrpSpPr>
        <p:grpSpPr>
          <a:xfrm>
            <a:off x="12661979" y="6071181"/>
            <a:ext cx="1932806" cy="1290570"/>
            <a:chOff x="54737" y="63373"/>
            <a:chExt cx="1932813" cy="1290574"/>
          </a:xfrm>
        </p:grpSpPr>
        <p:sp>
          <p:nvSpPr>
            <p:cNvPr id="455" name="Google Shape;455;p12"/>
            <p:cNvSpPr/>
            <p:nvPr/>
          </p:nvSpPr>
          <p:spPr>
            <a:xfrm>
              <a:off x="54737" y="63373"/>
              <a:ext cx="1932813" cy="1290574"/>
            </a:xfrm>
            <a:custGeom>
              <a:avLst/>
              <a:gdLst/>
              <a:ahLst/>
              <a:cxnLst/>
              <a:rect l="l" t="t" r="r" b="b"/>
              <a:pathLst>
                <a:path w="1932813" h="1290574" extrusionOk="0">
                  <a:moveTo>
                    <a:pt x="1313307" y="127"/>
                  </a:moveTo>
                  <a:cubicBezTo>
                    <a:pt x="1275080" y="127"/>
                    <a:pt x="1234948" y="15113"/>
                    <a:pt x="1212342" y="53340"/>
                  </a:cubicBezTo>
                  <a:cubicBezTo>
                    <a:pt x="1201674" y="71501"/>
                    <a:pt x="1194435" y="92583"/>
                    <a:pt x="1191133" y="115951"/>
                  </a:cubicBezTo>
                  <a:cubicBezTo>
                    <a:pt x="1125220" y="116713"/>
                    <a:pt x="1057275" y="124968"/>
                    <a:pt x="987298" y="140716"/>
                  </a:cubicBezTo>
                  <a:cubicBezTo>
                    <a:pt x="826389" y="177673"/>
                    <a:pt x="705358" y="241046"/>
                    <a:pt x="617220" y="334010"/>
                  </a:cubicBezTo>
                  <a:cubicBezTo>
                    <a:pt x="506603" y="451612"/>
                    <a:pt x="439674" y="629412"/>
                    <a:pt x="433451" y="822325"/>
                  </a:cubicBezTo>
                  <a:cubicBezTo>
                    <a:pt x="382270" y="831850"/>
                    <a:pt x="319151" y="856107"/>
                    <a:pt x="298831" y="865124"/>
                  </a:cubicBezTo>
                  <a:lnTo>
                    <a:pt x="294005" y="867410"/>
                  </a:lnTo>
                  <a:cubicBezTo>
                    <a:pt x="226187" y="897890"/>
                    <a:pt x="100076" y="955167"/>
                    <a:pt x="40132" y="1035939"/>
                  </a:cubicBezTo>
                  <a:cubicBezTo>
                    <a:pt x="28448" y="1051560"/>
                    <a:pt x="19431" y="1069594"/>
                    <a:pt x="14605" y="1087628"/>
                  </a:cubicBezTo>
                  <a:cubicBezTo>
                    <a:pt x="0" y="1138301"/>
                    <a:pt x="16383" y="1170940"/>
                    <a:pt x="32639" y="1189609"/>
                  </a:cubicBezTo>
                  <a:cubicBezTo>
                    <a:pt x="69596" y="1232027"/>
                    <a:pt x="140208" y="1241044"/>
                    <a:pt x="193929" y="1241044"/>
                  </a:cubicBezTo>
                  <a:cubicBezTo>
                    <a:pt x="225044" y="1241044"/>
                    <a:pt x="250571" y="1237996"/>
                    <a:pt x="260604" y="1236599"/>
                  </a:cubicBezTo>
                  <a:cubicBezTo>
                    <a:pt x="278892" y="1233932"/>
                    <a:pt x="298323" y="1230249"/>
                    <a:pt x="320675" y="1224915"/>
                  </a:cubicBezTo>
                  <a:cubicBezTo>
                    <a:pt x="375031" y="1211580"/>
                    <a:pt x="444881" y="1181100"/>
                    <a:pt x="495808" y="1154684"/>
                  </a:cubicBezTo>
                  <a:cubicBezTo>
                    <a:pt x="510667" y="1164082"/>
                    <a:pt x="525526" y="1173734"/>
                    <a:pt x="540004" y="1183132"/>
                  </a:cubicBezTo>
                  <a:cubicBezTo>
                    <a:pt x="598805" y="1221994"/>
                    <a:pt x="659638" y="1261872"/>
                    <a:pt x="736473" y="1279779"/>
                  </a:cubicBezTo>
                  <a:cubicBezTo>
                    <a:pt x="766318" y="1287018"/>
                    <a:pt x="798703" y="1290574"/>
                    <a:pt x="834009" y="1290574"/>
                  </a:cubicBezTo>
                  <a:cubicBezTo>
                    <a:pt x="851789" y="1290574"/>
                    <a:pt x="870204" y="1289685"/>
                    <a:pt x="889381" y="1287907"/>
                  </a:cubicBezTo>
                  <a:cubicBezTo>
                    <a:pt x="921258" y="1284986"/>
                    <a:pt x="954913" y="1279652"/>
                    <a:pt x="990981" y="1272159"/>
                  </a:cubicBezTo>
                  <a:cubicBezTo>
                    <a:pt x="1160399" y="1235710"/>
                    <a:pt x="1286891" y="1182624"/>
                    <a:pt x="1413510" y="1094105"/>
                  </a:cubicBezTo>
                  <a:cubicBezTo>
                    <a:pt x="1452626" y="1099058"/>
                    <a:pt x="1490980" y="1102614"/>
                    <a:pt x="1529207" y="1105027"/>
                  </a:cubicBezTo>
                  <a:cubicBezTo>
                    <a:pt x="1572768" y="1107440"/>
                    <a:pt x="1618234" y="1109599"/>
                    <a:pt x="1664208" y="1109599"/>
                  </a:cubicBezTo>
                  <a:cubicBezTo>
                    <a:pt x="1697228" y="1109599"/>
                    <a:pt x="1730502" y="1108583"/>
                    <a:pt x="1763776" y="1105789"/>
                  </a:cubicBezTo>
                  <a:lnTo>
                    <a:pt x="1773428" y="1104900"/>
                  </a:lnTo>
                  <a:cubicBezTo>
                    <a:pt x="1806956" y="1102487"/>
                    <a:pt x="1852549" y="1099058"/>
                    <a:pt x="1882902" y="1068959"/>
                  </a:cubicBezTo>
                  <a:cubicBezTo>
                    <a:pt x="1915414" y="1036828"/>
                    <a:pt x="1931543" y="985012"/>
                    <a:pt x="1932305" y="911098"/>
                  </a:cubicBezTo>
                  <a:cubicBezTo>
                    <a:pt x="1932813" y="841883"/>
                    <a:pt x="1919224" y="770382"/>
                    <a:pt x="1906397" y="708533"/>
                  </a:cubicBezTo>
                  <a:cubicBezTo>
                    <a:pt x="1862963" y="499999"/>
                    <a:pt x="1780667" y="360426"/>
                    <a:pt x="1639189" y="256159"/>
                  </a:cubicBezTo>
                  <a:cubicBezTo>
                    <a:pt x="1576070" y="209296"/>
                    <a:pt x="1506474" y="174371"/>
                    <a:pt x="1432814" y="151003"/>
                  </a:cubicBezTo>
                  <a:cubicBezTo>
                    <a:pt x="1440180" y="105791"/>
                    <a:pt x="1431163" y="64389"/>
                    <a:pt x="1406779" y="36830"/>
                  </a:cubicBezTo>
                  <a:cubicBezTo>
                    <a:pt x="1394460" y="22606"/>
                    <a:pt x="1377696" y="12446"/>
                    <a:pt x="1354582" y="5842"/>
                  </a:cubicBezTo>
                  <a:cubicBezTo>
                    <a:pt x="1341882" y="2032"/>
                    <a:pt x="1327912" y="0"/>
                    <a:pt x="1313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1294892" y="106553"/>
              <a:ext cx="148717" cy="94742"/>
            </a:xfrm>
            <a:custGeom>
              <a:avLst/>
              <a:gdLst/>
              <a:ahLst/>
              <a:cxnLst/>
              <a:rect l="l" t="t" r="r" b="b"/>
              <a:pathLst>
                <a:path w="148717" h="94742" extrusionOk="0">
                  <a:moveTo>
                    <a:pt x="145669" y="94742"/>
                  </a:moveTo>
                  <a:cubicBezTo>
                    <a:pt x="98806" y="83058"/>
                    <a:pt x="50038" y="76073"/>
                    <a:pt x="0" y="73914"/>
                  </a:cubicBezTo>
                  <a:cubicBezTo>
                    <a:pt x="2667" y="59309"/>
                    <a:pt x="7239" y="45974"/>
                    <a:pt x="13716" y="34671"/>
                  </a:cubicBezTo>
                  <a:cubicBezTo>
                    <a:pt x="30607" y="6223"/>
                    <a:pt x="69977" y="0"/>
                    <a:pt x="100203" y="8890"/>
                  </a:cubicBezTo>
                  <a:cubicBezTo>
                    <a:pt x="114173" y="13208"/>
                    <a:pt x="124206" y="18415"/>
                    <a:pt x="129921" y="25273"/>
                  </a:cubicBezTo>
                  <a:cubicBezTo>
                    <a:pt x="145669" y="42926"/>
                    <a:pt x="148717" y="69723"/>
                    <a:pt x="145796" y="94742"/>
                  </a:cubicBezTo>
                </a:path>
              </a:pathLst>
            </a:custGeom>
            <a:solidFill>
              <a:srgbClr val="F9BB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1348105" y="248666"/>
              <a:ext cx="574802" cy="862711"/>
            </a:xfrm>
            <a:custGeom>
              <a:avLst/>
              <a:gdLst/>
              <a:ahLst/>
              <a:cxnLst/>
              <a:rect l="l" t="t" r="r" b="b"/>
              <a:pathLst>
                <a:path w="574802" h="862711" extrusionOk="0">
                  <a:moveTo>
                    <a:pt x="522097" y="745490"/>
                  </a:moveTo>
                  <a:cubicBezTo>
                    <a:pt x="522605" y="762635"/>
                    <a:pt x="523367" y="779907"/>
                    <a:pt x="523621" y="796671"/>
                  </a:cubicBezTo>
                  <a:cubicBezTo>
                    <a:pt x="523367" y="805053"/>
                    <a:pt x="517144" y="812165"/>
                    <a:pt x="508889" y="812927"/>
                  </a:cubicBezTo>
                  <a:lnTo>
                    <a:pt x="507492" y="813054"/>
                  </a:lnTo>
                  <a:cubicBezTo>
                    <a:pt x="498475" y="812800"/>
                    <a:pt x="491363" y="805688"/>
                    <a:pt x="491363" y="796925"/>
                  </a:cubicBezTo>
                  <a:cubicBezTo>
                    <a:pt x="491109" y="780034"/>
                    <a:pt x="490601" y="763270"/>
                    <a:pt x="490093" y="746760"/>
                  </a:cubicBezTo>
                  <a:cubicBezTo>
                    <a:pt x="489585" y="734568"/>
                    <a:pt x="489204" y="722503"/>
                    <a:pt x="489077" y="710565"/>
                  </a:cubicBezTo>
                  <a:cubicBezTo>
                    <a:pt x="488950" y="701802"/>
                    <a:pt x="495935" y="694309"/>
                    <a:pt x="504698" y="694182"/>
                  </a:cubicBezTo>
                  <a:cubicBezTo>
                    <a:pt x="513461" y="694055"/>
                    <a:pt x="520954" y="701167"/>
                    <a:pt x="521081" y="709930"/>
                  </a:cubicBezTo>
                  <a:cubicBezTo>
                    <a:pt x="521207" y="721868"/>
                    <a:pt x="521588" y="733552"/>
                    <a:pt x="521970" y="745490"/>
                  </a:cubicBezTo>
                  <a:close/>
                  <a:moveTo>
                    <a:pt x="475742" y="804037"/>
                  </a:moveTo>
                  <a:cubicBezTo>
                    <a:pt x="476250" y="812419"/>
                    <a:pt x="469773" y="820166"/>
                    <a:pt x="461391" y="820928"/>
                  </a:cubicBezTo>
                  <a:lnTo>
                    <a:pt x="460756" y="820928"/>
                  </a:lnTo>
                  <a:cubicBezTo>
                    <a:pt x="451993" y="821055"/>
                    <a:pt x="444119" y="814578"/>
                    <a:pt x="443738" y="805561"/>
                  </a:cubicBezTo>
                  <a:lnTo>
                    <a:pt x="438912" y="720598"/>
                  </a:lnTo>
                  <a:cubicBezTo>
                    <a:pt x="438404" y="711962"/>
                    <a:pt x="446151" y="704342"/>
                    <a:pt x="454279" y="703961"/>
                  </a:cubicBezTo>
                  <a:cubicBezTo>
                    <a:pt x="463042" y="703580"/>
                    <a:pt x="470662" y="710184"/>
                    <a:pt x="471297" y="719074"/>
                  </a:cubicBezTo>
                  <a:lnTo>
                    <a:pt x="475742" y="804037"/>
                  </a:lnTo>
                  <a:close/>
                  <a:moveTo>
                    <a:pt x="423926" y="798322"/>
                  </a:moveTo>
                  <a:lnTo>
                    <a:pt x="423672" y="807085"/>
                  </a:lnTo>
                  <a:cubicBezTo>
                    <a:pt x="423164" y="815213"/>
                    <a:pt x="416814" y="821690"/>
                    <a:pt x="408813" y="822325"/>
                  </a:cubicBezTo>
                  <a:cubicBezTo>
                    <a:pt x="408178" y="822325"/>
                    <a:pt x="407543" y="822452"/>
                    <a:pt x="406908" y="822198"/>
                  </a:cubicBezTo>
                  <a:cubicBezTo>
                    <a:pt x="397764" y="822071"/>
                    <a:pt x="390779" y="814197"/>
                    <a:pt x="391414" y="805307"/>
                  </a:cubicBezTo>
                  <a:lnTo>
                    <a:pt x="391922" y="797179"/>
                  </a:lnTo>
                  <a:cubicBezTo>
                    <a:pt x="392176" y="788416"/>
                    <a:pt x="392557" y="779653"/>
                    <a:pt x="393065" y="770890"/>
                  </a:cubicBezTo>
                  <a:cubicBezTo>
                    <a:pt x="393954" y="762127"/>
                    <a:pt x="401701" y="755523"/>
                    <a:pt x="410591" y="756666"/>
                  </a:cubicBezTo>
                  <a:cubicBezTo>
                    <a:pt x="419608" y="757555"/>
                    <a:pt x="426085" y="765048"/>
                    <a:pt x="425196" y="773811"/>
                  </a:cubicBezTo>
                  <a:cubicBezTo>
                    <a:pt x="424688" y="781939"/>
                    <a:pt x="424053" y="790194"/>
                    <a:pt x="423926" y="798322"/>
                  </a:cubicBezTo>
                  <a:close/>
                  <a:moveTo>
                    <a:pt x="549529" y="536575"/>
                  </a:moveTo>
                  <a:cubicBezTo>
                    <a:pt x="509016" y="342011"/>
                    <a:pt x="436626" y="218059"/>
                    <a:pt x="307340" y="122428"/>
                  </a:cubicBezTo>
                  <a:cubicBezTo>
                    <a:pt x="215773" y="54991"/>
                    <a:pt x="112776" y="13970"/>
                    <a:pt x="0" y="0"/>
                  </a:cubicBezTo>
                  <a:cubicBezTo>
                    <a:pt x="76708" y="180848"/>
                    <a:pt x="104648" y="403225"/>
                    <a:pt x="81407" y="662051"/>
                  </a:cubicBezTo>
                  <a:lnTo>
                    <a:pt x="78740" y="692785"/>
                  </a:lnTo>
                  <a:cubicBezTo>
                    <a:pt x="74549" y="739521"/>
                    <a:pt x="70104" y="788035"/>
                    <a:pt x="62230" y="835787"/>
                  </a:cubicBezTo>
                  <a:cubicBezTo>
                    <a:pt x="122936" y="845439"/>
                    <a:pt x="181356" y="852170"/>
                    <a:pt x="239268" y="855599"/>
                  </a:cubicBezTo>
                  <a:cubicBezTo>
                    <a:pt x="311785" y="859663"/>
                    <a:pt x="389382" y="862711"/>
                    <a:pt x="464947" y="856488"/>
                  </a:cubicBezTo>
                  <a:lnTo>
                    <a:pt x="474980" y="855599"/>
                  </a:lnTo>
                  <a:cubicBezTo>
                    <a:pt x="499872" y="853948"/>
                    <a:pt x="530479" y="851535"/>
                    <a:pt x="543941" y="838327"/>
                  </a:cubicBezTo>
                  <a:cubicBezTo>
                    <a:pt x="563626" y="818642"/>
                    <a:pt x="573913" y="780669"/>
                    <a:pt x="574294" y="725551"/>
                  </a:cubicBezTo>
                  <a:cubicBezTo>
                    <a:pt x="574802" y="662559"/>
                    <a:pt x="562356" y="597408"/>
                    <a:pt x="549529" y="536575"/>
                  </a:cubicBezTo>
                </a:path>
              </a:pathLst>
            </a:custGeom>
            <a:solidFill>
              <a:srgbClr val="E33E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771525" y="239141"/>
              <a:ext cx="649224" cy="840105"/>
            </a:xfrm>
            <a:custGeom>
              <a:avLst/>
              <a:gdLst/>
              <a:ahLst/>
              <a:cxnLst/>
              <a:rect l="l" t="t" r="r" b="b"/>
              <a:pathLst>
                <a:path w="649224" h="840105" extrusionOk="0">
                  <a:moveTo>
                    <a:pt x="625729" y="668655"/>
                  </a:moveTo>
                  <a:lnTo>
                    <a:pt x="623062" y="699262"/>
                  </a:lnTo>
                  <a:cubicBezTo>
                    <a:pt x="619125" y="745744"/>
                    <a:pt x="614680" y="793242"/>
                    <a:pt x="606679" y="840105"/>
                  </a:cubicBezTo>
                  <a:cubicBezTo>
                    <a:pt x="497586" y="820547"/>
                    <a:pt x="380365" y="790575"/>
                    <a:pt x="245364" y="747776"/>
                  </a:cubicBezTo>
                  <a:cubicBezTo>
                    <a:pt x="222885" y="740283"/>
                    <a:pt x="199771" y="732790"/>
                    <a:pt x="176657" y="725170"/>
                  </a:cubicBezTo>
                  <a:cubicBezTo>
                    <a:pt x="118618" y="706120"/>
                    <a:pt x="59690" y="686562"/>
                    <a:pt x="0" y="671195"/>
                  </a:cubicBezTo>
                  <a:cubicBezTo>
                    <a:pt x="2286" y="653161"/>
                    <a:pt x="4826" y="635000"/>
                    <a:pt x="7493" y="616839"/>
                  </a:cubicBezTo>
                  <a:cubicBezTo>
                    <a:pt x="17272" y="542290"/>
                    <a:pt x="27051" y="465455"/>
                    <a:pt x="46863" y="392049"/>
                  </a:cubicBezTo>
                  <a:cubicBezTo>
                    <a:pt x="70612" y="303149"/>
                    <a:pt x="110998" y="217932"/>
                    <a:pt x="167132" y="138938"/>
                  </a:cubicBezTo>
                  <a:cubicBezTo>
                    <a:pt x="192024" y="103251"/>
                    <a:pt x="221107" y="65532"/>
                    <a:pt x="255905" y="35052"/>
                  </a:cubicBezTo>
                  <a:cubicBezTo>
                    <a:pt x="265684" y="32639"/>
                    <a:pt x="274828" y="30099"/>
                    <a:pt x="284861" y="27559"/>
                  </a:cubicBezTo>
                  <a:cubicBezTo>
                    <a:pt x="374650" y="7112"/>
                    <a:pt x="459486" y="0"/>
                    <a:pt x="540131" y="5969"/>
                  </a:cubicBezTo>
                  <a:cubicBezTo>
                    <a:pt x="620141" y="184658"/>
                    <a:pt x="649224" y="407162"/>
                    <a:pt x="625856" y="668655"/>
                  </a:cubicBezTo>
                </a:path>
              </a:pathLst>
            </a:custGeom>
            <a:solidFill>
              <a:srgbClr val="98EC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553085" y="292989"/>
              <a:ext cx="410718" cy="609727"/>
            </a:xfrm>
            <a:custGeom>
              <a:avLst/>
              <a:gdLst/>
              <a:ahLst/>
              <a:cxnLst/>
              <a:rect l="l" t="t" r="r" b="b"/>
              <a:pathLst>
                <a:path w="410718" h="609727" extrusionOk="0">
                  <a:moveTo>
                    <a:pt x="410718" y="0"/>
                  </a:moveTo>
                  <a:cubicBezTo>
                    <a:pt x="391922" y="21844"/>
                    <a:pt x="374777" y="44450"/>
                    <a:pt x="359283" y="66294"/>
                  </a:cubicBezTo>
                  <a:cubicBezTo>
                    <a:pt x="300990" y="148971"/>
                    <a:pt x="259080" y="237490"/>
                    <a:pt x="234315" y="329819"/>
                  </a:cubicBezTo>
                  <a:cubicBezTo>
                    <a:pt x="214122" y="405511"/>
                    <a:pt x="203708" y="483235"/>
                    <a:pt x="193929" y="558800"/>
                  </a:cubicBezTo>
                  <a:cubicBezTo>
                    <a:pt x="191643" y="575818"/>
                    <a:pt x="189230" y="592709"/>
                    <a:pt x="186944" y="609727"/>
                  </a:cubicBezTo>
                  <a:cubicBezTo>
                    <a:pt x="125222" y="595630"/>
                    <a:pt x="62865" y="586359"/>
                    <a:pt x="0" y="587248"/>
                  </a:cubicBezTo>
                  <a:cubicBezTo>
                    <a:pt x="6858" y="412496"/>
                    <a:pt x="67056" y="253238"/>
                    <a:pt x="165735" y="148590"/>
                  </a:cubicBezTo>
                  <a:cubicBezTo>
                    <a:pt x="227330" y="83566"/>
                    <a:pt x="308102" y="34671"/>
                    <a:pt x="410718" y="0"/>
                  </a:cubicBezTo>
                </a:path>
              </a:pathLst>
            </a:custGeom>
            <a:solidFill>
              <a:srgbClr val="FFD7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166243" y="934720"/>
              <a:ext cx="1205738" cy="360680"/>
            </a:xfrm>
            <a:custGeom>
              <a:avLst/>
              <a:gdLst/>
              <a:ahLst/>
              <a:cxnLst/>
              <a:rect l="l" t="t" r="r" b="b"/>
              <a:pathLst>
                <a:path w="1205738" h="360680" extrusionOk="0">
                  <a:moveTo>
                    <a:pt x="1205738" y="208661"/>
                  </a:moveTo>
                  <a:cubicBezTo>
                    <a:pt x="1105281" y="269494"/>
                    <a:pt x="999617" y="309372"/>
                    <a:pt x="865632" y="338074"/>
                  </a:cubicBezTo>
                  <a:cubicBezTo>
                    <a:pt x="773811" y="357886"/>
                    <a:pt x="699897" y="360680"/>
                    <a:pt x="639445" y="346329"/>
                  </a:cubicBezTo>
                  <a:cubicBezTo>
                    <a:pt x="573659" y="330581"/>
                    <a:pt x="520319" y="295402"/>
                    <a:pt x="463677" y="258572"/>
                  </a:cubicBezTo>
                  <a:cubicBezTo>
                    <a:pt x="432562" y="237998"/>
                    <a:pt x="400304" y="216916"/>
                    <a:pt x="365252" y="198755"/>
                  </a:cubicBezTo>
                  <a:cubicBezTo>
                    <a:pt x="288417" y="158750"/>
                    <a:pt x="203454" y="143129"/>
                    <a:pt x="121539" y="150622"/>
                  </a:cubicBezTo>
                  <a:cubicBezTo>
                    <a:pt x="79629" y="154432"/>
                    <a:pt x="38608" y="164211"/>
                    <a:pt x="0" y="180086"/>
                  </a:cubicBezTo>
                  <a:cubicBezTo>
                    <a:pt x="56388" y="124079"/>
                    <a:pt x="153670" y="79756"/>
                    <a:pt x="208915" y="54991"/>
                  </a:cubicBezTo>
                  <a:lnTo>
                    <a:pt x="213614" y="52705"/>
                  </a:lnTo>
                  <a:cubicBezTo>
                    <a:pt x="241046" y="40386"/>
                    <a:pt x="312801" y="13716"/>
                    <a:pt x="351282" y="11938"/>
                  </a:cubicBezTo>
                  <a:cubicBezTo>
                    <a:pt x="487172" y="0"/>
                    <a:pt x="626618" y="46355"/>
                    <a:pt x="761365" y="90805"/>
                  </a:cubicBezTo>
                  <a:cubicBezTo>
                    <a:pt x="784987" y="98679"/>
                    <a:pt x="807974" y="106299"/>
                    <a:pt x="831088" y="113665"/>
                  </a:cubicBezTo>
                  <a:cubicBezTo>
                    <a:pt x="970661" y="158115"/>
                    <a:pt x="1092200" y="189103"/>
                    <a:pt x="1205611" y="208915"/>
                  </a:cubicBezTo>
                </a:path>
              </a:pathLst>
            </a:custGeom>
            <a:solidFill>
              <a:srgbClr val="F98C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132334" y="1129411"/>
              <a:ext cx="348869" cy="115570"/>
            </a:xfrm>
            <a:custGeom>
              <a:avLst/>
              <a:gdLst/>
              <a:ahLst/>
              <a:cxnLst/>
              <a:rect l="l" t="t" r="r" b="b"/>
              <a:pathLst>
                <a:path w="348869" h="115570" extrusionOk="0">
                  <a:moveTo>
                    <a:pt x="348869" y="51054"/>
                  </a:moveTo>
                  <a:cubicBezTo>
                    <a:pt x="309245" y="69596"/>
                    <a:pt x="263652" y="87757"/>
                    <a:pt x="227838" y="96520"/>
                  </a:cubicBezTo>
                  <a:cubicBezTo>
                    <a:pt x="207772" y="101219"/>
                    <a:pt x="190246" y="104775"/>
                    <a:pt x="174117" y="106807"/>
                  </a:cubicBezTo>
                  <a:cubicBezTo>
                    <a:pt x="109855" y="115570"/>
                    <a:pt x="28448" y="110109"/>
                    <a:pt x="3429" y="81534"/>
                  </a:cubicBezTo>
                  <a:cubicBezTo>
                    <a:pt x="2286" y="80010"/>
                    <a:pt x="1270" y="78486"/>
                    <a:pt x="0" y="76581"/>
                  </a:cubicBezTo>
                  <a:cubicBezTo>
                    <a:pt x="97663" y="9906"/>
                    <a:pt x="233934" y="0"/>
                    <a:pt x="348869" y="50927"/>
                  </a:cubicBezTo>
                </a:path>
              </a:pathLst>
            </a:custGeom>
            <a:solidFill>
              <a:srgbClr val="DB52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54737" y="63373"/>
              <a:ext cx="1932813" cy="1290574"/>
            </a:xfrm>
            <a:custGeom>
              <a:avLst/>
              <a:gdLst/>
              <a:ahLst/>
              <a:cxnLst/>
              <a:rect l="l" t="t" r="r" b="b"/>
              <a:pathLst>
                <a:path w="1932813" h="1290574" extrusionOk="0">
                  <a:moveTo>
                    <a:pt x="1313815" y="48260"/>
                  </a:moveTo>
                  <a:cubicBezTo>
                    <a:pt x="1322832" y="48260"/>
                    <a:pt x="1331976" y="49530"/>
                    <a:pt x="1340231" y="52070"/>
                  </a:cubicBezTo>
                  <a:cubicBezTo>
                    <a:pt x="1354201" y="56388"/>
                    <a:pt x="1364234" y="61595"/>
                    <a:pt x="1369949" y="68453"/>
                  </a:cubicBezTo>
                  <a:cubicBezTo>
                    <a:pt x="1385697" y="86106"/>
                    <a:pt x="1388745" y="112903"/>
                    <a:pt x="1385824" y="137922"/>
                  </a:cubicBezTo>
                  <a:cubicBezTo>
                    <a:pt x="1338961" y="126238"/>
                    <a:pt x="1290193" y="119253"/>
                    <a:pt x="1240155" y="117094"/>
                  </a:cubicBezTo>
                  <a:cubicBezTo>
                    <a:pt x="1242822" y="102489"/>
                    <a:pt x="1247394" y="89154"/>
                    <a:pt x="1253871" y="77851"/>
                  </a:cubicBezTo>
                  <a:cubicBezTo>
                    <a:pt x="1266063" y="57277"/>
                    <a:pt x="1290066" y="48387"/>
                    <a:pt x="1313815" y="48387"/>
                  </a:cubicBezTo>
                  <a:close/>
                  <a:moveTo>
                    <a:pt x="909066" y="229616"/>
                  </a:moveTo>
                  <a:cubicBezTo>
                    <a:pt x="890270" y="251460"/>
                    <a:pt x="873125" y="274066"/>
                    <a:pt x="857631" y="295910"/>
                  </a:cubicBezTo>
                  <a:cubicBezTo>
                    <a:pt x="799338" y="378587"/>
                    <a:pt x="757428" y="467106"/>
                    <a:pt x="732663" y="559435"/>
                  </a:cubicBezTo>
                  <a:cubicBezTo>
                    <a:pt x="712470" y="635127"/>
                    <a:pt x="702056" y="712851"/>
                    <a:pt x="692277" y="788416"/>
                  </a:cubicBezTo>
                  <a:cubicBezTo>
                    <a:pt x="689991" y="805434"/>
                    <a:pt x="687578" y="822325"/>
                    <a:pt x="685292" y="839343"/>
                  </a:cubicBezTo>
                  <a:cubicBezTo>
                    <a:pt x="626364" y="825881"/>
                    <a:pt x="566928" y="816737"/>
                    <a:pt x="506857" y="816737"/>
                  </a:cubicBezTo>
                  <a:cubicBezTo>
                    <a:pt x="503936" y="816737"/>
                    <a:pt x="501142" y="816737"/>
                    <a:pt x="498221" y="816737"/>
                  </a:cubicBezTo>
                  <a:cubicBezTo>
                    <a:pt x="505079" y="641985"/>
                    <a:pt x="565277" y="482727"/>
                    <a:pt x="663956" y="378079"/>
                  </a:cubicBezTo>
                  <a:cubicBezTo>
                    <a:pt x="725551" y="313055"/>
                    <a:pt x="806323" y="264160"/>
                    <a:pt x="908939" y="229489"/>
                  </a:cubicBezTo>
                  <a:close/>
                  <a:moveTo>
                    <a:pt x="1201166" y="179705"/>
                  </a:moveTo>
                  <a:cubicBezTo>
                    <a:pt x="1219962" y="179705"/>
                    <a:pt x="1238504" y="180340"/>
                    <a:pt x="1256919" y="181737"/>
                  </a:cubicBezTo>
                  <a:cubicBezTo>
                    <a:pt x="1336929" y="360426"/>
                    <a:pt x="1366012" y="582930"/>
                    <a:pt x="1342644" y="844423"/>
                  </a:cubicBezTo>
                  <a:lnTo>
                    <a:pt x="1339977" y="875030"/>
                  </a:lnTo>
                  <a:cubicBezTo>
                    <a:pt x="1336040" y="921512"/>
                    <a:pt x="1331595" y="969010"/>
                    <a:pt x="1323594" y="1015873"/>
                  </a:cubicBezTo>
                  <a:cubicBezTo>
                    <a:pt x="1214501" y="996315"/>
                    <a:pt x="1097280" y="966343"/>
                    <a:pt x="962279" y="923544"/>
                  </a:cubicBezTo>
                  <a:cubicBezTo>
                    <a:pt x="939800" y="916051"/>
                    <a:pt x="916686" y="908558"/>
                    <a:pt x="893572" y="900938"/>
                  </a:cubicBezTo>
                  <a:cubicBezTo>
                    <a:pt x="835533" y="881888"/>
                    <a:pt x="776605" y="862330"/>
                    <a:pt x="716915" y="846963"/>
                  </a:cubicBezTo>
                  <a:cubicBezTo>
                    <a:pt x="719201" y="828929"/>
                    <a:pt x="721741" y="810768"/>
                    <a:pt x="724408" y="792607"/>
                  </a:cubicBezTo>
                  <a:cubicBezTo>
                    <a:pt x="734187" y="718058"/>
                    <a:pt x="743966" y="641223"/>
                    <a:pt x="763778" y="567817"/>
                  </a:cubicBezTo>
                  <a:cubicBezTo>
                    <a:pt x="787527" y="478917"/>
                    <a:pt x="827913" y="393700"/>
                    <a:pt x="884047" y="314706"/>
                  </a:cubicBezTo>
                  <a:cubicBezTo>
                    <a:pt x="908939" y="279019"/>
                    <a:pt x="938022" y="241300"/>
                    <a:pt x="972820" y="210820"/>
                  </a:cubicBezTo>
                  <a:cubicBezTo>
                    <a:pt x="982599" y="208407"/>
                    <a:pt x="991743" y="205867"/>
                    <a:pt x="1001776" y="203327"/>
                  </a:cubicBezTo>
                  <a:cubicBezTo>
                    <a:pt x="1071118" y="187452"/>
                    <a:pt x="1137539" y="179705"/>
                    <a:pt x="1201293" y="179705"/>
                  </a:cubicBezTo>
                  <a:close/>
                  <a:moveTo>
                    <a:pt x="1293241" y="185293"/>
                  </a:moveTo>
                  <a:cubicBezTo>
                    <a:pt x="1406017" y="199390"/>
                    <a:pt x="1509014" y="240284"/>
                    <a:pt x="1600581" y="307721"/>
                  </a:cubicBezTo>
                  <a:cubicBezTo>
                    <a:pt x="1729994" y="403479"/>
                    <a:pt x="1802384" y="527304"/>
                    <a:pt x="1842770" y="721868"/>
                  </a:cubicBezTo>
                  <a:cubicBezTo>
                    <a:pt x="1855597" y="782701"/>
                    <a:pt x="1867916" y="847725"/>
                    <a:pt x="1867535" y="910844"/>
                  </a:cubicBezTo>
                  <a:cubicBezTo>
                    <a:pt x="1867154" y="966089"/>
                    <a:pt x="1856867" y="1003935"/>
                    <a:pt x="1837182" y="1023620"/>
                  </a:cubicBezTo>
                  <a:cubicBezTo>
                    <a:pt x="1823847" y="1036828"/>
                    <a:pt x="1793113" y="1039241"/>
                    <a:pt x="1768221" y="1040892"/>
                  </a:cubicBezTo>
                  <a:lnTo>
                    <a:pt x="1758188" y="1041781"/>
                  </a:lnTo>
                  <a:cubicBezTo>
                    <a:pt x="1727200" y="1044321"/>
                    <a:pt x="1695704" y="1045337"/>
                    <a:pt x="1664462" y="1045337"/>
                  </a:cubicBezTo>
                  <a:cubicBezTo>
                    <a:pt x="1619631" y="1045337"/>
                    <a:pt x="1575181" y="1043305"/>
                    <a:pt x="1532509" y="1040892"/>
                  </a:cubicBezTo>
                  <a:cubicBezTo>
                    <a:pt x="1474470" y="1037463"/>
                    <a:pt x="1416177" y="1030732"/>
                    <a:pt x="1355471" y="1021080"/>
                  </a:cubicBezTo>
                  <a:cubicBezTo>
                    <a:pt x="1363472" y="973328"/>
                    <a:pt x="1367790" y="924814"/>
                    <a:pt x="1371981" y="878078"/>
                  </a:cubicBezTo>
                  <a:lnTo>
                    <a:pt x="1374648" y="847344"/>
                  </a:lnTo>
                  <a:cubicBezTo>
                    <a:pt x="1397889" y="588518"/>
                    <a:pt x="1369949" y="366141"/>
                    <a:pt x="1293241" y="185293"/>
                  </a:cubicBezTo>
                  <a:close/>
                  <a:moveTo>
                    <a:pt x="273177" y="1084834"/>
                  </a:moveTo>
                  <a:cubicBezTo>
                    <a:pt x="325120" y="1084834"/>
                    <a:pt x="377698" y="1095502"/>
                    <a:pt x="426466" y="1117092"/>
                  </a:cubicBezTo>
                  <a:cubicBezTo>
                    <a:pt x="386842" y="1135634"/>
                    <a:pt x="341249" y="1153795"/>
                    <a:pt x="305435" y="1162558"/>
                  </a:cubicBezTo>
                  <a:cubicBezTo>
                    <a:pt x="285369" y="1167257"/>
                    <a:pt x="267843" y="1170813"/>
                    <a:pt x="251714" y="1172845"/>
                  </a:cubicBezTo>
                  <a:cubicBezTo>
                    <a:pt x="233553" y="1175385"/>
                    <a:pt x="213995" y="1176655"/>
                    <a:pt x="194818" y="1176655"/>
                  </a:cubicBezTo>
                  <a:cubicBezTo>
                    <a:pt x="145923" y="1176655"/>
                    <a:pt x="99060" y="1168019"/>
                    <a:pt x="81026" y="1147572"/>
                  </a:cubicBezTo>
                  <a:cubicBezTo>
                    <a:pt x="79883" y="1146048"/>
                    <a:pt x="78867" y="1144524"/>
                    <a:pt x="77597" y="1142619"/>
                  </a:cubicBezTo>
                  <a:cubicBezTo>
                    <a:pt x="133858" y="1104265"/>
                    <a:pt x="202819" y="1084707"/>
                    <a:pt x="273177" y="1084707"/>
                  </a:cubicBezTo>
                  <a:close/>
                  <a:moveTo>
                    <a:pt x="507365" y="881126"/>
                  </a:moveTo>
                  <a:cubicBezTo>
                    <a:pt x="629031" y="881126"/>
                    <a:pt x="752856" y="922274"/>
                    <a:pt x="872998" y="961898"/>
                  </a:cubicBezTo>
                  <a:cubicBezTo>
                    <a:pt x="896620" y="969772"/>
                    <a:pt x="919607" y="977392"/>
                    <a:pt x="942721" y="984758"/>
                  </a:cubicBezTo>
                  <a:cubicBezTo>
                    <a:pt x="1082294" y="1029208"/>
                    <a:pt x="1203833" y="1060196"/>
                    <a:pt x="1317244" y="1080008"/>
                  </a:cubicBezTo>
                  <a:cubicBezTo>
                    <a:pt x="1216787" y="1140841"/>
                    <a:pt x="1111123" y="1180719"/>
                    <a:pt x="977138" y="1209421"/>
                  </a:cubicBezTo>
                  <a:cubicBezTo>
                    <a:pt x="923798" y="1220978"/>
                    <a:pt x="876427" y="1226693"/>
                    <a:pt x="834263" y="1226693"/>
                  </a:cubicBezTo>
                  <a:cubicBezTo>
                    <a:pt x="803910" y="1226693"/>
                    <a:pt x="776224" y="1223772"/>
                    <a:pt x="750951" y="1217803"/>
                  </a:cubicBezTo>
                  <a:cubicBezTo>
                    <a:pt x="685165" y="1202055"/>
                    <a:pt x="631825" y="1166876"/>
                    <a:pt x="575183" y="1130046"/>
                  </a:cubicBezTo>
                  <a:cubicBezTo>
                    <a:pt x="544068" y="1109472"/>
                    <a:pt x="511810" y="1088390"/>
                    <a:pt x="476758" y="1070229"/>
                  </a:cubicBezTo>
                  <a:cubicBezTo>
                    <a:pt x="412369" y="1036701"/>
                    <a:pt x="342138" y="1020318"/>
                    <a:pt x="272796" y="1020318"/>
                  </a:cubicBezTo>
                  <a:cubicBezTo>
                    <a:pt x="259461" y="1020318"/>
                    <a:pt x="246253" y="1020953"/>
                    <a:pt x="233045" y="1022096"/>
                  </a:cubicBezTo>
                  <a:cubicBezTo>
                    <a:pt x="191135" y="1025906"/>
                    <a:pt x="150114" y="1035685"/>
                    <a:pt x="111506" y="1051560"/>
                  </a:cubicBezTo>
                  <a:cubicBezTo>
                    <a:pt x="167894" y="995553"/>
                    <a:pt x="265176" y="951230"/>
                    <a:pt x="320421" y="926465"/>
                  </a:cubicBezTo>
                  <a:lnTo>
                    <a:pt x="325120" y="924179"/>
                  </a:lnTo>
                  <a:cubicBezTo>
                    <a:pt x="352552" y="911860"/>
                    <a:pt x="424307" y="885190"/>
                    <a:pt x="462788" y="883412"/>
                  </a:cubicBezTo>
                  <a:cubicBezTo>
                    <a:pt x="477520" y="882142"/>
                    <a:pt x="492379" y="881507"/>
                    <a:pt x="507238" y="881507"/>
                  </a:cubicBezTo>
                  <a:close/>
                  <a:moveTo>
                    <a:pt x="1313307" y="127"/>
                  </a:moveTo>
                  <a:cubicBezTo>
                    <a:pt x="1275080" y="127"/>
                    <a:pt x="1234948" y="15113"/>
                    <a:pt x="1212342" y="53340"/>
                  </a:cubicBezTo>
                  <a:cubicBezTo>
                    <a:pt x="1201674" y="71501"/>
                    <a:pt x="1194435" y="92583"/>
                    <a:pt x="1191133" y="115951"/>
                  </a:cubicBezTo>
                  <a:cubicBezTo>
                    <a:pt x="1125220" y="116713"/>
                    <a:pt x="1057275" y="124968"/>
                    <a:pt x="987298" y="140716"/>
                  </a:cubicBezTo>
                  <a:cubicBezTo>
                    <a:pt x="826389" y="177673"/>
                    <a:pt x="705358" y="241046"/>
                    <a:pt x="617220" y="334010"/>
                  </a:cubicBezTo>
                  <a:cubicBezTo>
                    <a:pt x="506603" y="451612"/>
                    <a:pt x="439674" y="629412"/>
                    <a:pt x="433451" y="822325"/>
                  </a:cubicBezTo>
                  <a:cubicBezTo>
                    <a:pt x="382270" y="831850"/>
                    <a:pt x="319151" y="856107"/>
                    <a:pt x="298831" y="865124"/>
                  </a:cubicBezTo>
                  <a:lnTo>
                    <a:pt x="294005" y="867410"/>
                  </a:lnTo>
                  <a:cubicBezTo>
                    <a:pt x="226187" y="897890"/>
                    <a:pt x="100076" y="955167"/>
                    <a:pt x="40132" y="1035939"/>
                  </a:cubicBezTo>
                  <a:cubicBezTo>
                    <a:pt x="28448" y="1051560"/>
                    <a:pt x="19431" y="1069594"/>
                    <a:pt x="14605" y="1087628"/>
                  </a:cubicBezTo>
                  <a:cubicBezTo>
                    <a:pt x="0" y="1138301"/>
                    <a:pt x="16383" y="1170940"/>
                    <a:pt x="32639" y="1189609"/>
                  </a:cubicBezTo>
                  <a:cubicBezTo>
                    <a:pt x="69596" y="1232027"/>
                    <a:pt x="140208" y="1241044"/>
                    <a:pt x="193929" y="1241044"/>
                  </a:cubicBezTo>
                  <a:cubicBezTo>
                    <a:pt x="225044" y="1241044"/>
                    <a:pt x="250571" y="1237996"/>
                    <a:pt x="260604" y="1236599"/>
                  </a:cubicBezTo>
                  <a:cubicBezTo>
                    <a:pt x="278892" y="1233932"/>
                    <a:pt x="298323" y="1230249"/>
                    <a:pt x="320675" y="1224915"/>
                  </a:cubicBezTo>
                  <a:cubicBezTo>
                    <a:pt x="375031" y="1211580"/>
                    <a:pt x="444881" y="1181100"/>
                    <a:pt x="495808" y="1154684"/>
                  </a:cubicBezTo>
                  <a:cubicBezTo>
                    <a:pt x="510667" y="1164082"/>
                    <a:pt x="525526" y="1173734"/>
                    <a:pt x="540004" y="1183132"/>
                  </a:cubicBezTo>
                  <a:cubicBezTo>
                    <a:pt x="598805" y="1221994"/>
                    <a:pt x="659638" y="1261872"/>
                    <a:pt x="736473" y="1279779"/>
                  </a:cubicBezTo>
                  <a:cubicBezTo>
                    <a:pt x="766318" y="1287018"/>
                    <a:pt x="798703" y="1290574"/>
                    <a:pt x="834009" y="1290574"/>
                  </a:cubicBezTo>
                  <a:cubicBezTo>
                    <a:pt x="851789" y="1290574"/>
                    <a:pt x="870204" y="1289685"/>
                    <a:pt x="889381" y="1287907"/>
                  </a:cubicBezTo>
                  <a:cubicBezTo>
                    <a:pt x="921258" y="1284986"/>
                    <a:pt x="954913" y="1279652"/>
                    <a:pt x="990981" y="1272159"/>
                  </a:cubicBezTo>
                  <a:cubicBezTo>
                    <a:pt x="1160399" y="1235710"/>
                    <a:pt x="1286891" y="1182624"/>
                    <a:pt x="1413510" y="1094105"/>
                  </a:cubicBezTo>
                  <a:cubicBezTo>
                    <a:pt x="1452626" y="1099058"/>
                    <a:pt x="1490980" y="1102614"/>
                    <a:pt x="1529207" y="1105027"/>
                  </a:cubicBezTo>
                  <a:cubicBezTo>
                    <a:pt x="1572768" y="1107440"/>
                    <a:pt x="1618234" y="1109599"/>
                    <a:pt x="1664208" y="1109599"/>
                  </a:cubicBezTo>
                  <a:cubicBezTo>
                    <a:pt x="1697228" y="1109599"/>
                    <a:pt x="1730502" y="1108583"/>
                    <a:pt x="1763776" y="1105789"/>
                  </a:cubicBezTo>
                  <a:lnTo>
                    <a:pt x="1773428" y="1104900"/>
                  </a:lnTo>
                  <a:cubicBezTo>
                    <a:pt x="1806956" y="1102487"/>
                    <a:pt x="1852549" y="1099058"/>
                    <a:pt x="1882902" y="1068959"/>
                  </a:cubicBezTo>
                  <a:cubicBezTo>
                    <a:pt x="1915414" y="1036828"/>
                    <a:pt x="1931543" y="985012"/>
                    <a:pt x="1932305" y="911098"/>
                  </a:cubicBezTo>
                  <a:cubicBezTo>
                    <a:pt x="1932813" y="841883"/>
                    <a:pt x="1919224" y="770382"/>
                    <a:pt x="1906397" y="708533"/>
                  </a:cubicBezTo>
                  <a:cubicBezTo>
                    <a:pt x="1862963" y="499999"/>
                    <a:pt x="1780667" y="360426"/>
                    <a:pt x="1639189" y="256159"/>
                  </a:cubicBezTo>
                  <a:cubicBezTo>
                    <a:pt x="1576070" y="209296"/>
                    <a:pt x="1506474" y="174371"/>
                    <a:pt x="1432814" y="151003"/>
                  </a:cubicBezTo>
                  <a:cubicBezTo>
                    <a:pt x="1440180" y="105791"/>
                    <a:pt x="1431163" y="64389"/>
                    <a:pt x="1406779" y="36830"/>
                  </a:cubicBezTo>
                  <a:cubicBezTo>
                    <a:pt x="1394460" y="22606"/>
                    <a:pt x="1377696" y="12446"/>
                    <a:pt x="1354582" y="5842"/>
                  </a:cubicBezTo>
                  <a:cubicBezTo>
                    <a:pt x="1341882" y="2032"/>
                    <a:pt x="1327912" y="0"/>
                    <a:pt x="1313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1786509" y="952246"/>
              <a:ext cx="37846" cy="117475"/>
            </a:xfrm>
            <a:custGeom>
              <a:avLst/>
              <a:gdLst/>
              <a:ahLst/>
              <a:cxnLst/>
              <a:rect l="l" t="t" r="r" b="b"/>
              <a:pathLst>
                <a:path w="37846" h="117475" extrusionOk="0">
                  <a:moveTo>
                    <a:pt x="32893" y="15494"/>
                  </a:moveTo>
                  <a:lnTo>
                    <a:pt x="37338" y="100457"/>
                  </a:lnTo>
                  <a:cubicBezTo>
                    <a:pt x="37846" y="108839"/>
                    <a:pt x="31369" y="116586"/>
                    <a:pt x="22987" y="117348"/>
                  </a:cubicBezTo>
                  <a:lnTo>
                    <a:pt x="22352" y="117348"/>
                  </a:lnTo>
                  <a:cubicBezTo>
                    <a:pt x="13589" y="117475"/>
                    <a:pt x="5715" y="110998"/>
                    <a:pt x="5334" y="101981"/>
                  </a:cubicBezTo>
                  <a:lnTo>
                    <a:pt x="508" y="17018"/>
                  </a:lnTo>
                  <a:cubicBezTo>
                    <a:pt x="0" y="8382"/>
                    <a:pt x="7747" y="762"/>
                    <a:pt x="15875" y="381"/>
                  </a:cubicBezTo>
                  <a:cubicBezTo>
                    <a:pt x="24638" y="0"/>
                    <a:pt x="32258" y="6604"/>
                    <a:pt x="32893" y="154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1738884" y="1004189"/>
              <a:ext cx="35306" cy="66929"/>
            </a:xfrm>
            <a:custGeom>
              <a:avLst/>
              <a:gdLst/>
              <a:ahLst/>
              <a:cxnLst/>
              <a:rect l="l" t="t" r="r" b="b"/>
              <a:pathLst>
                <a:path w="35306" h="66929" extrusionOk="0">
                  <a:moveTo>
                    <a:pt x="34417" y="18288"/>
                  </a:moveTo>
                  <a:cubicBezTo>
                    <a:pt x="33909" y="26416"/>
                    <a:pt x="33274" y="34671"/>
                    <a:pt x="33147" y="42799"/>
                  </a:cubicBezTo>
                  <a:lnTo>
                    <a:pt x="32893" y="51562"/>
                  </a:lnTo>
                  <a:cubicBezTo>
                    <a:pt x="32385" y="59690"/>
                    <a:pt x="26035" y="66167"/>
                    <a:pt x="18034" y="66802"/>
                  </a:cubicBezTo>
                  <a:cubicBezTo>
                    <a:pt x="17399" y="66802"/>
                    <a:pt x="16764" y="66929"/>
                    <a:pt x="16129" y="66675"/>
                  </a:cubicBezTo>
                  <a:cubicBezTo>
                    <a:pt x="6985" y="66548"/>
                    <a:pt x="0" y="58674"/>
                    <a:pt x="635" y="49784"/>
                  </a:cubicBezTo>
                  <a:lnTo>
                    <a:pt x="1143" y="41656"/>
                  </a:lnTo>
                  <a:cubicBezTo>
                    <a:pt x="1397" y="32893"/>
                    <a:pt x="1778" y="24130"/>
                    <a:pt x="2286" y="15367"/>
                  </a:cubicBezTo>
                  <a:cubicBezTo>
                    <a:pt x="3175" y="6604"/>
                    <a:pt x="10922" y="0"/>
                    <a:pt x="19812" y="1143"/>
                  </a:cubicBezTo>
                  <a:cubicBezTo>
                    <a:pt x="28829" y="2032"/>
                    <a:pt x="35306" y="9525"/>
                    <a:pt x="34417" y="1828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1836928" y="942721"/>
              <a:ext cx="34671" cy="118999"/>
            </a:xfrm>
            <a:custGeom>
              <a:avLst/>
              <a:gdLst/>
              <a:ahLst/>
              <a:cxnLst/>
              <a:rect l="l" t="t" r="r" b="b"/>
              <a:pathLst>
                <a:path w="34671" h="118999" extrusionOk="0">
                  <a:moveTo>
                    <a:pt x="32258" y="15875"/>
                  </a:moveTo>
                  <a:cubicBezTo>
                    <a:pt x="32385" y="27813"/>
                    <a:pt x="32766" y="39497"/>
                    <a:pt x="33147" y="51435"/>
                  </a:cubicBezTo>
                  <a:cubicBezTo>
                    <a:pt x="33655" y="68580"/>
                    <a:pt x="34417" y="85852"/>
                    <a:pt x="34671" y="102616"/>
                  </a:cubicBezTo>
                  <a:cubicBezTo>
                    <a:pt x="34417" y="110998"/>
                    <a:pt x="28194" y="118110"/>
                    <a:pt x="19939" y="118872"/>
                  </a:cubicBezTo>
                  <a:lnTo>
                    <a:pt x="18542" y="118999"/>
                  </a:lnTo>
                  <a:cubicBezTo>
                    <a:pt x="9525" y="118745"/>
                    <a:pt x="2413" y="111633"/>
                    <a:pt x="2413" y="102870"/>
                  </a:cubicBezTo>
                  <a:cubicBezTo>
                    <a:pt x="2159" y="85979"/>
                    <a:pt x="1651" y="69215"/>
                    <a:pt x="1143" y="52705"/>
                  </a:cubicBezTo>
                  <a:cubicBezTo>
                    <a:pt x="635" y="40513"/>
                    <a:pt x="254" y="28448"/>
                    <a:pt x="127" y="16510"/>
                  </a:cubicBezTo>
                  <a:cubicBezTo>
                    <a:pt x="0" y="7747"/>
                    <a:pt x="6985" y="254"/>
                    <a:pt x="15748" y="127"/>
                  </a:cubicBezTo>
                  <a:cubicBezTo>
                    <a:pt x="24511" y="0"/>
                    <a:pt x="32004" y="7112"/>
                    <a:pt x="32131" y="158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2"/>
          <p:cNvSpPr/>
          <p:nvPr/>
        </p:nvSpPr>
        <p:spPr>
          <a:xfrm>
            <a:off x="12506725" y="1921554"/>
            <a:ext cx="2106054" cy="1834172"/>
          </a:xfrm>
          <a:custGeom>
            <a:avLst/>
            <a:gdLst/>
            <a:ahLst/>
            <a:cxnLst/>
            <a:rect l="l" t="t" r="r" b="b"/>
            <a:pathLst>
              <a:path w="2106054" h="1834172" extrusionOk="0">
                <a:moveTo>
                  <a:pt x="0" y="0"/>
                </a:moveTo>
                <a:lnTo>
                  <a:pt x="2106054" y="0"/>
                </a:lnTo>
                <a:lnTo>
                  <a:pt x="2106054" y="1834173"/>
                </a:lnTo>
                <a:lnTo>
                  <a:pt x="0" y="1834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2"/>
          <p:cNvSpPr/>
          <p:nvPr/>
        </p:nvSpPr>
        <p:spPr>
          <a:xfrm>
            <a:off x="12721133" y="3995271"/>
            <a:ext cx="2162727" cy="1840582"/>
          </a:xfrm>
          <a:custGeom>
            <a:avLst/>
            <a:gdLst/>
            <a:ahLst/>
            <a:cxnLst/>
            <a:rect l="l" t="t" r="r" b="b"/>
            <a:pathLst>
              <a:path w="2162727" h="1840582" extrusionOk="0">
                <a:moveTo>
                  <a:pt x="0" y="0"/>
                </a:moveTo>
                <a:lnTo>
                  <a:pt x="2162727" y="0"/>
                </a:lnTo>
                <a:lnTo>
                  <a:pt x="2162727" y="1840582"/>
                </a:lnTo>
                <a:lnTo>
                  <a:pt x="0" y="1840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"/>
          <p:cNvSpPr/>
          <p:nvPr/>
        </p:nvSpPr>
        <p:spPr>
          <a:xfrm>
            <a:off x="3313357" y="2079565"/>
            <a:ext cx="1819275" cy="1695450"/>
          </a:xfrm>
          <a:custGeom>
            <a:avLst/>
            <a:gdLst/>
            <a:ahLst/>
            <a:cxnLst/>
            <a:rect l="l" t="t" r="r" b="b"/>
            <a:pathLst>
              <a:path w="1819275" h="1695450" extrusionOk="0">
                <a:moveTo>
                  <a:pt x="0" y="0"/>
                </a:moveTo>
                <a:lnTo>
                  <a:pt x="1819275" y="0"/>
                </a:lnTo>
                <a:lnTo>
                  <a:pt x="1819275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2"/>
          <p:cNvSpPr txBox="1"/>
          <p:nvPr/>
        </p:nvSpPr>
        <p:spPr>
          <a:xfrm>
            <a:off x="9044492" y="1971561"/>
            <a:ext cx="544144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</a:t>
            </a:r>
            <a:endParaRPr/>
          </a:p>
        </p:txBody>
      </p:sp>
      <p:sp>
        <p:nvSpPr>
          <p:cNvPr id="470" name="Google Shape;470;p12"/>
          <p:cNvSpPr txBox="1"/>
          <p:nvPr/>
        </p:nvSpPr>
        <p:spPr>
          <a:xfrm>
            <a:off x="8776745" y="2885961"/>
            <a:ext cx="1090212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T- shirt</a:t>
            </a:r>
            <a:endParaRPr/>
          </a:p>
        </p:txBody>
      </p:sp>
      <p:sp>
        <p:nvSpPr>
          <p:cNvPr id="471" name="Google Shape;471;p12"/>
          <p:cNvSpPr txBox="1"/>
          <p:nvPr/>
        </p:nvSpPr>
        <p:spPr>
          <a:xfrm>
            <a:off x="8906818" y="3805304"/>
            <a:ext cx="824836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jeans</a:t>
            </a:r>
            <a:endParaRPr/>
          </a:p>
        </p:txBody>
      </p:sp>
      <p:sp>
        <p:nvSpPr>
          <p:cNvPr id="472" name="Google Shape;472;p12"/>
          <p:cNvSpPr txBox="1"/>
          <p:nvPr/>
        </p:nvSpPr>
        <p:spPr>
          <a:xfrm>
            <a:off x="8843867" y="4719704"/>
            <a:ext cx="953500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jacket</a:t>
            </a:r>
            <a:endParaRPr/>
          </a:p>
        </p:txBody>
      </p:sp>
      <p:sp>
        <p:nvSpPr>
          <p:cNvPr id="473" name="Google Shape;473;p12"/>
          <p:cNvSpPr txBox="1"/>
          <p:nvPr/>
        </p:nvSpPr>
        <p:spPr>
          <a:xfrm>
            <a:off x="8892683" y="5634104"/>
            <a:ext cx="853811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socks</a:t>
            </a:r>
            <a:endParaRPr/>
          </a:p>
        </p:txBody>
      </p:sp>
      <p:sp>
        <p:nvSpPr>
          <p:cNvPr id="474" name="Google Shape;474;p12"/>
          <p:cNvSpPr txBox="1"/>
          <p:nvPr/>
        </p:nvSpPr>
        <p:spPr>
          <a:xfrm>
            <a:off x="8937031" y="6548504"/>
            <a:ext cx="763381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scarf</a:t>
            </a:r>
            <a:endParaRPr/>
          </a:p>
        </p:txBody>
      </p:sp>
      <p:sp>
        <p:nvSpPr>
          <p:cNvPr id="475" name="Google Shape;475;p12"/>
          <p:cNvSpPr txBox="1"/>
          <p:nvPr/>
        </p:nvSpPr>
        <p:spPr>
          <a:xfrm>
            <a:off x="8697868" y="7462904"/>
            <a:ext cx="1251347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sweater</a:t>
            </a:r>
            <a:endParaRPr/>
          </a:p>
        </p:txBody>
      </p:sp>
      <p:sp>
        <p:nvSpPr>
          <p:cNvPr id="476" name="Google Shape;476;p12"/>
          <p:cNvSpPr txBox="1"/>
          <p:nvPr/>
        </p:nvSpPr>
        <p:spPr>
          <a:xfrm>
            <a:off x="8875271" y="8377304"/>
            <a:ext cx="889168" cy="6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shoes</a:t>
            </a:r>
            <a:endParaRPr/>
          </a:p>
        </p:txBody>
      </p:sp>
      <p:sp>
        <p:nvSpPr>
          <p:cNvPr id="477" name="Google Shape;477;p12"/>
          <p:cNvSpPr txBox="1"/>
          <p:nvPr/>
        </p:nvSpPr>
        <p:spPr>
          <a:xfrm>
            <a:off x="2137610" y="790975"/>
            <a:ext cx="41107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Excerise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2. Look and match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 extrusionOk="0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3986613" y="2271332"/>
            <a:ext cx="3504419" cy="2873769"/>
          </a:xfrm>
          <a:custGeom>
            <a:avLst/>
            <a:gdLst/>
            <a:ahLst/>
            <a:cxnLst/>
            <a:rect l="l" t="t" r="r" b="b"/>
            <a:pathLst>
              <a:path w="3504419" h="2873769" extrusionOk="0">
                <a:moveTo>
                  <a:pt x="0" y="0"/>
                </a:moveTo>
                <a:lnTo>
                  <a:pt x="3504419" y="0"/>
                </a:lnTo>
                <a:lnTo>
                  <a:pt x="3504419" y="2873768"/>
                </a:lnTo>
                <a:lnTo>
                  <a:pt x="0" y="2873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5294693" y="5981710"/>
            <a:ext cx="2200148" cy="2609729"/>
          </a:xfrm>
          <a:custGeom>
            <a:avLst/>
            <a:gdLst/>
            <a:ahLst/>
            <a:cxnLst/>
            <a:rect l="l" t="t" r="r" b="b"/>
            <a:pathLst>
              <a:path w="2200148" h="2609723" extrusionOk="0">
                <a:moveTo>
                  <a:pt x="2103882" y="1129538"/>
                </a:moveTo>
                <a:cubicBezTo>
                  <a:pt x="1942719" y="697484"/>
                  <a:pt x="1509268" y="422275"/>
                  <a:pt x="1047369" y="457708"/>
                </a:cubicBezTo>
                <a:lnTo>
                  <a:pt x="970915" y="372491"/>
                </a:lnTo>
                <a:lnTo>
                  <a:pt x="1004316" y="157734"/>
                </a:lnTo>
                <a:cubicBezTo>
                  <a:pt x="1004316" y="157480"/>
                  <a:pt x="1004316" y="157099"/>
                  <a:pt x="1004316" y="156845"/>
                </a:cubicBezTo>
                <a:cubicBezTo>
                  <a:pt x="1004443" y="155448"/>
                  <a:pt x="1004443" y="154051"/>
                  <a:pt x="1004316" y="152654"/>
                </a:cubicBezTo>
                <a:cubicBezTo>
                  <a:pt x="1004189" y="151892"/>
                  <a:pt x="1004316" y="151257"/>
                  <a:pt x="1004189" y="150495"/>
                </a:cubicBezTo>
                <a:cubicBezTo>
                  <a:pt x="1003808" y="148844"/>
                  <a:pt x="1003173" y="147320"/>
                  <a:pt x="1002538" y="145796"/>
                </a:cubicBezTo>
                <a:cubicBezTo>
                  <a:pt x="1002411" y="145415"/>
                  <a:pt x="1002284" y="145034"/>
                  <a:pt x="1002030" y="144653"/>
                </a:cubicBezTo>
                <a:cubicBezTo>
                  <a:pt x="1001014" y="142875"/>
                  <a:pt x="999744" y="141351"/>
                  <a:pt x="998220" y="139954"/>
                </a:cubicBezTo>
                <a:lnTo>
                  <a:pt x="997839" y="139700"/>
                </a:lnTo>
                <a:cubicBezTo>
                  <a:pt x="997839" y="139700"/>
                  <a:pt x="997839" y="139700"/>
                  <a:pt x="997839" y="139700"/>
                </a:cubicBezTo>
                <a:lnTo>
                  <a:pt x="853059" y="5207"/>
                </a:lnTo>
                <a:cubicBezTo>
                  <a:pt x="852805" y="5080"/>
                  <a:pt x="852551" y="4953"/>
                  <a:pt x="852424" y="4826"/>
                </a:cubicBezTo>
                <a:cubicBezTo>
                  <a:pt x="851789" y="4318"/>
                  <a:pt x="851281" y="3683"/>
                  <a:pt x="850646" y="3302"/>
                </a:cubicBezTo>
                <a:cubicBezTo>
                  <a:pt x="849249" y="2413"/>
                  <a:pt x="847852" y="1651"/>
                  <a:pt x="846328" y="1143"/>
                </a:cubicBezTo>
                <a:cubicBezTo>
                  <a:pt x="846328" y="1143"/>
                  <a:pt x="846201" y="1143"/>
                  <a:pt x="846201" y="1143"/>
                </a:cubicBezTo>
                <a:cubicBezTo>
                  <a:pt x="844042" y="381"/>
                  <a:pt x="841756" y="127"/>
                  <a:pt x="839470" y="0"/>
                </a:cubicBezTo>
                <a:cubicBezTo>
                  <a:pt x="839089" y="0"/>
                  <a:pt x="838708" y="0"/>
                  <a:pt x="838327" y="0"/>
                </a:cubicBezTo>
                <a:cubicBezTo>
                  <a:pt x="836422" y="127"/>
                  <a:pt x="834517" y="381"/>
                  <a:pt x="832612" y="1143"/>
                </a:cubicBezTo>
                <a:lnTo>
                  <a:pt x="290830" y="199771"/>
                </a:lnTo>
                <a:cubicBezTo>
                  <a:pt x="290068" y="200025"/>
                  <a:pt x="289560" y="200787"/>
                  <a:pt x="288798" y="201168"/>
                </a:cubicBezTo>
                <a:cubicBezTo>
                  <a:pt x="287147" y="202057"/>
                  <a:pt x="285623" y="202946"/>
                  <a:pt x="284353" y="204216"/>
                </a:cubicBezTo>
                <a:cubicBezTo>
                  <a:pt x="283464" y="204978"/>
                  <a:pt x="282829" y="205867"/>
                  <a:pt x="282067" y="206883"/>
                </a:cubicBezTo>
                <a:cubicBezTo>
                  <a:pt x="280924" y="208280"/>
                  <a:pt x="280162" y="209804"/>
                  <a:pt x="279400" y="211582"/>
                </a:cubicBezTo>
                <a:cubicBezTo>
                  <a:pt x="279146" y="212217"/>
                  <a:pt x="278638" y="212725"/>
                  <a:pt x="278384" y="213360"/>
                </a:cubicBezTo>
                <a:cubicBezTo>
                  <a:pt x="278130" y="213995"/>
                  <a:pt x="278130" y="214884"/>
                  <a:pt x="278003" y="215773"/>
                </a:cubicBezTo>
                <a:cubicBezTo>
                  <a:pt x="278003" y="216027"/>
                  <a:pt x="277749" y="216281"/>
                  <a:pt x="277749" y="216535"/>
                </a:cubicBezTo>
                <a:lnTo>
                  <a:pt x="256159" y="412369"/>
                </a:lnTo>
                <a:cubicBezTo>
                  <a:pt x="255905" y="414401"/>
                  <a:pt x="256032" y="416433"/>
                  <a:pt x="256413" y="418465"/>
                </a:cubicBezTo>
                <a:cubicBezTo>
                  <a:pt x="256413" y="418719"/>
                  <a:pt x="256667" y="418973"/>
                  <a:pt x="256667" y="419354"/>
                </a:cubicBezTo>
                <a:cubicBezTo>
                  <a:pt x="257048" y="421132"/>
                  <a:pt x="257683" y="422783"/>
                  <a:pt x="258572" y="424307"/>
                </a:cubicBezTo>
                <a:cubicBezTo>
                  <a:pt x="258953" y="424942"/>
                  <a:pt x="259334" y="425450"/>
                  <a:pt x="259842" y="425958"/>
                </a:cubicBezTo>
                <a:cubicBezTo>
                  <a:pt x="260604" y="427101"/>
                  <a:pt x="261493" y="428244"/>
                  <a:pt x="262509" y="429133"/>
                </a:cubicBezTo>
                <a:cubicBezTo>
                  <a:pt x="262763" y="429387"/>
                  <a:pt x="262890" y="429641"/>
                  <a:pt x="263144" y="429768"/>
                </a:cubicBezTo>
                <a:lnTo>
                  <a:pt x="430276" y="572008"/>
                </a:lnTo>
                <a:lnTo>
                  <a:pt x="440182" y="710819"/>
                </a:lnTo>
                <a:cubicBezTo>
                  <a:pt x="116840" y="990727"/>
                  <a:pt x="0" y="1445768"/>
                  <a:pt x="149606" y="1846707"/>
                </a:cubicBezTo>
                <a:cubicBezTo>
                  <a:pt x="305054" y="2263267"/>
                  <a:pt x="704215" y="2521458"/>
                  <a:pt x="1127887" y="2521458"/>
                </a:cubicBezTo>
                <a:cubicBezTo>
                  <a:pt x="1247775" y="2521458"/>
                  <a:pt x="1369441" y="2500757"/>
                  <a:pt x="1488313" y="2457196"/>
                </a:cubicBezTo>
                <a:cubicBezTo>
                  <a:pt x="1750314" y="2361057"/>
                  <a:pt x="1958467" y="2169414"/>
                  <a:pt x="2074545" y="1917319"/>
                </a:cubicBezTo>
                <a:cubicBezTo>
                  <a:pt x="2189734" y="1667256"/>
                  <a:pt x="2200148" y="1387348"/>
                  <a:pt x="2104009" y="1129538"/>
                </a:cubicBezTo>
                <a:close/>
                <a:moveTo>
                  <a:pt x="843026" y="791464"/>
                </a:moveTo>
                <a:cubicBezTo>
                  <a:pt x="931926" y="758825"/>
                  <a:pt x="1023112" y="743331"/>
                  <a:pt x="1112774" y="743331"/>
                </a:cubicBezTo>
                <a:cubicBezTo>
                  <a:pt x="1429766" y="743331"/>
                  <a:pt x="1728597" y="936498"/>
                  <a:pt x="1844802" y="1248156"/>
                </a:cubicBezTo>
                <a:cubicBezTo>
                  <a:pt x="1916811" y="1441069"/>
                  <a:pt x="1908937" y="1650238"/>
                  <a:pt x="1822831" y="1837436"/>
                </a:cubicBezTo>
                <a:cubicBezTo>
                  <a:pt x="1735963" y="2025904"/>
                  <a:pt x="1580261" y="2169414"/>
                  <a:pt x="1384173" y="2241296"/>
                </a:cubicBezTo>
                <a:cubicBezTo>
                  <a:pt x="980948" y="2389378"/>
                  <a:pt x="531495" y="2184400"/>
                  <a:pt x="382397" y="1784604"/>
                </a:cubicBezTo>
                <a:cubicBezTo>
                  <a:pt x="310388" y="1591691"/>
                  <a:pt x="318262" y="1382522"/>
                  <a:pt x="404368" y="1195324"/>
                </a:cubicBezTo>
                <a:cubicBezTo>
                  <a:pt x="491236" y="1006729"/>
                  <a:pt x="646938" y="863346"/>
                  <a:pt x="843026" y="791464"/>
                </a:cubicBezTo>
                <a:close/>
                <a:moveTo>
                  <a:pt x="854710" y="745236"/>
                </a:moveTo>
                <a:cubicBezTo>
                  <a:pt x="846201" y="748030"/>
                  <a:pt x="837692" y="750697"/>
                  <a:pt x="829183" y="753872"/>
                </a:cubicBezTo>
                <a:cubicBezTo>
                  <a:pt x="808101" y="761619"/>
                  <a:pt x="787527" y="770382"/>
                  <a:pt x="767334" y="779653"/>
                </a:cubicBezTo>
                <a:cubicBezTo>
                  <a:pt x="757047" y="763905"/>
                  <a:pt x="738759" y="737235"/>
                  <a:pt x="712597" y="705104"/>
                </a:cubicBezTo>
                <a:cubicBezTo>
                  <a:pt x="672719" y="655955"/>
                  <a:pt x="538861" y="680212"/>
                  <a:pt x="479044" y="694055"/>
                </a:cubicBezTo>
                <a:lnTo>
                  <a:pt x="471551" y="588899"/>
                </a:lnTo>
                <a:lnTo>
                  <a:pt x="628777" y="631317"/>
                </a:lnTo>
                <a:cubicBezTo>
                  <a:pt x="628777" y="631317"/>
                  <a:pt x="628904" y="631317"/>
                  <a:pt x="628904" y="631317"/>
                </a:cubicBezTo>
                <a:cubicBezTo>
                  <a:pt x="630555" y="631698"/>
                  <a:pt x="632333" y="632079"/>
                  <a:pt x="633984" y="632079"/>
                </a:cubicBezTo>
                <a:cubicBezTo>
                  <a:pt x="634492" y="632079"/>
                  <a:pt x="635127" y="631825"/>
                  <a:pt x="635635" y="631825"/>
                </a:cubicBezTo>
                <a:cubicBezTo>
                  <a:pt x="636397" y="631698"/>
                  <a:pt x="637159" y="631571"/>
                  <a:pt x="638048" y="631444"/>
                </a:cubicBezTo>
                <a:cubicBezTo>
                  <a:pt x="639699" y="631063"/>
                  <a:pt x="641223" y="630555"/>
                  <a:pt x="642620" y="629920"/>
                </a:cubicBezTo>
                <a:cubicBezTo>
                  <a:pt x="643382" y="629539"/>
                  <a:pt x="644017" y="629285"/>
                  <a:pt x="644652" y="628777"/>
                </a:cubicBezTo>
                <a:cubicBezTo>
                  <a:pt x="646049" y="627888"/>
                  <a:pt x="647319" y="626745"/>
                  <a:pt x="648462" y="625475"/>
                </a:cubicBezTo>
                <a:cubicBezTo>
                  <a:pt x="648970" y="624967"/>
                  <a:pt x="649478" y="624586"/>
                  <a:pt x="649859" y="623951"/>
                </a:cubicBezTo>
                <a:cubicBezTo>
                  <a:pt x="651256" y="622046"/>
                  <a:pt x="652526" y="619887"/>
                  <a:pt x="653161" y="617347"/>
                </a:cubicBezTo>
                <a:lnTo>
                  <a:pt x="653161" y="617347"/>
                </a:lnTo>
                <a:lnTo>
                  <a:pt x="695960" y="461518"/>
                </a:lnTo>
                <a:lnTo>
                  <a:pt x="830961" y="552323"/>
                </a:lnTo>
                <a:cubicBezTo>
                  <a:pt x="834390" y="554609"/>
                  <a:pt x="838327" y="555752"/>
                  <a:pt x="842137" y="555752"/>
                </a:cubicBezTo>
                <a:cubicBezTo>
                  <a:pt x="848487" y="555752"/>
                  <a:pt x="854837" y="552704"/>
                  <a:pt x="858774" y="546989"/>
                </a:cubicBezTo>
                <a:lnTo>
                  <a:pt x="951611" y="411353"/>
                </a:lnTo>
                <a:lnTo>
                  <a:pt x="1006729" y="472948"/>
                </a:lnTo>
                <a:cubicBezTo>
                  <a:pt x="952500" y="502793"/>
                  <a:pt x="839470" y="572389"/>
                  <a:pt x="841375" y="634746"/>
                </a:cubicBezTo>
                <a:cubicBezTo>
                  <a:pt x="842772" y="680593"/>
                  <a:pt x="850011" y="723011"/>
                  <a:pt x="854456" y="745490"/>
                </a:cubicBezTo>
                <a:close/>
                <a:moveTo>
                  <a:pt x="312420" y="268605"/>
                </a:moveTo>
                <a:lnTo>
                  <a:pt x="357378" y="324231"/>
                </a:lnTo>
                <a:lnTo>
                  <a:pt x="301244" y="368808"/>
                </a:lnTo>
                <a:lnTo>
                  <a:pt x="312293" y="268605"/>
                </a:lnTo>
                <a:close/>
                <a:moveTo>
                  <a:pt x="383159" y="354965"/>
                </a:moveTo>
                <a:lnTo>
                  <a:pt x="453771" y="435864"/>
                </a:lnTo>
                <a:lnTo>
                  <a:pt x="320802" y="404495"/>
                </a:lnTo>
                <a:lnTo>
                  <a:pt x="383159" y="354965"/>
                </a:lnTo>
                <a:close/>
                <a:moveTo>
                  <a:pt x="943991" y="175895"/>
                </a:moveTo>
                <a:lnTo>
                  <a:pt x="863473" y="285750"/>
                </a:lnTo>
                <a:lnTo>
                  <a:pt x="863981" y="178562"/>
                </a:lnTo>
                <a:lnTo>
                  <a:pt x="943991" y="176022"/>
                </a:lnTo>
                <a:close/>
                <a:moveTo>
                  <a:pt x="845185" y="368808"/>
                </a:moveTo>
                <a:lnTo>
                  <a:pt x="917575" y="390144"/>
                </a:lnTo>
                <a:lnTo>
                  <a:pt x="837057" y="507873"/>
                </a:lnTo>
                <a:lnTo>
                  <a:pt x="723519" y="431419"/>
                </a:lnTo>
                <a:lnTo>
                  <a:pt x="845312" y="368808"/>
                </a:lnTo>
                <a:close/>
                <a:moveTo>
                  <a:pt x="933323" y="353060"/>
                </a:moveTo>
                <a:lnTo>
                  <a:pt x="876173" y="336169"/>
                </a:lnTo>
                <a:lnTo>
                  <a:pt x="951992" y="232664"/>
                </a:lnTo>
                <a:lnTo>
                  <a:pt x="933323" y="353060"/>
                </a:lnTo>
                <a:close/>
                <a:moveTo>
                  <a:pt x="823214" y="316230"/>
                </a:moveTo>
                <a:lnTo>
                  <a:pt x="667512" y="245237"/>
                </a:lnTo>
                <a:lnTo>
                  <a:pt x="823849" y="187833"/>
                </a:lnTo>
                <a:lnTo>
                  <a:pt x="823341" y="316230"/>
                </a:lnTo>
                <a:close/>
                <a:moveTo>
                  <a:pt x="797306" y="348361"/>
                </a:moveTo>
                <a:lnTo>
                  <a:pt x="677291" y="410210"/>
                </a:lnTo>
                <a:lnTo>
                  <a:pt x="545338" y="440817"/>
                </a:lnTo>
                <a:lnTo>
                  <a:pt x="624713" y="269621"/>
                </a:lnTo>
                <a:lnTo>
                  <a:pt x="797433" y="348361"/>
                </a:lnTo>
                <a:close/>
                <a:moveTo>
                  <a:pt x="504698" y="433197"/>
                </a:moveTo>
                <a:lnTo>
                  <a:pt x="419989" y="336042"/>
                </a:lnTo>
                <a:lnTo>
                  <a:pt x="576453" y="278638"/>
                </a:lnTo>
                <a:lnTo>
                  <a:pt x="504825" y="433197"/>
                </a:lnTo>
                <a:close/>
                <a:moveTo>
                  <a:pt x="522351" y="487299"/>
                </a:moveTo>
                <a:lnTo>
                  <a:pt x="656082" y="456184"/>
                </a:lnTo>
                <a:lnTo>
                  <a:pt x="620014" y="587375"/>
                </a:lnTo>
                <a:lnTo>
                  <a:pt x="481457" y="550037"/>
                </a:lnTo>
                <a:lnTo>
                  <a:pt x="522224" y="487299"/>
                </a:lnTo>
                <a:close/>
                <a:moveTo>
                  <a:pt x="863473" y="138430"/>
                </a:moveTo>
                <a:lnTo>
                  <a:pt x="861187" y="67310"/>
                </a:lnTo>
                <a:lnTo>
                  <a:pt x="935355" y="136144"/>
                </a:lnTo>
                <a:lnTo>
                  <a:pt x="863600" y="138430"/>
                </a:lnTo>
                <a:close/>
                <a:moveTo>
                  <a:pt x="820293" y="48260"/>
                </a:moveTo>
                <a:lnTo>
                  <a:pt x="823468" y="145415"/>
                </a:lnTo>
                <a:lnTo>
                  <a:pt x="607949" y="224536"/>
                </a:lnTo>
                <a:cubicBezTo>
                  <a:pt x="607949" y="224536"/>
                  <a:pt x="607949" y="224536"/>
                  <a:pt x="607949" y="224536"/>
                </a:cubicBezTo>
                <a:lnTo>
                  <a:pt x="392303" y="303530"/>
                </a:lnTo>
                <a:lnTo>
                  <a:pt x="330962" y="227711"/>
                </a:lnTo>
                <a:lnTo>
                  <a:pt x="820293" y="48260"/>
                </a:lnTo>
                <a:close/>
                <a:moveTo>
                  <a:pt x="477520" y="482600"/>
                </a:moveTo>
                <a:lnTo>
                  <a:pt x="445262" y="532130"/>
                </a:lnTo>
                <a:lnTo>
                  <a:pt x="352298" y="453009"/>
                </a:lnTo>
                <a:lnTo>
                  <a:pt x="477520" y="482600"/>
                </a:lnTo>
                <a:close/>
                <a:moveTo>
                  <a:pt x="2038096" y="1900682"/>
                </a:moveTo>
                <a:cubicBezTo>
                  <a:pt x="1926590" y="2142871"/>
                  <a:pt x="1726311" y="2327275"/>
                  <a:pt x="1474470" y="2419604"/>
                </a:cubicBezTo>
                <a:cubicBezTo>
                  <a:pt x="956310" y="2609723"/>
                  <a:pt x="378841" y="2346452"/>
                  <a:pt x="187198" y="1832737"/>
                </a:cubicBezTo>
                <a:cubicBezTo>
                  <a:pt x="42799" y="1445768"/>
                  <a:pt x="156718" y="1006221"/>
                  <a:pt x="470535" y="737362"/>
                </a:cubicBezTo>
                <a:cubicBezTo>
                  <a:pt x="544576" y="718312"/>
                  <a:pt x="659765" y="703326"/>
                  <a:pt x="681736" y="730377"/>
                </a:cubicBezTo>
                <a:cubicBezTo>
                  <a:pt x="704596" y="758571"/>
                  <a:pt x="721106" y="782193"/>
                  <a:pt x="731266" y="797433"/>
                </a:cubicBezTo>
                <a:cubicBezTo>
                  <a:pt x="571373" y="880618"/>
                  <a:pt x="444373" y="1012952"/>
                  <a:pt x="368046" y="1178687"/>
                </a:cubicBezTo>
                <a:cubicBezTo>
                  <a:pt x="277368" y="1375537"/>
                  <a:pt x="269113" y="1595628"/>
                  <a:pt x="344932" y="1798574"/>
                </a:cubicBezTo>
                <a:cubicBezTo>
                  <a:pt x="467233" y="2126234"/>
                  <a:pt x="781304" y="2329434"/>
                  <a:pt x="1114552" y="2329434"/>
                </a:cubicBezTo>
                <a:cubicBezTo>
                  <a:pt x="1208786" y="2329434"/>
                  <a:pt x="1304671" y="2313178"/>
                  <a:pt x="1398143" y="2278888"/>
                </a:cubicBezTo>
                <a:cubicBezTo>
                  <a:pt x="1604264" y="2203323"/>
                  <a:pt x="1768094" y="2052447"/>
                  <a:pt x="1859407" y="1854200"/>
                </a:cubicBezTo>
                <a:cubicBezTo>
                  <a:pt x="1950085" y="1657350"/>
                  <a:pt x="1958340" y="1437259"/>
                  <a:pt x="1882521" y="1234313"/>
                </a:cubicBezTo>
                <a:cubicBezTo>
                  <a:pt x="1733550" y="835025"/>
                  <a:pt x="1299845" y="620776"/>
                  <a:pt x="893445" y="733552"/>
                </a:cubicBezTo>
                <a:cubicBezTo>
                  <a:pt x="889254" y="711581"/>
                  <a:pt x="883031" y="673481"/>
                  <a:pt x="881888" y="633222"/>
                </a:cubicBezTo>
                <a:cubicBezTo>
                  <a:pt x="880872" y="598424"/>
                  <a:pt x="977138" y="532765"/>
                  <a:pt x="1044702" y="497967"/>
                </a:cubicBezTo>
                <a:cubicBezTo>
                  <a:pt x="1491361" y="461264"/>
                  <a:pt x="1910842" y="726186"/>
                  <a:pt x="2066544" y="1143508"/>
                </a:cubicBezTo>
                <a:cubicBezTo>
                  <a:pt x="2159000" y="1391412"/>
                  <a:pt x="2148967" y="1660271"/>
                  <a:pt x="2038223" y="19006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3"/>
          <p:cNvSpPr/>
          <p:nvPr/>
        </p:nvSpPr>
        <p:spPr>
          <a:xfrm>
            <a:off x="11039888" y="6110999"/>
            <a:ext cx="3371342" cy="2562225"/>
          </a:xfrm>
          <a:custGeom>
            <a:avLst/>
            <a:gdLst/>
            <a:ahLst/>
            <a:cxnLst/>
            <a:rect l="l" t="t" r="r" b="b"/>
            <a:pathLst>
              <a:path w="3371342" h="2562225" extrusionOk="0">
                <a:moveTo>
                  <a:pt x="2404491" y="68580"/>
                </a:moveTo>
                <a:cubicBezTo>
                  <a:pt x="2404491" y="76454"/>
                  <a:pt x="2404491" y="85725"/>
                  <a:pt x="2404491" y="95885"/>
                </a:cubicBezTo>
                <a:cubicBezTo>
                  <a:pt x="2286762" y="116459"/>
                  <a:pt x="2174240" y="138684"/>
                  <a:pt x="2053336" y="139700"/>
                </a:cubicBezTo>
                <a:cubicBezTo>
                  <a:pt x="2046224" y="139827"/>
                  <a:pt x="2039112" y="139827"/>
                  <a:pt x="2032000" y="139827"/>
                </a:cubicBezTo>
                <a:cubicBezTo>
                  <a:pt x="1907540" y="139827"/>
                  <a:pt x="1782953" y="129413"/>
                  <a:pt x="1658874" y="122682"/>
                </a:cubicBezTo>
                <a:cubicBezTo>
                  <a:pt x="1601470" y="119634"/>
                  <a:pt x="1543812" y="118872"/>
                  <a:pt x="1486027" y="118872"/>
                </a:cubicBezTo>
                <a:cubicBezTo>
                  <a:pt x="1442720" y="118872"/>
                  <a:pt x="1399286" y="119253"/>
                  <a:pt x="1355979" y="119253"/>
                </a:cubicBezTo>
                <a:cubicBezTo>
                  <a:pt x="1221740" y="119253"/>
                  <a:pt x="1087755" y="115697"/>
                  <a:pt x="956691" y="86360"/>
                </a:cubicBezTo>
                <a:cubicBezTo>
                  <a:pt x="956691" y="82804"/>
                  <a:pt x="956691" y="78867"/>
                  <a:pt x="956691" y="75311"/>
                </a:cubicBezTo>
                <a:cubicBezTo>
                  <a:pt x="1251712" y="78740"/>
                  <a:pt x="1551686" y="95631"/>
                  <a:pt x="1849882" y="95631"/>
                </a:cubicBezTo>
                <a:cubicBezTo>
                  <a:pt x="2036064" y="95631"/>
                  <a:pt x="2221484" y="89027"/>
                  <a:pt x="2404618" y="68453"/>
                </a:cubicBezTo>
                <a:close/>
                <a:moveTo>
                  <a:pt x="956437" y="119253"/>
                </a:moveTo>
                <a:cubicBezTo>
                  <a:pt x="1090803" y="148209"/>
                  <a:pt x="1228217" y="151638"/>
                  <a:pt x="1365885" y="151638"/>
                </a:cubicBezTo>
                <a:cubicBezTo>
                  <a:pt x="1407414" y="151638"/>
                  <a:pt x="1449070" y="151384"/>
                  <a:pt x="1490599" y="151384"/>
                </a:cubicBezTo>
                <a:cubicBezTo>
                  <a:pt x="1546860" y="151384"/>
                  <a:pt x="1602867" y="151892"/>
                  <a:pt x="1658747" y="154559"/>
                </a:cubicBezTo>
                <a:cubicBezTo>
                  <a:pt x="1790319" y="161036"/>
                  <a:pt x="1921510" y="170815"/>
                  <a:pt x="2053336" y="171704"/>
                </a:cubicBezTo>
                <a:cubicBezTo>
                  <a:pt x="2055622" y="171704"/>
                  <a:pt x="2057781" y="171704"/>
                  <a:pt x="2060067" y="171704"/>
                </a:cubicBezTo>
                <a:cubicBezTo>
                  <a:pt x="2179701" y="171704"/>
                  <a:pt x="2288667" y="148971"/>
                  <a:pt x="2404491" y="128016"/>
                </a:cubicBezTo>
                <a:cubicBezTo>
                  <a:pt x="2404491" y="172847"/>
                  <a:pt x="2404491" y="224790"/>
                  <a:pt x="2404491" y="256032"/>
                </a:cubicBezTo>
                <a:cubicBezTo>
                  <a:pt x="2404491" y="263906"/>
                  <a:pt x="2406523" y="270256"/>
                  <a:pt x="2410333" y="275209"/>
                </a:cubicBezTo>
                <a:cubicBezTo>
                  <a:pt x="2411730" y="293878"/>
                  <a:pt x="2414270" y="312420"/>
                  <a:pt x="2417318" y="330708"/>
                </a:cubicBezTo>
                <a:cubicBezTo>
                  <a:pt x="2157095" y="332105"/>
                  <a:pt x="1888109" y="350774"/>
                  <a:pt x="1620139" y="350774"/>
                </a:cubicBezTo>
                <a:cubicBezTo>
                  <a:pt x="1397508" y="350774"/>
                  <a:pt x="1175512" y="337947"/>
                  <a:pt x="959485" y="291719"/>
                </a:cubicBezTo>
                <a:cubicBezTo>
                  <a:pt x="960120" y="285115"/>
                  <a:pt x="961390" y="278765"/>
                  <a:pt x="961771" y="272034"/>
                </a:cubicBezTo>
                <a:cubicBezTo>
                  <a:pt x="962406" y="263652"/>
                  <a:pt x="960374" y="257175"/>
                  <a:pt x="956564" y="252222"/>
                </a:cubicBezTo>
                <a:cubicBezTo>
                  <a:pt x="956564" y="211836"/>
                  <a:pt x="956564" y="165354"/>
                  <a:pt x="956564" y="119380"/>
                </a:cubicBezTo>
                <a:close/>
                <a:moveTo>
                  <a:pt x="949452" y="354457"/>
                </a:moveTo>
                <a:cubicBezTo>
                  <a:pt x="1169924" y="400939"/>
                  <a:pt x="1396746" y="413766"/>
                  <a:pt x="1623568" y="413766"/>
                </a:cubicBezTo>
                <a:cubicBezTo>
                  <a:pt x="1896745" y="413766"/>
                  <a:pt x="2169795" y="395224"/>
                  <a:pt x="2431542" y="394462"/>
                </a:cubicBezTo>
                <a:cubicBezTo>
                  <a:pt x="2492248" y="622173"/>
                  <a:pt x="2658745" y="818388"/>
                  <a:pt x="2776093" y="1017270"/>
                </a:cubicBezTo>
                <a:cubicBezTo>
                  <a:pt x="2977134" y="1357630"/>
                  <a:pt x="3091942" y="1742821"/>
                  <a:pt x="3296539" y="2081149"/>
                </a:cubicBezTo>
                <a:cubicBezTo>
                  <a:pt x="3219450" y="2115947"/>
                  <a:pt x="3139694" y="2131695"/>
                  <a:pt x="3056128" y="2143633"/>
                </a:cubicBezTo>
                <a:cubicBezTo>
                  <a:pt x="3053842" y="2137029"/>
                  <a:pt x="3051302" y="2130679"/>
                  <a:pt x="3048889" y="2124202"/>
                </a:cubicBezTo>
                <a:cubicBezTo>
                  <a:pt x="3043174" y="2108708"/>
                  <a:pt x="3037586" y="2093087"/>
                  <a:pt x="3031871" y="2078101"/>
                </a:cubicBezTo>
                <a:cubicBezTo>
                  <a:pt x="3020822" y="2047494"/>
                  <a:pt x="3009773" y="2017776"/>
                  <a:pt x="2998978" y="1988820"/>
                </a:cubicBezTo>
                <a:cubicBezTo>
                  <a:pt x="2977261" y="1930908"/>
                  <a:pt x="2957576" y="1873631"/>
                  <a:pt x="2937891" y="1820164"/>
                </a:cubicBezTo>
                <a:cubicBezTo>
                  <a:pt x="2899283" y="1712722"/>
                  <a:pt x="2864104" y="1615821"/>
                  <a:pt x="2832481" y="1528318"/>
                </a:cubicBezTo>
                <a:cubicBezTo>
                  <a:pt x="2769489" y="1353566"/>
                  <a:pt x="2719705" y="1217295"/>
                  <a:pt x="2680716" y="1113790"/>
                </a:cubicBezTo>
                <a:cubicBezTo>
                  <a:pt x="2604516" y="908939"/>
                  <a:pt x="2572131" y="830834"/>
                  <a:pt x="2564511" y="830834"/>
                </a:cubicBezTo>
                <a:cubicBezTo>
                  <a:pt x="2564384" y="830834"/>
                  <a:pt x="2564384" y="830834"/>
                  <a:pt x="2564257" y="830834"/>
                </a:cubicBezTo>
                <a:cubicBezTo>
                  <a:pt x="2557653" y="832231"/>
                  <a:pt x="2577846" y="914273"/>
                  <a:pt x="2646680" y="1125728"/>
                </a:cubicBezTo>
                <a:cubicBezTo>
                  <a:pt x="2681224" y="1230884"/>
                  <a:pt x="2727452" y="1368171"/>
                  <a:pt x="2788158" y="1544066"/>
                </a:cubicBezTo>
                <a:cubicBezTo>
                  <a:pt x="2818765" y="1631823"/>
                  <a:pt x="2853055" y="1729232"/>
                  <a:pt x="2890774" y="1837309"/>
                </a:cubicBezTo>
                <a:cubicBezTo>
                  <a:pt x="2924683" y="1934591"/>
                  <a:pt x="2964307" y="2042287"/>
                  <a:pt x="3007233" y="2158492"/>
                </a:cubicBezTo>
                <a:cubicBezTo>
                  <a:pt x="3006725" y="2159381"/>
                  <a:pt x="3005836" y="2160270"/>
                  <a:pt x="3005201" y="2161286"/>
                </a:cubicBezTo>
                <a:cubicBezTo>
                  <a:pt x="2913634" y="2315337"/>
                  <a:pt x="2745994" y="2322703"/>
                  <a:pt x="2585720" y="2342515"/>
                </a:cubicBezTo>
                <a:cubicBezTo>
                  <a:pt x="2583434" y="2342769"/>
                  <a:pt x="2581275" y="2343404"/>
                  <a:pt x="2579116" y="2343912"/>
                </a:cubicBezTo>
                <a:cubicBezTo>
                  <a:pt x="2578735" y="2343658"/>
                  <a:pt x="2577973" y="2343658"/>
                  <a:pt x="2577592" y="2343658"/>
                </a:cubicBezTo>
                <a:cubicBezTo>
                  <a:pt x="2519045" y="2024888"/>
                  <a:pt x="2475230" y="1755394"/>
                  <a:pt x="2436114" y="1535176"/>
                </a:cubicBezTo>
                <a:cubicBezTo>
                  <a:pt x="2396871" y="1306449"/>
                  <a:pt x="2366264" y="1128014"/>
                  <a:pt x="2341499" y="991997"/>
                </a:cubicBezTo>
                <a:cubicBezTo>
                  <a:pt x="2316734" y="855980"/>
                  <a:pt x="2301748" y="762635"/>
                  <a:pt x="2289175" y="702818"/>
                </a:cubicBezTo>
                <a:cubicBezTo>
                  <a:pt x="2277364" y="643509"/>
                  <a:pt x="2270125" y="617728"/>
                  <a:pt x="2266442" y="617728"/>
                </a:cubicBezTo>
                <a:cubicBezTo>
                  <a:pt x="2262759" y="617728"/>
                  <a:pt x="2263521" y="644144"/>
                  <a:pt x="2269363" y="704850"/>
                </a:cubicBezTo>
                <a:cubicBezTo>
                  <a:pt x="2275586" y="765048"/>
                  <a:pt x="2285619" y="861187"/>
                  <a:pt x="2305812" y="997839"/>
                </a:cubicBezTo>
                <a:cubicBezTo>
                  <a:pt x="2325878" y="1134491"/>
                  <a:pt x="2353056" y="1313434"/>
                  <a:pt x="2389505" y="1543050"/>
                </a:cubicBezTo>
                <a:cubicBezTo>
                  <a:pt x="2426589" y="1765681"/>
                  <a:pt x="2468880" y="2034921"/>
                  <a:pt x="2528951" y="2361565"/>
                </a:cubicBezTo>
                <a:cubicBezTo>
                  <a:pt x="2452751" y="2399284"/>
                  <a:pt x="2382393" y="2437130"/>
                  <a:pt x="2303780" y="2437130"/>
                </a:cubicBezTo>
                <a:cubicBezTo>
                  <a:pt x="2273681" y="2437130"/>
                  <a:pt x="2242439" y="2431542"/>
                  <a:pt x="2209165" y="2418461"/>
                </a:cubicBezTo>
                <a:cubicBezTo>
                  <a:pt x="2208022" y="2416937"/>
                  <a:pt x="2207006" y="2415667"/>
                  <a:pt x="2205609" y="2414143"/>
                </a:cubicBezTo>
                <a:cubicBezTo>
                  <a:pt x="2204212" y="2392680"/>
                  <a:pt x="2202815" y="2363216"/>
                  <a:pt x="2200656" y="2339467"/>
                </a:cubicBezTo>
                <a:cubicBezTo>
                  <a:pt x="2198116" y="2310384"/>
                  <a:pt x="2195830" y="2283587"/>
                  <a:pt x="2193290" y="2256027"/>
                </a:cubicBezTo>
                <a:cubicBezTo>
                  <a:pt x="2188083" y="2200782"/>
                  <a:pt x="2183384" y="2148713"/>
                  <a:pt x="2178685" y="2098420"/>
                </a:cubicBezTo>
                <a:cubicBezTo>
                  <a:pt x="2168779" y="1998091"/>
                  <a:pt x="2159762" y="1907666"/>
                  <a:pt x="2151888" y="1826132"/>
                </a:cubicBezTo>
                <a:cubicBezTo>
                  <a:pt x="2134743" y="1662810"/>
                  <a:pt x="2121281" y="1535683"/>
                  <a:pt x="2111248" y="1438655"/>
                </a:cubicBezTo>
                <a:cubicBezTo>
                  <a:pt x="2100580" y="1341754"/>
                  <a:pt x="2092579" y="1274698"/>
                  <a:pt x="2086991" y="1232280"/>
                </a:cubicBezTo>
                <a:cubicBezTo>
                  <a:pt x="2082419" y="1190370"/>
                  <a:pt x="2078355" y="1171574"/>
                  <a:pt x="2074672" y="1171320"/>
                </a:cubicBezTo>
                <a:cubicBezTo>
                  <a:pt x="2071116" y="1171320"/>
                  <a:pt x="2068576" y="1189608"/>
                  <a:pt x="2067179" y="1233296"/>
                </a:cubicBezTo>
                <a:cubicBezTo>
                  <a:pt x="2066544" y="1276730"/>
                  <a:pt x="2069084" y="1344294"/>
                  <a:pt x="2075053" y="1441703"/>
                </a:cubicBezTo>
                <a:cubicBezTo>
                  <a:pt x="2081149" y="1539366"/>
                  <a:pt x="2090674" y="1667128"/>
                  <a:pt x="2104898" y="1830577"/>
                </a:cubicBezTo>
                <a:cubicBezTo>
                  <a:pt x="2111883" y="1912365"/>
                  <a:pt x="2120011" y="2003043"/>
                  <a:pt x="2128647" y="2103627"/>
                </a:cubicBezTo>
                <a:cubicBezTo>
                  <a:pt x="2133092" y="2153919"/>
                  <a:pt x="2137664" y="2206497"/>
                  <a:pt x="2142617" y="2261615"/>
                </a:cubicBezTo>
                <a:cubicBezTo>
                  <a:pt x="2144903" y="2289047"/>
                  <a:pt x="2147316" y="2314574"/>
                  <a:pt x="2149856" y="2343403"/>
                </a:cubicBezTo>
                <a:cubicBezTo>
                  <a:pt x="2151761" y="2366517"/>
                  <a:pt x="2153031" y="2392806"/>
                  <a:pt x="2154302" y="2413380"/>
                </a:cubicBezTo>
                <a:cubicBezTo>
                  <a:pt x="2083944" y="2470403"/>
                  <a:pt x="2009013" y="2487675"/>
                  <a:pt x="1931290" y="2487675"/>
                </a:cubicBezTo>
                <a:cubicBezTo>
                  <a:pt x="1856233" y="2487675"/>
                  <a:pt x="1778509" y="2471546"/>
                  <a:pt x="1699641" y="2459608"/>
                </a:cubicBezTo>
                <a:cubicBezTo>
                  <a:pt x="1704975" y="2096515"/>
                  <a:pt x="1703197" y="1797811"/>
                  <a:pt x="1703197" y="1550923"/>
                </a:cubicBezTo>
                <a:cubicBezTo>
                  <a:pt x="1702435" y="1297558"/>
                  <a:pt x="1700658" y="1099819"/>
                  <a:pt x="1698625" y="948943"/>
                </a:cubicBezTo>
                <a:cubicBezTo>
                  <a:pt x="1696593" y="798067"/>
                  <a:pt x="1693672" y="693927"/>
                  <a:pt x="1690752" y="627506"/>
                </a:cubicBezTo>
                <a:cubicBezTo>
                  <a:pt x="1687450" y="561212"/>
                  <a:pt x="1684402" y="532510"/>
                  <a:pt x="1680719" y="532510"/>
                </a:cubicBezTo>
                <a:cubicBezTo>
                  <a:pt x="1677036" y="532510"/>
                  <a:pt x="1673988" y="561212"/>
                  <a:pt x="1670813" y="627506"/>
                </a:cubicBezTo>
                <a:cubicBezTo>
                  <a:pt x="1667638" y="693927"/>
                  <a:pt x="1664971" y="798067"/>
                  <a:pt x="1662431" y="948943"/>
                </a:cubicBezTo>
                <a:cubicBezTo>
                  <a:pt x="1659891" y="1099819"/>
                  <a:pt x="1657985" y="1297304"/>
                  <a:pt x="1656081" y="1550923"/>
                </a:cubicBezTo>
                <a:cubicBezTo>
                  <a:pt x="1653541" y="1798319"/>
                  <a:pt x="1653922" y="2100706"/>
                  <a:pt x="1648460" y="2461132"/>
                </a:cubicBezTo>
                <a:cubicBezTo>
                  <a:pt x="1645031" y="2461513"/>
                  <a:pt x="1641730" y="2462275"/>
                  <a:pt x="1638046" y="2463799"/>
                </a:cubicBezTo>
                <a:cubicBezTo>
                  <a:pt x="1584325" y="2487421"/>
                  <a:pt x="1525778" y="2499359"/>
                  <a:pt x="1467485" y="2499359"/>
                </a:cubicBezTo>
                <a:cubicBezTo>
                  <a:pt x="1377696" y="2499359"/>
                  <a:pt x="1288415" y="2471038"/>
                  <a:pt x="1217803" y="2413507"/>
                </a:cubicBezTo>
                <a:cubicBezTo>
                  <a:pt x="1219073" y="2392933"/>
                  <a:pt x="1220470" y="2366644"/>
                  <a:pt x="1222248" y="2343530"/>
                </a:cubicBezTo>
                <a:cubicBezTo>
                  <a:pt x="1224788" y="2314701"/>
                  <a:pt x="1227201" y="2287904"/>
                  <a:pt x="1229487" y="2260345"/>
                </a:cubicBezTo>
                <a:cubicBezTo>
                  <a:pt x="1234440" y="2205227"/>
                  <a:pt x="1238885" y="2153157"/>
                  <a:pt x="1243457" y="2103119"/>
                </a:cubicBezTo>
                <a:cubicBezTo>
                  <a:pt x="1252093" y="2002535"/>
                  <a:pt x="1260221" y="1912111"/>
                  <a:pt x="1267206" y="1830450"/>
                </a:cubicBezTo>
                <a:cubicBezTo>
                  <a:pt x="1281303" y="1666874"/>
                  <a:pt x="1290828" y="1539366"/>
                  <a:pt x="1297051" y="1441830"/>
                </a:cubicBezTo>
                <a:cubicBezTo>
                  <a:pt x="1303020" y="1344167"/>
                  <a:pt x="1305560" y="1276730"/>
                  <a:pt x="1304925" y="1233169"/>
                </a:cubicBezTo>
                <a:cubicBezTo>
                  <a:pt x="1303655" y="1189735"/>
                  <a:pt x="1301115" y="1171447"/>
                  <a:pt x="1297433" y="1171447"/>
                </a:cubicBezTo>
                <a:cubicBezTo>
                  <a:pt x="1293877" y="1171701"/>
                  <a:pt x="1289813" y="1190370"/>
                  <a:pt x="1285113" y="1232534"/>
                </a:cubicBezTo>
                <a:cubicBezTo>
                  <a:pt x="1279525" y="1274698"/>
                  <a:pt x="1271397" y="1342008"/>
                  <a:pt x="1260856" y="1438909"/>
                </a:cubicBezTo>
                <a:cubicBezTo>
                  <a:pt x="1250823" y="1535937"/>
                  <a:pt x="1237361" y="1663318"/>
                  <a:pt x="1220216" y="1826386"/>
                </a:cubicBezTo>
                <a:cubicBezTo>
                  <a:pt x="1212342" y="1908047"/>
                  <a:pt x="1203325" y="1998725"/>
                  <a:pt x="1193419" y="2099055"/>
                </a:cubicBezTo>
                <a:cubicBezTo>
                  <a:pt x="1188720" y="2149347"/>
                  <a:pt x="1184021" y="2202179"/>
                  <a:pt x="1178814" y="2257170"/>
                </a:cubicBezTo>
                <a:cubicBezTo>
                  <a:pt x="1176274" y="2284856"/>
                  <a:pt x="1173988" y="2310383"/>
                  <a:pt x="1171448" y="2339466"/>
                </a:cubicBezTo>
                <a:cubicBezTo>
                  <a:pt x="1169289" y="2363215"/>
                  <a:pt x="1167892" y="2392679"/>
                  <a:pt x="1166495" y="2414142"/>
                </a:cubicBezTo>
                <a:cubicBezTo>
                  <a:pt x="1165225" y="2415285"/>
                  <a:pt x="1164082" y="2416936"/>
                  <a:pt x="1162939" y="2418460"/>
                </a:cubicBezTo>
                <a:cubicBezTo>
                  <a:pt x="1129665" y="2431668"/>
                  <a:pt x="1098423" y="2437129"/>
                  <a:pt x="1068324" y="2437129"/>
                </a:cubicBezTo>
                <a:cubicBezTo>
                  <a:pt x="989711" y="2437129"/>
                  <a:pt x="919353" y="2399283"/>
                  <a:pt x="843153" y="2361564"/>
                </a:cubicBezTo>
                <a:cubicBezTo>
                  <a:pt x="903224" y="2034920"/>
                  <a:pt x="945515" y="1765680"/>
                  <a:pt x="982599" y="1543049"/>
                </a:cubicBezTo>
                <a:cubicBezTo>
                  <a:pt x="1019048" y="1313433"/>
                  <a:pt x="1046226" y="1134490"/>
                  <a:pt x="1066292" y="997838"/>
                </a:cubicBezTo>
                <a:cubicBezTo>
                  <a:pt x="1086612" y="861186"/>
                  <a:pt x="1096518" y="765047"/>
                  <a:pt x="1102741" y="704849"/>
                </a:cubicBezTo>
                <a:cubicBezTo>
                  <a:pt x="1108710" y="644143"/>
                  <a:pt x="1109345" y="617854"/>
                  <a:pt x="1105662" y="617727"/>
                </a:cubicBezTo>
                <a:cubicBezTo>
                  <a:pt x="1101980" y="617600"/>
                  <a:pt x="1094740" y="643508"/>
                  <a:pt x="1082929" y="702817"/>
                </a:cubicBezTo>
                <a:cubicBezTo>
                  <a:pt x="1070356" y="762634"/>
                  <a:pt x="1055497" y="855979"/>
                  <a:pt x="1030605" y="991996"/>
                </a:cubicBezTo>
                <a:cubicBezTo>
                  <a:pt x="1005713" y="1128013"/>
                  <a:pt x="975233" y="1306448"/>
                  <a:pt x="935990" y="1535175"/>
                </a:cubicBezTo>
                <a:cubicBezTo>
                  <a:pt x="896747" y="1755266"/>
                  <a:pt x="852932" y="2024887"/>
                  <a:pt x="794512" y="2343657"/>
                </a:cubicBezTo>
                <a:cubicBezTo>
                  <a:pt x="794131" y="2343657"/>
                  <a:pt x="793369" y="2343657"/>
                  <a:pt x="792988" y="2343911"/>
                </a:cubicBezTo>
                <a:cubicBezTo>
                  <a:pt x="790956" y="2343404"/>
                  <a:pt x="788670" y="2342769"/>
                  <a:pt x="786384" y="2342514"/>
                </a:cubicBezTo>
                <a:cubicBezTo>
                  <a:pt x="625983" y="2322702"/>
                  <a:pt x="458470" y="2315210"/>
                  <a:pt x="366903" y="2161285"/>
                </a:cubicBezTo>
                <a:cubicBezTo>
                  <a:pt x="366268" y="2160269"/>
                  <a:pt x="365506" y="2159380"/>
                  <a:pt x="364871" y="2158491"/>
                </a:cubicBezTo>
                <a:cubicBezTo>
                  <a:pt x="407797" y="2042286"/>
                  <a:pt x="447421" y="1934463"/>
                  <a:pt x="481330" y="1837308"/>
                </a:cubicBezTo>
                <a:cubicBezTo>
                  <a:pt x="519049" y="1729358"/>
                  <a:pt x="553339" y="1631822"/>
                  <a:pt x="583946" y="1544065"/>
                </a:cubicBezTo>
                <a:cubicBezTo>
                  <a:pt x="644652" y="1368170"/>
                  <a:pt x="690880" y="1230756"/>
                  <a:pt x="725298" y="1125727"/>
                </a:cubicBezTo>
                <a:cubicBezTo>
                  <a:pt x="794132" y="914399"/>
                  <a:pt x="814198" y="832357"/>
                  <a:pt x="807721" y="830833"/>
                </a:cubicBezTo>
                <a:cubicBezTo>
                  <a:pt x="807594" y="830833"/>
                  <a:pt x="807594" y="830833"/>
                  <a:pt x="807467" y="830833"/>
                </a:cubicBezTo>
                <a:cubicBezTo>
                  <a:pt x="799847" y="830833"/>
                  <a:pt x="767335" y="908811"/>
                  <a:pt x="691262" y="1113789"/>
                </a:cubicBezTo>
                <a:cubicBezTo>
                  <a:pt x="652273" y="1217294"/>
                  <a:pt x="602489" y="1353565"/>
                  <a:pt x="539497" y="1528317"/>
                </a:cubicBezTo>
                <a:cubicBezTo>
                  <a:pt x="508001" y="1615820"/>
                  <a:pt x="472822" y="1712721"/>
                  <a:pt x="433960" y="1820163"/>
                </a:cubicBezTo>
                <a:cubicBezTo>
                  <a:pt x="414402" y="1873630"/>
                  <a:pt x="394590" y="1930907"/>
                  <a:pt x="372873" y="1988819"/>
                </a:cubicBezTo>
                <a:cubicBezTo>
                  <a:pt x="362205" y="2017775"/>
                  <a:pt x="351156" y="2047493"/>
                  <a:pt x="340107" y="2078100"/>
                </a:cubicBezTo>
                <a:cubicBezTo>
                  <a:pt x="334265" y="2093086"/>
                  <a:pt x="328804" y="2108707"/>
                  <a:pt x="323089" y="2124201"/>
                </a:cubicBezTo>
                <a:cubicBezTo>
                  <a:pt x="320676" y="2130678"/>
                  <a:pt x="318136" y="2137028"/>
                  <a:pt x="315850" y="2143632"/>
                </a:cubicBezTo>
                <a:cubicBezTo>
                  <a:pt x="232284" y="2131694"/>
                  <a:pt x="152528" y="2115946"/>
                  <a:pt x="75439" y="2081148"/>
                </a:cubicBezTo>
                <a:cubicBezTo>
                  <a:pt x="272797" y="1754885"/>
                  <a:pt x="394209" y="1387347"/>
                  <a:pt x="575819" y="1052702"/>
                </a:cubicBezTo>
                <a:cubicBezTo>
                  <a:pt x="699262" y="825246"/>
                  <a:pt x="895985" y="613410"/>
                  <a:pt x="949452" y="354457"/>
                </a:cubicBezTo>
                <a:close/>
                <a:moveTo>
                  <a:pt x="2447925" y="127"/>
                </a:moveTo>
                <a:cubicBezTo>
                  <a:pt x="2446528" y="127"/>
                  <a:pt x="2445004" y="254"/>
                  <a:pt x="2443480" y="381"/>
                </a:cubicBezTo>
                <a:cubicBezTo>
                  <a:pt x="2248916" y="24384"/>
                  <a:pt x="2051685" y="31877"/>
                  <a:pt x="1853565" y="31877"/>
                </a:cubicBezTo>
                <a:cubicBezTo>
                  <a:pt x="1545717" y="31877"/>
                  <a:pt x="1235837" y="13716"/>
                  <a:pt x="931545" y="10922"/>
                </a:cubicBezTo>
                <a:cubicBezTo>
                  <a:pt x="928370" y="10922"/>
                  <a:pt x="925449" y="11303"/>
                  <a:pt x="922655" y="12192"/>
                </a:cubicBezTo>
                <a:cubicBezTo>
                  <a:pt x="907288" y="12827"/>
                  <a:pt x="892683" y="22987"/>
                  <a:pt x="892683" y="42799"/>
                </a:cubicBezTo>
                <a:cubicBezTo>
                  <a:pt x="892683" y="112014"/>
                  <a:pt x="892683" y="191897"/>
                  <a:pt x="892683" y="255778"/>
                </a:cubicBezTo>
                <a:cubicBezTo>
                  <a:pt x="892683" y="263017"/>
                  <a:pt x="894588" y="268859"/>
                  <a:pt x="897763" y="273812"/>
                </a:cubicBezTo>
                <a:cubicBezTo>
                  <a:pt x="874141" y="564769"/>
                  <a:pt x="635254" y="809117"/>
                  <a:pt x="501142" y="1056005"/>
                </a:cubicBezTo>
                <a:cubicBezTo>
                  <a:pt x="323596" y="1383030"/>
                  <a:pt x="207772" y="1742567"/>
                  <a:pt x="13208" y="2060194"/>
                </a:cubicBezTo>
                <a:cubicBezTo>
                  <a:pt x="8509" y="2067814"/>
                  <a:pt x="7747" y="2075307"/>
                  <a:pt x="9144" y="2082038"/>
                </a:cubicBezTo>
                <a:cubicBezTo>
                  <a:pt x="0" y="2096008"/>
                  <a:pt x="381" y="2115566"/>
                  <a:pt x="19431" y="2125345"/>
                </a:cubicBezTo>
                <a:cubicBezTo>
                  <a:pt x="115443" y="2174113"/>
                  <a:pt x="213995" y="2193925"/>
                  <a:pt x="319786" y="2208403"/>
                </a:cubicBezTo>
                <a:lnTo>
                  <a:pt x="321056" y="2208403"/>
                </a:lnTo>
                <a:cubicBezTo>
                  <a:pt x="427101" y="2369820"/>
                  <a:pt x="606679" y="2384298"/>
                  <a:pt x="786130" y="2406396"/>
                </a:cubicBezTo>
                <a:cubicBezTo>
                  <a:pt x="786511" y="2406523"/>
                  <a:pt x="786892" y="2406523"/>
                  <a:pt x="787400" y="2406523"/>
                </a:cubicBezTo>
                <a:cubicBezTo>
                  <a:pt x="788289" y="2406523"/>
                  <a:pt x="789178" y="2406396"/>
                  <a:pt x="789940" y="2406396"/>
                </a:cubicBezTo>
                <a:cubicBezTo>
                  <a:pt x="889127" y="2454148"/>
                  <a:pt x="973582" y="2499360"/>
                  <a:pt x="1069467" y="2499360"/>
                </a:cubicBezTo>
                <a:cubicBezTo>
                  <a:pt x="1108075" y="2499360"/>
                  <a:pt x="1148588" y="2491994"/>
                  <a:pt x="1192530" y="2474468"/>
                </a:cubicBezTo>
                <a:cubicBezTo>
                  <a:pt x="1273302" y="2533396"/>
                  <a:pt x="1369060" y="2562225"/>
                  <a:pt x="1466088" y="2562225"/>
                </a:cubicBezTo>
                <a:cubicBezTo>
                  <a:pt x="1534795" y="2562225"/>
                  <a:pt x="1604010" y="2547747"/>
                  <a:pt x="1669034" y="2519299"/>
                </a:cubicBezTo>
                <a:cubicBezTo>
                  <a:pt x="1760347" y="2532507"/>
                  <a:pt x="1847469" y="2549398"/>
                  <a:pt x="1931289" y="2549398"/>
                </a:cubicBezTo>
                <a:cubicBezTo>
                  <a:pt x="2016887" y="2549398"/>
                  <a:pt x="2098929" y="2531745"/>
                  <a:pt x="2178558" y="2474468"/>
                </a:cubicBezTo>
                <a:cubicBezTo>
                  <a:pt x="2222627" y="2491994"/>
                  <a:pt x="2263140" y="2499360"/>
                  <a:pt x="2301748" y="2499360"/>
                </a:cubicBezTo>
                <a:cubicBezTo>
                  <a:pt x="2397633" y="2499360"/>
                  <a:pt x="2482215" y="2454021"/>
                  <a:pt x="2581402" y="2406269"/>
                </a:cubicBezTo>
                <a:cubicBezTo>
                  <a:pt x="2582291" y="2406269"/>
                  <a:pt x="2583180" y="2406396"/>
                  <a:pt x="2583942" y="2406396"/>
                </a:cubicBezTo>
                <a:cubicBezTo>
                  <a:pt x="2584323" y="2406396"/>
                  <a:pt x="2584831" y="2406396"/>
                  <a:pt x="2585212" y="2406269"/>
                </a:cubicBezTo>
                <a:cubicBezTo>
                  <a:pt x="2764790" y="2384171"/>
                  <a:pt x="2944241" y="2369693"/>
                  <a:pt x="3050286" y="2208276"/>
                </a:cubicBezTo>
                <a:lnTo>
                  <a:pt x="3051556" y="2208276"/>
                </a:lnTo>
                <a:cubicBezTo>
                  <a:pt x="3157347" y="2193798"/>
                  <a:pt x="3255899" y="2173986"/>
                  <a:pt x="3352038" y="2125218"/>
                </a:cubicBezTo>
                <a:cubicBezTo>
                  <a:pt x="3370961" y="2115439"/>
                  <a:pt x="3371342" y="2095881"/>
                  <a:pt x="3362198" y="2081911"/>
                </a:cubicBezTo>
                <a:cubicBezTo>
                  <a:pt x="3363722" y="2075180"/>
                  <a:pt x="3362833" y="2067687"/>
                  <a:pt x="3358134" y="2060067"/>
                </a:cubicBezTo>
                <a:cubicBezTo>
                  <a:pt x="3170682" y="1754378"/>
                  <a:pt x="3052572" y="1410081"/>
                  <a:pt x="2889250" y="1091946"/>
                </a:cubicBezTo>
                <a:cubicBezTo>
                  <a:pt x="2754757" y="829818"/>
                  <a:pt x="2497074" y="576453"/>
                  <a:pt x="2473452" y="271780"/>
                </a:cubicBezTo>
                <a:cubicBezTo>
                  <a:pt x="2473071" y="265557"/>
                  <a:pt x="2470912" y="260477"/>
                  <a:pt x="2468118" y="256032"/>
                </a:cubicBezTo>
                <a:lnTo>
                  <a:pt x="2468118" y="255778"/>
                </a:lnTo>
                <a:cubicBezTo>
                  <a:pt x="2468118" y="193548"/>
                  <a:pt x="2468118" y="111379"/>
                  <a:pt x="2468118" y="48133"/>
                </a:cubicBezTo>
                <a:cubicBezTo>
                  <a:pt x="2479675" y="29083"/>
                  <a:pt x="2473198" y="0"/>
                  <a:pt x="24477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3"/>
          <p:cNvSpPr/>
          <p:nvPr/>
        </p:nvSpPr>
        <p:spPr>
          <a:xfrm>
            <a:off x="10756954" y="2136915"/>
            <a:ext cx="3713026" cy="2167842"/>
          </a:xfrm>
          <a:custGeom>
            <a:avLst/>
            <a:gdLst/>
            <a:ahLst/>
            <a:cxnLst/>
            <a:rect l="l" t="t" r="r" b="b"/>
            <a:pathLst>
              <a:path w="3713026" h="2167842" extrusionOk="0">
                <a:moveTo>
                  <a:pt x="0" y="0"/>
                </a:moveTo>
                <a:lnTo>
                  <a:pt x="3713026" y="0"/>
                </a:lnTo>
                <a:lnTo>
                  <a:pt x="3713026" y="2167842"/>
                </a:lnTo>
                <a:lnTo>
                  <a:pt x="0" y="2167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3"/>
          <p:cNvSpPr txBox="1"/>
          <p:nvPr/>
        </p:nvSpPr>
        <p:spPr>
          <a:xfrm>
            <a:off x="2137610" y="790975"/>
            <a:ext cx="39583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Excerise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3. Read and colour.</a:t>
            </a:r>
            <a:endParaRPr/>
          </a:p>
        </p:txBody>
      </p:sp>
      <p:sp>
        <p:nvSpPr>
          <p:cNvPr id="490" name="Google Shape;490;p13"/>
          <p:cNvSpPr txBox="1"/>
          <p:nvPr/>
        </p:nvSpPr>
        <p:spPr>
          <a:xfrm>
            <a:off x="4711856" y="5256895"/>
            <a:ext cx="2427141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a </a:t>
            </a:r>
            <a:r>
              <a:rPr lang="en-US" sz="3399" b="1">
                <a:solidFill>
                  <a:srgbClr val="BD1E24"/>
                </a:solidFill>
                <a:latin typeface="Play"/>
                <a:ea typeface="Play"/>
                <a:cs typeface="Play"/>
                <a:sym typeface="Play"/>
              </a:rPr>
              <a:t>red</a:t>
            </a: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 dress</a:t>
            </a:r>
            <a:endParaRPr/>
          </a:p>
        </p:txBody>
      </p:sp>
      <p:sp>
        <p:nvSpPr>
          <p:cNvPr id="491" name="Google Shape;491;p13"/>
          <p:cNvSpPr txBox="1"/>
          <p:nvPr/>
        </p:nvSpPr>
        <p:spPr>
          <a:xfrm>
            <a:off x="5051974" y="8708155"/>
            <a:ext cx="2851299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a </a:t>
            </a:r>
            <a:r>
              <a:rPr lang="en-US" sz="3399" b="1">
                <a:solidFill>
                  <a:srgbClr val="FADA3B"/>
                </a:solidFill>
                <a:latin typeface="Play"/>
                <a:ea typeface="Play"/>
                <a:cs typeface="Play"/>
                <a:sym typeface="Play"/>
              </a:rPr>
              <a:t>yellow</a:t>
            </a: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 ring</a:t>
            </a:r>
            <a:endParaRPr/>
          </a:p>
        </p:txBody>
      </p:sp>
      <p:sp>
        <p:nvSpPr>
          <p:cNvPr id="492" name="Google Shape;492;p13"/>
          <p:cNvSpPr txBox="1"/>
          <p:nvPr/>
        </p:nvSpPr>
        <p:spPr>
          <a:xfrm>
            <a:off x="11540700" y="4692234"/>
            <a:ext cx="2184063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a </a:t>
            </a:r>
            <a:r>
              <a:rPr lang="en-US" sz="3399" b="1">
                <a:solidFill>
                  <a:srgbClr val="3B88C3"/>
                </a:solidFill>
                <a:latin typeface="Play"/>
                <a:ea typeface="Play"/>
                <a:cs typeface="Play"/>
                <a:sym typeface="Play"/>
              </a:rPr>
              <a:t>blue</a:t>
            </a: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 hat</a:t>
            </a:r>
            <a:endParaRPr/>
          </a:p>
        </p:txBody>
      </p:sp>
      <p:sp>
        <p:nvSpPr>
          <p:cNvPr id="493" name="Google Shape;493;p13"/>
          <p:cNvSpPr txBox="1"/>
          <p:nvPr/>
        </p:nvSpPr>
        <p:spPr>
          <a:xfrm>
            <a:off x="11751126" y="8902732"/>
            <a:ext cx="2533736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a </a:t>
            </a:r>
            <a:r>
              <a:rPr lang="en-US" sz="3399" b="1">
                <a:solidFill>
                  <a:srgbClr val="DF6E9C"/>
                </a:solidFill>
                <a:latin typeface="Play"/>
                <a:ea typeface="Play"/>
                <a:cs typeface="Play"/>
                <a:sym typeface="Play"/>
              </a:rPr>
              <a:t>pink</a:t>
            </a:r>
            <a:r>
              <a:rPr lang="en-US" sz="33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 skirt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7"/>
          <p:cNvSpPr/>
          <p:nvPr/>
        </p:nvSpPr>
        <p:spPr>
          <a:xfrm>
            <a:off x="1462497" y="497767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 extrusionOk="0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7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7"/>
          <p:cNvSpPr/>
          <p:nvPr/>
        </p:nvSpPr>
        <p:spPr>
          <a:xfrm>
            <a:off x="1397060" y="1817075"/>
            <a:ext cx="4438650" cy="2114550"/>
          </a:xfrm>
          <a:custGeom>
            <a:avLst/>
            <a:gdLst/>
            <a:ahLst/>
            <a:cxnLst/>
            <a:rect l="l" t="t" r="r" b="b"/>
            <a:pathLst>
              <a:path w="4438650" h="2114550" extrusionOk="0">
                <a:moveTo>
                  <a:pt x="0" y="0"/>
                </a:moveTo>
                <a:lnTo>
                  <a:pt x="4438650" y="0"/>
                </a:lnTo>
                <a:lnTo>
                  <a:pt x="4438650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81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7"/>
          <p:cNvSpPr/>
          <p:nvPr/>
        </p:nvSpPr>
        <p:spPr>
          <a:xfrm>
            <a:off x="1397060" y="4315692"/>
            <a:ext cx="4676775" cy="2286000"/>
          </a:xfrm>
          <a:custGeom>
            <a:avLst/>
            <a:gdLst/>
            <a:ahLst/>
            <a:cxnLst/>
            <a:rect l="l" t="t" r="r" b="b"/>
            <a:pathLst>
              <a:path w="4676775" h="2286000" extrusionOk="0">
                <a:moveTo>
                  <a:pt x="0" y="0"/>
                </a:moveTo>
                <a:lnTo>
                  <a:pt x="4676775" y="0"/>
                </a:lnTo>
                <a:lnTo>
                  <a:pt x="467677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45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7"/>
          <p:cNvSpPr/>
          <p:nvPr/>
        </p:nvSpPr>
        <p:spPr>
          <a:xfrm>
            <a:off x="1765411" y="6984178"/>
            <a:ext cx="3924300" cy="2076450"/>
          </a:xfrm>
          <a:custGeom>
            <a:avLst/>
            <a:gdLst/>
            <a:ahLst/>
            <a:cxnLst/>
            <a:rect l="l" t="t" r="r" b="b"/>
            <a:pathLst>
              <a:path w="3924300" h="2076450" extrusionOk="0">
                <a:moveTo>
                  <a:pt x="0" y="0"/>
                </a:moveTo>
                <a:lnTo>
                  <a:pt x="3924300" y="0"/>
                </a:lnTo>
                <a:lnTo>
                  <a:pt x="3924300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7"/>
          <p:cNvSpPr/>
          <p:nvPr/>
        </p:nvSpPr>
        <p:spPr>
          <a:xfrm rot="849720">
            <a:off x="11020582" y="7279888"/>
            <a:ext cx="3419951" cy="1839087"/>
          </a:xfrm>
          <a:custGeom>
            <a:avLst/>
            <a:gdLst/>
            <a:ahLst/>
            <a:cxnLst/>
            <a:rect l="l" t="t" r="r" b="b"/>
            <a:pathLst>
              <a:path w="4559935" h="2452116" extrusionOk="0">
                <a:moveTo>
                  <a:pt x="635" y="0"/>
                </a:moveTo>
                <a:lnTo>
                  <a:pt x="254" y="1625600"/>
                </a:lnTo>
                <a:lnTo>
                  <a:pt x="0" y="2451100"/>
                </a:lnTo>
                <a:lnTo>
                  <a:pt x="4559300" y="2452116"/>
                </a:lnTo>
                <a:lnTo>
                  <a:pt x="4559935" y="1016"/>
                </a:lnTo>
                <a:lnTo>
                  <a:pt x="2160778" y="508"/>
                </a:lnTo>
                <a:lnTo>
                  <a:pt x="635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17"/>
          <p:cNvGrpSpPr/>
          <p:nvPr/>
        </p:nvGrpSpPr>
        <p:grpSpPr>
          <a:xfrm>
            <a:off x="12043642" y="4015127"/>
            <a:ext cx="1923542" cy="2476497"/>
            <a:chOff x="-74168" y="63500"/>
            <a:chExt cx="1923542" cy="2476500"/>
          </a:xfrm>
        </p:grpSpPr>
        <p:sp>
          <p:nvSpPr>
            <p:cNvPr id="506" name="Google Shape;506;p17"/>
            <p:cNvSpPr/>
            <p:nvPr/>
          </p:nvSpPr>
          <p:spPr>
            <a:xfrm>
              <a:off x="-74168" y="80772"/>
              <a:ext cx="1923415" cy="2439543"/>
            </a:xfrm>
            <a:custGeom>
              <a:avLst/>
              <a:gdLst/>
              <a:ahLst/>
              <a:cxnLst/>
              <a:rect l="l" t="t" r="r" b="b"/>
              <a:pathLst>
                <a:path w="1923415" h="2439543" extrusionOk="0">
                  <a:moveTo>
                    <a:pt x="1689608" y="611632"/>
                  </a:moveTo>
                  <a:cubicBezTo>
                    <a:pt x="1536827" y="191643"/>
                    <a:pt x="1355598" y="0"/>
                    <a:pt x="1080770" y="2413"/>
                  </a:cubicBezTo>
                  <a:cubicBezTo>
                    <a:pt x="968502" y="2413"/>
                    <a:pt x="923671" y="27686"/>
                    <a:pt x="863600" y="55372"/>
                  </a:cubicBezTo>
                  <a:cubicBezTo>
                    <a:pt x="684276" y="144018"/>
                    <a:pt x="492760" y="168402"/>
                    <a:pt x="400050" y="413639"/>
                  </a:cubicBezTo>
                  <a:cubicBezTo>
                    <a:pt x="251206" y="495427"/>
                    <a:pt x="0" y="768604"/>
                    <a:pt x="295148" y="1653413"/>
                  </a:cubicBezTo>
                  <a:cubicBezTo>
                    <a:pt x="295148" y="1653413"/>
                    <a:pt x="353314" y="1811401"/>
                    <a:pt x="347599" y="1870202"/>
                  </a:cubicBezTo>
                  <a:cubicBezTo>
                    <a:pt x="315976" y="2116074"/>
                    <a:pt x="311404" y="2439543"/>
                    <a:pt x="727202" y="2439543"/>
                  </a:cubicBezTo>
                  <a:cubicBezTo>
                    <a:pt x="1016889" y="2439543"/>
                    <a:pt x="1189990" y="2207006"/>
                    <a:pt x="1257427" y="2046478"/>
                  </a:cubicBezTo>
                  <a:cubicBezTo>
                    <a:pt x="1444244" y="1613408"/>
                    <a:pt x="1923415" y="1284859"/>
                    <a:pt x="1689481" y="611632"/>
                  </a:cubicBezTo>
                </a:path>
              </a:pathLst>
            </a:custGeom>
            <a:solidFill>
              <a:srgbClr val="F7B6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401574" y="1164082"/>
              <a:ext cx="785622" cy="861822"/>
            </a:xfrm>
            <a:custGeom>
              <a:avLst/>
              <a:gdLst/>
              <a:ahLst/>
              <a:cxnLst/>
              <a:rect l="l" t="t" r="r" b="b"/>
              <a:pathLst>
                <a:path w="785622" h="861822" extrusionOk="0">
                  <a:moveTo>
                    <a:pt x="782828" y="240792"/>
                  </a:moveTo>
                  <a:cubicBezTo>
                    <a:pt x="785622" y="348234"/>
                    <a:pt x="769112" y="448183"/>
                    <a:pt x="722884" y="511048"/>
                  </a:cubicBezTo>
                  <a:cubicBezTo>
                    <a:pt x="650875" y="608584"/>
                    <a:pt x="648716" y="687959"/>
                    <a:pt x="467614" y="687959"/>
                  </a:cubicBezTo>
                  <a:cubicBezTo>
                    <a:pt x="255270" y="688213"/>
                    <a:pt x="298958" y="844931"/>
                    <a:pt x="114300" y="861822"/>
                  </a:cubicBezTo>
                  <a:cubicBezTo>
                    <a:pt x="0" y="719582"/>
                    <a:pt x="172974" y="520827"/>
                    <a:pt x="172974" y="412750"/>
                  </a:cubicBezTo>
                  <a:cubicBezTo>
                    <a:pt x="172974" y="314452"/>
                    <a:pt x="109093" y="235839"/>
                    <a:pt x="139446" y="128524"/>
                  </a:cubicBezTo>
                  <a:cubicBezTo>
                    <a:pt x="161417" y="51054"/>
                    <a:pt x="229997" y="0"/>
                    <a:pt x="310515" y="0"/>
                  </a:cubicBezTo>
                  <a:cubicBezTo>
                    <a:pt x="428371" y="0"/>
                    <a:pt x="546227" y="39370"/>
                    <a:pt x="546227" y="39370"/>
                  </a:cubicBezTo>
                  <a:cubicBezTo>
                    <a:pt x="703326" y="98298"/>
                    <a:pt x="644398" y="176911"/>
                    <a:pt x="782955" y="240792"/>
                  </a:cubicBezTo>
                </a:path>
              </a:pathLst>
            </a:custGeom>
            <a:solidFill>
              <a:srgbClr val="AD6A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592455" y="528320"/>
              <a:ext cx="562737" cy="652526"/>
            </a:xfrm>
            <a:custGeom>
              <a:avLst/>
              <a:gdLst/>
              <a:ahLst/>
              <a:cxnLst/>
              <a:rect l="l" t="t" r="r" b="b"/>
              <a:pathLst>
                <a:path w="562737" h="652526" extrusionOk="0">
                  <a:moveTo>
                    <a:pt x="562737" y="652399"/>
                  </a:moveTo>
                  <a:cubicBezTo>
                    <a:pt x="558165" y="635254"/>
                    <a:pt x="546608" y="615823"/>
                    <a:pt x="531876" y="596392"/>
                  </a:cubicBezTo>
                  <a:cubicBezTo>
                    <a:pt x="469519" y="514096"/>
                    <a:pt x="373126" y="464185"/>
                    <a:pt x="270256" y="454406"/>
                  </a:cubicBezTo>
                  <a:cubicBezTo>
                    <a:pt x="169926" y="444754"/>
                    <a:pt x="129794" y="455549"/>
                    <a:pt x="52578" y="393573"/>
                  </a:cubicBezTo>
                  <a:cubicBezTo>
                    <a:pt x="16002" y="364109"/>
                    <a:pt x="0" y="315976"/>
                    <a:pt x="3048" y="269240"/>
                  </a:cubicBezTo>
                  <a:cubicBezTo>
                    <a:pt x="7366" y="206629"/>
                    <a:pt x="21971" y="97917"/>
                    <a:pt x="73914" y="0"/>
                  </a:cubicBezTo>
                  <a:cubicBezTo>
                    <a:pt x="150114" y="229997"/>
                    <a:pt x="349377" y="246888"/>
                    <a:pt x="472948" y="419862"/>
                  </a:cubicBezTo>
                  <a:cubicBezTo>
                    <a:pt x="507365" y="470027"/>
                    <a:pt x="540131" y="555625"/>
                    <a:pt x="562610" y="652526"/>
                  </a:cubicBezTo>
                </a:path>
              </a:pathLst>
            </a:custGeom>
            <a:solidFill>
              <a:srgbClr val="AD6A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-74041" y="80772"/>
              <a:ext cx="1923415" cy="2439670"/>
            </a:xfrm>
            <a:custGeom>
              <a:avLst/>
              <a:gdLst/>
              <a:ahLst/>
              <a:cxnLst/>
              <a:rect l="l" t="t" r="r" b="b"/>
              <a:pathLst>
                <a:path w="1923415" h="2439670" extrusionOk="0">
                  <a:moveTo>
                    <a:pt x="1258443" y="1324102"/>
                  </a:moveTo>
                  <a:cubicBezTo>
                    <a:pt x="1120013" y="1260221"/>
                    <a:pt x="1178941" y="1181608"/>
                    <a:pt x="1021715" y="1122680"/>
                  </a:cubicBezTo>
                  <a:cubicBezTo>
                    <a:pt x="1021715" y="1122680"/>
                    <a:pt x="903859" y="1083310"/>
                    <a:pt x="786003" y="1083310"/>
                  </a:cubicBezTo>
                  <a:cubicBezTo>
                    <a:pt x="705485" y="1083310"/>
                    <a:pt x="636905" y="1134364"/>
                    <a:pt x="614934" y="1211834"/>
                  </a:cubicBezTo>
                  <a:cubicBezTo>
                    <a:pt x="584581" y="1319149"/>
                    <a:pt x="648462" y="1397762"/>
                    <a:pt x="648462" y="1496060"/>
                  </a:cubicBezTo>
                  <a:cubicBezTo>
                    <a:pt x="648462" y="1604137"/>
                    <a:pt x="475488" y="1802892"/>
                    <a:pt x="589788" y="1945132"/>
                  </a:cubicBezTo>
                  <a:cubicBezTo>
                    <a:pt x="774319" y="1928241"/>
                    <a:pt x="730758" y="1771523"/>
                    <a:pt x="943102" y="1771269"/>
                  </a:cubicBezTo>
                  <a:cubicBezTo>
                    <a:pt x="1124204" y="1771269"/>
                    <a:pt x="1126363" y="1691894"/>
                    <a:pt x="1198372" y="1594358"/>
                  </a:cubicBezTo>
                  <a:cubicBezTo>
                    <a:pt x="1244600" y="1531493"/>
                    <a:pt x="1261110" y="1431544"/>
                    <a:pt x="1258316" y="1324102"/>
                  </a:cubicBezTo>
                  <a:moveTo>
                    <a:pt x="1229106" y="1099820"/>
                  </a:moveTo>
                  <a:cubicBezTo>
                    <a:pt x="1206754" y="1002919"/>
                    <a:pt x="1173861" y="917194"/>
                    <a:pt x="1139444" y="867156"/>
                  </a:cubicBezTo>
                  <a:cubicBezTo>
                    <a:pt x="1015746" y="694182"/>
                    <a:pt x="816610" y="677291"/>
                    <a:pt x="740410" y="447294"/>
                  </a:cubicBezTo>
                  <a:cubicBezTo>
                    <a:pt x="688340" y="545211"/>
                    <a:pt x="673862" y="653923"/>
                    <a:pt x="669544" y="716534"/>
                  </a:cubicBezTo>
                  <a:cubicBezTo>
                    <a:pt x="666369" y="763270"/>
                    <a:pt x="682498" y="811403"/>
                    <a:pt x="719074" y="840867"/>
                  </a:cubicBezTo>
                  <a:cubicBezTo>
                    <a:pt x="796290" y="902843"/>
                    <a:pt x="836422" y="892048"/>
                    <a:pt x="936752" y="901700"/>
                  </a:cubicBezTo>
                  <a:cubicBezTo>
                    <a:pt x="1039622" y="911479"/>
                    <a:pt x="1136015" y="961390"/>
                    <a:pt x="1198372" y="1043686"/>
                  </a:cubicBezTo>
                  <a:cubicBezTo>
                    <a:pt x="1213104" y="1063244"/>
                    <a:pt x="1224661" y="1082675"/>
                    <a:pt x="1229233" y="1099693"/>
                  </a:cubicBezTo>
                  <a:moveTo>
                    <a:pt x="399923" y="413639"/>
                  </a:moveTo>
                  <a:cubicBezTo>
                    <a:pt x="492633" y="168275"/>
                    <a:pt x="684149" y="143891"/>
                    <a:pt x="863473" y="55372"/>
                  </a:cubicBezTo>
                  <a:cubicBezTo>
                    <a:pt x="923544" y="27813"/>
                    <a:pt x="968375" y="2413"/>
                    <a:pt x="1080643" y="2413"/>
                  </a:cubicBezTo>
                  <a:cubicBezTo>
                    <a:pt x="1355471" y="0"/>
                    <a:pt x="1536700" y="191643"/>
                    <a:pt x="1689481" y="611759"/>
                  </a:cubicBezTo>
                  <a:cubicBezTo>
                    <a:pt x="1923415" y="1284986"/>
                    <a:pt x="1444244" y="1613535"/>
                    <a:pt x="1257427" y="2046605"/>
                  </a:cubicBezTo>
                  <a:cubicBezTo>
                    <a:pt x="1189863" y="2207133"/>
                    <a:pt x="1016889" y="2439670"/>
                    <a:pt x="727202" y="2439670"/>
                  </a:cubicBezTo>
                  <a:cubicBezTo>
                    <a:pt x="311404" y="2439670"/>
                    <a:pt x="315976" y="2116074"/>
                    <a:pt x="347599" y="1870329"/>
                  </a:cubicBezTo>
                  <a:cubicBezTo>
                    <a:pt x="353314" y="1811528"/>
                    <a:pt x="295148" y="1653540"/>
                    <a:pt x="295148" y="1653540"/>
                  </a:cubicBezTo>
                  <a:cubicBezTo>
                    <a:pt x="0" y="768731"/>
                    <a:pt x="251206" y="495554"/>
                    <a:pt x="400050" y="413766"/>
                  </a:cubicBezTo>
                </a:path>
              </a:pathLst>
            </a:custGeom>
            <a:solidFill>
              <a:srgbClr val="F7B6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595122" y="528193"/>
              <a:ext cx="560070" cy="652653"/>
            </a:xfrm>
            <a:custGeom>
              <a:avLst/>
              <a:gdLst/>
              <a:ahLst/>
              <a:cxnLst/>
              <a:rect l="l" t="t" r="r" b="b"/>
              <a:pathLst>
                <a:path w="560070" h="652653" extrusionOk="0">
                  <a:moveTo>
                    <a:pt x="560070" y="652526"/>
                  </a:moveTo>
                  <a:cubicBezTo>
                    <a:pt x="559943" y="652399"/>
                    <a:pt x="559943" y="652272"/>
                    <a:pt x="559943" y="652272"/>
                  </a:cubicBezTo>
                  <a:cubicBezTo>
                    <a:pt x="555371" y="635254"/>
                    <a:pt x="543814" y="615823"/>
                    <a:pt x="529209" y="596519"/>
                  </a:cubicBezTo>
                  <a:cubicBezTo>
                    <a:pt x="466852" y="514223"/>
                    <a:pt x="370459" y="464312"/>
                    <a:pt x="267589" y="454533"/>
                  </a:cubicBezTo>
                  <a:cubicBezTo>
                    <a:pt x="167259" y="444881"/>
                    <a:pt x="127127" y="455676"/>
                    <a:pt x="49911" y="393700"/>
                  </a:cubicBezTo>
                  <a:cubicBezTo>
                    <a:pt x="16383" y="366649"/>
                    <a:pt x="127" y="323850"/>
                    <a:pt x="0" y="280797"/>
                  </a:cubicBezTo>
                  <a:cubicBezTo>
                    <a:pt x="0" y="276987"/>
                    <a:pt x="127" y="273177"/>
                    <a:pt x="381" y="269240"/>
                  </a:cubicBezTo>
                  <a:cubicBezTo>
                    <a:pt x="4699" y="206629"/>
                    <a:pt x="19304" y="97917"/>
                    <a:pt x="71247" y="0"/>
                  </a:cubicBezTo>
                  <a:cubicBezTo>
                    <a:pt x="87884" y="50292"/>
                    <a:pt x="110490" y="90424"/>
                    <a:pt x="136779" y="124206"/>
                  </a:cubicBezTo>
                  <a:cubicBezTo>
                    <a:pt x="44831" y="308356"/>
                    <a:pt x="286004" y="366649"/>
                    <a:pt x="286004" y="366649"/>
                  </a:cubicBezTo>
                  <a:cubicBezTo>
                    <a:pt x="415671" y="411607"/>
                    <a:pt x="484632" y="470027"/>
                    <a:pt x="520954" y="522224"/>
                  </a:cubicBezTo>
                  <a:cubicBezTo>
                    <a:pt x="535686" y="561213"/>
                    <a:pt x="549021" y="605663"/>
                    <a:pt x="559943" y="652653"/>
                  </a:cubicBezTo>
                </a:path>
              </a:pathLst>
            </a:custGeom>
            <a:solidFill>
              <a:srgbClr val="9161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95122" y="318897"/>
              <a:ext cx="1075309" cy="1788668"/>
            </a:xfrm>
            <a:custGeom>
              <a:avLst/>
              <a:gdLst/>
              <a:ahLst/>
              <a:cxnLst/>
              <a:rect l="l" t="t" r="r" b="b"/>
              <a:pathLst>
                <a:path w="1075309" h="1788668" extrusionOk="0">
                  <a:moveTo>
                    <a:pt x="332994" y="1788668"/>
                  </a:moveTo>
                  <a:cubicBezTo>
                    <a:pt x="1075309" y="920623"/>
                    <a:pt x="681355" y="265430"/>
                    <a:pt x="681355" y="265430"/>
                  </a:cubicBezTo>
                  <a:cubicBezTo>
                    <a:pt x="578739" y="166370"/>
                    <a:pt x="489204" y="132842"/>
                    <a:pt x="414909" y="132842"/>
                  </a:cubicBezTo>
                  <a:cubicBezTo>
                    <a:pt x="259207" y="132842"/>
                    <a:pt x="170688" y="280035"/>
                    <a:pt x="170688" y="280035"/>
                  </a:cubicBezTo>
                  <a:cubicBezTo>
                    <a:pt x="156464" y="298958"/>
                    <a:pt x="145288" y="316611"/>
                    <a:pt x="136906" y="333375"/>
                  </a:cubicBezTo>
                  <a:cubicBezTo>
                    <a:pt x="110617" y="299593"/>
                    <a:pt x="88011" y="259461"/>
                    <a:pt x="71374" y="209169"/>
                  </a:cubicBezTo>
                  <a:lnTo>
                    <a:pt x="71374" y="208915"/>
                  </a:lnTo>
                  <a:cubicBezTo>
                    <a:pt x="130556" y="97536"/>
                    <a:pt x="237490" y="0"/>
                    <a:pt x="431165" y="0"/>
                  </a:cubicBezTo>
                  <a:cubicBezTo>
                    <a:pt x="431165" y="0"/>
                    <a:pt x="431546" y="0"/>
                    <a:pt x="432181" y="0"/>
                  </a:cubicBezTo>
                  <a:cubicBezTo>
                    <a:pt x="452628" y="0"/>
                    <a:pt x="780542" y="7366"/>
                    <a:pt x="876427" y="479425"/>
                  </a:cubicBezTo>
                  <a:cubicBezTo>
                    <a:pt x="909193" y="640969"/>
                    <a:pt x="903732" y="807974"/>
                    <a:pt x="867029" y="968756"/>
                  </a:cubicBezTo>
                  <a:cubicBezTo>
                    <a:pt x="809625" y="1221105"/>
                    <a:pt x="660019" y="1637665"/>
                    <a:pt x="332994" y="1788541"/>
                  </a:cubicBezTo>
                  <a:moveTo>
                    <a:pt x="560070" y="861822"/>
                  </a:moveTo>
                  <a:cubicBezTo>
                    <a:pt x="559943" y="861695"/>
                    <a:pt x="559943" y="861568"/>
                    <a:pt x="559943" y="861568"/>
                  </a:cubicBezTo>
                  <a:cubicBezTo>
                    <a:pt x="559943" y="861695"/>
                    <a:pt x="559943" y="861822"/>
                    <a:pt x="560070" y="861822"/>
                  </a:cubicBezTo>
                  <a:cubicBezTo>
                    <a:pt x="549148" y="814832"/>
                    <a:pt x="535813" y="770382"/>
                    <a:pt x="521081" y="731393"/>
                  </a:cubicBezTo>
                  <a:cubicBezTo>
                    <a:pt x="570357" y="802132"/>
                    <a:pt x="560070" y="861822"/>
                    <a:pt x="560070" y="861822"/>
                  </a:cubicBezTo>
                  <a:moveTo>
                    <a:pt x="529209" y="805815"/>
                  </a:moveTo>
                  <a:cubicBezTo>
                    <a:pt x="466852" y="723519"/>
                    <a:pt x="370459" y="673608"/>
                    <a:pt x="267589" y="663829"/>
                  </a:cubicBezTo>
                  <a:cubicBezTo>
                    <a:pt x="167259" y="654177"/>
                    <a:pt x="127127" y="664972"/>
                    <a:pt x="49911" y="602996"/>
                  </a:cubicBezTo>
                  <a:cubicBezTo>
                    <a:pt x="16383" y="575945"/>
                    <a:pt x="127" y="533146"/>
                    <a:pt x="0" y="490093"/>
                  </a:cubicBezTo>
                  <a:cubicBezTo>
                    <a:pt x="127" y="533146"/>
                    <a:pt x="16383" y="575945"/>
                    <a:pt x="49911" y="602996"/>
                  </a:cubicBezTo>
                  <a:cubicBezTo>
                    <a:pt x="127127" y="664972"/>
                    <a:pt x="167259" y="654177"/>
                    <a:pt x="267589" y="663829"/>
                  </a:cubicBezTo>
                  <a:cubicBezTo>
                    <a:pt x="370459" y="673608"/>
                    <a:pt x="466852" y="723519"/>
                    <a:pt x="529209" y="805815"/>
                  </a:cubicBezTo>
                </a:path>
              </a:pathLst>
            </a:custGeom>
            <a:solidFill>
              <a:srgbClr val="CFA7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476758" y="1164209"/>
              <a:ext cx="707898" cy="861822"/>
            </a:xfrm>
            <a:custGeom>
              <a:avLst/>
              <a:gdLst/>
              <a:ahLst/>
              <a:cxnLst/>
              <a:rect l="l" t="t" r="r" b="b"/>
              <a:pathLst>
                <a:path w="707898" h="861822" extrusionOk="0">
                  <a:moveTo>
                    <a:pt x="39116" y="861822"/>
                  </a:moveTo>
                  <a:cubicBezTo>
                    <a:pt x="10668" y="826643"/>
                    <a:pt x="127" y="787781"/>
                    <a:pt x="127" y="747776"/>
                  </a:cubicBezTo>
                  <a:cubicBezTo>
                    <a:pt x="0" y="626491"/>
                    <a:pt x="97917" y="494030"/>
                    <a:pt x="97917" y="412750"/>
                  </a:cubicBezTo>
                  <a:cubicBezTo>
                    <a:pt x="97917" y="333248"/>
                    <a:pt x="56134" y="266700"/>
                    <a:pt x="56261" y="187325"/>
                  </a:cubicBezTo>
                  <a:cubicBezTo>
                    <a:pt x="56261" y="168529"/>
                    <a:pt x="58547" y="149098"/>
                    <a:pt x="64389" y="128524"/>
                  </a:cubicBezTo>
                  <a:cubicBezTo>
                    <a:pt x="86360" y="51054"/>
                    <a:pt x="154940" y="0"/>
                    <a:pt x="235458" y="0"/>
                  </a:cubicBezTo>
                  <a:cubicBezTo>
                    <a:pt x="353314" y="0"/>
                    <a:pt x="471170" y="39370"/>
                    <a:pt x="471170" y="39370"/>
                  </a:cubicBezTo>
                  <a:cubicBezTo>
                    <a:pt x="628269" y="98298"/>
                    <a:pt x="569341" y="176911"/>
                    <a:pt x="707898" y="240792"/>
                  </a:cubicBezTo>
                  <a:cubicBezTo>
                    <a:pt x="707898" y="240792"/>
                    <a:pt x="700405" y="244475"/>
                    <a:pt x="685800" y="244475"/>
                  </a:cubicBezTo>
                  <a:cubicBezTo>
                    <a:pt x="655828" y="244475"/>
                    <a:pt x="595884" y="229235"/>
                    <a:pt x="507619" y="136271"/>
                  </a:cubicBezTo>
                  <a:cubicBezTo>
                    <a:pt x="507619" y="136271"/>
                    <a:pt x="374523" y="84963"/>
                    <a:pt x="270637" y="84963"/>
                  </a:cubicBezTo>
                  <a:cubicBezTo>
                    <a:pt x="193294" y="84963"/>
                    <a:pt x="132207" y="113411"/>
                    <a:pt x="154432" y="212471"/>
                  </a:cubicBezTo>
                  <a:cubicBezTo>
                    <a:pt x="154432" y="212471"/>
                    <a:pt x="265176" y="448056"/>
                    <a:pt x="98933" y="656082"/>
                  </a:cubicBezTo>
                  <a:cubicBezTo>
                    <a:pt x="98933" y="656082"/>
                    <a:pt x="40005" y="751205"/>
                    <a:pt x="85090" y="853821"/>
                  </a:cubicBezTo>
                  <a:cubicBezTo>
                    <a:pt x="71501" y="857504"/>
                    <a:pt x="56388" y="860298"/>
                    <a:pt x="39243" y="861822"/>
                  </a:cubicBezTo>
                </a:path>
              </a:pathLst>
            </a:custGeom>
            <a:solidFill>
              <a:srgbClr val="9161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476885" y="1351280"/>
              <a:ext cx="155067" cy="756285"/>
            </a:xfrm>
            <a:custGeom>
              <a:avLst/>
              <a:gdLst/>
              <a:ahLst/>
              <a:cxnLst/>
              <a:rect l="l" t="t" r="r" b="b"/>
              <a:pathLst>
                <a:path w="155067" h="756285" extrusionOk="0">
                  <a:moveTo>
                    <a:pt x="155067" y="756285"/>
                  </a:moveTo>
                  <a:cubicBezTo>
                    <a:pt x="100457" y="732536"/>
                    <a:pt x="63119" y="704977"/>
                    <a:pt x="38989" y="674624"/>
                  </a:cubicBezTo>
                  <a:cubicBezTo>
                    <a:pt x="10541" y="639445"/>
                    <a:pt x="0" y="600583"/>
                    <a:pt x="0" y="560578"/>
                  </a:cubicBezTo>
                  <a:cubicBezTo>
                    <a:pt x="0" y="600583"/>
                    <a:pt x="10668" y="639318"/>
                    <a:pt x="38989" y="674624"/>
                  </a:cubicBezTo>
                  <a:cubicBezTo>
                    <a:pt x="56134" y="673100"/>
                    <a:pt x="71247" y="670306"/>
                    <a:pt x="84836" y="666623"/>
                  </a:cubicBezTo>
                  <a:cubicBezTo>
                    <a:pt x="98044" y="696595"/>
                    <a:pt x="120142" y="727075"/>
                    <a:pt x="155067" y="756158"/>
                  </a:cubicBezTo>
                  <a:moveTo>
                    <a:pt x="97663" y="225425"/>
                  </a:moveTo>
                  <a:cubicBezTo>
                    <a:pt x="97663" y="145923"/>
                    <a:pt x="55880" y="79375"/>
                    <a:pt x="56007" y="0"/>
                  </a:cubicBezTo>
                  <a:cubicBezTo>
                    <a:pt x="55880" y="79248"/>
                    <a:pt x="97663" y="145923"/>
                    <a:pt x="97663" y="225425"/>
                  </a:cubicBezTo>
                </a:path>
              </a:pathLst>
            </a:custGeom>
            <a:solidFill>
              <a:srgbClr val="CFA7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-24003" y="63500"/>
              <a:ext cx="1786636" cy="2476500"/>
            </a:xfrm>
            <a:custGeom>
              <a:avLst/>
              <a:gdLst/>
              <a:ahLst/>
              <a:cxnLst/>
              <a:rect l="l" t="t" r="r" b="b"/>
              <a:pathLst>
                <a:path w="1786636" h="2476500" extrusionOk="0">
                  <a:moveTo>
                    <a:pt x="1035812" y="39370"/>
                  </a:moveTo>
                  <a:cubicBezTo>
                    <a:pt x="1294003" y="39370"/>
                    <a:pt x="1469263" y="218059"/>
                    <a:pt x="1620901" y="635508"/>
                  </a:cubicBezTo>
                  <a:cubicBezTo>
                    <a:pt x="1786636" y="1112520"/>
                    <a:pt x="1586357" y="1414653"/>
                    <a:pt x="1392555" y="1706880"/>
                  </a:cubicBezTo>
                  <a:cubicBezTo>
                    <a:pt x="1318387" y="1818640"/>
                    <a:pt x="1241806" y="1934337"/>
                    <a:pt x="1189228" y="2056257"/>
                  </a:cubicBezTo>
                  <a:cubicBezTo>
                    <a:pt x="1162558" y="2119884"/>
                    <a:pt x="1012063" y="2437257"/>
                    <a:pt x="677037" y="2437257"/>
                  </a:cubicBezTo>
                  <a:cubicBezTo>
                    <a:pt x="542544" y="2437257"/>
                    <a:pt x="443865" y="2401824"/>
                    <a:pt x="383540" y="2331974"/>
                  </a:cubicBezTo>
                  <a:cubicBezTo>
                    <a:pt x="270764" y="2201291"/>
                    <a:pt x="304165" y="1974596"/>
                    <a:pt x="328422" y="1808988"/>
                  </a:cubicBezTo>
                  <a:cubicBezTo>
                    <a:pt x="336550" y="1753489"/>
                    <a:pt x="343662" y="1705610"/>
                    <a:pt x="343662" y="1670304"/>
                  </a:cubicBezTo>
                  <a:cubicBezTo>
                    <a:pt x="343662" y="1659509"/>
                    <a:pt x="334899" y="1650619"/>
                    <a:pt x="323977" y="1650619"/>
                  </a:cubicBezTo>
                  <a:cubicBezTo>
                    <a:pt x="313055" y="1650619"/>
                    <a:pt x="304292" y="1659509"/>
                    <a:pt x="304292" y="1670304"/>
                  </a:cubicBezTo>
                  <a:cubicBezTo>
                    <a:pt x="304292" y="1694180"/>
                    <a:pt x="300482" y="1725803"/>
                    <a:pt x="295529" y="1762379"/>
                  </a:cubicBezTo>
                  <a:cubicBezTo>
                    <a:pt x="281940" y="1714881"/>
                    <a:pt x="266700" y="1672844"/>
                    <a:pt x="263652" y="1664589"/>
                  </a:cubicBezTo>
                  <a:cubicBezTo>
                    <a:pt x="0" y="874141"/>
                    <a:pt x="180594" y="582676"/>
                    <a:pt x="313309" y="478917"/>
                  </a:cubicBezTo>
                  <a:cubicBezTo>
                    <a:pt x="300990" y="522224"/>
                    <a:pt x="291211" y="570992"/>
                    <a:pt x="284353" y="626745"/>
                  </a:cubicBezTo>
                  <a:cubicBezTo>
                    <a:pt x="283083" y="637540"/>
                    <a:pt x="290703" y="647319"/>
                    <a:pt x="301498" y="648589"/>
                  </a:cubicBezTo>
                  <a:cubicBezTo>
                    <a:pt x="302387" y="648716"/>
                    <a:pt x="303276" y="648843"/>
                    <a:pt x="304292" y="648843"/>
                  </a:cubicBezTo>
                  <a:cubicBezTo>
                    <a:pt x="314198" y="648843"/>
                    <a:pt x="322199" y="641350"/>
                    <a:pt x="323469" y="631571"/>
                  </a:cubicBezTo>
                  <a:cubicBezTo>
                    <a:pt x="332994" y="554609"/>
                    <a:pt x="347980" y="491363"/>
                    <a:pt x="367792" y="438658"/>
                  </a:cubicBezTo>
                  <a:lnTo>
                    <a:pt x="368935" y="435737"/>
                  </a:lnTo>
                  <a:cubicBezTo>
                    <a:pt x="438785" y="252095"/>
                    <a:pt x="565658" y="199517"/>
                    <a:pt x="707517" y="140716"/>
                  </a:cubicBezTo>
                  <a:cubicBezTo>
                    <a:pt x="744982" y="125095"/>
                    <a:pt x="783971" y="109093"/>
                    <a:pt x="821563" y="90551"/>
                  </a:cubicBezTo>
                  <a:lnTo>
                    <a:pt x="836422" y="83693"/>
                  </a:lnTo>
                  <a:cubicBezTo>
                    <a:pt x="889762" y="58801"/>
                    <a:pt x="931926" y="39370"/>
                    <a:pt x="1030859" y="39370"/>
                  </a:cubicBezTo>
                  <a:close/>
                  <a:moveTo>
                    <a:pt x="1030605" y="0"/>
                  </a:moveTo>
                  <a:cubicBezTo>
                    <a:pt x="923290" y="0"/>
                    <a:pt x="872998" y="23241"/>
                    <a:pt x="819785" y="47879"/>
                  </a:cubicBezTo>
                  <a:lnTo>
                    <a:pt x="804545" y="54864"/>
                  </a:lnTo>
                  <a:cubicBezTo>
                    <a:pt x="767588" y="73152"/>
                    <a:pt x="729361" y="88900"/>
                    <a:pt x="692404" y="104267"/>
                  </a:cubicBezTo>
                  <a:cubicBezTo>
                    <a:pt x="548005" y="163957"/>
                    <a:pt x="409829" y="221234"/>
                    <a:pt x="333629" y="417576"/>
                  </a:cubicBezTo>
                  <a:cubicBezTo>
                    <a:pt x="224282" y="480314"/>
                    <a:pt x="89027" y="625221"/>
                    <a:pt x="87503" y="958215"/>
                  </a:cubicBezTo>
                  <a:lnTo>
                    <a:pt x="87503" y="958215"/>
                  </a:lnTo>
                  <a:lnTo>
                    <a:pt x="87503" y="969772"/>
                  </a:lnTo>
                  <a:cubicBezTo>
                    <a:pt x="88265" y="1147826"/>
                    <a:pt x="126873" y="1378458"/>
                    <a:pt x="226568" y="1677416"/>
                  </a:cubicBezTo>
                  <a:cubicBezTo>
                    <a:pt x="242824" y="1721358"/>
                    <a:pt x="283591" y="1844802"/>
                    <a:pt x="277749" y="1887347"/>
                  </a:cubicBezTo>
                  <a:lnTo>
                    <a:pt x="277876" y="1887474"/>
                  </a:lnTo>
                  <a:cubicBezTo>
                    <a:pt x="257302" y="2047367"/>
                    <a:pt x="248539" y="2235581"/>
                    <a:pt x="353822" y="2357628"/>
                  </a:cubicBezTo>
                  <a:cubicBezTo>
                    <a:pt x="421767" y="2436368"/>
                    <a:pt x="530352" y="2476373"/>
                    <a:pt x="676275" y="2476500"/>
                  </a:cubicBezTo>
                  <a:lnTo>
                    <a:pt x="677672" y="2476500"/>
                  </a:lnTo>
                  <a:cubicBezTo>
                    <a:pt x="956056" y="2476119"/>
                    <a:pt x="1143127" y="2267077"/>
                    <a:pt x="1225296" y="2071497"/>
                  </a:cubicBezTo>
                  <a:cubicBezTo>
                    <a:pt x="1276477" y="1952879"/>
                    <a:pt x="1348740" y="1843913"/>
                    <a:pt x="1425321" y="1728470"/>
                  </a:cubicBezTo>
                  <a:cubicBezTo>
                    <a:pt x="1569974" y="1510411"/>
                    <a:pt x="1718183" y="1286891"/>
                    <a:pt x="1722247" y="990727"/>
                  </a:cubicBezTo>
                  <a:lnTo>
                    <a:pt x="1722247" y="990727"/>
                  </a:lnTo>
                  <a:lnTo>
                    <a:pt x="1722247" y="965454"/>
                  </a:lnTo>
                  <a:lnTo>
                    <a:pt x="1722247" y="965454"/>
                  </a:lnTo>
                  <a:cubicBezTo>
                    <a:pt x="1720850" y="860933"/>
                    <a:pt x="1701419" y="747522"/>
                    <a:pt x="1657858" y="622173"/>
                  </a:cubicBezTo>
                  <a:cubicBezTo>
                    <a:pt x="1499489" y="186436"/>
                    <a:pt x="1313307" y="0"/>
                    <a:pt x="1036193" y="0"/>
                  </a:cubicBezTo>
                  <a:close/>
                </a:path>
              </a:pathLst>
            </a:custGeom>
            <a:solidFill>
              <a:srgbClr val="3A32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81635" y="296799"/>
              <a:ext cx="1141603" cy="1830578"/>
            </a:xfrm>
            <a:custGeom>
              <a:avLst/>
              <a:gdLst/>
              <a:ahLst/>
              <a:cxnLst/>
              <a:rect l="l" t="t" r="r" b="b"/>
              <a:pathLst>
                <a:path w="1141603" h="1830578" extrusionOk="0">
                  <a:moveTo>
                    <a:pt x="495554" y="507365"/>
                  </a:moveTo>
                  <a:cubicBezTo>
                    <a:pt x="556260" y="550037"/>
                    <a:pt x="618998" y="594233"/>
                    <a:pt x="667766" y="662305"/>
                  </a:cubicBezTo>
                  <a:cubicBezTo>
                    <a:pt x="686181" y="688975"/>
                    <a:pt x="704342" y="727964"/>
                    <a:pt x="720725" y="774319"/>
                  </a:cubicBezTo>
                  <a:cubicBezTo>
                    <a:pt x="658114" y="713867"/>
                    <a:pt x="574294" y="675005"/>
                    <a:pt x="483108" y="666242"/>
                  </a:cubicBezTo>
                  <a:cubicBezTo>
                    <a:pt x="463804" y="664337"/>
                    <a:pt x="446659" y="663194"/>
                    <a:pt x="431038" y="662305"/>
                  </a:cubicBezTo>
                  <a:cubicBezTo>
                    <a:pt x="366141" y="658114"/>
                    <a:pt x="333502" y="655955"/>
                    <a:pt x="275844" y="609727"/>
                  </a:cubicBezTo>
                  <a:cubicBezTo>
                    <a:pt x="246507" y="586232"/>
                    <a:pt x="230759" y="545973"/>
                    <a:pt x="233680" y="501904"/>
                  </a:cubicBezTo>
                  <a:cubicBezTo>
                    <a:pt x="237236" y="446659"/>
                    <a:pt x="248793" y="362204"/>
                    <a:pt x="283210" y="280670"/>
                  </a:cubicBezTo>
                  <a:cubicBezTo>
                    <a:pt x="333248" y="393065"/>
                    <a:pt x="415671" y="451231"/>
                    <a:pt x="495681" y="507492"/>
                  </a:cubicBezTo>
                  <a:close/>
                  <a:moveTo>
                    <a:pt x="727075" y="1366774"/>
                  </a:moveTo>
                  <a:cubicBezTo>
                    <a:pt x="711708" y="1387475"/>
                    <a:pt x="699262" y="1407668"/>
                    <a:pt x="688340" y="1425448"/>
                  </a:cubicBezTo>
                  <a:cubicBezTo>
                    <a:pt x="646049" y="1494282"/>
                    <a:pt x="620395" y="1535684"/>
                    <a:pt x="487426" y="1535684"/>
                  </a:cubicBezTo>
                  <a:cubicBezTo>
                    <a:pt x="366649" y="1535811"/>
                    <a:pt x="320294" y="1585722"/>
                    <a:pt x="279400" y="1629791"/>
                  </a:cubicBezTo>
                  <a:cubicBezTo>
                    <a:pt x="246253" y="1665478"/>
                    <a:pt x="214376" y="1699006"/>
                    <a:pt x="142494" y="1708277"/>
                  </a:cubicBezTo>
                  <a:cubicBezTo>
                    <a:pt x="83947" y="1625346"/>
                    <a:pt x="127127" y="1522984"/>
                    <a:pt x="169164" y="1423162"/>
                  </a:cubicBezTo>
                  <a:cubicBezTo>
                    <a:pt x="191389" y="1370457"/>
                    <a:pt x="212344" y="1320800"/>
                    <a:pt x="212344" y="1280160"/>
                  </a:cubicBezTo>
                  <a:cubicBezTo>
                    <a:pt x="212344" y="1237742"/>
                    <a:pt x="201422" y="1199261"/>
                    <a:pt x="190754" y="1162050"/>
                  </a:cubicBezTo>
                  <a:cubicBezTo>
                    <a:pt x="175768" y="1109472"/>
                    <a:pt x="161544" y="1059815"/>
                    <a:pt x="178054" y="1001395"/>
                  </a:cubicBezTo>
                  <a:cubicBezTo>
                    <a:pt x="197358" y="933069"/>
                    <a:pt x="258445" y="887095"/>
                    <a:pt x="330073" y="887095"/>
                  </a:cubicBezTo>
                  <a:cubicBezTo>
                    <a:pt x="443230" y="887095"/>
                    <a:pt x="558419" y="925068"/>
                    <a:pt x="558800" y="925195"/>
                  </a:cubicBezTo>
                  <a:cubicBezTo>
                    <a:pt x="635127" y="953770"/>
                    <a:pt x="654939" y="985139"/>
                    <a:pt x="677799" y="1021334"/>
                  </a:cubicBezTo>
                  <a:cubicBezTo>
                    <a:pt x="697738" y="1053084"/>
                    <a:pt x="720725" y="1088644"/>
                    <a:pt x="782320" y="1120013"/>
                  </a:cubicBezTo>
                  <a:cubicBezTo>
                    <a:pt x="783844" y="1218946"/>
                    <a:pt x="768477" y="1309751"/>
                    <a:pt x="726694" y="1366774"/>
                  </a:cubicBezTo>
                  <a:close/>
                  <a:moveTo>
                    <a:pt x="644652" y="2540"/>
                  </a:moveTo>
                  <a:cubicBezTo>
                    <a:pt x="445516" y="2540"/>
                    <a:pt x="334264" y="102870"/>
                    <a:pt x="272161" y="216281"/>
                  </a:cubicBezTo>
                  <a:cubicBezTo>
                    <a:pt x="268732" y="219202"/>
                    <a:pt x="266700" y="223266"/>
                    <a:pt x="265938" y="227584"/>
                  </a:cubicBezTo>
                  <a:cubicBezTo>
                    <a:pt x="211963" y="331851"/>
                    <a:pt x="197993" y="444500"/>
                    <a:pt x="194437" y="499237"/>
                  </a:cubicBezTo>
                  <a:cubicBezTo>
                    <a:pt x="190627" y="556006"/>
                    <a:pt x="211963" y="608711"/>
                    <a:pt x="251333" y="640207"/>
                  </a:cubicBezTo>
                  <a:cubicBezTo>
                    <a:pt x="318643" y="694309"/>
                    <a:pt x="362458" y="697103"/>
                    <a:pt x="428498" y="701421"/>
                  </a:cubicBezTo>
                  <a:cubicBezTo>
                    <a:pt x="443738" y="702310"/>
                    <a:pt x="460375" y="703453"/>
                    <a:pt x="479298" y="705231"/>
                  </a:cubicBezTo>
                  <a:cubicBezTo>
                    <a:pt x="579374" y="714883"/>
                    <a:pt x="669671" y="763778"/>
                    <a:pt x="727075" y="839724"/>
                  </a:cubicBezTo>
                  <a:cubicBezTo>
                    <a:pt x="738759" y="855218"/>
                    <a:pt x="747141" y="869188"/>
                    <a:pt x="751713" y="880872"/>
                  </a:cubicBezTo>
                  <a:cubicBezTo>
                    <a:pt x="766318" y="942340"/>
                    <a:pt x="776859" y="1009015"/>
                    <a:pt x="781050" y="1074039"/>
                  </a:cubicBezTo>
                  <a:cubicBezTo>
                    <a:pt x="743712" y="1050798"/>
                    <a:pt x="727710" y="1026160"/>
                    <a:pt x="711454" y="1000379"/>
                  </a:cubicBezTo>
                  <a:cubicBezTo>
                    <a:pt x="686943" y="961644"/>
                    <a:pt x="661797" y="921639"/>
                    <a:pt x="572389" y="888111"/>
                  </a:cubicBezTo>
                  <a:cubicBezTo>
                    <a:pt x="567436" y="886460"/>
                    <a:pt x="450215" y="847852"/>
                    <a:pt x="330454" y="847852"/>
                  </a:cubicBezTo>
                  <a:cubicBezTo>
                    <a:pt x="241046" y="847852"/>
                    <a:pt x="164719" y="905256"/>
                    <a:pt x="140589" y="990727"/>
                  </a:cubicBezTo>
                  <a:cubicBezTo>
                    <a:pt x="121158" y="1059942"/>
                    <a:pt x="137414" y="1117346"/>
                    <a:pt x="153289" y="1172972"/>
                  </a:cubicBezTo>
                  <a:cubicBezTo>
                    <a:pt x="163576" y="1209167"/>
                    <a:pt x="173355" y="1243330"/>
                    <a:pt x="173355" y="1280287"/>
                  </a:cubicBezTo>
                  <a:cubicBezTo>
                    <a:pt x="173355" y="1312926"/>
                    <a:pt x="153924" y="1359154"/>
                    <a:pt x="133350" y="1407922"/>
                  </a:cubicBezTo>
                  <a:cubicBezTo>
                    <a:pt x="77089" y="1541145"/>
                    <a:pt x="0" y="1723771"/>
                    <a:pt x="242570" y="1828927"/>
                  </a:cubicBezTo>
                  <a:cubicBezTo>
                    <a:pt x="245237" y="1829943"/>
                    <a:pt x="247777" y="1830578"/>
                    <a:pt x="250444" y="1830578"/>
                  </a:cubicBezTo>
                  <a:cubicBezTo>
                    <a:pt x="258064" y="1830578"/>
                    <a:pt x="265303" y="1826133"/>
                    <a:pt x="268478" y="1818767"/>
                  </a:cubicBezTo>
                  <a:cubicBezTo>
                    <a:pt x="272796" y="1808734"/>
                    <a:pt x="268224" y="1797177"/>
                    <a:pt x="258318" y="1792859"/>
                  </a:cubicBezTo>
                  <a:cubicBezTo>
                    <a:pt x="223139" y="1777619"/>
                    <a:pt x="195834" y="1760855"/>
                    <a:pt x="174752" y="1742821"/>
                  </a:cubicBezTo>
                  <a:cubicBezTo>
                    <a:pt x="242697" y="1727200"/>
                    <a:pt x="277495" y="1689989"/>
                    <a:pt x="308483" y="1656588"/>
                  </a:cubicBezTo>
                  <a:cubicBezTo>
                    <a:pt x="347345" y="1614678"/>
                    <a:pt x="384048" y="1575181"/>
                    <a:pt x="487680" y="1575054"/>
                  </a:cubicBezTo>
                  <a:cubicBezTo>
                    <a:pt x="642620" y="1575054"/>
                    <a:pt x="677672" y="1518158"/>
                    <a:pt x="721995" y="1446149"/>
                  </a:cubicBezTo>
                  <a:cubicBezTo>
                    <a:pt x="733044" y="1428242"/>
                    <a:pt x="744474" y="1409573"/>
                    <a:pt x="758952" y="1390142"/>
                  </a:cubicBezTo>
                  <a:cubicBezTo>
                    <a:pt x="887984" y="1214120"/>
                    <a:pt x="799846" y="784860"/>
                    <a:pt x="700151" y="639826"/>
                  </a:cubicBezTo>
                  <a:cubicBezTo>
                    <a:pt x="647065" y="565912"/>
                    <a:pt x="581533" y="519811"/>
                    <a:pt x="518160" y="475234"/>
                  </a:cubicBezTo>
                  <a:cubicBezTo>
                    <a:pt x="431546" y="414401"/>
                    <a:pt x="349758" y="356616"/>
                    <a:pt x="306324" y="232791"/>
                  </a:cubicBezTo>
                  <a:cubicBezTo>
                    <a:pt x="363855" y="129413"/>
                    <a:pt x="465455" y="41910"/>
                    <a:pt x="645033" y="41910"/>
                  </a:cubicBezTo>
                  <a:cubicBezTo>
                    <a:pt x="657860" y="40894"/>
                    <a:pt x="976249" y="41021"/>
                    <a:pt x="1070610" y="505460"/>
                  </a:cubicBezTo>
                  <a:cubicBezTo>
                    <a:pt x="1101979" y="659892"/>
                    <a:pt x="1098804" y="821817"/>
                    <a:pt x="1061339" y="986663"/>
                  </a:cubicBezTo>
                  <a:cubicBezTo>
                    <a:pt x="1018159" y="1176401"/>
                    <a:pt x="880618" y="1634744"/>
                    <a:pt x="538226" y="1792986"/>
                  </a:cubicBezTo>
                  <a:cubicBezTo>
                    <a:pt x="528447" y="1797558"/>
                    <a:pt x="524129" y="1809242"/>
                    <a:pt x="528574" y="1819021"/>
                  </a:cubicBezTo>
                  <a:cubicBezTo>
                    <a:pt x="531876" y="1826260"/>
                    <a:pt x="538988" y="1830451"/>
                    <a:pt x="546481" y="1830451"/>
                  </a:cubicBezTo>
                  <a:cubicBezTo>
                    <a:pt x="549148" y="1830451"/>
                    <a:pt x="551942" y="1829943"/>
                    <a:pt x="554736" y="1828546"/>
                  </a:cubicBezTo>
                  <a:cubicBezTo>
                    <a:pt x="913003" y="1663065"/>
                    <a:pt x="1055116" y="1190752"/>
                    <a:pt x="1099693" y="995426"/>
                  </a:cubicBezTo>
                  <a:cubicBezTo>
                    <a:pt x="1138555" y="825119"/>
                    <a:pt x="1141603" y="657606"/>
                    <a:pt x="1109218" y="497586"/>
                  </a:cubicBezTo>
                  <a:cubicBezTo>
                    <a:pt x="1008126" y="0"/>
                    <a:pt x="647954" y="2794"/>
                    <a:pt x="644652" y="2540"/>
                  </a:cubicBezTo>
                </a:path>
              </a:pathLst>
            </a:custGeom>
            <a:solidFill>
              <a:srgbClr val="3A32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17"/>
          <p:cNvSpPr/>
          <p:nvPr/>
        </p:nvSpPr>
        <p:spPr>
          <a:xfrm>
            <a:off x="11285391" y="2136067"/>
            <a:ext cx="3436553" cy="1603372"/>
          </a:xfrm>
          <a:custGeom>
            <a:avLst/>
            <a:gdLst/>
            <a:ahLst/>
            <a:cxnLst/>
            <a:rect l="l" t="t" r="r" b="b"/>
            <a:pathLst>
              <a:path w="3436553" h="1603372" extrusionOk="0">
                <a:moveTo>
                  <a:pt x="0" y="0"/>
                </a:moveTo>
                <a:lnTo>
                  <a:pt x="3436554" y="0"/>
                </a:lnTo>
                <a:lnTo>
                  <a:pt x="3436554" y="1603372"/>
                </a:lnTo>
                <a:lnTo>
                  <a:pt x="0" y="1603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7"/>
          <p:cNvSpPr txBox="1"/>
          <p:nvPr/>
        </p:nvSpPr>
        <p:spPr>
          <a:xfrm>
            <a:off x="2137610" y="790975"/>
            <a:ext cx="133309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7. Draw a line to match each clothing item to the correct body part.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4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4"/>
          <p:cNvSpPr/>
          <p:nvPr/>
        </p:nvSpPr>
        <p:spPr>
          <a:xfrm>
            <a:off x="1462497" y="497767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 extrusionOk="0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4"/>
          <p:cNvSpPr/>
          <p:nvPr/>
        </p:nvSpPr>
        <p:spPr>
          <a:xfrm>
            <a:off x="2512371" y="1999250"/>
            <a:ext cx="13944600" cy="5036934"/>
          </a:xfrm>
          <a:custGeom>
            <a:avLst/>
            <a:gdLst/>
            <a:ahLst/>
            <a:cxnLst/>
            <a:rect l="l" t="t" r="r" b="b"/>
            <a:pathLst>
              <a:path w="13944600" h="5036934" extrusionOk="0">
                <a:moveTo>
                  <a:pt x="0" y="0"/>
                </a:moveTo>
                <a:lnTo>
                  <a:pt x="13944600" y="0"/>
                </a:lnTo>
                <a:lnTo>
                  <a:pt x="13944600" y="5036934"/>
                </a:lnTo>
                <a:lnTo>
                  <a:pt x="0" y="5036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4"/>
          <p:cNvSpPr/>
          <p:nvPr/>
        </p:nvSpPr>
        <p:spPr>
          <a:xfrm>
            <a:off x="7406507" y="7658757"/>
            <a:ext cx="1717262" cy="1478089"/>
          </a:xfrm>
          <a:custGeom>
            <a:avLst/>
            <a:gdLst/>
            <a:ahLst/>
            <a:cxnLst/>
            <a:rect l="l" t="t" r="r" b="b"/>
            <a:pathLst>
              <a:path w="2289683" h="1970786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19986"/>
                </a:lnTo>
                <a:cubicBezTo>
                  <a:pt x="0" y="1948053"/>
                  <a:pt x="22733" y="1970786"/>
                  <a:pt x="50800" y="1970786"/>
                </a:cubicBezTo>
                <a:lnTo>
                  <a:pt x="2238883" y="1970786"/>
                </a:lnTo>
                <a:cubicBezTo>
                  <a:pt x="2266950" y="1970786"/>
                  <a:pt x="2289683" y="1948053"/>
                  <a:pt x="2289683" y="1919986"/>
                </a:cubicBezTo>
                <a:lnTo>
                  <a:pt x="2289683" y="50800"/>
                </a:lnTo>
                <a:cubicBezTo>
                  <a:pt x="2289683" y="22733"/>
                  <a:pt x="2266950" y="0"/>
                  <a:pt x="2238883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38250" t="-12310" r="-40900" b="-346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4"/>
          <p:cNvSpPr/>
          <p:nvPr/>
        </p:nvSpPr>
        <p:spPr>
          <a:xfrm>
            <a:off x="7395077" y="7647327"/>
            <a:ext cx="1740103" cy="1500930"/>
          </a:xfrm>
          <a:custGeom>
            <a:avLst/>
            <a:gdLst/>
            <a:ahLst/>
            <a:cxnLst/>
            <a:rect l="l" t="t" r="r" b="b"/>
            <a:pathLst>
              <a:path w="1740103" h="1500930" extrusionOk="0">
                <a:moveTo>
                  <a:pt x="0" y="0"/>
                </a:moveTo>
                <a:lnTo>
                  <a:pt x="1740103" y="0"/>
                </a:lnTo>
                <a:lnTo>
                  <a:pt x="1740103" y="1500931"/>
                </a:lnTo>
                <a:lnTo>
                  <a:pt x="0" y="1500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4"/>
          <p:cNvSpPr/>
          <p:nvPr/>
        </p:nvSpPr>
        <p:spPr>
          <a:xfrm>
            <a:off x="9670494" y="7630935"/>
            <a:ext cx="1729264" cy="1459897"/>
          </a:xfrm>
          <a:custGeom>
            <a:avLst/>
            <a:gdLst/>
            <a:ahLst/>
            <a:cxnLst/>
            <a:rect l="l" t="t" r="r" b="b"/>
            <a:pathLst>
              <a:path w="2305685" h="1946529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895729"/>
                </a:lnTo>
                <a:cubicBezTo>
                  <a:pt x="0" y="1923796"/>
                  <a:pt x="22733" y="1946529"/>
                  <a:pt x="50800" y="1946529"/>
                </a:cubicBezTo>
                <a:lnTo>
                  <a:pt x="2254885" y="1946529"/>
                </a:lnTo>
                <a:cubicBezTo>
                  <a:pt x="2282952" y="1946529"/>
                  <a:pt x="2305685" y="1923796"/>
                  <a:pt x="2305685" y="1895729"/>
                </a:cubicBezTo>
                <a:lnTo>
                  <a:pt x="2305685" y="50800"/>
                </a:lnTo>
                <a:cubicBezTo>
                  <a:pt x="2305685" y="22733"/>
                  <a:pt x="2282952" y="0"/>
                  <a:pt x="2254885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42911" t="-6486" r="-41607" b="-481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4"/>
          <p:cNvSpPr/>
          <p:nvPr/>
        </p:nvSpPr>
        <p:spPr>
          <a:xfrm>
            <a:off x="9659064" y="7619505"/>
            <a:ext cx="1752000" cy="1482776"/>
          </a:xfrm>
          <a:custGeom>
            <a:avLst/>
            <a:gdLst/>
            <a:ahLst/>
            <a:cxnLst/>
            <a:rect l="l" t="t" r="r" b="b"/>
            <a:pathLst>
              <a:path w="1752000" h="1482776" extrusionOk="0">
                <a:moveTo>
                  <a:pt x="0" y="0"/>
                </a:moveTo>
                <a:lnTo>
                  <a:pt x="1752000" y="0"/>
                </a:lnTo>
                <a:lnTo>
                  <a:pt x="1752000" y="1482775"/>
                </a:lnTo>
                <a:lnTo>
                  <a:pt x="0" y="1482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4"/>
          <p:cNvSpPr/>
          <p:nvPr/>
        </p:nvSpPr>
        <p:spPr>
          <a:xfrm>
            <a:off x="5240064" y="7658281"/>
            <a:ext cx="1619726" cy="1478565"/>
          </a:xfrm>
          <a:custGeom>
            <a:avLst/>
            <a:gdLst/>
            <a:ahLst/>
            <a:cxnLst/>
            <a:rect l="l" t="t" r="r" b="b"/>
            <a:pathLst>
              <a:path w="2159635" h="1971421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20621"/>
                </a:lnTo>
                <a:cubicBezTo>
                  <a:pt x="0" y="1948688"/>
                  <a:pt x="22733" y="1971421"/>
                  <a:pt x="50800" y="1971421"/>
                </a:cubicBezTo>
                <a:lnTo>
                  <a:pt x="2108835" y="1971421"/>
                </a:lnTo>
                <a:cubicBezTo>
                  <a:pt x="2136902" y="1971421"/>
                  <a:pt x="2159635" y="1948688"/>
                  <a:pt x="2159635" y="1920621"/>
                </a:cubicBezTo>
                <a:lnTo>
                  <a:pt x="2159635" y="50800"/>
                </a:lnTo>
                <a:cubicBezTo>
                  <a:pt x="2159635" y="22733"/>
                  <a:pt x="2136902" y="0"/>
                  <a:pt x="2108835" y="0"/>
                </a:cubicBez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l="-48784" t="-12818" r="-52913" b="-437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4"/>
          <p:cNvSpPr/>
          <p:nvPr/>
        </p:nvSpPr>
        <p:spPr>
          <a:xfrm>
            <a:off x="5228634" y="7646851"/>
            <a:ext cx="1642472" cy="1501378"/>
          </a:xfrm>
          <a:custGeom>
            <a:avLst/>
            <a:gdLst/>
            <a:ahLst/>
            <a:cxnLst/>
            <a:rect l="l" t="t" r="r" b="b"/>
            <a:pathLst>
              <a:path w="1642472" h="1501378" extrusionOk="0">
                <a:moveTo>
                  <a:pt x="0" y="0"/>
                </a:moveTo>
                <a:lnTo>
                  <a:pt x="1642472" y="0"/>
                </a:lnTo>
                <a:lnTo>
                  <a:pt x="1642472" y="1501378"/>
                </a:lnTo>
                <a:lnTo>
                  <a:pt x="0" y="1501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3087024" y="7658757"/>
            <a:ext cx="1606296" cy="1460373"/>
          </a:xfrm>
          <a:custGeom>
            <a:avLst/>
            <a:gdLst/>
            <a:ahLst/>
            <a:cxnLst/>
            <a:rect l="l" t="t" r="r" b="b"/>
            <a:pathLst>
              <a:path w="2141728" h="1947164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896364"/>
                </a:lnTo>
                <a:cubicBezTo>
                  <a:pt x="0" y="1924431"/>
                  <a:pt x="22733" y="1947164"/>
                  <a:pt x="50800" y="1947164"/>
                </a:cubicBezTo>
                <a:lnTo>
                  <a:pt x="2090928" y="1947164"/>
                </a:lnTo>
                <a:cubicBezTo>
                  <a:pt x="2118995" y="1947164"/>
                  <a:pt x="2141728" y="1924431"/>
                  <a:pt x="2141728" y="1896364"/>
                </a:cubicBezTo>
                <a:lnTo>
                  <a:pt x="2141728" y="50800"/>
                </a:lnTo>
                <a:cubicBezTo>
                  <a:pt x="2141728" y="22733"/>
                  <a:pt x="2118995" y="0"/>
                  <a:pt x="2090928" y="0"/>
                </a:cubicBez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l="-40948" t="-16376" r="-52359" b="-3428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4"/>
          <p:cNvSpPr/>
          <p:nvPr/>
        </p:nvSpPr>
        <p:spPr>
          <a:xfrm>
            <a:off x="3075594" y="7647327"/>
            <a:ext cx="1629070" cy="1483223"/>
          </a:xfrm>
          <a:custGeom>
            <a:avLst/>
            <a:gdLst/>
            <a:ahLst/>
            <a:cxnLst/>
            <a:rect l="l" t="t" r="r" b="b"/>
            <a:pathLst>
              <a:path w="1629070" h="1483223" extrusionOk="0">
                <a:moveTo>
                  <a:pt x="0" y="0"/>
                </a:moveTo>
                <a:lnTo>
                  <a:pt x="1629070" y="0"/>
                </a:lnTo>
                <a:lnTo>
                  <a:pt x="1629070" y="1483224"/>
                </a:lnTo>
                <a:lnTo>
                  <a:pt x="0" y="1483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11946512" y="7612285"/>
            <a:ext cx="1708880" cy="1506855"/>
          </a:xfrm>
          <a:custGeom>
            <a:avLst/>
            <a:gdLst/>
            <a:ahLst/>
            <a:cxnLst/>
            <a:rect l="l" t="t" r="r" b="b"/>
            <a:pathLst>
              <a:path w="2278507" h="2009140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58340"/>
                </a:lnTo>
                <a:cubicBezTo>
                  <a:pt x="0" y="1986407"/>
                  <a:pt x="22733" y="2009140"/>
                  <a:pt x="50800" y="2009140"/>
                </a:cubicBezTo>
                <a:lnTo>
                  <a:pt x="2227707" y="2009140"/>
                </a:lnTo>
                <a:cubicBezTo>
                  <a:pt x="2255774" y="2009140"/>
                  <a:pt x="2278507" y="1986407"/>
                  <a:pt x="2278507" y="1958340"/>
                </a:cubicBezTo>
                <a:lnTo>
                  <a:pt x="2278507" y="50800"/>
                </a:lnTo>
                <a:cubicBezTo>
                  <a:pt x="2278507" y="22733"/>
                  <a:pt x="2255774" y="0"/>
                  <a:pt x="2227707" y="0"/>
                </a:cubicBez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49164" t="-6252" r="-38108" b="-435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11935082" y="7600855"/>
            <a:ext cx="1731616" cy="1529658"/>
          </a:xfrm>
          <a:custGeom>
            <a:avLst/>
            <a:gdLst/>
            <a:ahLst/>
            <a:cxnLst/>
            <a:rect l="l" t="t" r="r" b="b"/>
            <a:pathLst>
              <a:path w="1731616" h="1529658" extrusionOk="0">
                <a:moveTo>
                  <a:pt x="0" y="0"/>
                </a:moveTo>
                <a:lnTo>
                  <a:pt x="1731617" y="0"/>
                </a:lnTo>
                <a:lnTo>
                  <a:pt x="1731617" y="1529658"/>
                </a:lnTo>
                <a:lnTo>
                  <a:pt x="0" y="1529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14206509" y="7612761"/>
            <a:ext cx="1657921" cy="1220724"/>
          </a:xfrm>
          <a:custGeom>
            <a:avLst/>
            <a:gdLst/>
            <a:ahLst/>
            <a:cxnLst/>
            <a:rect l="l" t="t" r="r" b="b"/>
            <a:pathLst>
              <a:path w="2210562" h="1627632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576832"/>
                </a:lnTo>
                <a:cubicBezTo>
                  <a:pt x="0" y="1604899"/>
                  <a:pt x="22733" y="1627632"/>
                  <a:pt x="50800" y="1627632"/>
                </a:cubicBezTo>
                <a:lnTo>
                  <a:pt x="2159762" y="1627632"/>
                </a:lnTo>
                <a:cubicBezTo>
                  <a:pt x="2187829" y="1627632"/>
                  <a:pt x="2210562" y="1604899"/>
                  <a:pt x="2210562" y="1576832"/>
                </a:cubicBezTo>
                <a:lnTo>
                  <a:pt x="2210562" y="50800"/>
                </a:lnTo>
                <a:cubicBezTo>
                  <a:pt x="2210562" y="22733"/>
                  <a:pt x="2187829" y="0"/>
                  <a:pt x="2159762" y="0"/>
                </a:cubicBez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l="-31314" t="-11196" r="-31841" b="-4563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14195079" y="7601331"/>
            <a:ext cx="1680715" cy="1243460"/>
          </a:xfrm>
          <a:custGeom>
            <a:avLst/>
            <a:gdLst/>
            <a:ahLst/>
            <a:cxnLst/>
            <a:rect l="l" t="t" r="r" b="b"/>
            <a:pathLst>
              <a:path w="1680715" h="1243460" extrusionOk="0">
                <a:moveTo>
                  <a:pt x="0" y="0"/>
                </a:moveTo>
                <a:lnTo>
                  <a:pt x="1680715" y="0"/>
                </a:lnTo>
                <a:lnTo>
                  <a:pt x="1680715" y="1243460"/>
                </a:lnTo>
                <a:lnTo>
                  <a:pt x="0" y="1243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2823524" y="2690508"/>
            <a:ext cx="3602365" cy="72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 put on my.......</a:t>
            </a:r>
            <a:endParaRPr/>
          </a:p>
        </p:txBody>
      </p:sp>
      <p:sp>
        <p:nvSpPr>
          <p:cNvPr id="539" name="Google Shape;539;p14"/>
          <p:cNvSpPr txBox="1"/>
          <p:nvPr/>
        </p:nvSpPr>
        <p:spPr>
          <a:xfrm>
            <a:off x="9476680" y="2690508"/>
            <a:ext cx="3602365" cy="72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 put on my.......</a:t>
            </a:r>
            <a:endParaRPr/>
          </a:p>
        </p:txBody>
      </p:sp>
      <p:sp>
        <p:nvSpPr>
          <p:cNvPr id="540" name="Google Shape;540;p14"/>
          <p:cNvSpPr txBox="1"/>
          <p:nvPr/>
        </p:nvSpPr>
        <p:spPr>
          <a:xfrm>
            <a:off x="2137610" y="790975"/>
            <a:ext cx="71587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4. Get dressed for the weather.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/>
          <p:nvPr/>
        </p:nvSpPr>
        <p:spPr>
          <a:xfrm>
            <a:off x="1219200" y="389676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 extrusionOk="0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5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>
            <a:off x="3159281" y="2446087"/>
            <a:ext cx="2184273" cy="2184178"/>
          </a:xfrm>
          <a:custGeom>
            <a:avLst/>
            <a:gdLst/>
            <a:ahLst/>
            <a:cxnLst/>
            <a:rect l="l" t="t" r="r" b="b"/>
            <a:pathLst>
              <a:path w="2912364" h="2912237" extrusionOk="0">
                <a:moveTo>
                  <a:pt x="1456182" y="0"/>
                </a:moveTo>
                <a:cubicBezTo>
                  <a:pt x="651891" y="0"/>
                  <a:pt x="0" y="651891"/>
                  <a:pt x="0" y="1456182"/>
                </a:cubicBezTo>
                <a:cubicBezTo>
                  <a:pt x="0" y="2260473"/>
                  <a:pt x="651891" y="2912237"/>
                  <a:pt x="1456182" y="2912237"/>
                </a:cubicBezTo>
                <a:cubicBezTo>
                  <a:pt x="2260473" y="2912237"/>
                  <a:pt x="2912364" y="2260346"/>
                  <a:pt x="2912364" y="1456055"/>
                </a:cubicBezTo>
                <a:cubicBezTo>
                  <a:pt x="2912364" y="651764"/>
                  <a:pt x="2260346" y="0"/>
                  <a:pt x="1456182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51741" r="-51758" b="-437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/>
          <p:nvPr/>
        </p:nvSpPr>
        <p:spPr>
          <a:xfrm>
            <a:off x="3159281" y="2446087"/>
            <a:ext cx="2184197" cy="2184206"/>
          </a:xfrm>
          <a:custGeom>
            <a:avLst/>
            <a:gdLst/>
            <a:ahLst/>
            <a:cxnLst/>
            <a:rect l="l" t="t" r="r" b="b"/>
            <a:pathLst>
              <a:path w="2184197" h="2184206" extrusionOk="0">
                <a:moveTo>
                  <a:pt x="0" y="0"/>
                </a:moveTo>
                <a:lnTo>
                  <a:pt x="2184196" y="0"/>
                </a:lnTo>
                <a:lnTo>
                  <a:pt x="2184196" y="2184206"/>
                </a:lnTo>
                <a:lnTo>
                  <a:pt x="0" y="2184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5"/>
          <p:cNvSpPr/>
          <p:nvPr/>
        </p:nvSpPr>
        <p:spPr>
          <a:xfrm>
            <a:off x="8385572" y="2375783"/>
            <a:ext cx="2254567" cy="2254472"/>
          </a:xfrm>
          <a:custGeom>
            <a:avLst/>
            <a:gdLst/>
            <a:ahLst/>
            <a:cxnLst/>
            <a:rect l="l" t="t" r="r" b="b"/>
            <a:pathLst>
              <a:path w="3006090" h="3005963" extrusionOk="0">
                <a:moveTo>
                  <a:pt x="1503045" y="0"/>
                </a:moveTo>
                <a:cubicBezTo>
                  <a:pt x="672973" y="0"/>
                  <a:pt x="0" y="672973"/>
                  <a:pt x="0" y="1503045"/>
                </a:cubicBezTo>
                <a:cubicBezTo>
                  <a:pt x="0" y="2333117"/>
                  <a:pt x="672973" y="3005963"/>
                  <a:pt x="1503045" y="3005963"/>
                </a:cubicBezTo>
                <a:cubicBezTo>
                  <a:pt x="2333117" y="3005963"/>
                  <a:pt x="3006090" y="2332990"/>
                  <a:pt x="3006090" y="1502918"/>
                </a:cubicBezTo>
                <a:cubicBezTo>
                  <a:pt x="3006090" y="672846"/>
                  <a:pt x="2333117" y="0"/>
                  <a:pt x="1503045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3959" r="-43918" b="-328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5"/>
          <p:cNvSpPr/>
          <p:nvPr/>
        </p:nvSpPr>
        <p:spPr>
          <a:xfrm>
            <a:off x="8385572" y="2375783"/>
            <a:ext cx="2254453" cy="2254444"/>
          </a:xfrm>
          <a:custGeom>
            <a:avLst/>
            <a:gdLst/>
            <a:ahLst/>
            <a:cxnLst/>
            <a:rect l="l" t="t" r="r" b="b"/>
            <a:pathLst>
              <a:path w="2254453" h="2254444" extrusionOk="0">
                <a:moveTo>
                  <a:pt x="0" y="0"/>
                </a:moveTo>
                <a:lnTo>
                  <a:pt x="2254453" y="0"/>
                </a:lnTo>
                <a:lnTo>
                  <a:pt x="2254453" y="2254443"/>
                </a:lnTo>
                <a:lnTo>
                  <a:pt x="0" y="225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5"/>
          <p:cNvSpPr/>
          <p:nvPr/>
        </p:nvSpPr>
        <p:spPr>
          <a:xfrm>
            <a:off x="13044192" y="2318652"/>
            <a:ext cx="2276475" cy="2276475"/>
          </a:xfrm>
          <a:custGeom>
            <a:avLst/>
            <a:gdLst/>
            <a:ahLst/>
            <a:cxnLst/>
            <a:rect l="l" t="t" r="r" b="b"/>
            <a:pathLst>
              <a:path w="3035300" h="3035300" extrusionOk="0">
                <a:moveTo>
                  <a:pt x="1517650" y="0"/>
                </a:moveTo>
                <a:cubicBezTo>
                  <a:pt x="679450" y="0"/>
                  <a:pt x="0" y="679450"/>
                  <a:pt x="0" y="1517650"/>
                </a:cubicBezTo>
                <a:cubicBezTo>
                  <a:pt x="0" y="2355850"/>
                  <a:pt x="679450" y="3035300"/>
                  <a:pt x="1517650" y="3035300"/>
                </a:cubicBezTo>
                <a:cubicBezTo>
                  <a:pt x="2355850" y="3035300"/>
                  <a:pt x="3035300" y="2355850"/>
                  <a:pt x="3035300" y="1517650"/>
                </a:cubicBezTo>
                <a:cubicBezTo>
                  <a:pt x="3035300" y="679450"/>
                  <a:pt x="2355850" y="0"/>
                  <a:pt x="1517650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43971" r="-43917" b="-328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5"/>
          <p:cNvSpPr/>
          <p:nvPr/>
        </p:nvSpPr>
        <p:spPr>
          <a:xfrm>
            <a:off x="13044192" y="2318652"/>
            <a:ext cx="2276475" cy="2276475"/>
          </a:xfrm>
          <a:custGeom>
            <a:avLst/>
            <a:gdLst/>
            <a:ahLst/>
            <a:cxnLst/>
            <a:rect l="l" t="t" r="r" b="b"/>
            <a:pathLst>
              <a:path w="2276475" h="2276475" extrusionOk="0">
                <a:moveTo>
                  <a:pt x="0" y="0"/>
                </a:moveTo>
                <a:lnTo>
                  <a:pt x="2276475" y="0"/>
                </a:lnTo>
                <a:lnTo>
                  <a:pt x="2276475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12816335" y="5990930"/>
            <a:ext cx="2288096" cy="2288191"/>
          </a:xfrm>
          <a:custGeom>
            <a:avLst/>
            <a:gdLst/>
            <a:ahLst/>
            <a:cxnLst/>
            <a:rect l="l" t="t" r="r" b="b"/>
            <a:pathLst>
              <a:path w="3050794" h="3050921" extrusionOk="0">
                <a:moveTo>
                  <a:pt x="1525397" y="0"/>
                </a:moveTo>
                <a:cubicBezTo>
                  <a:pt x="683006" y="0"/>
                  <a:pt x="0" y="683006"/>
                  <a:pt x="0" y="1525397"/>
                </a:cubicBezTo>
                <a:cubicBezTo>
                  <a:pt x="0" y="2367788"/>
                  <a:pt x="683006" y="3050921"/>
                  <a:pt x="1525397" y="3050921"/>
                </a:cubicBezTo>
                <a:cubicBezTo>
                  <a:pt x="2367788" y="3050921"/>
                  <a:pt x="3050794" y="2367915"/>
                  <a:pt x="3050794" y="1525524"/>
                </a:cubicBezTo>
                <a:cubicBezTo>
                  <a:pt x="3050794" y="683133"/>
                  <a:pt x="2367915" y="0"/>
                  <a:pt x="1525397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48957" r="-49089" b="-39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12816335" y="5990930"/>
            <a:ext cx="2288086" cy="2288086"/>
          </a:xfrm>
          <a:custGeom>
            <a:avLst/>
            <a:gdLst/>
            <a:ahLst/>
            <a:cxnLst/>
            <a:rect l="l" t="t" r="r" b="b"/>
            <a:pathLst>
              <a:path w="2288086" h="2288086" extrusionOk="0">
                <a:moveTo>
                  <a:pt x="0" y="0"/>
                </a:moveTo>
                <a:lnTo>
                  <a:pt x="2288086" y="0"/>
                </a:lnTo>
                <a:lnTo>
                  <a:pt x="2288086" y="2288086"/>
                </a:lnTo>
                <a:lnTo>
                  <a:pt x="0" y="2288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5"/>
          <p:cNvSpPr/>
          <p:nvPr/>
        </p:nvSpPr>
        <p:spPr>
          <a:xfrm>
            <a:off x="8494633" y="6066387"/>
            <a:ext cx="2265807" cy="2265807"/>
          </a:xfrm>
          <a:custGeom>
            <a:avLst/>
            <a:gdLst/>
            <a:ahLst/>
            <a:cxnLst/>
            <a:rect l="l" t="t" r="r" b="b"/>
            <a:pathLst>
              <a:path w="3021076" h="3021076" extrusionOk="0">
                <a:moveTo>
                  <a:pt x="1509268" y="0"/>
                </a:moveTo>
                <a:cubicBezTo>
                  <a:pt x="675640" y="635"/>
                  <a:pt x="0" y="676656"/>
                  <a:pt x="0" y="1510538"/>
                </a:cubicBezTo>
                <a:cubicBezTo>
                  <a:pt x="0" y="2344801"/>
                  <a:pt x="676275" y="3021076"/>
                  <a:pt x="1510538" y="3021076"/>
                </a:cubicBezTo>
                <a:cubicBezTo>
                  <a:pt x="2344801" y="3021076"/>
                  <a:pt x="3021076" y="2344801"/>
                  <a:pt x="3021076" y="1510538"/>
                </a:cubicBezTo>
                <a:cubicBezTo>
                  <a:pt x="3020949" y="676656"/>
                  <a:pt x="2345436" y="635"/>
                  <a:pt x="1511681" y="0"/>
                </a:cubicBez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46046" r="-46124" b="-359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5"/>
          <p:cNvSpPr/>
          <p:nvPr/>
        </p:nvSpPr>
        <p:spPr>
          <a:xfrm>
            <a:off x="8494633" y="6066387"/>
            <a:ext cx="2265607" cy="2265607"/>
          </a:xfrm>
          <a:custGeom>
            <a:avLst/>
            <a:gdLst/>
            <a:ahLst/>
            <a:cxnLst/>
            <a:rect l="l" t="t" r="r" b="b"/>
            <a:pathLst>
              <a:path w="2265607" h="2265607" extrusionOk="0">
                <a:moveTo>
                  <a:pt x="0" y="0"/>
                </a:moveTo>
                <a:lnTo>
                  <a:pt x="2265607" y="0"/>
                </a:lnTo>
                <a:lnTo>
                  <a:pt x="2265607" y="2265607"/>
                </a:lnTo>
                <a:lnTo>
                  <a:pt x="0" y="2265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5"/>
          <p:cNvSpPr/>
          <p:nvPr/>
        </p:nvSpPr>
        <p:spPr>
          <a:xfrm>
            <a:off x="3159281" y="6107144"/>
            <a:ext cx="2184273" cy="2184178"/>
          </a:xfrm>
          <a:custGeom>
            <a:avLst/>
            <a:gdLst/>
            <a:ahLst/>
            <a:cxnLst/>
            <a:rect l="l" t="t" r="r" b="b"/>
            <a:pathLst>
              <a:path w="2912364" h="2912237" extrusionOk="0">
                <a:moveTo>
                  <a:pt x="1456182" y="0"/>
                </a:moveTo>
                <a:cubicBezTo>
                  <a:pt x="651891" y="0"/>
                  <a:pt x="0" y="651891"/>
                  <a:pt x="0" y="1456182"/>
                </a:cubicBezTo>
                <a:cubicBezTo>
                  <a:pt x="0" y="2260473"/>
                  <a:pt x="651891" y="2912237"/>
                  <a:pt x="1456182" y="2912237"/>
                </a:cubicBezTo>
                <a:cubicBezTo>
                  <a:pt x="2260473" y="2912237"/>
                  <a:pt x="2912364" y="2260346"/>
                  <a:pt x="2912364" y="1456055"/>
                </a:cubicBezTo>
                <a:cubicBezTo>
                  <a:pt x="2912364" y="651764"/>
                  <a:pt x="2260346" y="0"/>
                  <a:pt x="1456182" y="0"/>
                </a:cubicBez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l="-44888" r="-44940" b="-343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3159281" y="6107144"/>
            <a:ext cx="2184197" cy="2184197"/>
          </a:xfrm>
          <a:custGeom>
            <a:avLst/>
            <a:gdLst/>
            <a:ahLst/>
            <a:cxnLst/>
            <a:rect l="l" t="t" r="r" b="b"/>
            <a:pathLst>
              <a:path w="2184197" h="2184197" extrusionOk="0">
                <a:moveTo>
                  <a:pt x="0" y="0"/>
                </a:moveTo>
                <a:lnTo>
                  <a:pt x="2184196" y="0"/>
                </a:lnTo>
                <a:lnTo>
                  <a:pt x="2184196" y="2184197"/>
                </a:lnTo>
                <a:lnTo>
                  <a:pt x="0" y="2184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5"/>
          <p:cNvSpPr txBox="1"/>
          <p:nvPr/>
        </p:nvSpPr>
        <p:spPr>
          <a:xfrm>
            <a:off x="2137610" y="790975"/>
            <a:ext cx="44155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5. Reoder the words</a:t>
            </a:r>
            <a:endParaRPr/>
          </a:p>
        </p:txBody>
      </p:sp>
      <p:sp>
        <p:nvSpPr>
          <p:cNvPr id="561" name="Google Shape;561;p15"/>
          <p:cNvSpPr txBox="1"/>
          <p:nvPr/>
        </p:nvSpPr>
        <p:spPr>
          <a:xfrm>
            <a:off x="3335798" y="1886369"/>
            <a:ext cx="1867691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W/a/c/t/h</a:t>
            </a:r>
            <a:endParaRPr/>
          </a:p>
        </p:txBody>
      </p:sp>
      <p:sp>
        <p:nvSpPr>
          <p:cNvPr id="562" name="Google Shape;562;p15"/>
          <p:cNvSpPr txBox="1"/>
          <p:nvPr/>
        </p:nvSpPr>
        <p:spPr>
          <a:xfrm>
            <a:off x="3064002" y="4462910"/>
            <a:ext cx="2422122" cy="164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76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...................... d/r/e/s/e</a:t>
            </a:r>
            <a:endParaRPr/>
          </a:p>
        </p:txBody>
      </p:sp>
      <p:sp>
        <p:nvSpPr>
          <p:cNvPr id="563" name="Google Shape;563;p15"/>
          <p:cNvSpPr txBox="1"/>
          <p:nvPr/>
        </p:nvSpPr>
        <p:spPr>
          <a:xfrm>
            <a:off x="3159281" y="8517998"/>
            <a:ext cx="2422122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......................</a:t>
            </a:r>
            <a:endParaRPr/>
          </a:p>
        </p:txBody>
      </p:sp>
      <p:sp>
        <p:nvSpPr>
          <p:cNvPr id="564" name="Google Shape;564;p15"/>
          <p:cNvSpPr txBox="1"/>
          <p:nvPr/>
        </p:nvSpPr>
        <p:spPr>
          <a:xfrm>
            <a:off x="8725710" y="1816065"/>
            <a:ext cx="1605658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j/a/e/n/s</a:t>
            </a:r>
            <a:endParaRPr/>
          </a:p>
        </p:txBody>
      </p:sp>
      <p:sp>
        <p:nvSpPr>
          <p:cNvPr id="565" name="Google Shape;565;p15"/>
          <p:cNvSpPr txBox="1"/>
          <p:nvPr/>
        </p:nvSpPr>
        <p:spPr>
          <a:xfrm>
            <a:off x="8385572" y="4510535"/>
            <a:ext cx="2422122" cy="153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3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...................... p/a/c</a:t>
            </a:r>
            <a:endParaRPr/>
          </a:p>
        </p:txBody>
      </p:sp>
      <p:sp>
        <p:nvSpPr>
          <p:cNvPr id="566" name="Google Shape;566;p15"/>
          <p:cNvSpPr txBox="1"/>
          <p:nvPr/>
        </p:nvSpPr>
        <p:spPr>
          <a:xfrm>
            <a:off x="8501396" y="8448885"/>
            <a:ext cx="2422122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......................</a:t>
            </a:r>
            <a:endParaRPr/>
          </a:p>
        </p:txBody>
      </p:sp>
      <p:sp>
        <p:nvSpPr>
          <p:cNvPr id="567" name="Google Shape;567;p15"/>
          <p:cNvSpPr txBox="1"/>
          <p:nvPr/>
        </p:nvSpPr>
        <p:spPr>
          <a:xfrm>
            <a:off x="13261257" y="1692269"/>
            <a:ext cx="1879130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j/e/c/k/a/t</a:t>
            </a:r>
            <a:endParaRPr/>
          </a:p>
        </p:txBody>
      </p:sp>
      <p:sp>
        <p:nvSpPr>
          <p:cNvPr id="568" name="Google Shape;568;p15"/>
          <p:cNvSpPr txBox="1"/>
          <p:nvPr/>
        </p:nvSpPr>
        <p:spPr>
          <a:xfrm>
            <a:off x="12945961" y="8448885"/>
            <a:ext cx="2422122" cy="60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......................</a:t>
            </a:r>
            <a:endParaRPr/>
          </a:p>
        </p:txBody>
      </p:sp>
      <p:sp>
        <p:nvSpPr>
          <p:cNvPr id="569" name="Google Shape;569;p15"/>
          <p:cNvSpPr txBox="1"/>
          <p:nvPr/>
        </p:nvSpPr>
        <p:spPr>
          <a:xfrm>
            <a:off x="13147596" y="4444432"/>
            <a:ext cx="2422122" cy="7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25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......................</a:t>
            </a:r>
            <a:endParaRPr/>
          </a:p>
        </p:txBody>
      </p:sp>
      <p:sp>
        <p:nvSpPr>
          <p:cNvPr id="570" name="Google Shape;570;p15"/>
          <p:cNvSpPr txBox="1"/>
          <p:nvPr/>
        </p:nvSpPr>
        <p:spPr>
          <a:xfrm>
            <a:off x="13044192" y="5275602"/>
            <a:ext cx="1869005" cy="7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25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b/i/n/i/k/i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6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6"/>
          <p:cNvSpPr/>
          <p:nvPr/>
        </p:nvSpPr>
        <p:spPr>
          <a:xfrm>
            <a:off x="1462497" y="497767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 extrusionOk="0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6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6"/>
          <p:cNvSpPr/>
          <p:nvPr/>
        </p:nvSpPr>
        <p:spPr>
          <a:xfrm>
            <a:off x="3159281" y="2446087"/>
            <a:ext cx="2184273" cy="2184273"/>
          </a:xfrm>
          <a:custGeom>
            <a:avLst/>
            <a:gdLst/>
            <a:ahLst/>
            <a:cxnLst/>
            <a:rect l="l" t="t" r="r" b="b"/>
            <a:pathLst>
              <a:path w="2912364" h="2912364" extrusionOk="0">
                <a:moveTo>
                  <a:pt x="1454912" y="0"/>
                </a:moveTo>
                <a:cubicBezTo>
                  <a:pt x="651256" y="635"/>
                  <a:pt x="0" y="652399"/>
                  <a:pt x="0" y="1456182"/>
                </a:cubicBezTo>
                <a:cubicBezTo>
                  <a:pt x="0" y="2260346"/>
                  <a:pt x="651891" y="2912364"/>
                  <a:pt x="1456182" y="2912364"/>
                </a:cubicBezTo>
                <a:cubicBezTo>
                  <a:pt x="2260473" y="2912364"/>
                  <a:pt x="2912364" y="2260473"/>
                  <a:pt x="2912364" y="1456182"/>
                </a:cubicBezTo>
                <a:cubicBezTo>
                  <a:pt x="2912237" y="652399"/>
                  <a:pt x="2260981" y="635"/>
                  <a:pt x="1457325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0962" r="-41053" b="-285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6"/>
          <p:cNvSpPr/>
          <p:nvPr/>
        </p:nvSpPr>
        <p:spPr>
          <a:xfrm>
            <a:off x="3159281" y="2446087"/>
            <a:ext cx="2184197" cy="2184206"/>
          </a:xfrm>
          <a:custGeom>
            <a:avLst/>
            <a:gdLst/>
            <a:ahLst/>
            <a:cxnLst/>
            <a:rect l="l" t="t" r="r" b="b"/>
            <a:pathLst>
              <a:path w="2184197" h="2184206" extrusionOk="0">
                <a:moveTo>
                  <a:pt x="0" y="0"/>
                </a:moveTo>
                <a:lnTo>
                  <a:pt x="2184196" y="0"/>
                </a:lnTo>
                <a:lnTo>
                  <a:pt x="2184196" y="2184206"/>
                </a:lnTo>
                <a:lnTo>
                  <a:pt x="0" y="2184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6"/>
          <p:cNvSpPr/>
          <p:nvPr/>
        </p:nvSpPr>
        <p:spPr>
          <a:xfrm>
            <a:off x="8385572" y="2375783"/>
            <a:ext cx="2254567" cy="2254472"/>
          </a:xfrm>
          <a:custGeom>
            <a:avLst/>
            <a:gdLst/>
            <a:ahLst/>
            <a:cxnLst/>
            <a:rect l="l" t="t" r="r" b="b"/>
            <a:pathLst>
              <a:path w="3006090" h="3005963" extrusionOk="0">
                <a:moveTo>
                  <a:pt x="1503045" y="0"/>
                </a:moveTo>
                <a:cubicBezTo>
                  <a:pt x="672973" y="0"/>
                  <a:pt x="0" y="672973"/>
                  <a:pt x="0" y="1503045"/>
                </a:cubicBezTo>
                <a:cubicBezTo>
                  <a:pt x="0" y="2333117"/>
                  <a:pt x="672973" y="3005963"/>
                  <a:pt x="1503045" y="3005963"/>
                </a:cubicBezTo>
                <a:cubicBezTo>
                  <a:pt x="2333117" y="3005963"/>
                  <a:pt x="3006090" y="2332990"/>
                  <a:pt x="3006090" y="1502918"/>
                </a:cubicBezTo>
                <a:cubicBezTo>
                  <a:pt x="3006090" y="672846"/>
                  <a:pt x="2333117" y="0"/>
                  <a:pt x="1503045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2753" r="-42785" b="-312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6"/>
          <p:cNvSpPr/>
          <p:nvPr/>
        </p:nvSpPr>
        <p:spPr>
          <a:xfrm>
            <a:off x="8385572" y="2375783"/>
            <a:ext cx="2254453" cy="2254444"/>
          </a:xfrm>
          <a:custGeom>
            <a:avLst/>
            <a:gdLst/>
            <a:ahLst/>
            <a:cxnLst/>
            <a:rect l="l" t="t" r="r" b="b"/>
            <a:pathLst>
              <a:path w="2254453" h="2254444" extrusionOk="0">
                <a:moveTo>
                  <a:pt x="0" y="0"/>
                </a:moveTo>
                <a:lnTo>
                  <a:pt x="2254453" y="0"/>
                </a:lnTo>
                <a:lnTo>
                  <a:pt x="2254453" y="2254443"/>
                </a:lnTo>
                <a:lnTo>
                  <a:pt x="0" y="225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6"/>
          <p:cNvSpPr/>
          <p:nvPr/>
        </p:nvSpPr>
        <p:spPr>
          <a:xfrm>
            <a:off x="13044192" y="2318652"/>
            <a:ext cx="2276475" cy="2276475"/>
          </a:xfrm>
          <a:custGeom>
            <a:avLst/>
            <a:gdLst/>
            <a:ahLst/>
            <a:cxnLst/>
            <a:rect l="l" t="t" r="r" b="b"/>
            <a:pathLst>
              <a:path w="3035300" h="3035300" extrusionOk="0">
                <a:moveTo>
                  <a:pt x="1517650" y="0"/>
                </a:moveTo>
                <a:cubicBezTo>
                  <a:pt x="679450" y="0"/>
                  <a:pt x="0" y="679450"/>
                  <a:pt x="0" y="1517650"/>
                </a:cubicBezTo>
                <a:cubicBezTo>
                  <a:pt x="0" y="2355850"/>
                  <a:pt x="679450" y="3035300"/>
                  <a:pt x="1517650" y="3035300"/>
                </a:cubicBezTo>
                <a:cubicBezTo>
                  <a:pt x="2355850" y="3035300"/>
                  <a:pt x="3035300" y="2355850"/>
                  <a:pt x="3035300" y="1517650"/>
                </a:cubicBezTo>
                <a:cubicBezTo>
                  <a:pt x="3035300" y="679450"/>
                  <a:pt x="2355850" y="0"/>
                  <a:pt x="1517650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51986" r="-51920" b="-441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6"/>
          <p:cNvSpPr/>
          <p:nvPr/>
        </p:nvSpPr>
        <p:spPr>
          <a:xfrm>
            <a:off x="13044192" y="2318652"/>
            <a:ext cx="2276475" cy="2276475"/>
          </a:xfrm>
          <a:custGeom>
            <a:avLst/>
            <a:gdLst/>
            <a:ahLst/>
            <a:cxnLst/>
            <a:rect l="l" t="t" r="r" b="b"/>
            <a:pathLst>
              <a:path w="2276475" h="2276475" extrusionOk="0">
                <a:moveTo>
                  <a:pt x="0" y="0"/>
                </a:moveTo>
                <a:lnTo>
                  <a:pt x="2276475" y="0"/>
                </a:lnTo>
                <a:lnTo>
                  <a:pt x="2276475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6"/>
          <p:cNvSpPr/>
          <p:nvPr/>
        </p:nvSpPr>
        <p:spPr>
          <a:xfrm>
            <a:off x="12945961" y="6003207"/>
            <a:ext cx="2288096" cy="2288191"/>
          </a:xfrm>
          <a:custGeom>
            <a:avLst/>
            <a:gdLst/>
            <a:ahLst/>
            <a:cxnLst/>
            <a:rect l="l" t="t" r="r" b="b"/>
            <a:pathLst>
              <a:path w="3050794" h="3050921" extrusionOk="0">
                <a:moveTo>
                  <a:pt x="1525397" y="0"/>
                </a:moveTo>
                <a:cubicBezTo>
                  <a:pt x="683006" y="0"/>
                  <a:pt x="0" y="683006"/>
                  <a:pt x="0" y="1525397"/>
                </a:cubicBezTo>
                <a:cubicBezTo>
                  <a:pt x="0" y="2367788"/>
                  <a:pt x="683006" y="3050921"/>
                  <a:pt x="1525397" y="3050921"/>
                </a:cubicBezTo>
                <a:cubicBezTo>
                  <a:pt x="2367788" y="3050921"/>
                  <a:pt x="3050794" y="2367915"/>
                  <a:pt x="3050794" y="1525524"/>
                </a:cubicBezTo>
                <a:cubicBezTo>
                  <a:pt x="3050794" y="683133"/>
                  <a:pt x="2367915" y="0"/>
                  <a:pt x="1525397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49649" r="-49569" b="-410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6"/>
          <p:cNvSpPr/>
          <p:nvPr/>
        </p:nvSpPr>
        <p:spPr>
          <a:xfrm>
            <a:off x="12945961" y="6003207"/>
            <a:ext cx="2288086" cy="2288086"/>
          </a:xfrm>
          <a:custGeom>
            <a:avLst/>
            <a:gdLst/>
            <a:ahLst/>
            <a:cxnLst/>
            <a:rect l="l" t="t" r="r" b="b"/>
            <a:pathLst>
              <a:path w="2288086" h="2288086" extrusionOk="0">
                <a:moveTo>
                  <a:pt x="0" y="0"/>
                </a:moveTo>
                <a:lnTo>
                  <a:pt x="2288086" y="0"/>
                </a:lnTo>
                <a:lnTo>
                  <a:pt x="2288086" y="2288086"/>
                </a:lnTo>
                <a:lnTo>
                  <a:pt x="0" y="2288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6"/>
          <p:cNvSpPr/>
          <p:nvPr/>
        </p:nvSpPr>
        <p:spPr>
          <a:xfrm>
            <a:off x="8494633" y="6066387"/>
            <a:ext cx="2265807" cy="2265807"/>
          </a:xfrm>
          <a:custGeom>
            <a:avLst/>
            <a:gdLst/>
            <a:ahLst/>
            <a:cxnLst/>
            <a:rect l="l" t="t" r="r" b="b"/>
            <a:pathLst>
              <a:path w="3021076" h="3021076" extrusionOk="0">
                <a:moveTo>
                  <a:pt x="1509268" y="0"/>
                </a:moveTo>
                <a:cubicBezTo>
                  <a:pt x="675640" y="635"/>
                  <a:pt x="0" y="676656"/>
                  <a:pt x="0" y="1510538"/>
                </a:cubicBezTo>
                <a:cubicBezTo>
                  <a:pt x="0" y="2344801"/>
                  <a:pt x="676275" y="3021076"/>
                  <a:pt x="1510538" y="3021076"/>
                </a:cubicBezTo>
                <a:cubicBezTo>
                  <a:pt x="2344801" y="3021076"/>
                  <a:pt x="3021076" y="2344801"/>
                  <a:pt x="3021076" y="1510538"/>
                </a:cubicBezTo>
                <a:cubicBezTo>
                  <a:pt x="3020949" y="676656"/>
                  <a:pt x="2345436" y="635"/>
                  <a:pt x="1511681" y="0"/>
                </a:cubicBez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45303" r="-45303" b="-3475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6"/>
          <p:cNvSpPr/>
          <p:nvPr/>
        </p:nvSpPr>
        <p:spPr>
          <a:xfrm>
            <a:off x="8494633" y="6066387"/>
            <a:ext cx="2265607" cy="2265607"/>
          </a:xfrm>
          <a:custGeom>
            <a:avLst/>
            <a:gdLst/>
            <a:ahLst/>
            <a:cxnLst/>
            <a:rect l="l" t="t" r="r" b="b"/>
            <a:pathLst>
              <a:path w="2265607" h="2265607" extrusionOk="0">
                <a:moveTo>
                  <a:pt x="0" y="0"/>
                </a:moveTo>
                <a:lnTo>
                  <a:pt x="2265607" y="0"/>
                </a:lnTo>
                <a:lnTo>
                  <a:pt x="2265607" y="2265607"/>
                </a:lnTo>
                <a:lnTo>
                  <a:pt x="0" y="2265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6"/>
          <p:cNvSpPr/>
          <p:nvPr/>
        </p:nvSpPr>
        <p:spPr>
          <a:xfrm>
            <a:off x="3159281" y="6107144"/>
            <a:ext cx="2184273" cy="2184178"/>
          </a:xfrm>
          <a:custGeom>
            <a:avLst/>
            <a:gdLst/>
            <a:ahLst/>
            <a:cxnLst/>
            <a:rect l="l" t="t" r="r" b="b"/>
            <a:pathLst>
              <a:path w="2912364" h="2912237" extrusionOk="0">
                <a:moveTo>
                  <a:pt x="1456182" y="0"/>
                </a:moveTo>
                <a:cubicBezTo>
                  <a:pt x="651891" y="0"/>
                  <a:pt x="0" y="651891"/>
                  <a:pt x="0" y="1456182"/>
                </a:cubicBezTo>
                <a:cubicBezTo>
                  <a:pt x="0" y="2260473"/>
                  <a:pt x="651891" y="2912237"/>
                  <a:pt x="1456182" y="2912237"/>
                </a:cubicBezTo>
                <a:cubicBezTo>
                  <a:pt x="2260473" y="2912237"/>
                  <a:pt x="2912364" y="2260346"/>
                  <a:pt x="2912364" y="1456055"/>
                </a:cubicBezTo>
                <a:cubicBezTo>
                  <a:pt x="2912364" y="651764"/>
                  <a:pt x="2260346" y="0"/>
                  <a:pt x="1456182" y="0"/>
                </a:cubicBez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l="-52794" r="-52662" b="-453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6"/>
          <p:cNvSpPr/>
          <p:nvPr/>
        </p:nvSpPr>
        <p:spPr>
          <a:xfrm>
            <a:off x="3159281" y="6107144"/>
            <a:ext cx="2184197" cy="2184197"/>
          </a:xfrm>
          <a:custGeom>
            <a:avLst/>
            <a:gdLst/>
            <a:ahLst/>
            <a:cxnLst/>
            <a:rect l="l" t="t" r="r" b="b"/>
            <a:pathLst>
              <a:path w="2184197" h="2184197" extrusionOk="0">
                <a:moveTo>
                  <a:pt x="0" y="0"/>
                </a:moveTo>
                <a:lnTo>
                  <a:pt x="2184196" y="0"/>
                </a:lnTo>
                <a:lnTo>
                  <a:pt x="2184196" y="2184197"/>
                </a:lnTo>
                <a:lnTo>
                  <a:pt x="0" y="2184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6"/>
          <p:cNvSpPr txBox="1"/>
          <p:nvPr/>
        </p:nvSpPr>
        <p:spPr>
          <a:xfrm>
            <a:off x="2137610" y="790975"/>
            <a:ext cx="58633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6. Fill in the missing letters</a:t>
            </a:r>
            <a:endParaRPr/>
          </a:p>
        </p:txBody>
      </p:sp>
      <p:sp>
        <p:nvSpPr>
          <p:cNvPr id="591" name="Google Shape;591;p16"/>
          <p:cNvSpPr txBox="1"/>
          <p:nvPr/>
        </p:nvSpPr>
        <p:spPr>
          <a:xfrm>
            <a:off x="3561788" y="4652572"/>
            <a:ext cx="1406671" cy="70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sho_s</a:t>
            </a:r>
            <a:endParaRPr/>
          </a:p>
        </p:txBody>
      </p:sp>
      <p:sp>
        <p:nvSpPr>
          <p:cNvPr id="592" name="Google Shape;592;p16"/>
          <p:cNvSpPr txBox="1"/>
          <p:nvPr/>
        </p:nvSpPr>
        <p:spPr>
          <a:xfrm>
            <a:off x="3377460" y="8517160"/>
            <a:ext cx="1977114" cy="70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tankt_p</a:t>
            </a:r>
            <a:endParaRPr/>
          </a:p>
        </p:txBody>
      </p:sp>
      <p:sp>
        <p:nvSpPr>
          <p:cNvPr id="593" name="Google Shape;593;p16"/>
          <p:cNvSpPr txBox="1"/>
          <p:nvPr/>
        </p:nvSpPr>
        <p:spPr>
          <a:xfrm>
            <a:off x="8913095" y="4652572"/>
            <a:ext cx="1346054" cy="70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s_cks</a:t>
            </a:r>
            <a:endParaRPr/>
          </a:p>
        </p:txBody>
      </p:sp>
      <p:sp>
        <p:nvSpPr>
          <p:cNvPr id="594" name="Google Shape;594;p16"/>
          <p:cNvSpPr txBox="1"/>
          <p:nvPr/>
        </p:nvSpPr>
        <p:spPr>
          <a:xfrm>
            <a:off x="8919191" y="8448046"/>
            <a:ext cx="1569882" cy="70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sh_rts</a:t>
            </a:r>
            <a:endParaRPr/>
          </a:p>
        </p:txBody>
      </p:sp>
      <p:sp>
        <p:nvSpPr>
          <p:cNvPr id="595" name="Google Shape;595;p16"/>
          <p:cNvSpPr txBox="1"/>
          <p:nvPr/>
        </p:nvSpPr>
        <p:spPr>
          <a:xfrm>
            <a:off x="13522747" y="8448046"/>
            <a:ext cx="1245537" cy="70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sc_rf</a:t>
            </a:r>
            <a:endParaRPr/>
          </a:p>
        </p:txBody>
      </p:sp>
      <p:sp>
        <p:nvSpPr>
          <p:cNvPr id="596" name="Google Shape;596;p16"/>
          <p:cNvSpPr txBox="1"/>
          <p:nvPr/>
        </p:nvSpPr>
        <p:spPr>
          <a:xfrm>
            <a:off x="13697217" y="4615043"/>
            <a:ext cx="1300982" cy="70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>
                <a:solidFill>
                  <a:srgbClr val="3C2E3D"/>
                </a:solidFill>
                <a:latin typeface="Play"/>
                <a:ea typeface="Play"/>
                <a:cs typeface="Play"/>
                <a:sym typeface="Play"/>
              </a:rPr>
              <a:t>sk_rt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8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1462497" y="497767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 extrusionOk="0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13572677" y="2208209"/>
            <a:ext cx="1762125" cy="1590675"/>
          </a:xfrm>
          <a:custGeom>
            <a:avLst/>
            <a:gdLst/>
            <a:ahLst/>
            <a:cxnLst/>
            <a:rect l="l" t="t" r="r" b="b"/>
            <a:pathLst>
              <a:path w="1762125" h="1590675" extrusionOk="0">
                <a:moveTo>
                  <a:pt x="0" y="0"/>
                </a:moveTo>
                <a:lnTo>
                  <a:pt x="1762125" y="0"/>
                </a:lnTo>
                <a:lnTo>
                  <a:pt x="1762125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13613197" y="7642536"/>
            <a:ext cx="1972713" cy="1962302"/>
          </a:xfrm>
          <a:custGeom>
            <a:avLst/>
            <a:gdLst/>
            <a:ahLst/>
            <a:cxnLst/>
            <a:rect l="l" t="t" r="r" b="b"/>
            <a:pathLst>
              <a:path w="1972713" h="1962302" extrusionOk="0">
                <a:moveTo>
                  <a:pt x="0" y="0"/>
                </a:moveTo>
                <a:lnTo>
                  <a:pt x="1972713" y="0"/>
                </a:lnTo>
                <a:lnTo>
                  <a:pt x="1972713" y="1962303"/>
                </a:lnTo>
                <a:lnTo>
                  <a:pt x="0" y="196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3572677" y="4136536"/>
            <a:ext cx="1762125" cy="3286125"/>
          </a:xfrm>
          <a:custGeom>
            <a:avLst/>
            <a:gdLst/>
            <a:ahLst/>
            <a:cxnLst/>
            <a:rect l="l" t="t" r="r" b="b"/>
            <a:pathLst>
              <a:path w="1762125" h="3286125" extrusionOk="0">
                <a:moveTo>
                  <a:pt x="0" y="0"/>
                </a:moveTo>
                <a:lnTo>
                  <a:pt x="1762125" y="0"/>
                </a:lnTo>
                <a:lnTo>
                  <a:pt x="1762125" y="3286125"/>
                </a:lnTo>
                <a:lnTo>
                  <a:pt x="0" y="3286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1651216" y="1822809"/>
            <a:ext cx="4914900" cy="2600325"/>
          </a:xfrm>
          <a:custGeom>
            <a:avLst/>
            <a:gdLst/>
            <a:ahLst/>
            <a:cxnLst/>
            <a:rect l="l" t="t" r="r" b="b"/>
            <a:pathLst>
              <a:path w="4914900" h="2600325" extrusionOk="0">
                <a:moveTo>
                  <a:pt x="0" y="0"/>
                </a:moveTo>
                <a:lnTo>
                  <a:pt x="4914900" y="0"/>
                </a:lnTo>
                <a:lnTo>
                  <a:pt x="4914900" y="2600325"/>
                </a:lnTo>
                <a:lnTo>
                  <a:pt x="0" y="2600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36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892446" y="7121385"/>
            <a:ext cx="4676775" cy="2543175"/>
          </a:xfrm>
          <a:custGeom>
            <a:avLst/>
            <a:gdLst/>
            <a:ahLst/>
            <a:cxnLst/>
            <a:rect l="l" t="t" r="r" b="b"/>
            <a:pathLst>
              <a:path w="4676775" h="2543175" extrusionOk="0">
                <a:moveTo>
                  <a:pt x="0" y="0"/>
                </a:moveTo>
                <a:lnTo>
                  <a:pt x="4676775" y="0"/>
                </a:lnTo>
                <a:lnTo>
                  <a:pt x="4676775" y="2543175"/>
                </a:lnTo>
                <a:lnTo>
                  <a:pt x="0" y="2543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299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1892446" y="4425839"/>
            <a:ext cx="4676775" cy="2266950"/>
          </a:xfrm>
          <a:custGeom>
            <a:avLst/>
            <a:gdLst/>
            <a:ahLst/>
            <a:cxnLst/>
            <a:rect l="l" t="t" r="r" b="b"/>
            <a:pathLst>
              <a:path w="4676775" h="2266950" extrusionOk="0">
                <a:moveTo>
                  <a:pt x="0" y="0"/>
                </a:moveTo>
                <a:lnTo>
                  <a:pt x="4676775" y="0"/>
                </a:lnTo>
                <a:lnTo>
                  <a:pt x="4676775" y="2266950"/>
                </a:lnTo>
                <a:lnTo>
                  <a:pt x="0" y="2266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4579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8"/>
          <p:cNvSpPr txBox="1"/>
          <p:nvPr/>
        </p:nvSpPr>
        <p:spPr>
          <a:xfrm>
            <a:off x="2137610" y="790975"/>
            <a:ext cx="13197192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7. Draw a line to match each clothing item to the correct body part.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9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9"/>
          <p:cNvSpPr/>
          <p:nvPr/>
        </p:nvSpPr>
        <p:spPr>
          <a:xfrm>
            <a:off x="1462497" y="497767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 extrusionOk="0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9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9"/>
          <p:cNvSpPr/>
          <p:nvPr/>
        </p:nvSpPr>
        <p:spPr>
          <a:xfrm>
            <a:off x="4110295" y="2138315"/>
            <a:ext cx="10067925" cy="7591425"/>
          </a:xfrm>
          <a:custGeom>
            <a:avLst/>
            <a:gdLst/>
            <a:ahLst/>
            <a:cxnLst/>
            <a:rect l="l" t="t" r="r" b="b"/>
            <a:pathLst>
              <a:path w="10067925" h="7591425" extrusionOk="0">
                <a:moveTo>
                  <a:pt x="0" y="0"/>
                </a:moveTo>
                <a:lnTo>
                  <a:pt x="10067925" y="0"/>
                </a:lnTo>
                <a:lnTo>
                  <a:pt x="10067925" y="7591425"/>
                </a:lnTo>
                <a:lnTo>
                  <a:pt x="0" y="7591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094" r="-10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9"/>
          <p:cNvSpPr txBox="1"/>
          <p:nvPr/>
        </p:nvSpPr>
        <p:spPr>
          <a:xfrm>
            <a:off x="2137610" y="790975"/>
            <a:ext cx="2967790" cy="122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III. Exercise</a:t>
            </a:r>
            <a:endParaRPr sz="3999">
              <a:solidFill>
                <a:srgbClr val="3C2E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8. Word search</a:t>
            </a:r>
            <a:endParaRPr sz="3000" b="1">
              <a:solidFill>
                <a:srgbClr val="3C2E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-422488" y="-1343393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215123" y="497767"/>
            <a:ext cx="16591131" cy="9376439"/>
          </a:xfrm>
          <a:custGeom>
            <a:avLst/>
            <a:gdLst/>
            <a:ahLst/>
            <a:cxnLst/>
            <a:rect l="l" t="t" r="r" b="b"/>
            <a:pathLst>
              <a:path w="16591131" h="9376439" extrusionOk="0">
                <a:moveTo>
                  <a:pt x="0" y="0"/>
                </a:moveTo>
                <a:lnTo>
                  <a:pt x="16591131" y="0"/>
                </a:lnTo>
                <a:lnTo>
                  <a:pt x="16591131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89289" y="941241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363706" y="941241"/>
            <a:ext cx="12239625" cy="8401050"/>
          </a:xfrm>
          <a:custGeom>
            <a:avLst/>
            <a:gdLst/>
            <a:ahLst/>
            <a:cxnLst/>
            <a:rect l="l" t="t" r="r" b="b"/>
            <a:pathLst>
              <a:path w="12239625" h="8401050" extrusionOk="0">
                <a:moveTo>
                  <a:pt x="0" y="0"/>
                </a:moveTo>
                <a:lnTo>
                  <a:pt x="12239625" y="0"/>
                </a:lnTo>
                <a:lnTo>
                  <a:pt x="12239625" y="8401050"/>
                </a:lnTo>
                <a:lnTo>
                  <a:pt x="0" y="8401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6">
              <a:alphaModFix/>
            </a:blip>
            <a:stretch>
              <a:fillRect t="-2151" r="-1088" b="-19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74F5701B-7C38-7DF3-69CD-28C395FA8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626100" y="2588985"/>
            <a:ext cx="406400" cy="406400"/>
          </a:xfrm>
          <a:prstGeom prst="rect">
            <a:avLst/>
          </a:prstGeom>
        </p:spPr>
      </p:pic>
      <p:pic>
        <p:nvPicPr>
          <p:cNvPr id="3" name="necklace">
            <a:hlinkClick r:id="" action="ppaction://media"/>
            <a:extLst>
              <a:ext uri="{FF2B5EF4-FFF2-40B4-BE49-F238E27FC236}">
                <a16:creationId xmlns:a16="http://schemas.microsoft.com/office/drawing/2014/main" id="{045BFF62-A1DC-A010-4562-D9B68AE52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8434614" y="2995385"/>
            <a:ext cx="406400" cy="406400"/>
          </a:xfrm>
          <a:prstGeom prst="rect">
            <a:avLst/>
          </a:prstGeom>
        </p:spPr>
      </p:pic>
      <p:pic>
        <p:nvPicPr>
          <p:cNvPr id="4" name="eus75501">
            <a:hlinkClick r:id="" action="ppaction://media"/>
            <a:extLst>
              <a:ext uri="{FF2B5EF4-FFF2-40B4-BE49-F238E27FC236}">
                <a16:creationId xmlns:a16="http://schemas.microsoft.com/office/drawing/2014/main" id="{78DF43E6-D4FA-5141-B743-A1948454BC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7814129" y="1348015"/>
            <a:ext cx="406400" cy="406400"/>
          </a:xfrm>
          <a:prstGeom prst="rect">
            <a:avLst/>
          </a:prstGeom>
        </p:spPr>
      </p:pic>
      <p:pic>
        <p:nvPicPr>
          <p:cNvPr id="6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755F442E-FEE0-E2D9-6129-FFB5844309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973137" y="738041"/>
            <a:ext cx="406400" cy="406400"/>
          </a:xfrm>
          <a:prstGeom prst="rect">
            <a:avLst/>
          </a:prstGeom>
        </p:spPr>
      </p:pic>
      <p:pic>
        <p:nvPicPr>
          <p:cNvPr id="7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88A739E1-2632-153A-A23C-084F633E1DE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720283" y="1764244"/>
            <a:ext cx="406400" cy="406400"/>
          </a:xfrm>
          <a:prstGeom prst="rect">
            <a:avLst/>
          </a:prstGeom>
        </p:spPr>
      </p:pic>
      <p:pic>
        <p:nvPicPr>
          <p:cNvPr id="8" name="watch">
            <a:hlinkClick r:id="" action="ppaction://media"/>
            <a:extLst>
              <a:ext uri="{FF2B5EF4-FFF2-40B4-BE49-F238E27FC236}">
                <a16:creationId xmlns:a16="http://schemas.microsoft.com/office/drawing/2014/main" id="{57FDD030-5033-F036-3B13-44580CC496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517083" y="3198585"/>
            <a:ext cx="406400" cy="406400"/>
          </a:xfrm>
          <a:prstGeom prst="rect">
            <a:avLst/>
          </a:prstGeom>
        </p:spPr>
      </p:pic>
      <p:pic>
        <p:nvPicPr>
          <p:cNvPr id="9" name="tie">
            <a:hlinkClick r:id="" action="ppaction://media"/>
            <a:extLst>
              <a:ext uri="{FF2B5EF4-FFF2-40B4-BE49-F238E27FC236}">
                <a16:creationId xmlns:a16="http://schemas.microsoft.com/office/drawing/2014/main" id="{5E073165-FE96-B37D-51A6-4319B12AED2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829300" y="3987571"/>
            <a:ext cx="406400" cy="406400"/>
          </a:xfrm>
          <a:prstGeom prst="rect">
            <a:avLst/>
          </a:prstGeom>
        </p:spPr>
      </p:pic>
      <p:pic>
        <p:nvPicPr>
          <p:cNvPr id="10" name="summer">
            <a:hlinkClick r:id="" action="ppaction://media"/>
            <a:extLst>
              <a:ext uri="{FF2B5EF4-FFF2-40B4-BE49-F238E27FC236}">
                <a16:creationId xmlns:a16="http://schemas.microsoft.com/office/drawing/2014/main" id="{856263B2-20E8-EF4F-61C7-D0507E7C76B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2696372" y="2790451"/>
            <a:ext cx="406400" cy="406400"/>
          </a:xfrm>
          <a:prstGeom prst="rect">
            <a:avLst/>
          </a:prstGeom>
        </p:spPr>
      </p:pic>
      <p:pic>
        <p:nvPicPr>
          <p:cNvPr id="11" name="mp3-output-ttsfree(dot)com (4)">
            <a:hlinkClick r:id="" action="ppaction://media"/>
            <a:extLst>
              <a:ext uri="{FF2B5EF4-FFF2-40B4-BE49-F238E27FC236}">
                <a16:creationId xmlns:a16="http://schemas.microsoft.com/office/drawing/2014/main" id="{FB84091D-EC0A-2BC9-9EBE-6B1DA3AD303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5553508" y="1575639"/>
            <a:ext cx="406400" cy="406400"/>
          </a:xfrm>
          <a:prstGeom prst="rect">
            <a:avLst/>
          </a:prstGeom>
        </p:spPr>
      </p:pic>
      <p:pic>
        <p:nvPicPr>
          <p:cNvPr id="12" name="mp3-output-ttsfree(dot)com (3)">
            <a:hlinkClick r:id="" action="ppaction://media"/>
            <a:extLst>
              <a:ext uri="{FF2B5EF4-FFF2-40B4-BE49-F238E27FC236}">
                <a16:creationId xmlns:a16="http://schemas.microsoft.com/office/drawing/2014/main" id="{0BE8F9CF-7791-405F-DB06-63B460E6BF4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9740900" y="3635908"/>
            <a:ext cx="406400" cy="406400"/>
          </a:xfrm>
          <a:prstGeom prst="rect">
            <a:avLst/>
          </a:prstGeom>
        </p:spPr>
      </p:pic>
      <p:pic>
        <p:nvPicPr>
          <p:cNvPr id="13" name="shorts">
            <a:hlinkClick r:id="" action="ppaction://media"/>
            <a:extLst>
              <a:ext uri="{FF2B5EF4-FFF2-40B4-BE49-F238E27FC236}">
                <a16:creationId xmlns:a16="http://schemas.microsoft.com/office/drawing/2014/main" id="{15BD30DD-C89A-FE6E-1608-6F938939E71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9740900" y="1348015"/>
            <a:ext cx="406400" cy="406400"/>
          </a:xfrm>
          <a:prstGeom prst="rect">
            <a:avLst/>
          </a:prstGeom>
        </p:spPr>
      </p:pic>
      <p:pic>
        <p:nvPicPr>
          <p:cNvPr id="14" name="eus74427">
            <a:hlinkClick r:id="" action="ppaction://media"/>
            <a:extLst>
              <a:ext uri="{FF2B5EF4-FFF2-40B4-BE49-F238E27FC236}">
                <a16:creationId xmlns:a16="http://schemas.microsoft.com/office/drawing/2014/main" id="{1507A90E-042E-10BB-0FCE-79DF7762B15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1385324" y="534841"/>
            <a:ext cx="406400" cy="406400"/>
          </a:xfrm>
          <a:prstGeom prst="rect">
            <a:avLst/>
          </a:prstGeom>
        </p:spPr>
      </p:pic>
      <p:pic>
        <p:nvPicPr>
          <p:cNvPr id="15" name="usfleet019">
            <a:hlinkClick r:id="" action="ppaction://media"/>
            <a:extLst>
              <a:ext uri="{FF2B5EF4-FFF2-40B4-BE49-F238E27FC236}">
                <a16:creationId xmlns:a16="http://schemas.microsoft.com/office/drawing/2014/main" id="{AD0F89F3-AD6D-AAA9-D285-13535800873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0781629" y="4089560"/>
            <a:ext cx="406400" cy="406400"/>
          </a:xfrm>
          <a:prstGeom prst="rect">
            <a:avLst/>
          </a:prstGeom>
        </p:spPr>
      </p:pic>
      <p:pic>
        <p:nvPicPr>
          <p:cNvPr id="16" name="cap">
            <a:hlinkClick r:id="" action="ppaction://media"/>
            <a:extLst>
              <a:ext uri="{FF2B5EF4-FFF2-40B4-BE49-F238E27FC236}">
                <a16:creationId xmlns:a16="http://schemas.microsoft.com/office/drawing/2014/main" id="{A7B9BABF-2DCA-0132-DF4E-90C685637F6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3429335" y="738041"/>
            <a:ext cx="406400" cy="406400"/>
          </a:xfrm>
          <a:prstGeom prst="rect">
            <a:avLst/>
          </a:prstGeom>
        </p:spPr>
      </p:pic>
      <p:pic>
        <p:nvPicPr>
          <p:cNvPr id="17" name="hat">
            <a:hlinkClick r:id="" action="ppaction://media"/>
            <a:extLst>
              <a:ext uri="{FF2B5EF4-FFF2-40B4-BE49-F238E27FC236}">
                <a16:creationId xmlns:a16="http://schemas.microsoft.com/office/drawing/2014/main" id="{46AA06F6-F56B-E72B-BA75-364ED7E44AD9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0208315" y="2312201"/>
            <a:ext cx="406400" cy="406400"/>
          </a:xfrm>
          <a:prstGeom prst="rect">
            <a:avLst/>
          </a:prstGeom>
        </p:spPr>
      </p:pic>
      <p:pic>
        <p:nvPicPr>
          <p:cNvPr id="18" name="dress">
            <a:hlinkClick r:id="" action="ppaction://media"/>
            <a:extLst>
              <a:ext uri="{FF2B5EF4-FFF2-40B4-BE49-F238E27FC236}">
                <a16:creationId xmlns:a16="http://schemas.microsoft.com/office/drawing/2014/main" id="{8C377563-B454-56D2-93EE-6177F086FE5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2066796" y="4015622"/>
            <a:ext cx="406400" cy="406400"/>
          </a:xfrm>
          <a:prstGeom prst="rect">
            <a:avLst/>
          </a:prstGeom>
        </p:spPr>
      </p:pic>
      <p:pic>
        <p:nvPicPr>
          <p:cNvPr id="19" name="skirt">
            <a:hlinkClick r:id="" action="ppaction://media"/>
            <a:extLst>
              <a:ext uri="{FF2B5EF4-FFF2-40B4-BE49-F238E27FC236}">
                <a16:creationId xmlns:a16="http://schemas.microsoft.com/office/drawing/2014/main" id="{E6DB611D-DC60-A8F9-D761-53D2BC6C8FCD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3102772" y="4104155"/>
            <a:ext cx="406400" cy="406400"/>
          </a:xfrm>
          <a:prstGeom prst="rect">
            <a:avLst/>
          </a:prstGeom>
        </p:spPr>
      </p:pic>
      <p:pic>
        <p:nvPicPr>
          <p:cNvPr id="20" name="t_shirt">
            <a:hlinkClick r:id="" action="ppaction://media"/>
            <a:extLst>
              <a:ext uri="{FF2B5EF4-FFF2-40B4-BE49-F238E27FC236}">
                <a16:creationId xmlns:a16="http://schemas.microsoft.com/office/drawing/2014/main" id="{F4E125B8-AC2A-E379-D2EA-2C28A1254723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5553508" y="4625828"/>
            <a:ext cx="406400" cy="406400"/>
          </a:xfrm>
          <a:prstGeom prst="rect">
            <a:avLst/>
          </a:prstGeom>
        </p:spPr>
      </p:pic>
      <p:pic>
        <p:nvPicPr>
          <p:cNvPr id="21" name="usa35233">
            <a:hlinkClick r:id="" action="ppaction://media"/>
            <a:extLst>
              <a:ext uri="{FF2B5EF4-FFF2-40B4-BE49-F238E27FC236}">
                <a16:creationId xmlns:a16="http://schemas.microsoft.com/office/drawing/2014/main" id="{492BD501-AF15-FD44-2D7D-C74C0906A61B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4149851" y="2993651"/>
            <a:ext cx="406400" cy="406400"/>
          </a:xfrm>
          <a:prstGeom prst="rect">
            <a:avLst/>
          </a:prstGeom>
        </p:spPr>
      </p:pic>
      <p:pic>
        <p:nvPicPr>
          <p:cNvPr id="22" name="eus75494">
            <a:hlinkClick r:id="" action="ppaction://media"/>
            <a:extLst>
              <a:ext uri="{FF2B5EF4-FFF2-40B4-BE49-F238E27FC236}">
                <a16:creationId xmlns:a16="http://schemas.microsoft.com/office/drawing/2014/main" id="{E0A9C58C-DFC8-B8DB-458D-475FA8AD678D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566737" y="7781472"/>
            <a:ext cx="406400" cy="406400"/>
          </a:xfrm>
          <a:prstGeom prst="rect">
            <a:avLst/>
          </a:prstGeom>
        </p:spPr>
      </p:pic>
      <p:pic>
        <p:nvPicPr>
          <p:cNvPr id="23" name="belt">
            <a:hlinkClick r:id="" action="ppaction://media"/>
            <a:extLst>
              <a:ext uri="{FF2B5EF4-FFF2-40B4-BE49-F238E27FC236}">
                <a16:creationId xmlns:a16="http://schemas.microsoft.com/office/drawing/2014/main" id="{3F12ECF6-5B0C-2D6F-55E9-1F5A6317C31A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6573157" y="5903686"/>
            <a:ext cx="406400" cy="406400"/>
          </a:xfrm>
          <a:prstGeom prst="rect">
            <a:avLst/>
          </a:prstGeom>
        </p:spPr>
      </p:pic>
      <p:pic>
        <p:nvPicPr>
          <p:cNvPr id="24" name="cdo0318uspaja3515">
            <a:hlinkClick r:id="" action="ppaction://media"/>
            <a:extLst>
              <a:ext uri="{FF2B5EF4-FFF2-40B4-BE49-F238E27FC236}">
                <a16:creationId xmlns:a16="http://schemas.microsoft.com/office/drawing/2014/main" id="{DB6DB5C3-1D91-92B6-6FFC-F5D602CA6BEA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6284686" y="8532586"/>
            <a:ext cx="406400" cy="406400"/>
          </a:xfrm>
          <a:prstGeom prst="rect">
            <a:avLst/>
          </a:prstGeom>
        </p:spPr>
      </p:pic>
      <p:pic>
        <p:nvPicPr>
          <p:cNvPr id="25" name="sweater">
            <a:hlinkClick r:id="" action="ppaction://media"/>
            <a:extLst>
              <a:ext uri="{FF2B5EF4-FFF2-40B4-BE49-F238E27FC236}">
                <a16:creationId xmlns:a16="http://schemas.microsoft.com/office/drawing/2014/main" id="{04220AEA-DA7B-E1F3-6CC3-2DD63BA4C26C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248568" y="8126186"/>
            <a:ext cx="406400" cy="406400"/>
          </a:xfrm>
          <a:prstGeom prst="rect">
            <a:avLst/>
          </a:prstGeom>
        </p:spPr>
      </p:pic>
      <p:pic>
        <p:nvPicPr>
          <p:cNvPr id="26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3E35B234-B7CD-293E-C7A2-B5BAF4B8E59E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363706" y="6132610"/>
            <a:ext cx="406400" cy="406400"/>
          </a:xfrm>
          <a:prstGeom prst="rect">
            <a:avLst/>
          </a:prstGeom>
        </p:spPr>
      </p:pic>
      <p:pic>
        <p:nvPicPr>
          <p:cNvPr id="28" name="mp3-output-ttsfree(dot)com (6)">
            <a:hlinkClick r:id="" action="ppaction://media"/>
            <a:extLst>
              <a:ext uri="{FF2B5EF4-FFF2-40B4-BE49-F238E27FC236}">
                <a16:creationId xmlns:a16="http://schemas.microsoft.com/office/drawing/2014/main" id="{0EF8C552-9C16-0ECA-89D9-562E5BF5A9B2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4418365" y="6683750"/>
            <a:ext cx="406400" cy="406400"/>
          </a:xfrm>
          <a:prstGeom prst="rect">
            <a:avLst/>
          </a:prstGeom>
        </p:spPr>
      </p:pic>
      <p:pic>
        <p:nvPicPr>
          <p:cNvPr id="29" name="mp3-output-ttsfree(dot)com (5)">
            <a:hlinkClick r:id="" action="ppaction://media"/>
            <a:extLst>
              <a:ext uri="{FF2B5EF4-FFF2-40B4-BE49-F238E27FC236}">
                <a16:creationId xmlns:a16="http://schemas.microsoft.com/office/drawing/2014/main" id="{76C81927-FAEE-FAE1-0AA4-AB3459CE4EF2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9144000" y="6886950"/>
            <a:ext cx="406400" cy="406400"/>
          </a:xfrm>
          <a:prstGeom prst="rect">
            <a:avLst/>
          </a:prstGeom>
        </p:spPr>
      </p:pic>
      <p:pic>
        <p:nvPicPr>
          <p:cNvPr id="30" name="eus75004">
            <a:hlinkClick r:id="" action="ppaction://media"/>
            <a:extLst>
              <a:ext uri="{FF2B5EF4-FFF2-40B4-BE49-F238E27FC236}">
                <a16:creationId xmlns:a16="http://schemas.microsoft.com/office/drawing/2014/main" id="{5FAD26C8-D643-5E10-3F03-3DF68CBC6798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2439425" y="7353143"/>
            <a:ext cx="406400" cy="406400"/>
          </a:xfrm>
          <a:prstGeom prst="rect">
            <a:avLst/>
          </a:prstGeom>
        </p:spPr>
      </p:pic>
      <p:pic>
        <p:nvPicPr>
          <p:cNvPr id="31" name="jacket">
            <a:hlinkClick r:id="" action="ppaction://media"/>
            <a:extLst>
              <a:ext uri="{FF2B5EF4-FFF2-40B4-BE49-F238E27FC236}">
                <a16:creationId xmlns:a16="http://schemas.microsoft.com/office/drawing/2014/main" id="{4B7F1967-8904-1A13-9876-B7E225C10C09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4418365" y="9201848"/>
            <a:ext cx="406400" cy="406400"/>
          </a:xfrm>
          <a:prstGeom prst="rect">
            <a:avLst/>
          </a:prstGeom>
        </p:spPr>
      </p:pic>
      <p:pic>
        <p:nvPicPr>
          <p:cNvPr id="32" name="scarf">
            <a:hlinkClick r:id="" action="ppaction://media"/>
            <a:extLst>
              <a:ext uri="{FF2B5EF4-FFF2-40B4-BE49-F238E27FC236}">
                <a16:creationId xmlns:a16="http://schemas.microsoft.com/office/drawing/2014/main" id="{F9DCF92F-47B1-D76D-131D-72EBC46E36F0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3681521" y="5680252"/>
            <a:ext cx="406400" cy="406400"/>
          </a:xfrm>
          <a:prstGeom prst="rect">
            <a:avLst/>
          </a:prstGeom>
        </p:spPr>
      </p:pic>
      <p:pic>
        <p:nvPicPr>
          <p:cNvPr id="33" name="jeans">
            <a:hlinkClick r:id="" action="ppaction://media"/>
            <a:extLst>
              <a:ext uri="{FF2B5EF4-FFF2-40B4-BE49-F238E27FC236}">
                <a16:creationId xmlns:a16="http://schemas.microsoft.com/office/drawing/2014/main" id="{79475C9D-1B2F-7BCB-C1C0-57D0222FBC20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1637510" y="9272070"/>
            <a:ext cx="406400" cy="406400"/>
          </a:xfrm>
          <a:prstGeom prst="rect">
            <a:avLst/>
          </a:prstGeom>
        </p:spPr>
      </p:pic>
      <p:pic>
        <p:nvPicPr>
          <p:cNvPr id="34" name="mp3-output-ttsfree(dot)com (4)">
            <a:hlinkClick r:id="" action="ppaction://media"/>
            <a:extLst>
              <a:ext uri="{FF2B5EF4-FFF2-40B4-BE49-F238E27FC236}">
                <a16:creationId xmlns:a16="http://schemas.microsoft.com/office/drawing/2014/main" id="{DFD3D720-1A28-E91C-3389-3BD7270071EB}"/>
              </a:ext>
            </a:extLst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2989960" y="9342291"/>
            <a:ext cx="406400" cy="406400"/>
          </a:xfrm>
          <a:prstGeom prst="rect">
            <a:avLst/>
          </a:prstGeom>
        </p:spPr>
      </p:pic>
      <p:pic>
        <p:nvPicPr>
          <p:cNvPr id="35" name="mp3-output-ttsfree(dot)com (3)">
            <a:hlinkClick r:id="" action="ppaction://media"/>
            <a:extLst>
              <a:ext uri="{FF2B5EF4-FFF2-40B4-BE49-F238E27FC236}">
                <a16:creationId xmlns:a16="http://schemas.microsoft.com/office/drawing/2014/main" id="{A4C7F4E2-5931-5B02-9958-F788E352F298}"/>
              </a:ext>
            </a:extLst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9944100" y="8938985"/>
            <a:ext cx="406400" cy="406400"/>
          </a:xfrm>
          <a:prstGeom prst="rect">
            <a:avLst/>
          </a:prstGeom>
        </p:spPr>
      </p:pic>
      <p:pic>
        <p:nvPicPr>
          <p:cNvPr id="36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B094ACF3-D371-8156-D7C0-2790F51A01E3}"/>
              </a:ext>
            </a:extLst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2204130" y="5567195"/>
            <a:ext cx="406400" cy="406400"/>
          </a:xfrm>
          <a:prstGeom prst="rect">
            <a:avLst/>
          </a:prstGeom>
        </p:spPr>
      </p:pic>
      <p:pic>
        <p:nvPicPr>
          <p:cNvPr id="37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878531AD-0B7F-6318-854D-1495C7FD9758}"/>
              </a:ext>
            </a:extLst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0493158" y="6086652"/>
            <a:ext cx="406400" cy="406400"/>
          </a:xfrm>
          <a:prstGeom prst="rect">
            <a:avLst/>
          </a:prstGeom>
        </p:spPr>
      </p:pic>
      <p:pic>
        <p:nvPicPr>
          <p:cNvPr id="39" name="clothes">
            <a:hlinkClick r:id="" action="ppaction://media"/>
            <a:extLst>
              <a:ext uri="{FF2B5EF4-FFF2-40B4-BE49-F238E27FC236}">
                <a16:creationId xmlns:a16="http://schemas.microsoft.com/office/drawing/2014/main" id="{12647007-59A9-C95F-7CC4-8CB13336C557}"/>
              </a:ext>
            </a:extLst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8446748" y="556719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1197454" y="448542"/>
            <a:ext cx="16608800" cy="9425664"/>
          </a:xfrm>
          <a:custGeom>
            <a:avLst/>
            <a:gdLst/>
            <a:ahLst/>
            <a:cxnLst/>
            <a:rect l="l" t="t" r="r" b="b"/>
            <a:pathLst>
              <a:path w="16608800" h="9425664" extrusionOk="0">
                <a:moveTo>
                  <a:pt x="0" y="0"/>
                </a:moveTo>
                <a:lnTo>
                  <a:pt x="16608800" y="0"/>
                </a:lnTo>
                <a:lnTo>
                  <a:pt x="16608800" y="9425664"/>
                </a:lnTo>
                <a:lnTo>
                  <a:pt x="0" y="9425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892597" y="100143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2273957" y="6584810"/>
            <a:ext cx="2167769" cy="1933572"/>
            <a:chOff x="63500" y="63500"/>
            <a:chExt cx="2167763" cy="1933575"/>
          </a:xfrm>
        </p:grpSpPr>
        <p:sp>
          <p:nvSpPr>
            <p:cNvPr id="124" name="Google Shape;124;p3"/>
            <p:cNvSpPr/>
            <p:nvPr/>
          </p:nvSpPr>
          <p:spPr>
            <a:xfrm>
              <a:off x="63500" y="63500"/>
              <a:ext cx="782828" cy="906399"/>
            </a:xfrm>
            <a:custGeom>
              <a:avLst/>
              <a:gdLst/>
              <a:ahLst/>
              <a:cxnLst/>
              <a:rect l="l" t="t" r="r" b="b"/>
              <a:pathLst>
                <a:path w="782828" h="906399" extrusionOk="0">
                  <a:moveTo>
                    <a:pt x="662305" y="0"/>
                  </a:moveTo>
                  <a:cubicBezTo>
                    <a:pt x="481711" y="0"/>
                    <a:pt x="0" y="120904"/>
                    <a:pt x="0" y="241681"/>
                  </a:cubicBezTo>
                  <a:cubicBezTo>
                    <a:pt x="0" y="362458"/>
                    <a:pt x="60198" y="664591"/>
                    <a:pt x="120396" y="785495"/>
                  </a:cubicBezTo>
                  <a:cubicBezTo>
                    <a:pt x="180594" y="906399"/>
                    <a:pt x="602107" y="785495"/>
                    <a:pt x="662305" y="725043"/>
                  </a:cubicBezTo>
                  <a:cubicBezTo>
                    <a:pt x="722503" y="664591"/>
                    <a:pt x="782828" y="0"/>
                    <a:pt x="662305" y="0"/>
                  </a:cubicBezTo>
                  <a:close/>
                </a:path>
              </a:pathLst>
            </a:custGeom>
            <a:solidFill>
              <a:srgbClr val="3B88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500" y="227711"/>
              <a:ext cx="240792" cy="672592"/>
            </a:xfrm>
            <a:custGeom>
              <a:avLst/>
              <a:gdLst/>
              <a:ahLst/>
              <a:cxnLst/>
              <a:rect l="l" t="t" r="r" b="b"/>
              <a:pathLst>
                <a:path w="240792" h="672592" extrusionOk="0">
                  <a:moveTo>
                    <a:pt x="60198" y="0"/>
                  </a:moveTo>
                  <a:cubicBezTo>
                    <a:pt x="21209" y="22352"/>
                    <a:pt x="0" y="51181"/>
                    <a:pt x="0" y="77470"/>
                  </a:cubicBezTo>
                  <a:cubicBezTo>
                    <a:pt x="0" y="198374"/>
                    <a:pt x="60198" y="500380"/>
                    <a:pt x="120396" y="621284"/>
                  </a:cubicBezTo>
                  <a:cubicBezTo>
                    <a:pt x="137287" y="655193"/>
                    <a:pt x="183007" y="668274"/>
                    <a:pt x="240792" y="672592"/>
                  </a:cubicBezTo>
                  <a:cubicBezTo>
                    <a:pt x="180594" y="500507"/>
                    <a:pt x="120396" y="258699"/>
                    <a:pt x="60198" y="0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48435" y="63500"/>
              <a:ext cx="782701" cy="906399"/>
            </a:xfrm>
            <a:custGeom>
              <a:avLst/>
              <a:gdLst/>
              <a:ahLst/>
              <a:cxnLst/>
              <a:rect l="l" t="t" r="r" b="b"/>
              <a:pathLst>
                <a:path w="782701" h="906399" extrusionOk="0">
                  <a:moveTo>
                    <a:pt x="120396" y="0"/>
                  </a:moveTo>
                  <a:cubicBezTo>
                    <a:pt x="300990" y="0"/>
                    <a:pt x="782701" y="120904"/>
                    <a:pt x="782701" y="241681"/>
                  </a:cubicBezTo>
                  <a:cubicBezTo>
                    <a:pt x="782701" y="362458"/>
                    <a:pt x="722503" y="664591"/>
                    <a:pt x="662305" y="785495"/>
                  </a:cubicBezTo>
                  <a:cubicBezTo>
                    <a:pt x="602107" y="906399"/>
                    <a:pt x="180594" y="785495"/>
                    <a:pt x="120396" y="725043"/>
                  </a:cubicBezTo>
                  <a:cubicBezTo>
                    <a:pt x="60198" y="664591"/>
                    <a:pt x="0" y="0"/>
                    <a:pt x="120396" y="0"/>
                  </a:cubicBezTo>
                  <a:close/>
                </a:path>
              </a:pathLst>
            </a:custGeom>
            <a:solidFill>
              <a:srgbClr val="3B88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990471" y="227584"/>
              <a:ext cx="240792" cy="672719"/>
            </a:xfrm>
            <a:custGeom>
              <a:avLst/>
              <a:gdLst/>
              <a:ahLst/>
              <a:cxnLst/>
              <a:rect l="l" t="t" r="r" b="b"/>
              <a:pathLst>
                <a:path w="240792" h="672719" extrusionOk="0">
                  <a:moveTo>
                    <a:pt x="180594" y="127"/>
                  </a:moveTo>
                  <a:cubicBezTo>
                    <a:pt x="219583" y="22606"/>
                    <a:pt x="240792" y="51308"/>
                    <a:pt x="240792" y="77597"/>
                  </a:cubicBezTo>
                  <a:cubicBezTo>
                    <a:pt x="240792" y="198501"/>
                    <a:pt x="180594" y="500507"/>
                    <a:pt x="120396" y="621411"/>
                  </a:cubicBezTo>
                  <a:cubicBezTo>
                    <a:pt x="103505" y="655320"/>
                    <a:pt x="57785" y="668401"/>
                    <a:pt x="0" y="672719"/>
                  </a:cubicBezTo>
                  <a:cubicBezTo>
                    <a:pt x="60198" y="500507"/>
                    <a:pt x="120396" y="258826"/>
                    <a:pt x="180594" y="0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5054" y="63500"/>
              <a:ext cx="1684655" cy="1933575"/>
            </a:xfrm>
            <a:custGeom>
              <a:avLst/>
              <a:gdLst/>
              <a:ahLst/>
              <a:cxnLst/>
              <a:rect l="l" t="t" r="r" b="b"/>
              <a:pathLst>
                <a:path w="1684655" h="1933575" extrusionOk="0">
                  <a:moveTo>
                    <a:pt x="420751" y="0"/>
                  </a:moveTo>
                  <a:cubicBezTo>
                    <a:pt x="287782" y="0"/>
                    <a:pt x="119761" y="108204"/>
                    <a:pt x="119761" y="241681"/>
                  </a:cubicBezTo>
                  <a:cubicBezTo>
                    <a:pt x="119761" y="241681"/>
                    <a:pt x="119761" y="1450213"/>
                    <a:pt x="59563" y="1691894"/>
                  </a:cubicBezTo>
                  <a:cubicBezTo>
                    <a:pt x="0" y="1930781"/>
                    <a:pt x="163449" y="1933575"/>
                    <a:pt x="295783" y="1933575"/>
                  </a:cubicBezTo>
                  <a:lnTo>
                    <a:pt x="1388999" y="1933575"/>
                  </a:lnTo>
                  <a:cubicBezTo>
                    <a:pt x="1521206" y="1933575"/>
                    <a:pt x="1684655" y="1930781"/>
                    <a:pt x="1625219" y="1691894"/>
                  </a:cubicBezTo>
                  <a:cubicBezTo>
                    <a:pt x="1565021" y="1450213"/>
                    <a:pt x="1565021" y="241681"/>
                    <a:pt x="1565021" y="241681"/>
                  </a:cubicBezTo>
                  <a:cubicBezTo>
                    <a:pt x="1564894" y="108204"/>
                    <a:pt x="1396873" y="0"/>
                    <a:pt x="1263777" y="0"/>
                  </a:cubicBezTo>
                  <a:lnTo>
                    <a:pt x="1199515" y="0"/>
                  </a:lnTo>
                  <a:cubicBezTo>
                    <a:pt x="1174369" y="102362"/>
                    <a:pt x="1024255" y="181229"/>
                    <a:pt x="842264" y="181229"/>
                  </a:cubicBezTo>
                  <a:cubicBezTo>
                    <a:pt x="660273" y="181229"/>
                    <a:pt x="510286" y="102362"/>
                    <a:pt x="485140" y="0"/>
                  </a:cubicBezTo>
                  <a:close/>
                </a:path>
              </a:pathLst>
            </a:custGeom>
            <a:solidFill>
              <a:srgbClr val="3B88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25805" y="63500"/>
              <a:ext cx="843026" cy="302133"/>
            </a:xfrm>
            <a:custGeom>
              <a:avLst/>
              <a:gdLst/>
              <a:ahLst/>
              <a:cxnLst/>
              <a:rect l="l" t="t" r="r" b="b"/>
              <a:pathLst>
                <a:path w="843026" h="302133" extrusionOk="0">
                  <a:moveTo>
                    <a:pt x="421513" y="302133"/>
                  </a:moveTo>
                  <a:cubicBezTo>
                    <a:pt x="654304" y="302133"/>
                    <a:pt x="843026" y="166878"/>
                    <a:pt x="843026" y="0"/>
                  </a:cubicBezTo>
                  <a:lnTo>
                    <a:pt x="778764" y="0"/>
                  </a:lnTo>
                  <a:cubicBezTo>
                    <a:pt x="753618" y="102362"/>
                    <a:pt x="603504" y="181229"/>
                    <a:pt x="421513" y="181229"/>
                  </a:cubicBezTo>
                  <a:cubicBezTo>
                    <a:pt x="239522" y="181229"/>
                    <a:pt x="89535" y="102362"/>
                    <a:pt x="64389" y="0"/>
                  </a:cubicBezTo>
                  <a:lnTo>
                    <a:pt x="0" y="0"/>
                  </a:lnTo>
                  <a:cubicBezTo>
                    <a:pt x="0" y="166878"/>
                    <a:pt x="188722" y="302133"/>
                    <a:pt x="421513" y="302133"/>
                  </a:cubicBezTo>
                  <a:close/>
                </a:path>
              </a:pathLst>
            </a:custGeom>
            <a:solidFill>
              <a:srgbClr val="55AC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5056988" y="6651047"/>
            <a:ext cx="2074545" cy="1685671"/>
            <a:chOff x="22987" y="63500"/>
            <a:chExt cx="2074545" cy="1685671"/>
          </a:xfrm>
        </p:grpSpPr>
        <p:sp>
          <p:nvSpPr>
            <p:cNvPr id="131" name="Google Shape;131;p3"/>
            <p:cNvSpPr/>
            <p:nvPr/>
          </p:nvSpPr>
          <p:spPr>
            <a:xfrm>
              <a:off x="22987" y="63500"/>
              <a:ext cx="2074545" cy="1685671"/>
            </a:xfrm>
            <a:custGeom>
              <a:avLst/>
              <a:gdLst/>
              <a:ahLst/>
              <a:cxnLst/>
              <a:rect l="l" t="t" r="r" b="b"/>
              <a:pathLst>
                <a:path w="2074545" h="1685671" extrusionOk="0">
                  <a:moveTo>
                    <a:pt x="460121" y="0"/>
                  </a:moveTo>
                  <a:cubicBezTo>
                    <a:pt x="424053" y="0"/>
                    <a:pt x="397129" y="7239"/>
                    <a:pt x="381381" y="25400"/>
                  </a:cubicBezTo>
                  <a:cubicBezTo>
                    <a:pt x="354203" y="62738"/>
                    <a:pt x="369570" y="130429"/>
                    <a:pt x="354965" y="191897"/>
                  </a:cubicBezTo>
                  <a:cubicBezTo>
                    <a:pt x="337947" y="263525"/>
                    <a:pt x="281559" y="325882"/>
                    <a:pt x="239395" y="400304"/>
                  </a:cubicBezTo>
                  <a:cubicBezTo>
                    <a:pt x="164465" y="532511"/>
                    <a:pt x="136906" y="703580"/>
                    <a:pt x="102108" y="873887"/>
                  </a:cubicBezTo>
                  <a:cubicBezTo>
                    <a:pt x="52324" y="1117219"/>
                    <a:pt x="0" y="1345946"/>
                    <a:pt x="87630" y="1449705"/>
                  </a:cubicBezTo>
                  <a:cubicBezTo>
                    <a:pt x="133350" y="1503934"/>
                    <a:pt x="217043" y="1520063"/>
                    <a:pt x="300101" y="1539113"/>
                  </a:cubicBezTo>
                  <a:cubicBezTo>
                    <a:pt x="426720" y="1568069"/>
                    <a:pt x="552577" y="1598041"/>
                    <a:pt x="679831" y="1623060"/>
                  </a:cubicBezTo>
                  <a:cubicBezTo>
                    <a:pt x="730631" y="1633093"/>
                    <a:pt x="780542" y="1641983"/>
                    <a:pt x="823595" y="1641983"/>
                  </a:cubicBezTo>
                  <a:cubicBezTo>
                    <a:pt x="859790" y="1641983"/>
                    <a:pt x="891159" y="1635633"/>
                    <a:pt x="914146" y="1618234"/>
                  </a:cubicBezTo>
                  <a:cubicBezTo>
                    <a:pt x="945642" y="1594485"/>
                    <a:pt x="959612" y="1550289"/>
                    <a:pt x="973455" y="1505458"/>
                  </a:cubicBezTo>
                  <a:cubicBezTo>
                    <a:pt x="1009650" y="1387983"/>
                    <a:pt x="1035177" y="1286891"/>
                    <a:pt x="1045083" y="1286891"/>
                  </a:cubicBezTo>
                  <a:cubicBezTo>
                    <a:pt x="1045210" y="1286891"/>
                    <a:pt x="1045210" y="1286891"/>
                    <a:pt x="1045337" y="1286891"/>
                  </a:cubicBezTo>
                  <a:cubicBezTo>
                    <a:pt x="1055243" y="1288415"/>
                    <a:pt x="1045083" y="1397762"/>
                    <a:pt x="1065657" y="1521079"/>
                  </a:cubicBezTo>
                  <a:cubicBezTo>
                    <a:pt x="1072261" y="1560576"/>
                    <a:pt x="1081278" y="1599438"/>
                    <a:pt x="1106805" y="1626616"/>
                  </a:cubicBezTo>
                  <a:cubicBezTo>
                    <a:pt x="1151509" y="1674495"/>
                    <a:pt x="1242949" y="1685163"/>
                    <a:pt x="1337691" y="1685671"/>
                  </a:cubicBezTo>
                  <a:cubicBezTo>
                    <a:pt x="1340231" y="1685671"/>
                    <a:pt x="1342898" y="1685671"/>
                    <a:pt x="1345438" y="1685671"/>
                  </a:cubicBezTo>
                  <a:cubicBezTo>
                    <a:pt x="1421384" y="1685671"/>
                    <a:pt x="1497076" y="1679829"/>
                    <a:pt x="1573022" y="1672463"/>
                  </a:cubicBezTo>
                  <a:cubicBezTo>
                    <a:pt x="1783080" y="1652143"/>
                    <a:pt x="1981581" y="1624203"/>
                    <a:pt x="2043557" y="1522603"/>
                  </a:cubicBezTo>
                  <a:cubicBezTo>
                    <a:pt x="2074545" y="1471930"/>
                    <a:pt x="2069084" y="1405636"/>
                    <a:pt x="2063496" y="1337056"/>
                  </a:cubicBezTo>
                  <a:cubicBezTo>
                    <a:pt x="2049780" y="1164844"/>
                    <a:pt x="2026031" y="985393"/>
                    <a:pt x="1987042" y="812546"/>
                  </a:cubicBezTo>
                  <a:cubicBezTo>
                    <a:pt x="1961261" y="698246"/>
                    <a:pt x="1928241" y="586105"/>
                    <a:pt x="1900682" y="472313"/>
                  </a:cubicBezTo>
                  <a:cubicBezTo>
                    <a:pt x="1887855" y="419354"/>
                    <a:pt x="1876552" y="365887"/>
                    <a:pt x="1853565" y="318135"/>
                  </a:cubicBezTo>
                  <a:cubicBezTo>
                    <a:pt x="1833880" y="277368"/>
                    <a:pt x="1805559" y="240919"/>
                    <a:pt x="1791208" y="199644"/>
                  </a:cubicBezTo>
                  <a:cubicBezTo>
                    <a:pt x="1772920" y="147574"/>
                    <a:pt x="1777873" y="87503"/>
                    <a:pt x="1749425" y="57531"/>
                  </a:cubicBezTo>
                  <a:cubicBezTo>
                    <a:pt x="1732026" y="39243"/>
                    <a:pt x="1703197" y="32258"/>
                    <a:pt x="1665859" y="32258"/>
                  </a:cubicBezTo>
                  <a:cubicBezTo>
                    <a:pt x="1561211" y="32258"/>
                    <a:pt x="1389253" y="86614"/>
                    <a:pt x="1211453" y="97409"/>
                  </a:cubicBezTo>
                  <a:cubicBezTo>
                    <a:pt x="1188085" y="98806"/>
                    <a:pt x="1164844" y="99441"/>
                    <a:pt x="1141857" y="99441"/>
                  </a:cubicBezTo>
                  <a:cubicBezTo>
                    <a:pt x="856107" y="99695"/>
                    <a:pt x="594614" y="0"/>
                    <a:pt x="460121" y="0"/>
                  </a:cubicBezTo>
                  <a:close/>
                </a:path>
              </a:pathLst>
            </a:custGeom>
            <a:solidFill>
              <a:srgbClr val="4DA0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114679" y="433197"/>
              <a:ext cx="169418" cy="659511"/>
            </a:xfrm>
            <a:custGeom>
              <a:avLst/>
              <a:gdLst/>
              <a:ahLst/>
              <a:cxnLst/>
              <a:rect l="l" t="t" r="r" b="b"/>
              <a:pathLst>
                <a:path w="169418" h="659511" extrusionOk="0">
                  <a:moveTo>
                    <a:pt x="4572" y="659511"/>
                  </a:moveTo>
                  <a:lnTo>
                    <a:pt x="0" y="641731"/>
                  </a:lnTo>
                  <a:cubicBezTo>
                    <a:pt x="26416" y="634873"/>
                    <a:pt x="48641" y="619887"/>
                    <a:pt x="67945" y="595884"/>
                  </a:cubicBezTo>
                  <a:cubicBezTo>
                    <a:pt x="111252" y="542163"/>
                    <a:pt x="127254" y="442976"/>
                    <a:pt x="136398" y="362585"/>
                  </a:cubicBezTo>
                  <a:cubicBezTo>
                    <a:pt x="150876" y="234950"/>
                    <a:pt x="145923" y="108204"/>
                    <a:pt x="139065" y="1143"/>
                  </a:cubicBezTo>
                  <a:lnTo>
                    <a:pt x="157480" y="0"/>
                  </a:lnTo>
                  <a:cubicBezTo>
                    <a:pt x="164338" y="107950"/>
                    <a:pt x="169418" y="235712"/>
                    <a:pt x="154686" y="364744"/>
                  </a:cubicBezTo>
                  <a:cubicBezTo>
                    <a:pt x="148336" y="420751"/>
                    <a:pt x="140843" y="463550"/>
                    <a:pt x="131318" y="499745"/>
                  </a:cubicBezTo>
                  <a:cubicBezTo>
                    <a:pt x="118872" y="546735"/>
                    <a:pt x="102743" y="581914"/>
                    <a:pt x="82169" y="607441"/>
                  </a:cubicBezTo>
                  <a:cubicBezTo>
                    <a:pt x="60579" y="634238"/>
                    <a:pt x="34417" y="651764"/>
                    <a:pt x="4445" y="659511"/>
                  </a:cubicBez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01955" y="250190"/>
              <a:ext cx="1327531" cy="138684"/>
            </a:xfrm>
            <a:custGeom>
              <a:avLst/>
              <a:gdLst/>
              <a:ahLst/>
              <a:cxnLst/>
              <a:rect l="l" t="t" r="r" b="b"/>
              <a:pathLst>
                <a:path w="1327531" h="138684" extrusionOk="0">
                  <a:moveTo>
                    <a:pt x="739140" y="138684"/>
                  </a:moveTo>
                  <a:cubicBezTo>
                    <a:pt x="650875" y="138684"/>
                    <a:pt x="561086" y="133350"/>
                    <a:pt x="470027" y="122809"/>
                  </a:cubicBezTo>
                  <a:cubicBezTo>
                    <a:pt x="311150" y="104267"/>
                    <a:pt x="153035" y="68834"/>
                    <a:pt x="0" y="17399"/>
                  </a:cubicBezTo>
                  <a:lnTo>
                    <a:pt x="5842" y="0"/>
                  </a:lnTo>
                  <a:cubicBezTo>
                    <a:pt x="157607" y="51054"/>
                    <a:pt x="314579" y="86106"/>
                    <a:pt x="472186" y="104521"/>
                  </a:cubicBezTo>
                  <a:cubicBezTo>
                    <a:pt x="662686" y="126746"/>
                    <a:pt x="848233" y="125476"/>
                    <a:pt x="1023366" y="100838"/>
                  </a:cubicBezTo>
                  <a:cubicBezTo>
                    <a:pt x="1131443" y="85598"/>
                    <a:pt x="1228979" y="62992"/>
                    <a:pt x="1321689" y="31623"/>
                  </a:cubicBezTo>
                  <a:lnTo>
                    <a:pt x="1327531" y="49022"/>
                  </a:lnTo>
                  <a:cubicBezTo>
                    <a:pt x="1233805" y="80772"/>
                    <a:pt x="1135126" y="103632"/>
                    <a:pt x="1025906" y="118999"/>
                  </a:cubicBezTo>
                  <a:cubicBezTo>
                    <a:pt x="932942" y="132080"/>
                    <a:pt x="837057" y="138557"/>
                    <a:pt x="739140" y="138557"/>
                  </a:cubicBez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78892" y="349250"/>
              <a:ext cx="324104" cy="237236"/>
            </a:xfrm>
            <a:custGeom>
              <a:avLst/>
              <a:gdLst/>
              <a:ahLst/>
              <a:cxnLst/>
              <a:rect l="l" t="t" r="r" b="b"/>
              <a:pathLst>
                <a:path w="324104" h="237236" extrusionOk="0">
                  <a:moveTo>
                    <a:pt x="7112" y="237236"/>
                  </a:moveTo>
                  <a:lnTo>
                    <a:pt x="0" y="220345"/>
                  </a:lnTo>
                  <a:cubicBezTo>
                    <a:pt x="38481" y="204089"/>
                    <a:pt x="69850" y="189357"/>
                    <a:pt x="98806" y="174117"/>
                  </a:cubicBezTo>
                  <a:cubicBezTo>
                    <a:pt x="122174" y="161798"/>
                    <a:pt x="145415" y="148336"/>
                    <a:pt x="167640" y="134366"/>
                  </a:cubicBezTo>
                  <a:cubicBezTo>
                    <a:pt x="210312" y="107442"/>
                    <a:pt x="239776" y="84582"/>
                    <a:pt x="263144" y="60325"/>
                  </a:cubicBezTo>
                  <a:cubicBezTo>
                    <a:pt x="281940" y="40767"/>
                    <a:pt x="296545" y="20955"/>
                    <a:pt x="307848" y="0"/>
                  </a:cubicBezTo>
                  <a:lnTo>
                    <a:pt x="324104" y="8636"/>
                  </a:lnTo>
                  <a:cubicBezTo>
                    <a:pt x="312039" y="31115"/>
                    <a:pt x="296418" y="52197"/>
                    <a:pt x="276479" y="73025"/>
                  </a:cubicBezTo>
                  <a:cubicBezTo>
                    <a:pt x="251968" y="98425"/>
                    <a:pt x="221488" y="122174"/>
                    <a:pt x="177546" y="149860"/>
                  </a:cubicBezTo>
                  <a:cubicBezTo>
                    <a:pt x="154813" y="164211"/>
                    <a:pt x="131191" y="177800"/>
                    <a:pt x="107442" y="190373"/>
                  </a:cubicBezTo>
                  <a:cubicBezTo>
                    <a:pt x="78105" y="205867"/>
                    <a:pt x="46228" y="220726"/>
                    <a:pt x="7239" y="237236"/>
                  </a:cubicBez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599311" y="355727"/>
              <a:ext cx="268605" cy="272415"/>
            </a:xfrm>
            <a:custGeom>
              <a:avLst/>
              <a:gdLst/>
              <a:ahLst/>
              <a:cxnLst/>
              <a:rect l="l" t="t" r="r" b="b"/>
              <a:pathLst>
                <a:path w="268605" h="272415" extrusionOk="0">
                  <a:moveTo>
                    <a:pt x="265811" y="272415"/>
                  </a:moveTo>
                  <a:cubicBezTo>
                    <a:pt x="214884" y="264922"/>
                    <a:pt x="167767" y="243078"/>
                    <a:pt x="125730" y="207645"/>
                  </a:cubicBezTo>
                  <a:cubicBezTo>
                    <a:pt x="97282" y="183642"/>
                    <a:pt x="71882" y="153416"/>
                    <a:pt x="50292" y="117983"/>
                  </a:cubicBezTo>
                  <a:cubicBezTo>
                    <a:pt x="30099" y="84836"/>
                    <a:pt x="13208" y="47117"/>
                    <a:pt x="0" y="5588"/>
                  </a:cubicBezTo>
                  <a:lnTo>
                    <a:pt x="17526" y="0"/>
                  </a:lnTo>
                  <a:cubicBezTo>
                    <a:pt x="43942" y="82550"/>
                    <a:pt x="85471" y="149479"/>
                    <a:pt x="137668" y="193548"/>
                  </a:cubicBezTo>
                  <a:cubicBezTo>
                    <a:pt x="177038" y="226822"/>
                    <a:pt x="221107" y="247142"/>
                    <a:pt x="268605" y="254254"/>
                  </a:cubicBezTo>
                  <a:lnTo>
                    <a:pt x="265938" y="272415"/>
                  </a:ln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056259" y="463931"/>
              <a:ext cx="62865" cy="846963"/>
            </a:xfrm>
            <a:custGeom>
              <a:avLst/>
              <a:gdLst/>
              <a:ahLst/>
              <a:cxnLst/>
              <a:rect l="l" t="t" r="r" b="b"/>
              <a:pathLst>
                <a:path w="62865" h="846963" extrusionOk="0">
                  <a:moveTo>
                    <a:pt x="18161" y="846963"/>
                  </a:moveTo>
                  <a:lnTo>
                    <a:pt x="0" y="844423"/>
                  </a:lnTo>
                  <a:cubicBezTo>
                    <a:pt x="15875" y="729996"/>
                    <a:pt x="26924" y="612902"/>
                    <a:pt x="34036" y="486537"/>
                  </a:cubicBezTo>
                  <a:cubicBezTo>
                    <a:pt x="42545" y="333375"/>
                    <a:pt x="44450" y="174371"/>
                    <a:pt x="39878" y="508"/>
                  </a:cubicBezTo>
                  <a:lnTo>
                    <a:pt x="58293" y="0"/>
                  </a:lnTo>
                  <a:cubicBezTo>
                    <a:pt x="62865" y="174498"/>
                    <a:pt x="60960" y="334010"/>
                    <a:pt x="52451" y="487553"/>
                  </a:cubicBezTo>
                  <a:cubicBezTo>
                    <a:pt x="45339" y="614426"/>
                    <a:pt x="34163" y="732028"/>
                    <a:pt x="18288" y="846963"/>
                  </a:cubicBez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46328" y="234950"/>
              <a:ext cx="337439" cy="213233"/>
            </a:xfrm>
            <a:custGeom>
              <a:avLst/>
              <a:gdLst/>
              <a:ahLst/>
              <a:cxnLst/>
              <a:rect l="l" t="t" r="r" b="b"/>
              <a:pathLst>
                <a:path w="337439" h="213233" extrusionOk="0">
                  <a:moveTo>
                    <a:pt x="287274" y="34163"/>
                  </a:moveTo>
                  <a:cubicBezTo>
                    <a:pt x="289687" y="41529"/>
                    <a:pt x="233172" y="55245"/>
                    <a:pt x="180340" y="91440"/>
                  </a:cubicBezTo>
                  <a:cubicBezTo>
                    <a:pt x="133096" y="123698"/>
                    <a:pt x="95631" y="169164"/>
                    <a:pt x="62484" y="176276"/>
                  </a:cubicBezTo>
                  <a:cubicBezTo>
                    <a:pt x="49403" y="179070"/>
                    <a:pt x="37846" y="176149"/>
                    <a:pt x="32766" y="168529"/>
                  </a:cubicBezTo>
                  <a:cubicBezTo>
                    <a:pt x="26289" y="159004"/>
                    <a:pt x="31115" y="143002"/>
                    <a:pt x="40132" y="126619"/>
                  </a:cubicBezTo>
                  <a:cubicBezTo>
                    <a:pt x="59944" y="90805"/>
                    <a:pt x="97409" y="60071"/>
                    <a:pt x="140589" y="43815"/>
                  </a:cubicBezTo>
                  <a:cubicBezTo>
                    <a:pt x="180086" y="29083"/>
                    <a:pt x="223139" y="25781"/>
                    <a:pt x="266319" y="29210"/>
                  </a:cubicBezTo>
                  <a:cubicBezTo>
                    <a:pt x="276606" y="30099"/>
                    <a:pt x="286004" y="30988"/>
                    <a:pt x="287274" y="34163"/>
                  </a:cubicBezTo>
                  <a:close/>
                  <a:moveTo>
                    <a:pt x="287909" y="9525"/>
                  </a:moveTo>
                  <a:cubicBezTo>
                    <a:pt x="277368" y="17907"/>
                    <a:pt x="246507" y="4445"/>
                    <a:pt x="213741" y="2159"/>
                  </a:cubicBezTo>
                  <a:cubicBezTo>
                    <a:pt x="188468" y="381"/>
                    <a:pt x="162814" y="6985"/>
                    <a:pt x="138557" y="16510"/>
                  </a:cubicBezTo>
                  <a:cubicBezTo>
                    <a:pt x="73152" y="42164"/>
                    <a:pt x="19304" y="100965"/>
                    <a:pt x="4826" y="149225"/>
                  </a:cubicBezTo>
                  <a:cubicBezTo>
                    <a:pt x="889" y="162179"/>
                    <a:pt x="0" y="173990"/>
                    <a:pt x="3937" y="184277"/>
                  </a:cubicBezTo>
                  <a:cubicBezTo>
                    <a:pt x="8255" y="195580"/>
                    <a:pt x="18415" y="204216"/>
                    <a:pt x="31877" y="206502"/>
                  </a:cubicBezTo>
                  <a:cubicBezTo>
                    <a:pt x="70358" y="213233"/>
                    <a:pt x="130048" y="165354"/>
                    <a:pt x="194437" y="118364"/>
                  </a:cubicBezTo>
                  <a:cubicBezTo>
                    <a:pt x="211582" y="105791"/>
                    <a:pt x="228854" y="93472"/>
                    <a:pt x="246380" y="81407"/>
                  </a:cubicBezTo>
                  <a:cubicBezTo>
                    <a:pt x="265557" y="68199"/>
                    <a:pt x="284480" y="55372"/>
                    <a:pt x="304165" y="46736"/>
                  </a:cubicBezTo>
                  <a:cubicBezTo>
                    <a:pt x="314452" y="42291"/>
                    <a:pt x="324231" y="38989"/>
                    <a:pt x="329184" y="32385"/>
                  </a:cubicBezTo>
                  <a:cubicBezTo>
                    <a:pt x="337439" y="21336"/>
                    <a:pt x="332486" y="6858"/>
                    <a:pt x="319659" y="1905"/>
                  </a:cubicBezTo>
                  <a:cubicBezTo>
                    <a:pt x="314706" y="0"/>
                    <a:pt x="308737" y="508"/>
                    <a:pt x="302641" y="1143"/>
                  </a:cubicBezTo>
                  <a:cubicBezTo>
                    <a:pt x="299085" y="1524"/>
                    <a:pt x="295529" y="1905"/>
                    <a:pt x="293116" y="3810"/>
                  </a:cubicBezTo>
                  <a:cubicBezTo>
                    <a:pt x="291211" y="5334"/>
                    <a:pt x="290068" y="7747"/>
                    <a:pt x="288036" y="9525"/>
                  </a:cubicBezTo>
                </a:path>
              </a:pathLst>
            </a:custGeom>
            <a:solidFill>
              <a:srgbClr val="FFE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14603" y="232156"/>
              <a:ext cx="399415" cy="484632"/>
            </a:xfrm>
            <a:custGeom>
              <a:avLst/>
              <a:gdLst/>
              <a:ahLst/>
              <a:cxnLst/>
              <a:rect l="l" t="t" r="r" b="b"/>
              <a:pathLst>
                <a:path w="399415" h="484632" extrusionOk="0">
                  <a:moveTo>
                    <a:pt x="169037" y="30734"/>
                  </a:moveTo>
                  <a:cubicBezTo>
                    <a:pt x="166116" y="41402"/>
                    <a:pt x="214122" y="69342"/>
                    <a:pt x="251968" y="112268"/>
                  </a:cubicBezTo>
                  <a:cubicBezTo>
                    <a:pt x="287401" y="152527"/>
                    <a:pt x="311785" y="201676"/>
                    <a:pt x="340487" y="215265"/>
                  </a:cubicBezTo>
                  <a:cubicBezTo>
                    <a:pt x="351790" y="220599"/>
                    <a:pt x="362966" y="220472"/>
                    <a:pt x="369189" y="214757"/>
                  </a:cubicBezTo>
                  <a:cubicBezTo>
                    <a:pt x="377190" y="207518"/>
                    <a:pt x="376682" y="192151"/>
                    <a:pt x="371729" y="175133"/>
                  </a:cubicBezTo>
                  <a:cubicBezTo>
                    <a:pt x="361569" y="139700"/>
                    <a:pt x="333248" y="103378"/>
                    <a:pt x="298704" y="77724"/>
                  </a:cubicBezTo>
                  <a:cubicBezTo>
                    <a:pt x="234315" y="30099"/>
                    <a:pt x="173990" y="16002"/>
                    <a:pt x="169164" y="30734"/>
                  </a:cubicBezTo>
                  <a:close/>
                  <a:moveTo>
                    <a:pt x="137414" y="30734"/>
                  </a:moveTo>
                  <a:cubicBezTo>
                    <a:pt x="136906" y="28194"/>
                    <a:pt x="134620" y="26162"/>
                    <a:pt x="134493" y="23876"/>
                  </a:cubicBezTo>
                  <a:cubicBezTo>
                    <a:pt x="134112" y="18161"/>
                    <a:pt x="143637" y="11811"/>
                    <a:pt x="158877" y="8509"/>
                  </a:cubicBezTo>
                  <a:cubicBezTo>
                    <a:pt x="198755" y="0"/>
                    <a:pt x="259080" y="17018"/>
                    <a:pt x="306451" y="53467"/>
                  </a:cubicBezTo>
                  <a:cubicBezTo>
                    <a:pt x="360045" y="94615"/>
                    <a:pt x="396367" y="154559"/>
                    <a:pt x="398780" y="203581"/>
                  </a:cubicBezTo>
                  <a:cubicBezTo>
                    <a:pt x="399415" y="216027"/>
                    <a:pt x="397764" y="227203"/>
                    <a:pt x="391795" y="235585"/>
                  </a:cubicBezTo>
                  <a:cubicBezTo>
                    <a:pt x="385318" y="244856"/>
                    <a:pt x="374269" y="250444"/>
                    <a:pt x="361569" y="249682"/>
                  </a:cubicBezTo>
                  <a:cubicBezTo>
                    <a:pt x="325247" y="247269"/>
                    <a:pt x="281432" y="190627"/>
                    <a:pt x="233299" y="133731"/>
                  </a:cubicBezTo>
                  <a:cubicBezTo>
                    <a:pt x="220980" y="119253"/>
                    <a:pt x="208407" y="104902"/>
                    <a:pt x="195834" y="90551"/>
                  </a:cubicBezTo>
                  <a:cubicBezTo>
                    <a:pt x="174244" y="65913"/>
                    <a:pt x="157988" y="47625"/>
                    <a:pt x="156972" y="48895"/>
                  </a:cubicBezTo>
                  <a:cubicBezTo>
                    <a:pt x="156591" y="49403"/>
                    <a:pt x="159004" y="53340"/>
                    <a:pt x="161417" y="58166"/>
                  </a:cubicBezTo>
                  <a:cubicBezTo>
                    <a:pt x="169799" y="74549"/>
                    <a:pt x="175768" y="97663"/>
                    <a:pt x="181102" y="120269"/>
                  </a:cubicBezTo>
                  <a:cubicBezTo>
                    <a:pt x="186817" y="144653"/>
                    <a:pt x="192024" y="169164"/>
                    <a:pt x="196977" y="193675"/>
                  </a:cubicBezTo>
                  <a:cubicBezTo>
                    <a:pt x="202565" y="221107"/>
                    <a:pt x="207645" y="248539"/>
                    <a:pt x="214757" y="275590"/>
                  </a:cubicBezTo>
                  <a:cubicBezTo>
                    <a:pt x="222885" y="306324"/>
                    <a:pt x="233299" y="336804"/>
                    <a:pt x="236855" y="366776"/>
                  </a:cubicBezTo>
                  <a:cubicBezTo>
                    <a:pt x="239268" y="386969"/>
                    <a:pt x="238633" y="406908"/>
                    <a:pt x="235839" y="426466"/>
                  </a:cubicBezTo>
                  <a:cubicBezTo>
                    <a:pt x="233934" y="439547"/>
                    <a:pt x="231394" y="451612"/>
                    <a:pt x="222250" y="454660"/>
                  </a:cubicBezTo>
                  <a:lnTo>
                    <a:pt x="182626" y="467868"/>
                  </a:lnTo>
                  <a:cubicBezTo>
                    <a:pt x="173482" y="470916"/>
                    <a:pt x="187452" y="445897"/>
                    <a:pt x="192659" y="403733"/>
                  </a:cubicBezTo>
                  <a:cubicBezTo>
                    <a:pt x="198247" y="358267"/>
                    <a:pt x="184658" y="309753"/>
                    <a:pt x="176022" y="259588"/>
                  </a:cubicBezTo>
                  <a:cubicBezTo>
                    <a:pt x="168275" y="214630"/>
                    <a:pt x="166624" y="168910"/>
                    <a:pt x="158750" y="125857"/>
                  </a:cubicBezTo>
                  <a:cubicBezTo>
                    <a:pt x="156464" y="113284"/>
                    <a:pt x="153543" y="101092"/>
                    <a:pt x="151384" y="88646"/>
                  </a:cubicBezTo>
                  <a:cubicBezTo>
                    <a:pt x="148082" y="69977"/>
                    <a:pt x="146050" y="52451"/>
                    <a:pt x="142875" y="51689"/>
                  </a:cubicBezTo>
                  <a:cubicBezTo>
                    <a:pt x="137414" y="50292"/>
                    <a:pt x="130429" y="93726"/>
                    <a:pt x="122047" y="149733"/>
                  </a:cubicBezTo>
                  <a:cubicBezTo>
                    <a:pt x="117221" y="182118"/>
                    <a:pt x="112014" y="214503"/>
                    <a:pt x="109728" y="247015"/>
                  </a:cubicBezTo>
                  <a:cubicBezTo>
                    <a:pt x="106807" y="287655"/>
                    <a:pt x="107569" y="328930"/>
                    <a:pt x="101346" y="367792"/>
                  </a:cubicBezTo>
                  <a:cubicBezTo>
                    <a:pt x="97155" y="394335"/>
                    <a:pt x="90043" y="419481"/>
                    <a:pt x="76581" y="441198"/>
                  </a:cubicBezTo>
                  <a:cubicBezTo>
                    <a:pt x="58547" y="470281"/>
                    <a:pt x="37846" y="484632"/>
                    <a:pt x="28956" y="472313"/>
                  </a:cubicBezTo>
                  <a:lnTo>
                    <a:pt x="8128" y="443484"/>
                  </a:lnTo>
                  <a:cubicBezTo>
                    <a:pt x="0" y="432308"/>
                    <a:pt x="23114" y="421894"/>
                    <a:pt x="38354" y="401828"/>
                  </a:cubicBezTo>
                  <a:cubicBezTo>
                    <a:pt x="51435" y="384556"/>
                    <a:pt x="56515" y="361315"/>
                    <a:pt x="61341" y="337566"/>
                  </a:cubicBezTo>
                  <a:cubicBezTo>
                    <a:pt x="68580" y="302133"/>
                    <a:pt x="76327" y="266446"/>
                    <a:pt x="82550" y="230505"/>
                  </a:cubicBezTo>
                  <a:cubicBezTo>
                    <a:pt x="88265" y="197231"/>
                    <a:pt x="93091" y="163576"/>
                    <a:pt x="99695" y="130683"/>
                  </a:cubicBezTo>
                  <a:cubicBezTo>
                    <a:pt x="104267" y="107569"/>
                    <a:pt x="109728" y="84201"/>
                    <a:pt x="118110" y="66675"/>
                  </a:cubicBezTo>
                  <a:cubicBezTo>
                    <a:pt x="120904" y="60833"/>
                    <a:pt x="123952" y="55499"/>
                    <a:pt x="127381" y="50546"/>
                  </a:cubicBezTo>
                  <a:cubicBezTo>
                    <a:pt x="132715" y="42799"/>
                    <a:pt x="138430" y="35814"/>
                    <a:pt x="137414" y="30607"/>
                  </a:cubicBezTo>
                </a:path>
              </a:pathLst>
            </a:custGeom>
            <a:solidFill>
              <a:srgbClr val="FFE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71551" y="115697"/>
              <a:ext cx="247523" cy="168783"/>
            </a:xfrm>
            <a:custGeom>
              <a:avLst/>
              <a:gdLst/>
              <a:ahLst/>
              <a:cxnLst/>
              <a:rect l="l" t="t" r="r" b="b"/>
              <a:pathLst>
                <a:path w="247523" h="168783" extrusionOk="0">
                  <a:moveTo>
                    <a:pt x="152400" y="168783"/>
                  </a:moveTo>
                  <a:lnTo>
                    <a:pt x="135128" y="164084"/>
                  </a:lnTo>
                  <a:cubicBezTo>
                    <a:pt x="135890" y="134493"/>
                    <a:pt x="136652" y="107315"/>
                    <a:pt x="137541" y="81026"/>
                  </a:cubicBezTo>
                  <a:cubicBezTo>
                    <a:pt x="138049" y="67056"/>
                    <a:pt x="138430" y="53721"/>
                    <a:pt x="138938" y="40767"/>
                  </a:cubicBezTo>
                  <a:cubicBezTo>
                    <a:pt x="120904" y="56769"/>
                    <a:pt x="105537" y="72898"/>
                    <a:pt x="92329" y="89535"/>
                  </a:cubicBezTo>
                  <a:cubicBezTo>
                    <a:pt x="79248" y="106045"/>
                    <a:pt x="68834" y="122301"/>
                    <a:pt x="60452" y="139192"/>
                  </a:cubicBezTo>
                  <a:lnTo>
                    <a:pt x="55880" y="148463"/>
                  </a:lnTo>
                  <a:lnTo>
                    <a:pt x="38608" y="137160"/>
                  </a:lnTo>
                  <a:lnTo>
                    <a:pt x="46736" y="60833"/>
                  </a:lnTo>
                  <a:cubicBezTo>
                    <a:pt x="37338" y="78613"/>
                    <a:pt x="27305" y="97282"/>
                    <a:pt x="16256" y="118110"/>
                  </a:cubicBezTo>
                  <a:lnTo>
                    <a:pt x="0" y="109347"/>
                  </a:lnTo>
                  <a:cubicBezTo>
                    <a:pt x="11557" y="87884"/>
                    <a:pt x="21844" y="68453"/>
                    <a:pt x="31496" y="50165"/>
                  </a:cubicBezTo>
                  <a:cubicBezTo>
                    <a:pt x="39116" y="35687"/>
                    <a:pt x="46101" y="22479"/>
                    <a:pt x="52705" y="9652"/>
                  </a:cubicBezTo>
                  <a:lnTo>
                    <a:pt x="69977" y="14859"/>
                  </a:lnTo>
                  <a:lnTo>
                    <a:pt x="60706" y="101473"/>
                  </a:lnTo>
                  <a:cubicBezTo>
                    <a:pt x="65913" y="93599"/>
                    <a:pt x="71501" y="85852"/>
                    <a:pt x="77724" y="77978"/>
                  </a:cubicBezTo>
                  <a:cubicBezTo>
                    <a:pt x="95504" y="55626"/>
                    <a:pt x="116840" y="34290"/>
                    <a:pt x="143002" y="12954"/>
                  </a:cubicBezTo>
                  <a:lnTo>
                    <a:pt x="158877" y="0"/>
                  </a:lnTo>
                  <a:lnTo>
                    <a:pt x="157988" y="20447"/>
                  </a:lnTo>
                  <a:cubicBezTo>
                    <a:pt x="157226" y="40005"/>
                    <a:pt x="156464" y="60071"/>
                    <a:pt x="155702" y="81534"/>
                  </a:cubicBezTo>
                  <a:cubicBezTo>
                    <a:pt x="155194" y="97028"/>
                    <a:pt x="154686" y="112776"/>
                    <a:pt x="154178" y="129159"/>
                  </a:cubicBezTo>
                  <a:cubicBezTo>
                    <a:pt x="161925" y="116840"/>
                    <a:pt x="170180" y="104902"/>
                    <a:pt x="178689" y="93345"/>
                  </a:cubicBezTo>
                  <a:cubicBezTo>
                    <a:pt x="193294" y="73533"/>
                    <a:pt x="209296" y="54610"/>
                    <a:pt x="225933" y="37211"/>
                  </a:cubicBezTo>
                  <a:lnTo>
                    <a:pt x="247523" y="14732"/>
                  </a:lnTo>
                  <a:lnTo>
                    <a:pt x="241554" y="45339"/>
                  </a:lnTo>
                  <a:cubicBezTo>
                    <a:pt x="238125" y="62865"/>
                    <a:pt x="235458" y="81280"/>
                    <a:pt x="233680" y="99949"/>
                  </a:cubicBezTo>
                  <a:cubicBezTo>
                    <a:pt x="231648" y="121031"/>
                    <a:pt x="230505" y="143129"/>
                    <a:pt x="230378" y="165735"/>
                  </a:cubicBezTo>
                  <a:lnTo>
                    <a:pt x="211963" y="165608"/>
                  </a:lnTo>
                  <a:cubicBezTo>
                    <a:pt x="212090" y="142367"/>
                    <a:pt x="213233" y="119634"/>
                    <a:pt x="215392" y="98044"/>
                  </a:cubicBezTo>
                  <a:cubicBezTo>
                    <a:pt x="216281" y="89535"/>
                    <a:pt x="217297" y="81026"/>
                    <a:pt x="218440" y="72771"/>
                  </a:cubicBezTo>
                  <a:cubicBezTo>
                    <a:pt x="209804" y="82804"/>
                    <a:pt x="201422" y="93345"/>
                    <a:pt x="193548" y="104140"/>
                  </a:cubicBezTo>
                  <a:cubicBezTo>
                    <a:pt x="178689" y="124333"/>
                    <a:pt x="164719" y="145923"/>
                    <a:pt x="152146" y="168529"/>
                  </a:cubicBez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38049" y="1471803"/>
              <a:ext cx="759841" cy="170180"/>
            </a:xfrm>
            <a:custGeom>
              <a:avLst/>
              <a:gdLst/>
              <a:ahLst/>
              <a:cxnLst/>
              <a:rect l="l" t="t" r="r" b="b"/>
              <a:pathLst>
                <a:path w="759841" h="170180" extrusionOk="0">
                  <a:moveTo>
                    <a:pt x="759714" y="170053"/>
                  </a:moveTo>
                  <a:cubicBezTo>
                    <a:pt x="618109" y="168910"/>
                    <a:pt x="479679" y="154305"/>
                    <a:pt x="348234" y="126619"/>
                  </a:cubicBezTo>
                  <a:cubicBezTo>
                    <a:pt x="227076" y="101092"/>
                    <a:pt x="109982" y="64135"/>
                    <a:pt x="0" y="16891"/>
                  </a:cubicBezTo>
                  <a:lnTo>
                    <a:pt x="7239" y="0"/>
                  </a:lnTo>
                  <a:cubicBezTo>
                    <a:pt x="116078" y="46863"/>
                    <a:pt x="232156" y="83439"/>
                    <a:pt x="352044" y="108712"/>
                  </a:cubicBezTo>
                  <a:cubicBezTo>
                    <a:pt x="482346" y="136144"/>
                    <a:pt x="619506" y="150622"/>
                    <a:pt x="759841" y="151765"/>
                  </a:cubicBezTo>
                  <a:lnTo>
                    <a:pt x="759714" y="170180"/>
                  </a:ln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146175" y="1546098"/>
              <a:ext cx="887222" cy="160401"/>
            </a:xfrm>
            <a:custGeom>
              <a:avLst/>
              <a:gdLst/>
              <a:ahLst/>
              <a:cxnLst/>
              <a:rect l="l" t="t" r="r" b="b"/>
              <a:pathLst>
                <a:path w="887222" h="160401" extrusionOk="0">
                  <a:moveTo>
                    <a:pt x="315214" y="160274"/>
                  </a:moveTo>
                  <a:cubicBezTo>
                    <a:pt x="300609" y="160274"/>
                    <a:pt x="286004" y="160020"/>
                    <a:pt x="271272" y="159639"/>
                  </a:cubicBezTo>
                  <a:cubicBezTo>
                    <a:pt x="179451" y="157099"/>
                    <a:pt x="88138" y="144526"/>
                    <a:pt x="0" y="122047"/>
                  </a:cubicBezTo>
                  <a:lnTo>
                    <a:pt x="4572" y="104267"/>
                  </a:lnTo>
                  <a:cubicBezTo>
                    <a:pt x="91440" y="126365"/>
                    <a:pt x="181356" y="138811"/>
                    <a:pt x="271780" y="141351"/>
                  </a:cubicBezTo>
                  <a:cubicBezTo>
                    <a:pt x="453517" y="146431"/>
                    <a:pt x="620395" y="120142"/>
                    <a:pt x="754507" y="65405"/>
                  </a:cubicBezTo>
                  <a:cubicBezTo>
                    <a:pt x="803783" y="45339"/>
                    <a:pt x="842518" y="24511"/>
                    <a:pt x="876427" y="0"/>
                  </a:cubicBezTo>
                  <a:lnTo>
                    <a:pt x="887222" y="14859"/>
                  </a:lnTo>
                  <a:cubicBezTo>
                    <a:pt x="852043" y="40259"/>
                    <a:pt x="812165" y="61722"/>
                    <a:pt x="761492" y="82423"/>
                  </a:cubicBezTo>
                  <a:cubicBezTo>
                    <a:pt x="636016" y="133604"/>
                    <a:pt x="482473" y="160401"/>
                    <a:pt x="315341" y="160401"/>
                  </a:cubicBezTo>
                </a:path>
              </a:pathLst>
            </a:custGeom>
            <a:solidFill>
              <a:srgbClr val="2A6C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5632691" y="1649651"/>
            <a:ext cx="2172596" cy="2066931"/>
            <a:chOff x="63500" y="63500"/>
            <a:chExt cx="2172589" cy="2066925"/>
          </a:xfrm>
        </p:grpSpPr>
        <p:sp>
          <p:nvSpPr>
            <p:cNvPr id="143" name="Google Shape;143;p3"/>
            <p:cNvSpPr/>
            <p:nvPr/>
          </p:nvSpPr>
          <p:spPr>
            <a:xfrm>
              <a:off x="805688" y="63500"/>
              <a:ext cx="688213" cy="311023"/>
            </a:xfrm>
            <a:custGeom>
              <a:avLst/>
              <a:gdLst/>
              <a:ahLst/>
              <a:cxnLst/>
              <a:rect l="l" t="t" r="r" b="b"/>
              <a:pathLst>
                <a:path w="688213" h="311023" extrusionOk="0">
                  <a:moveTo>
                    <a:pt x="0" y="0"/>
                  </a:moveTo>
                  <a:cubicBezTo>
                    <a:pt x="213360" y="59817"/>
                    <a:pt x="474853" y="59817"/>
                    <a:pt x="688213" y="0"/>
                  </a:cubicBezTo>
                  <a:cubicBezTo>
                    <a:pt x="688213" y="83820"/>
                    <a:pt x="688213" y="167640"/>
                    <a:pt x="688213" y="251460"/>
                  </a:cubicBezTo>
                  <a:cubicBezTo>
                    <a:pt x="479298" y="310261"/>
                    <a:pt x="224155" y="311023"/>
                    <a:pt x="13335" y="255270"/>
                  </a:cubicBezTo>
                  <a:cubicBezTo>
                    <a:pt x="8890" y="170180"/>
                    <a:pt x="4445" y="85090"/>
                    <a:pt x="0" y="0"/>
                  </a:cubicBezTo>
                </a:path>
              </a:pathLst>
            </a:custGeom>
            <a:solidFill>
              <a:srgbClr val="AB2C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3500" y="63500"/>
              <a:ext cx="2172589" cy="2066925"/>
            </a:xfrm>
            <a:custGeom>
              <a:avLst/>
              <a:gdLst/>
              <a:ahLst/>
              <a:cxnLst/>
              <a:rect l="l" t="t" r="r" b="b"/>
              <a:pathLst>
                <a:path w="2172589" h="2066925" extrusionOk="0">
                  <a:moveTo>
                    <a:pt x="742188" y="0"/>
                  </a:moveTo>
                  <a:lnTo>
                    <a:pt x="435356" y="157607"/>
                  </a:lnTo>
                  <a:cubicBezTo>
                    <a:pt x="334518" y="213868"/>
                    <a:pt x="339979" y="178181"/>
                    <a:pt x="0" y="672084"/>
                  </a:cubicBezTo>
                  <a:cubicBezTo>
                    <a:pt x="51816" y="721868"/>
                    <a:pt x="356108" y="933704"/>
                    <a:pt x="356108" y="933704"/>
                  </a:cubicBezTo>
                  <a:lnTo>
                    <a:pt x="514350" y="750824"/>
                  </a:lnTo>
                  <a:lnTo>
                    <a:pt x="514350" y="1974342"/>
                  </a:lnTo>
                  <a:cubicBezTo>
                    <a:pt x="514350" y="1990090"/>
                    <a:pt x="525018" y="2003679"/>
                    <a:pt x="540258" y="2007489"/>
                  </a:cubicBezTo>
                  <a:cubicBezTo>
                    <a:pt x="619887" y="2027301"/>
                    <a:pt x="867791" y="2064893"/>
                    <a:pt x="1069086" y="2066925"/>
                  </a:cubicBezTo>
                  <a:lnTo>
                    <a:pt x="1103630" y="2066925"/>
                  </a:lnTo>
                  <a:cubicBezTo>
                    <a:pt x="1304925" y="2064766"/>
                    <a:pt x="1552829" y="2027174"/>
                    <a:pt x="1632458" y="2007489"/>
                  </a:cubicBezTo>
                  <a:cubicBezTo>
                    <a:pt x="1647698" y="2003679"/>
                    <a:pt x="1658366" y="1990090"/>
                    <a:pt x="1658366" y="1974342"/>
                  </a:cubicBezTo>
                  <a:lnTo>
                    <a:pt x="1658366" y="750824"/>
                  </a:lnTo>
                  <a:lnTo>
                    <a:pt x="1816481" y="933704"/>
                  </a:lnTo>
                  <a:cubicBezTo>
                    <a:pt x="1816481" y="933704"/>
                    <a:pt x="2120773" y="721868"/>
                    <a:pt x="2172589" y="672084"/>
                  </a:cubicBezTo>
                  <a:cubicBezTo>
                    <a:pt x="1832610" y="178181"/>
                    <a:pt x="1838071" y="213741"/>
                    <a:pt x="1737233" y="157607"/>
                  </a:cubicBezTo>
                  <a:lnTo>
                    <a:pt x="1430401" y="0"/>
                  </a:lnTo>
                  <a:cubicBezTo>
                    <a:pt x="1352296" y="105156"/>
                    <a:pt x="1227201" y="173228"/>
                    <a:pt x="1086358" y="173228"/>
                  </a:cubicBezTo>
                  <a:cubicBezTo>
                    <a:pt x="945515" y="173228"/>
                    <a:pt x="820293" y="105156"/>
                    <a:pt x="742188" y="0"/>
                  </a:cubicBezTo>
                  <a:close/>
                </a:path>
              </a:pathLst>
            </a:custGeom>
            <a:solidFill>
              <a:srgbClr val="E63B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46633" y="81534"/>
              <a:ext cx="806323" cy="223139"/>
            </a:xfrm>
            <a:custGeom>
              <a:avLst/>
              <a:gdLst/>
              <a:ahLst/>
              <a:cxnLst/>
              <a:rect l="l" t="t" r="r" b="b"/>
              <a:pathLst>
                <a:path w="806323" h="223139" extrusionOk="0">
                  <a:moveTo>
                    <a:pt x="782320" y="0"/>
                  </a:moveTo>
                  <a:lnTo>
                    <a:pt x="781558" y="1016"/>
                  </a:lnTo>
                  <a:cubicBezTo>
                    <a:pt x="691515" y="124968"/>
                    <a:pt x="553593" y="196088"/>
                    <a:pt x="403098" y="196088"/>
                  </a:cubicBezTo>
                  <a:cubicBezTo>
                    <a:pt x="252603" y="196088"/>
                    <a:pt x="114681" y="124968"/>
                    <a:pt x="24638" y="889"/>
                  </a:cubicBezTo>
                  <a:lnTo>
                    <a:pt x="23876" y="0"/>
                  </a:lnTo>
                  <a:lnTo>
                    <a:pt x="0" y="12319"/>
                  </a:lnTo>
                  <a:lnTo>
                    <a:pt x="3429" y="17145"/>
                  </a:lnTo>
                  <a:cubicBezTo>
                    <a:pt x="98425" y="148082"/>
                    <a:pt x="244094" y="223139"/>
                    <a:pt x="403098" y="223139"/>
                  </a:cubicBezTo>
                  <a:cubicBezTo>
                    <a:pt x="562102" y="223139"/>
                    <a:pt x="707771" y="148082"/>
                    <a:pt x="802767" y="17145"/>
                  </a:cubicBezTo>
                  <a:lnTo>
                    <a:pt x="806323" y="12319"/>
                  </a:lnTo>
                  <a:lnTo>
                    <a:pt x="782320" y="0"/>
                  </a:lnTo>
                </a:path>
              </a:pathLst>
            </a:custGeom>
            <a:solidFill>
              <a:srgbClr val="AB2C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08889" y="297561"/>
              <a:ext cx="84836" cy="564896"/>
            </a:xfrm>
            <a:custGeom>
              <a:avLst/>
              <a:gdLst/>
              <a:ahLst/>
              <a:cxnLst/>
              <a:rect l="l" t="t" r="r" b="b"/>
              <a:pathLst>
                <a:path w="84836" h="564896" extrusionOk="0">
                  <a:moveTo>
                    <a:pt x="68961" y="516763"/>
                  </a:moveTo>
                  <a:lnTo>
                    <a:pt x="68961" y="518160"/>
                  </a:lnTo>
                  <a:cubicBezTo>
                    <a:pt x="72009" y="427609"/>
                    <a:pt x="84836" y="200025"/>
                    <a:pt x="0" y="0"/>
                  </a:cubicBezTo>
                  <a:cubicBezTo>
                    <a:pt x="12192" y="41656"/>
                    <a:pt x="61341" y="198120"/>
                    <a:pt x="27305" y="564896"/>
                  </a:cubicBezTo>
                  <a:lnTo>
                    <a:pt x="68834" y="516890"/>
                  </a:lnTo>
                </a:path>
              </a:pathLst>
            </a:custGeom>
            <a:solidFill>
              <a:srgbClr val="B52E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705864" y="297561"/>
              <a:ext cx="84836" cy="564896"/>
            </a:xfrm>
            <a:custGeom>
              <a:avLst/>
              <a:gdLst/>
              <a:ahLst/>
              <a:cxnLst/>
              <a:rect l="l" t="t" r="r" b="b"/>
              <a:pathLst>
                <a:path w="84836" h="564896" extrusionOk="0">
                  <a:moveTo>
                    <a:pt x="15875" y="516763"/>
                  </a:moveTo>
                  <a:lnTo>
                    <a:pt x="15875" y="518160"/>
                  </a:lnTo>
                  <a:cubicBezTo>
                    <a:pt x="12827" y="427609"/>
                    <a:pt x="0" y="200025"/>
                    <a:pt x="84836" y="0"/>
                  </a:cubicBezTo>
                  <a:cubicBezTo>
                    <a:pt x="72644" y="41656"/>
                    <a:pt x="23495" y="198120"/>
                    <a:pt x="57531" y="564896"/>
                  </a:cubicBezTo>
                  <a:lnTo>
                    <a:pt x="16002" y="516890"/>
                  </a:lnTo>
                </a:path>
              </a:pathLst>
            </a:custGeom>
            <a:solidFill>
              <a:srgbClr val="B52E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8773" y="677545"/>
              <a:ext cx="379857" cy="282702"/>
            </a:xfrm>
            <a:custGeom>
              <a:avLst/>
              <a:gdLst/>
              <a:ahLst/>
              <a:cxnLst/>
              <a:rect l="l" t="t" r="r" b="b"/>
              <a:pathLst>
                <a:path w="379857" h="282702" extrusionOk="0">
                  <a:moveTo>
                    <a:pt x="0" y="21336"/>
                  </a:moveTo>
                  <a:lnTo>
                    <a:pt x="362839" y="282702"/>
                  </a:lnTo>
                  <a:lnTo>
                    <a:pt x="379857" y="263017"/>
                  </a:lnTo>
                  <a:lnTo>
                    <a:pt x="14732" y="0"/>
                  </a:lnTo>
                  <a:cubicBezTo>
                    <a:pt x="9906" y="6985"/>
                    <a:pt x="4953" y="14097"/>
                    <a:pt x="0" y="21336"/>
                  </a:cubicBezTo>
                </a:path>
              </a:pathLst>
            </a:custGeom>
            <a:solidFill>
              <a:srgbClr val="AB2C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830959" y="677545"/>
              <a:ext cx="379857" cy="282702"/>
            </a:xfrm>
            <a:custGeom>
              <a:avLst/>
              <a:gdLst/>
              <a:ahLst/>
              <a:cxnLst/>
              <a:rect l="l" t="t" r="r" b="b"/>
              <a:pathLst>
                <a:path w="379857" h="282702" extrusionOk="0">
                  <a:moveTo>
                    <a:pt x="17145" y="282702"/>
                  </a:moveTo>
                  <a:lnTo>
                    <a:pt x="379857" y="21336"/>
                  </a:lnTo>
                  <a:cubicBezTo>
                    <a:pt x="374904" y="14097"/>
                    <a:pt x="369951" y="6985"/>
                    <a:pt x="365125" y="0"/>
                  </a:cubicBezTo>
                  <a:lnTo>
                    <a:pt x="0" y="263017"/>
                  </a:lnTo>
                  <a:lnTo>
                    <a:pt x="17018" y="282702"/>
                  </a:lnTo>
                </a:path>
              </a:pathLst>
            </a:custGeom>
            <a:solidFill>
              <a:srgbClr val="AB2C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9971522" y="6359052"/>
            <a:ext cx="2089585" cy="1846478"/>
          </a:xfrm>
          <a:custGeom>
            <a:avLst/>
            <a:gdLst/>
            <a:ahLst/>
            <a:cxnLst/>
            <a:rect l="l" t="t" r="r" b="b"/>
            <a:pathLst>
              <a:path w="2089585" h="1846478" extrusionOk="0">
                <a:moveTo>
                  <a:pt x="0" y="0"/>
                </a:moveTo>
                <a:lnTo>
                  <a:pt x="2089585" y="0"/>
                </a:lnTo>
                <a:lnTo>
                  <a:pt x="2089585" y="1846478"/>
                </a:lnTo>
                <a:lnTo>
                  <a:pt x="0" y="1846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3"/>
          <p:cNvGrpSpPr/>
          <p:nvPr/>
        </p:nvGrpSpPr>
        <p:grpSpPr>
          <a:xfrm>
            <a:off x="11657387" y="2379151"/>
            <a:ext cx="1323845" cy="1926714"/>
            <a:chOff x="63500" y="63500"/>
            <a:chExt cx="1323848" cy="1926717"/>
          </a:xfrm>
        </p:grpSpPr>
        <p:sp>
          <p:nvSpPr>
            <p:cNvPr id="152" name="Google Shape;152;p3"/>
            <p:cNvSpPr/>
            <p:nvPr/>
          </p:nvSpPr>
          <p:spPr>
            <a:xfrm>
              <a:off x="66675" y="78994"/>
              <a:ext cx="1317752" cy="1911223"/>
            </a:xfrm>
            <a:custGeom>
              <a:avLst/>
              <a:gdLst/>
              <a:ahLst/>
              <a:cxnLst/>
              <a:rect l="l" t="t" r="r" b="b"/>
              <a:pathLst>
                <a:path w="1317752" h="1911223" extrusionOk="0">
                  <a:moveTo>
                    <a:pt x="1317752" y="858647"/>
                  </a:moveTo>
                  <a:cubicBezTo>
                    <a:pt x="1316228" y="1209421"/>
                    <a:pt x="1316990" y="1550162"/>
                    <a:pt x="1314704" y="1890776"/>
                  </a:cubicBezTo>
                  <a:cubicBezTo>
                    <a:pt x="877443" y="1911223"/>
                    <a:pt x="440309" y="1911223"/>
                    <a:pt x="3048" y="1890776"/>
                  </a:cubicBezTo>
                  <a:cubicBezTo>
                    <a:pt x="762" y="1550035"/>
                    <a:pt x="1143" y="1209294"/>
                    <a:pt x="0" y="858647"/>
                  </a:cubicBezTo>
                  <a:cubicBezTo>
                    <a:pt x="34036" y="837057"/>
                    <a:pt x="113030" y="761746"/>
                    <a:pt x="180721" y="597154"/>
                  </a:cubicBezTo>
                  <a:cubicBezTo>
                    <a:pt x="243713" y="442595"/>
                    <a:pt x="235585" y="154432"/>
                    <a:pt x="229362" y="41656"/>
                  </a:cubicBezTo>
                  <a:cubicBezTo>
                    <a:pt x="270002" y="26924"/>
                    <a:pt x="311023" y="12700"/>
                    <a:pt x="351663" y="0"/>
                  </a:cubicBezTo>
                  <a:cubicBezTo>
                    <a:pt x="348996" y="13462"/>
                    <a:pt x="346964" y="27432"/>
                    <a:pt x="345821" y="41656"/>
                  </a:cubicBezTo>
                  <a:cubicBezTo>
                    <a:pt x="408559" y="69850"/>
                    <a:pt x="550926" y="127762"/>
                    <a:pt x="656844" y="127762"/>
                  </a:cubicBezTo>
                  <a:cubicBezTo>
                    <a:pt x="764413" y="127762"/>
                    <a:pt x="907923" y="72517"/>
                    <a:pt x="970661" y="42799"/>
                  </a:cubicBezTo>
                  <a:cubicBezTo>
                    <a:pt x="969518" y="28956"/>
                    <a:pt x="967994" y="14986"/>
                    <a:pt x="965200" y="1524"/>
                  </a:cubicBezTo>
                  <a:lnTo>
                    <a:pt x="965200" y="0"/>
                  </a:lnTo>
                  <a:cubicBezTo>
                    <a:pt x="1005840" y="12700"/>
                    <a:pt x="1046861" y="27051"/>
                    <a:pt x="1087501" y="41275"/>
                  </a:cubicBezTo>
                  <a:cubicBezTo>
                    <a:pt x="1081278" y="154051"/>
                    <a:pt x="1073150" y="442214"/>
                    <a:pt x="1136650" y="596392"/>
                  </a:cubicBezTo>
                  <a:cubicBezTo>
                    <a:pt x="1204722" y="761746"/>
                    <a:pt x="1283716" y="836676"/>
                    <a:pt x="1317752" y="858647"/>
                  </a:cubicBezTo>
                  <a:close/>
                </a:path>
              </a:pathLst>
            </a:custGeom>
            <a:solidFill>
              <a:srgbClr val="7B75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5786" y="66929"/>
              <a:ext cx="1319022" cy="870331"/>
            </a:xfrm>
            <a:custGeom>
              <a:avLst/>
              <a:gdLst/>
              <a:ahLst/>
              <a:cxnLst/>
              <a:rect l="l" t="t" r="r" b="b"/>
              <a:pathLst>
                <a:path w="1319022" h="870331" extrusionOk="0">
                  <a:moveTo>
                    <a:pt x="230251" y="53721"/>
                  </a:moveTo>
                  <a:cubicBezTo>
                    <a:pt x="236474" y="166497"/>
                    <a:pt x="244602" y="454660"/>
                    <a:pt x="181102" y="608838"/>
                  </a:cubicBezTo>
                  <a:cubicBezTo>
                    <a:pt x="113411" y="773811"/>
                    <a:pt x="34417" y="848741"/>
                    <a:pt x="381" y="870331"/>
                  </a:cubicBezTo>
                  <a:cubicBezTo>
                    <a:pt x="381" y="848360"/>
                    <a:pt x="381" y="826643"/>
                    <a:pt x="0" y="804672"/>
                  </a:cubicBezTo>
                  <a:cubicBezTo>
                    <a:pt x="35560" y="771779"/>
                    <a:pt x="89027" y="705739"/>
                    <a:pt x="136144" y="591058"/>
                  </a:cubicBezTo>
                  <a:cubicBezTo>
                    <a:pt x="197993" y="440817"/>
                    <a:pt x="183769" y="149098"/>
                    <a:pt x="178689" y="71882"/>
                  </a:cubicBezTo>
                  <a:cubicBezTo>
                    <a:pt x="195707" y="66040"/>
                    <a:pt x="212725" y="59944"/>
                    <a:pt x="230124" y="53721"/>
                  </a:cubicBezTo>
                  <a:close/>
                  <a:moveTo>
                    <a:pt x="1182751" y="591058"/>
                  </a:moveTo>
                  <a:cubicBezTo>
                    <a:pt x="1120902" y="440817"/>
                    <a:pt x="1135126" y="149098"/>
                    <a:pt x="1140206" y="71882"/>
                  </a:cubicBezTo>
                  <a:cubicBezTo>
                    <a:pt x="1123188" y="65659"/>
                    <a:pt x="1105789" y="59944"/>
                    <a:pt x="1088771" y="53721"/>
                  </a:cubicBezTo>
                  <a:cubicBezTo>
                    <a:pt x="1082548" y="166497"/>
                    <a:pt x="1074420" y="454660"/>
                    <a:pt x="1137920" y="608838"/>
                  </a:cubicBezTo>
                  <a:cubicBezTo>
                    <a:pt x="1205611" y="773811"/>
                    <a:pt x="1284605" y="848741"/>
                    <a:pt x="1318641" y="870331"/>
                  </a:cubicBezTo>
                  <a:cubicBezTo>
                    <a:pt x="1318641" y="848360"/>
                    <a:pt x="1318641" y="826643"/>
                    <a:pt x="1319022" y="804672"/>
                  </a:cubicBezTo>
                  <a:cubicBezTo>
                    <a:pt x="1283081" y="771779"/>
                    <a:pt x="1229995" y="705739"/>
                    <a:pt x="1182878" y="591058"/>
                  </a:cubicBezTo>
                  <a:close/>
                  <a:moveTo>
                    <a:pt x="966470" y="13589"/>
                  </a:moveTo>
                  <a:cubicBezTo>
                    <a:pt x="970788" y="34417"/>
                    <a:pt x="972693" y="56515"/>
                    <a:pt x="972693" y="78486"/>
                  </a:cubicBezTo>
                  <a:cubicBezTo>
                    <a:pt x="972693" y="256540"/>
                    <a:pt x="832231" y="400685"/>
                    <a:pt x="659257" y="400685"/>
                  </a:cubicBezTo>
                  <a:cubicBezTo>
                    <a:pt x="486283" y="400685"/>
                    <a:pt x="345948" y="256159"/>
                    <a:pt x="345948" y="78486"/>
                  </a:cubicBezTo>
                  <a:cubicBezTo>
                    <a:pt x="345948" y="55753"/>
                    <a:pt x="348234" y="33655"/>
                    <a:pt x="352552" y="12065"/>
                  </a:cubicBezTo>
                  <a:cubicBezTo>
                    <a:pt x="366522" y="7874"/>
                    <a:pt x="379984" y="3556"/>
                    <a:pt x="393954" y="127"/>
                  </a:cubicBezTo>
                  <a:cubicBezTo>
                    <a:pt x="386969" y="25273"/>
                    <a:pt x="383159" y="51562"/>
                    <a:pt x="383159" y="78486"/>
                  </a:cubicBezTo>
                  <a:cubicBezTo>
                    <a:pt x="383159" y="235331"/>
                    <a:pt x="506984" y="362458"/>
                    <a:pt x="659384" y="362458"/>
                  </a:cubicBezTo>
                  <a:cubicBezTo>
                    <a:pt x="811784" y="362458"/>
                    <a:pt x="935609" y="235331"/>
                    <a:pt x="935609" y="78486"/>
                  </a:cubicBezTo>
                  <a:cubicBezTo>
                    <a:pt x="935609" y="76581"/>
                    <a:pt x="935609" y="74295"/>
                    <a:pt x="935609" y="72263"/>
                  </a:cubicBezTo>
                  <a:cubicBezTo>
                    <a:pt x="872871" y="128270"/>
                    <a:pt x="771906" y="164592"/>
                    <a:pt x="658622" y="164592"/>
                  </a:cubicBezTo>
                  <a:cubicBezTo>
                    <a:pt x="546481" y="164592"/>
                    <a:pt x="446659" y="129032"/>
                    <a:pt x="383540" y="74168"/>
                  </a:cubicBezTo>
                  <a:cubicBezTo>
                    <a:pt x="383921" y="48260"/>
                    <a:pt x="387858" y="23622"/>
                    <a:pt x="394335" y="0"/>
                  </a:cubicBezTo>
                  <a:cubicBezTo>
                    <a:pt x="427609" y="66802"/>
                    <a:pt x="533654" y="115951"/>
                    <a:pt x="659765" y="115951"/>
                  </a:cubicBezTo>
                  <a:cubicBezTo>
                    <a:pt x="785876" y="115951"/>
                    <a:pt x="891921" y="66929"/>
                    <a:pt x="925195" y="0"/>
                  </a:cubicBezTo>
                  <a:cubicBezTo>
                    <a:pt x="939165" y="3810"/>
                    <a:pt x="953008" y="8128"/>
                    <a:pt x="966978" y="12319"/>
                  </a:cubicBezTo>
                  <a:lnTo>
                    <a:pt x="966597" y="13462"/>
                  </a:lnTo>
                  <a:close/>
                  <a:moveTo>
                    <a:pt x="935609" y="71501"/>
                  </a:moveTo>
                  <a:cubicBezTo>
                    <a:pt x="935609" y="69215"/>
                    <a:pt x="935609" y="66421"/>
                    <a:pt x="935228" y="64135"/>
                  </a:cubicBezTo>
                  <a:cubicBezTo>
                    <a:pt x="935609" y="66802"/>
                    <a:pt x="935609" y="69215"/>
                    <a:pt x="935609" y="71501"/>
                  </a:cubicBezTo>
                  <a:close/>
                  <a:moveTo>
                    <a:pt x="929767" y="20955"/>
                  </a:moveTo>
                  <a:cubicBezTo>
                    <a:pt x="929767" y="20193"/>
                    <a:pt x="929386" y="19431"/>
                    <a:pt x="929386" y="18669"/>
                  </a:cubicBezTo>
                  <a:cubicBezTo>
                    <a:pt x="929767" y="19431"/>
                    <a:pt x="929767" y="20193"/>
                    <a:pt x="929767" y="20955"/>
                  </a:cubicBezTo>
                  <a:close/>
                  <a:moveTo>
                    <a:pt x="931672" y="31750"/>
                  </a:moveTo>
                  <a:cubicBezTo>
                    <a:pt x="931672" y="30607"/>
                    <a:pt x="931291" y="29083"/>
                    <a:pt x="931291" y="27559"/>
                  </a:cubicBezTo>
                  <a:cubicBezTo>
                    <a:pt x="931291" y="29083"/>
                    <a:pt x="931672" y="30607"/>
                    <a:pt x="931672" y="31750"/>
                  </a:cubicBezTo>
                  <a:close/>
                  <a:moveTo>
                    <a:pt x="933196" y="42164"/>
                  </a:moveTo>
                  <a:cubicBezTo>
                    <a:pt x="932815" y="40259"/>
                    <a:pt x="932815" y="38735"/>
                    <a:pt x="932434" y="36703"/>
                  </a:cubicBezTo>
                  <a:cubicBezTo>
                    <a:pt x="932815" y="38608"/>
                    <a:pt x="933196" y="40132"/>
                    <a:pt x="933196" y="42164"/>
                  </a:cubicBezTo>
                  <a:close/>
                  <a:moveTo>
                    <a:pt x="934339" y="52197"/>
                  </a:moveTo>
                  <a:cubicBezTo>
                    <a:pt x="934339" y="50292"/>
                    <a:pt x="933958" y="48006"/>
                    <a:pt x="933577" y="45974"/>
                  </a:cubicBezTo>
                  <a:cubicBezTo>
                    <a:pt x="933958" y="47879"/>
                    <a:pt x="934339" y="49784"/>
                    <a:pt x="934339" y="52197"/>
                  </a:cubicBezTo>
                  <a:close/>
                  <a:moveTo>
                    <a:pt x="935101" y="61849"/>
                  </a:moveTo>
                  <a:cubicBezTo>
                    <a:pt x="935101" y="59563"/>
                    <a:pt x="934720" y="57150"/>
                    <a:pt x="934720" y="54864"/>
                  </a:cubicBezTo>
                  <a:cubicBezTo>
                    <a:pt x="934720" y="57150"/>
                    <a:pt x="935101" y="59563"/>
                    <a:pt x="935101" y="61849"/>
                  </a:cubicBezTo>
                  <a:close/>
                </a:path>
              </a:pathLst>
            </a:custGeom>
            <a:solidFill>
              <a:srgbClr val="F4BA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3500" y="63500"/>
              <a:ext cx="1323848" cy="1923923"/>
            </a:xfrm>
            <a:custGeom>
              <a:avLst/>
              <a:gdLst/>
              <a:ahLst/>
              <a:cxnLst/>
              <a:rect l="l" t="t" r="r" b="b"/>
              <a:pathLst>
                <a:path w="1323848" h="1923923" extrusionOk="0">
                  <a:moveTo>
                    <a:pt x="396240" y="8890"/>
                  </a:moveTo>
                  <a:cubicBezTo>
                    <a:pt x="434594" y="76073"/>
                    <a:pt x="541655" y="121666"/>
                    <a:pt x="661670" y="121666"/>
                  </a:cubicBezTo>
                  <a:cubicBezTo>
                    <a:pt x="781685" y="121666"/>
                    <a:pt x="889127" y="76073"/>
                    <a:pt x="926338" y="9652"/>
                  </a:cubicBezTo>
                  <a:cubicBezTo>
                    <a:pt x="926338" y="10033"/>
                    <a:pt x="926719" y="10795"/>
                    <a:pt x="926719" y="11176"/>
                  </a:cubicBezTo>
                  <a:cubicBezTo>
                    <a:pt x="927862" y="15367"/>
                    <a:pt x="928624" y="20066"/>
                    <a:pt x="929767" y="24257"/>
                  </a:cubicBezTo>
                  <a:cubicBezTo>
                    <a:pt x="930148" y="25400"/>
                    <a:pt x="930148" y="26162"/>
                    <a:pt x="930148" y="27305"/>
                  </a:cubicBezTo>
                  <a:cubicBezTo>
                    <a:pt x="930910" y="32004"/>
                    <a:pt x="931672" y="36576"/>
                    <a:pt x="932434" y="41275"/>
                  </a:cubicBezTo>
                  <a:cubicBezTo>
                    <a:pt x="932434" y="41275"/>
                    <a:pt x="932434" y="41656"/>
                    <a:pt x="932434" y="41656"/>
                  </a:cubicBezTo>
                  <a:cubicBezTo>
                    <a:pt x="933196" y="46736"/>
                    <a:pt x="933577" y="51689"/>
                    <a:pt x="933958" y="57150"/>
                  </a:cubicBezTo>
                  <a:cubicBezTo>
                    <a:pt x="933958" y="57531"/>
                    <a:pt x="933958" y="58293"/>
                    <a:pt x="933958" y="58674"/>
                  </a:cubicBezTo>
                  <a:cubicBezTo>
                    <a:pt x="934339" y="63754"/>
                    <a:pt x="934720" y="69088"/>
                    <a:pt x="934720" y="74168"/>
                  </a:cubicBezTo>
                  <a:cubicBezTo>
                    <a:pt x="934720" y="74168"/>
                    <a:pt x="934720" y="74168"/>
                    <a:pt x="934720" y="74549"/>
                  </a:cubicBezTo>
                  <a:cubicBezTo>
                    <a:pt x="870077" y="131318"/>
                    <a:pt x="767588" y="165354"/>
                    <a:pt x="660019" y="165354"/>
                  </a:cubicBezTo>
                  <a:cubicBezTo>
                    <a:pt x="552069" y="165354"/>
                    <a:pt x="452628" y="132969"/>
                    <a:pt x="387223" y="76073"/>
                  </a:cubicBezTo>
                  <a:cubicBezTo>
                    <a:pt x="387604" y="59055"/>
                    <a:pt x="389128" y="42418"/>
                    <a:pt x="392684" y="25908"/>
                  </a:cubicBezTo>
                  <a:cubicBezTo>
                    <a:pt x="392684" y="25527"/>
                    <a:pt x="392684" y="25527"/>
                    <a:pt x="392684" y="25146"/>
                  </a:cubicBezTo>
                  <a:cubicBezTo>
                    <a:pt x="393827" y="19685"/>
                    <a:pt x="394970" y="14732"/>
                    <a:pt x="396113" y="9652"/>
                  </a:cubicBezTo>
                  <a:cubicBezTo>
                    <a:pt x="396113" y="9271"/>
                    <a:pt x="396113" y="9271"/>
                    <a:pt x="396113" y="8890"/>
                  </a:cubicBezTo>
                  <a:close/>
                  <a:moveTo>
                    <a:pt x="935228" y="80772"/>
                  </a:moveTo>
                  <a:cubicBezTo>
                    <a:pt x="935609" y="81534"/>
                    <a:pt x="935609" y="81534"/>
                    <a:pt x="935609" y="81915"/>
                  </a:cubicBezTo>
                  <a:cubicBezTo>
                    <a:pt x="935609" y="237236"/>
                    <a:pt x="812927" y="363474"/>
                    <a:pt x="661670" y="363474"/>
                  </a:cubicBezTo>
                  <a:cubicBezTo>
                    <a:pt x="510794" y="363474"/>
                    <a:pt x="388112" y="237490"/>
                    <a:pt x="387731" y="82677"/>
                  </a:cubicBezTo>
                  <a:cubicBezTo>
                    <a:pt x="453898" y="138303"/>
                    <a:pt x="552958" y="170307"/>
                    <a:pt x="660527" y="170307"/>
                  </a:cubicBezTo>
                  <a:cubicBezTo>
                    <a:pt x="769239" y="170307"/>
                    <a:pt x="869061" y="137922"/>
                    <a:pt x="935228" y="80645"/>
                  </a:cubicBezTo>
                  <a:close/>
                  <a:moveTo>
                    <a:pt x="392684" y="6985"/>
                  </a:moveTo>
                  <a:cubicBezTo>
                    <a:pt x="392684" y="8128"/>
                    <a:pt x="392303" y="9271"/>
                    <a:pt x="391922" y="10795"/>
                  </a:cubicBezTo>
                  <a:cubicBezTo>
                    <a:pt x="391922" y="11557"/>
                    <a:pt x="391541" y="12319"/>
                    <a:pt x="391541" y="13081"/>
                  </a:cubicBezTo>
                  <a:cubicBezTo>
                    <a:pt x="390779" y="15367"/>
                    <a:pt x="390398" y="18161"/>
                    <a:pt x="390017" y="20447"/>
                  </a:cubicBezTo>
                  <a:cubicBezTo>
                    <a:pt x="390017" y="20828"/>
                    <a:pt x="389636" y="21590"/>
                    <a:pt x="389636" y="21971"/>
                  </a:cubicBezTo>
                  <a:cubicBezTo>
                    <a:pt x="389255" y="24638"/>
                    <a:pt x="388493" y="27432"/>
                    <a:pt x="388112" y="30099"/>
                  </a:cubicBezTo>
                  <a:cubicBezTo>
                    <a:pt x="388112" y="30480"/>
                    <a:pt x="388112" y="30861"/>
                    <a:pt x="388112" y="30861"/>
                  </a:cubicBezTo>
                  <a:cubicBezTo>
                    <a:pt x="385064" y="47879"/>
                    <a:pt x="383413" y="64897"/>
                    <a:pt x="383413" y="81915"/>
                  </a:cubicBezTo>
                  <a:cubicBezTo>
                    <a:pt x="383413" y="239903"/>
                    <a:pt x="508381" y="368173"/>
                    <a:pt x="661924" y="368173"/>
                  </a:cubicBezTo>
                  <a:cubicBezTo>
                    <a:pt x="815467" y="368173"/>
                    <a:pt x="940562" y="239522"/>
                    <a:pt x="940562" y="81915"/>
                  </a:cubicBezTo>
                  <a:cubicBezTo>
                    <a:pt x="940562" y="80391"/>
                    <a:pt x="940562" y="78486"/>
                    <a:pt x="940562" y="76835"/>
                  </a:cubicBezTo>
                  <a:lnTo>
                    <a:pt x="940562" y="75692"/>
                  </a:lnTo>
                  <a:cubicBezTo>
                    <a:pt x="940562" y="75692"/>
                    <a:pt x="940562" y="75311"/>
                    <a:pt x="940562" y="75311"/>
                  </a:cubicBezTo>
                  <a:cubicBezTo>
                    <a:pt x="940562" y="72644"/>
                    <a:pt x="940562" y="70231"/>
                    <a:pt x="940181" y="67564"/>
                  </a:cubicBezTo>
                  <a:cubicBezTo>
                    <a:pt x="940181" y="66802"/>
                    <a:pt x="940181" y="66421"/>
                    <a:pt x="940181" y="65659"/>
                  </a:cubicBezTo>
                  <a:cubicBezTo>
                    <a:pt x="940181" y="63373"/>
                    <a:pt x="939800" y="61087"/>
                    <a:pt x="939800" y="58293"/>
                  </a:cubicBezTo>
                  <a:cubicBezTo>
                    <a:pt x="939800" y="57531"/>
                    <a:pt x="939800" y="56769"/>
                    <a:pt x="939419" y="56007"/>
                  </a:cubicBezTo>
                  <a:cubicBezTo>
                    <a:pt x="939419" y="53721"/>
                    <a:pt x="939038" y="51816"/>
                    <a:pt x="938657" y="49403"/>
                  </a:cubicBezTo>
                  <a:cubicBezTo>
                    <a:pt x="938657" y="48260"/>
                    <a:pt x="938276" y="47117"/>
                    <a:pt x="938276" y="46355"/>
                  </a:cubicBezTo>
                  <a:cubicBezTo>
                    <a:pt x="937895" y="44450"/>
                    <a:pt x="937895" y="42545"/>
                    <a:pt x="937514" y="40894"/>
                  </a:cubicBezTo>
                  <a:cubicBezTo>
                    <a:pt x="937514" y="39370"/>
                    <a:pt x="937133" y="38227"/>
                    <a:pt x="936752" y="36703"/>
                  </a:cubicBezTo>
                  <a:cubicBezTo>
                    <a:pt x="936371" y="35179"/>
                    <a:pt x="936371" y="33655"/>
                    <a:pt x="935990" y="32131"/>
                  </a:cubicBezTo>
                  <a:cubicBezTo>
                    <a:pt x="935609" y="30607"/>
                    <a:pt x="935228" y="28702"/>
                    <a:pt x="935228" y="27051"/>
                  </a:cubicBezTo>
                  <a:cubicBezTo>
                    <a:pt x="934847" y="25908"/>
                    <a:pt x="934847" y="24765"/>
                    <a:pt x="934466" y="23622"/>
                  </a:cubicBezTo>
                  <a:cubicBezTo>
                    <a:pt x="934085" y="21717"/>
                    <a:pt x="933704" y="19812"/>
                    <a:pt x="933323" y="17399"/>
                  </a:cubicBezTo>
                  <a:cubicBezTo>
                    <a:pt x="932942" y="16637"/>
                    <a:pt x="932942" y="15494"/>
                    <a:pt x="932561" y="14732"/>
                  </a:cubicBezTo>
                  <a:cubicBezTo>
                    <a:pt x="932180" y="12446"/>
                    <a:pt x="931418" y="10160"/>
                    <a:pt x="931037" y="8128"/>
                  </a:cubicBezTo>
                  <a:cubicBezTo>
                    <a:pt x="931037" y="7747"/>
                    <a:pt x="930656" y="7366"/>
                    <a:pt x="930656" y="6985"/>
                  </a:cubicBezTo>
                  <a:cubicBezTo>
                    <a:pt x="941451" y="10033"/>
                    <a:pt x="953135" y="13589"/>
                    <a:pt x="966597" y="17399"/>
                  </a:cubicBezTo>
                  <a:cubicBezTo>
                    <a:pt x="970915" y="38608"/>
                    <a:pt x="972820" y="60325"/>
                    <a:pt x="972820" y="81915"/>
                  </a:cubicBezTo>
                  <a:cubicBezTo>
                    <a:pt x="972820" y="258445"/>
                    <a:pt x="833120" y="401828"/>
                    <a:pt x="661797" y="401828"/>
                  </a:cubicBezTo>
                  <a:cubicBezTo>
                    <a:pt x="490474" y="401828"/>
                    <a:pt x="350520" y="258064"/>
                    <a:pt x="350520" y="81915"/>
                  </a:cubicBezTo>
                  <a:cubicBezTo>
                    <a:pt x="350520" y="60325"/>
                    <a:pt x="352806" y="38608"/>
                    <a:pt x="356743" y="17399"/>
                  </a:cubicBezTo>
                  <a:cubicBezTo>
                    <a:pt x="370332" y="13208"/>
                    <a:pt x="381889" y="9652"/>
                    <a:pt x="392684" y="6985"/>
                  </a:cubicBezTo>
                  <a:close/>
                  <a:moveTo>
                    <a:pt x="230251" y="60706"/>
                  </a:moveTo>
                  <a:cubicBezTo>
                    <a:pt x="236474" y="178181"/>
                    <a:pt x="243840" y="459740"/>
                    <a:pt x="181102" y="611505"/>
                  </a:cubicBezTo>
                  <a:cubicBezTo>
                    <a:pt x="108331" y="788797"/>
                    <a:pt x="25146" y="855218"/>
                    <a:pt x="5080" y="869569"/>
                  </a:cubicBezTo>
                  <a:cubicBezTo>
                    <a:pt x="5080" y="849503"/>
                    <a:pt x="5080" y="829437"/>
                    <a:pt x="4699" y="809371"/>
                  </a:cubicBezTo>
                  <a:cubicBezTo>
                    <a:pt x="34163" y="781939"/>
                    <a:pt x="89789" y="718566"/>
                    <a:pt x="140462" y="595757"/>
                  </a:cubicBezTo>
                  <a:cubicBezTo>
                    <a:pt x="201549" y="447421"/>
                    <a:pt x="188849" y="163830"/>
                    <a:pt x="183388" y="77343"/>
                  </a:cubicBezTo>
                  <a:cubicBezTo>
                    <a:pt x="198882" y="71882"/>
                    <a:pt x="214757" y="66167"/>
                    <a:pt x="230251" y="60706"/>
                  </a:cubicBezTo>
                  <a:close/>
                  <a:moveTo>
                    <a:pt x="1093089" y="60706"/>
                  </a:moveTo>
                  <a:cubicBezTo>
                    <a:pt x="1108583" y="66167"/>
                    <a:pt x="1124458" y="71882"/>
                    <a:pt x="1139952" y="77343"/>
                  </a:cubicBezTo>
                  <a:cubicBezTo>
                    <a:pt x="1134491" y="163830"/>
                    <a:pt x="1121791" y="447421"/>
                    <a:pt x="1182878" y="595757"/>
                  </a:cubicBezTo>
                  <a:cubicBezTo>
                    <a:pt x="1233551" y="718566"/>
                    <a:pt x="1289304" y="782320"/>
                    <a:pt x="1318641" y="809371"/>
                  </a:cubicBezTo>
                  <a:cubicBezTo>
                    <a:pt x="1318641" y="829437"/>
                    <a:pt x="1318641" y="849503"/>
                    <a:pt x="1318641" y="869569"/>
                  </a:cubicBezTo>
                  <a:cubicBezTo>
                    <a:pt x="1224661" y="806196"/>
                    <a:pt x="1150747" y="631571"/>
                    <a:pt x="1142619" y="611505"/>
                  </a:cubicBezTo>
                  <a:cubicBezTo>
                    <a:pt x="1079881" y="459740"/>
                    <a:pt x="1086866" y="178054"/>
                    <a:pt x="1093089" y="60706"/>
                  </a:cubicBezTo>
                  <a:close/>
                  <a:moveTo>
                    <a:pt x="351663" y="18923"/>
                  </a:moveTo>
                  <a:cubicBezTo>
                    <a:pt x="347853" y="39370"/>
                    <a:pt x="345821" y="60579"/>
                    <a:pt x="345821" y="81915"/>
                  </a:cubicBezTo>
                  <a:cubicBezTo>
                    <a:pt x="345821" y="261112"/>
                    <a:pt x="487426" y="406781"/>
                    <a:pt x="661924" y="406781"/>
                  </a:cubicBezTo>
                  <a:cubicBezTo>
                    <a:pt x="836422" y="406781"/>
                    <a:pt x="978027" y="261112"/>
                    <a:pt x="978027" y="81915"/>
                  </a:cubicBezTo>
                  <a:cubicBezTo>
                    <a:pt x="978027" y="60706"/>
                    <a:pt x="976122" y="39370"/>
                    <a:pt x="972185" y="18923"/>
                  </a:cubicBezTo>
                  <a:cubicBezTo>
                    <a:pt x="1012444" y="31242"/>
                    <a:pt x="1052703" y="45974"/>
                    <a:pt x="1089025" y="58674"/>
                  </a:cubicBezTo>
                  <a:cubicBezTo>
                    <a:pt x="1082802" y="175768"/>
                    <a:pt x="1075436" y="459613"/>
                    <a:pt x="1138555" y="613029"/>
                  </a:cubicBezTo>
                  <a:cubicBezTo>
                    <a:pt x="1176147" y="704215"/>
                    <a:pt x="1245743" y="827405"/>
                    <a:pt x="1319276" y="874903"/>
                  </a:cubicBezTo>
                  <a:cubicBezTo>
                    <a:pt x="1317752" y="1017778"/>
                    <a:pt x="1317371" y="1160399"/>
                    <a:pt x="1317371" y="1298321"/>
                  </a:cubicBezTo>
                  <a:cubicBezTo>
                    <a:pt x="1316990" y="1497203"/>
                    <a:pt x="1316609" y="1702816"/>
                    <a:pt x="1315085" y="1903603"/>
                  </a:cubicBezTo>
                  <a:cubicBezTo>
                    <a:pt x="1098169" y="1913890"/>
                    <a:pt x="879856" y="1918970"/>
                    <a:pt x="661670" y="1918970"/>
                  </a:cubicBezTo>
                  <a:cubicBezTo>
                    <a:pt x="443484" y="1918970"/>
                    <a:pt x="225044" y="1913890"/>
                    <a:pt x="8255" y="1903603"/>
                  </a:cubicBezTo>
                  <a:cubicBezTo>
                    <a:pt x="7112" y="1702308"/>
                    <a:pt x="6731" y="1496822"/>
                    <a:pt x="6350" y="1297940"/>
                  </a:cubicBezTo>
                  <a:cubicBezTo>
                    <a:pt x="5969" y="1160018"/>
                    <a:pt x="5969" y="1017524"/>
                    <a:pt x="5207" y="875284"/>
                  </a:cubicBezTo>
                  <a:cubicBezTo>
                    <a:pt x="78740" y="827786"/>
                    <a:pt x="148336" y="704596"/>
                    <a:pt x="185928" y="613410"/>
                  </a:cubicBezTo>
                  <a:cubicBezTo>
                    <a:pt x="249047" y="459613"/>
                    <a:pt x="241681" y="175768"/>
                    <a:pt x="235077" y="58674"/>
                  </a:cubicBezTo>
                  <a:cubicBezTo>
                    <a:pt x="271018" y="45974"/>
                    <a:pt x="311658" y="31242"/>
                    <a:pt x="351917" y="18923"/>
                  </a:cubicBezTo>
                  <a:close/>
                  <a:moveTo>
                    <a:pt x="399669" y="0"/>
                  </a:moveTo>
                  <a:lnTo>
                    <a:pt x="395859" y="1143"/>
                  </a:lnTo>
                  <a:cubicBezTo>
                    <a:pt x="395478" y="1143"/>
                    <a:pt x="395478" y="1143"/>
                    <a:pt x="395097" y="1524"/>
                  </a:cubicBezTo>
                  <a:lnTo>
                    <a:pt x="394716" y="1524"/>
                  </a:lnTo>
                  <a:cubicBezTo>
                    <a:pt x="383540" y="4572"/>
                    <a:pt x="371856" y="8128"/>
                    <a:pt x="358394" y="12319"/>
                  </a:cubicBezTo>
                  <a:lnTo>
                    <a:pt x="354584" y="13462"/>
                  </a:lnTo>
                  <a:lnTo>
                    <a:pt x="353060" y="13843"/>
                  </a:lnTo>
                  <a:cubicBezTo>
                    <a:pt x="312420" y="26162"/>
                    <a:pt x="271399" y="40894"/>
                    <a:pt x="235077" y="53975"/>
                  </a:cubicBezTo>
                  <a:lnTo>
                    <a:pt x="232029" y="55118"/>
                  </a:lnTo>
                  <a:cubicBezTo>
                    <a:pt x="215011" y="61341"/>
                    <a:pt x="197612" y="67437"/>
                    <a:pt x="180594" y="73279"/>
                  </a:cubicBezTo>
                  <a:lnTo>
                    <a:pt x="179070" y="74041"/>
                  </a:lnTo>
                  <a:lnTo>
                    <a:pt x="179070" y="75946"/>
                  </a:lnTo>
                  <a:cubicBezTo>
                    <a:pt x="184531" y="160147"/>
                    <a:pt x="197612" y="445643"/>
                    <a:pt x="136906" y="593979"/>
                  </a:cubicBezTo>
                  <a:cubicBezTo>
                    <a:pt x="86233" y="717169"/>
                    <a:pt x="30480" y="780161"/>
                    <a:pt x="1524" y="806831"/>
                  </a:cubicBezTo>
                  <a:lnTo>
                    <a:pt x="0" y="807339"/>
                  </a:lnTo>
                  <a:lnTo>
                    <a:pt x="0" y="810260"/>
                  </a:lnTo>
                  <a:cubicBezTo>
                    <a:pt x="0" y="831723"/>
                    <a:pt x="381" y="853186"/>
                    <a:pt x="381" y="874268"/>
                  </a:cubicBezTo>
                  <a:cubicBezTo>
                    <a:pt x="762" y="1016762"/>
                    <a:pt x="1143" y="1159764"/>
                    <a:pt x="1524" y="1298067"/>
                  </a:cubicBezTo>
                  <a:cubicBezTo>
                    <a:pt x="1905" y="1497838"/>
                    <a:pt x="2286" y="1704086"/>
                    <a:pt x="3810" y="1906143"/>
                  </a:cubicBezTo>
                  <a:lnTo>
                    <a:pt x="3810" y="1908429"/>
                  </a:lnTo>
                  <a:lnTo>
                    <a:pt x="6096" y="1908429"/>
                  </a:lnTo>
                  <a:cubicBezTo>
                    <a:pt x="223520" y="1918462"/>
                    <a:pt x="442849" y="1923923"/>
                    <a:pt x="661924" y="1923923"/>
                  </a:cubicBezTo>
                  <a:cubicBezTo>
                    <a:pt x="880999" y="1923923"/>
                    <a:pt x="1100328" y="1918843"/>
                    <a:pt x="1317752" y="1908429"/>
                  </a:cubicBezTo>
                  <a:lnTo>
                    <a:pt x="1320038" y="1908429"/>
                  </a:lnTo>
                  <a:lnTo>
                    <a:pt x="1320038" y="1906143"/>
                  </a:lnTo>
                  <a:cubicBezTo>
                    <a:pt x="1321562" y="1704086"/>
                    <a:pt x="1321943" y="1497838"/>
                    <a:pt x="1322324" y="1298448"/>
                  </a:cubicBezTo>
                  <a:cubicBezTo>
                    <a:pt x="1322705" y="1160145"/>
                    <a:pt x="1322705" y="1017270"/>
                    <a:pt x="1323467" y="874268"/>
                  </a:cubicBezTo>
                  <a:cubicBezTo>
                    <a:pt x="1323467" y="852297"/>
                    <a:pt x="1323467" y="830580"/>
                    <a:pt x="1323848" y="808609"/>
                  </a:cubicBezTo>
                  <a:lnTo>
                    <a:pt x="1323848" y="807466"/>
                  </a:lnTo>
                  <a:lnTo>
                    <a:pt x="1322705" y="806704"/>
                  </a:lnTo>
                  <a:cubicBezTo>
                    <a:pt x="1293749" y="780034"/>
                    <a:pt x="1237996" y="717042"/>
                    <a:pt x="1187323" y="593852"/>
                  </a:cubicBezTo>
                  <a:cubicBezTo>
                    <a:pt x="1126236" y="445516"/>
                    <a:pt x="1139317" y="159639"/>
                    <a:pt x="1145159" y="75819"/>
                  </a:cubicBezTo>
                  <a:lnTo>
                    <a:pt x="1145159" y="73914"/>
                  </a:lnTo>
                  <a:lnTo>
                    <a:pt x="1143635" y="73152"/>
                  </a:lnTo>
                  <a:cubicBezTo>
                    <a:pt x="1126617" y="66929"/>
                    <a:pt x="1109218" y="61214"/>
                    <a:pt x="1092200" y="54991"/>
                  </a:cubicBezTo>
                  <a:cubicBezTo>
                    <a:pt x="1055116" y="41910"/>
                    <a:pt x="1012825" y="26797"/>
                    <a:pt x="971423" y="14097"/>
                  </a:cubicBezTo>
                  <a:lnTo>
                    <a:pt x="970280" y="13716"/>
                  </a:lnTo>
                  <a:lnTo>
                    <a:pt x="969899" y="13716"/>
                  </a:lnTo>
                  <a:lnTo>
                    <a:pt x="966470" y="12573"/>
                  </a:lnTo>
                  <a:cubicBezTo>
                    <a:pt x="952500" y="8382"/>
                    <a:pt x="940562" y="4826"/>
                    <a:pt x="929386" y="1778"/>
                  </a:cubicBezTo>
                  <a:lnTo>
                    <a:pt x="927862" y="1397"/>
                  </a:lnTo>
                  <a:lnTo>
                    <a:pt x="925957" y="635"/>
                  </a:lnTo>
                  <a:lnTo>
                    <a:pt x="923544" y="0"/>
                  </a:lnTo>
                  <a:lnTo>
                    <a:pt x="924306" y="3048"/>
                  </a:lnTo>
                  <a:cubicBezTo>
                    <a:pt x="890270" y="70231"/>
                    <a:pt x="782320" y="116967"/>
                    <a:pt x="661543" y="116967"/>
                  </a:cubicBezTo>
                  <a:cubicBezTo>
                    <a:pt x="540385" y="116967"/>
                    <a:pt x="432435" y="70231"/>
                    <a:pt x="398780" y="3048"/>
                  </a:cubicBezTo>
                  <a:lnTo>
                    <a:pt x="399669" y="0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12254760" y="7597502"/>
            <a:ext cx="1860490" cy="1612868"/>
          </a:xfrm>
          <a:custGeom>
            <a:avLst/>
            <a:gdLst/>
            <a:ahLst/>
            <a:cxnLst/>
            <a:rect l="l" t="t" r="r" b="b"/>
            <a:pathLst>
              <a:path w="1860490" h="1612868" extrusionOk="0">
                <a:moveTo>
                  <a:pt x="0" y="0"/>
                </a:moveTo>
                <a:lnTo>
                  <a:pt x="1860490" y="0"/>
                </a:lnTo>
                <a:lnTo>
                  <a:pt x="1860490" y="1612868"/>
                </a:lnTo>
                <a:lnTo>
                  <a:pt x="0" y="1612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13696566" y="2456351"/>
            <a:ext cx="1807080" cy="1227839"/>
            <a:chOff x="63500" y="-9652"/>
            <a:chExt cx="1807083" cy="1227836"/>
          </a:xfrm>
        </p:grpSpPr>
        <p:sp>
          <p:nvSpPr>
            <p:cNvPr id="157" name="Google Shape;157;p3"/>
            <p:cNvSpPr/>
            <p:nvPr/>
          </p:nvSpPr>
          <p:spPr>
            <a:xfrm>
              <a:off x="63500" y="613156"/>
              <a:ext cx="1807083" cy="605028"/>
            </a:xfrm>
            <a:custGeom>
              <a:avLst/>
              <a:gdLst/>
              <a:ahLst/>
              <a:cxnLst/>
              <a:rect l="l" t="t" r="r" b="b"/>
              <a:pathLst>
                <a:path w="1807083" h="605028" extrusionOk="0">
                  <a:moveTo>
                    <a:pt x="1409446" y="254"/>
                  </a:moveTo>
                  <a:cubicBezTo>
                    <a:pt x="1249934" y="254"/>
                    <a:pt x="1051560" y="22225"/>
                    <a:pt x="840105" y="67437"/>
                  </a:cubicBezTo>
                  <a:cubicBezTo>
                    <a:pt x="367919" y="168275"/>
                    <a:pt x="2159" y="348615"/>
                    <a:pt x="0" y="477774"/>
                  </a:cubicBezTo>
                  <a:lnTo>
                    <a:pt x="0" y="477774"/>
                  </a:lnTo>
                  <a:lnTo>
                    <a:pt x="0" y="480060"/>
                  </a:lnTo>
                  <a:cubicBezTo>
                    <a:pt x="127" y="484251"/>
                    <a:pt x="508" y="488569"/>
                    <a:pt x="1397" y="492633"/>
                  </a:cubicBezTo>
                  <a:cubicBezTo>
                    <a:pt x="17145" y="566547"/>
                    <a:pt x="160274" y="605028"/>
                    <a:pt x="371221" y="605028"/>
                  </a:cubicBezTo>
                  <a:cubicBezTo>
                    <a:pt x="530733" y="605028"/>
                    <a:pt x="729107" y="583057"/>
                    <a:pt x="940435" y="537718"/>
                  </a:cubicBezTo>
                  <a:cubicBezTo>
                    <a:pt x="1431417" y="432562"/>
                    <a:pt x="1807083" y="242062"/>
                    <a:pt x="1779143" y="112522"/>
                  </a:cubicBezTo>
                  <a:cubicBezTo>
                    <a:pt x="1763395" y="38481"/>
                    <a:pt x="1620393" y="0"/>
                    <a:pt x="1409319" y="0"/>
                  </a:cubicBezTo>
                  <a:close/>
                </a:path>
              </a:pathLst>
            </a:custGeom>
            <a:solidFill>
              <a:srgbClr val="F3A1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52425" y="-9652"/>
              <a:ext cx="1081278" cy="789559"/>
            </a:xfrm>
            <a:custGeom>
              <a:avLst/>
              <a:gdLst/>
              <a:ahLst/>
              <a:cxnLst/>
              <a:rect l="l" t="t" r="r" b="b"/>
              <a:pathLst>
                <a:path w="1081278" h="789559" extrusionOk="0">
                  <a:moveTo>
                    <a:pt x="31242" y="763905"/>
                  </a:moveTo>
                  <a:cubicBezTo>
                    <a:pt x="0" y="557022"/>
                    <a:pt x="4572" y="179070"/>
                    <a:pt x="431546" y="87630"/>
                  </a:cubicBezTo>
                  <a:cubicBezTo>
                    <a:pt x="842137" y="0"/>
                    <a:pt x="1015111" y="331851"/>
                    <a:pt x="1081278" y="532384"/>
                  </a:cubicBezTo>
                  <a:cubicBezTo>
                    <a:pt x="995299" y="600456"/>
                    <a:pt x="834390" y="698119"/>
                    <a:pt x="573913" y="747649"/>
                  </a:cubicBezTo>
                  <a:cubicBezTo>
                    <a:pt x="355600" y="789559"/>
                    <a:pt x="165227" y="781304"/>
                    <a:pt x="31242" y="763905"/>
                  </a:cubicBezTo>
                </a:path>
              </a:pathLst>
            </a:custGeom>
            <a:solidFill>
              <a:srgbClr val="F3A1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83667" y="522732"/>
              <a:ext cx="1105154" cy="473837"/>
            </a:xfrm>
            <a:custGeom>
              <a:avLst/>
              <a:gdLst/>
              <a:ahLst/>
              <a:cxnLst/>
              <a:rect l="l" t="t" r="r" b="b"/>
              <a:pathLst>
                <a:path w="1105154" h="473837" extrusionOk="0">
                  <a:moveTo>
                    <a:pt x="542671" y="215265"/>
                  </a:moveTo>
                  <a:cubicBezTo>
                    <a:pt x="803148" y="165735"/>
                    <a:pt x="964057" y="68072"/>
                    <a:pt x="1050036" y="0"/>
                  </a:cubicBezTo>
                  <a:cubicBezTo>
                    <a:pt x="1077214" y="81788"/>
                    <a:pt x="1086866" y="142875"/>
                    <a:pt x="1086866" y="142875"/>
                  </a:cubicBezTo>
                  <a:cubicBezTo>
                    <a:pt x="1105154" y="228981"/>
                    <a:pt x="883539" y="349377"/>
                    <a:pt x="591693" y="411734"/>
                  </a:cubicBezTo>
                  <a:cubicBezTo>
                    <a:pt x="299974" y="473837"/>
                    <a:pt x="48514" y="454914"/>
                    <a:pt x="30226" y="368681"/>
                  </a:cubicBezTo>
                  <a:cubicBezTo>
                    <a:pt x="30226" y="368681"/>
                    <a:pt x="12446" y="313055"/>
                    <a:pt x="0" y="231521"/>
                  </a:cubicBezTo>
                  <a:cubicBezTo>
                    <a:pt x="133985" y="249047"/>
                    <a:pt x="324358" y="257175"/>
                    <a:pt x="542671" y="215265"/>
                  </a:cubicBezTo>
                </a:path>
              </a:pathLst>
            </a:custGeom>
            <a:solidFill>
              <a:srgbClr val="EFEB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75234" y="583057"/>
              <a:ext cx="131572" cy="221234"/>
            </a:xfrm>
            <a:custGeom>
              <a:avLst/>
              <a:gdLst/>
              <a:ahLst/>
              <a:cxnLst/>
              <a:rect l="l" t="t" r="r" b="b"/>
              <a:pathLst>
                <a:path w="131572" h="221234" extrusionOk="0">
                  <a:moveTo>
                    <a:pt x="12319" y="122047"/>
                  </a:moveTo>
                  <a:cubicBezTo>
                    <a:pt x="24638" y="179578"/>
                    <a:pt x="58420" y="221234"/>
                    <a:pt x="88138" y="214757"/>
                  </a:cubicBezTo>
                  <a:cubicBezTo>
                    <a:pt x="117602" y="208661"/>
                    <a:pt x="131572" y="156845"/>
                    <a:pt x="119380" y="99060"/>
                  </a:cubicBezTo>
                  <a:cubicBezTo>
                    <a:pt x="107061" y="41783"/>
                    <a:pt x="73152" y="0"/>
                    <a:pt x="43688" y="6350"/>
                  </a:cubicBezTo>
                  <a:cubicBezTo>
                    <a:pt x="13970" y="12954"/>
                    <a:pt x="0" y="64516"/>
                    <a:pt x="12319" y="122047"/>
                  </a:cubicBezTo>
                </a:path>
              </a:pathLst>
            </a:custGeom>
            <a:solidFill>
              <a:srgbClr val="EE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45440" y="692912"/>
              <a:ext cx="218440" cy="148971"/>
            </a:xfrm>
            <a:custGeom>
              <a:avLst/>
              <a:gdLst/>
              <a:ahLst/>
              <a:cxnLst/>
              <a:rect l="l" t="t" r="r" b="b"/>
              <a:pathLst>
                <a:path w="218440" h="148971" extrusionOk="0">
                  <a:moveTo>
                    <a:pt x="86233" y="124079"/>
                  </a:moveTo>
                  <a:cubicBezTo>
                    <a:pt x="139446" y="148971"/>
                    <a:pt x="192913" y="146431"/>
                    <a:pt x="205740" y="119253"/>
                  </a:cubicBezTo>
                  <a:cubicBezTo>
                    <a:pt x="218440" y="91694"/>
                    <a:pt x="185420" y="49276"/>
                    <a:pt x="132080" y="24892"/>
                  </a:cubicBezTo>
                  <a:cubicBezTo>
                    <a:pt x="78867" y="0"/>
                    <a:pt x="25273" y="2159"/>
                    <a:pt x="12446" y="29718"/>
                  </a:cubicBezTo>
                  <a:cubicBezTo>
                    <a:pt x="0" y="57150"/>
                    <a:pt x="32766" y="99441"/>
                    <a:pt x="86233" y="124079"/>
                  </a:cubicBezTo>
                </a:path>
              </a:pathLst>
            </a:custGeom>
            <a:solidFill>
              <a:srgbClr val="E740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53187" y="803656"/>
              <a:ext cx="216154" cy="154432"/>
            </a:xfrm>
            <a:custGeom>
              <a:avLst/>
              <a:gdLst/>
              <a:ahLst/>
              <a:cxnLst/>
              <a:rect l="l" t="t" r="r" b="b"/>
              <a:pathLst>
                <a:path w="216154" h="154432" extrusionOk="0">
                  <a:moveTo>
                    <a:pt x="133985" y="125476"/>
                  </a:moveTo>
                  <a:cubicBezTo>
                    <a:pt x="185801" y="97663"/>
                    <a:pt x="216154" y="53467"/>
                    <a:pt x="201930" y="26924"/>
                  </a:cubicBezTo>
                  <a:cubicBezTo>
                    <a:pt x="187579" y="0"/>
                    <a:pt x="133985" y="1270"/>
                    <a:pt x="82296" y="29083"/>
                  </a:cubicBezTo>
                  <a:cubicBezTo>
                    <a:pt x="30480" y="56896"/>
                    <a:pt x="0" y="101092"/>
                    <a:pt x="14478" y="127635"/>
                  </a:cubicBezTo>
                  <a:cubicBezTo>
                    <a:pt x="28829" y="154432"/>
                    <a:pt x="82423" y="153289"/>
                    <a:pt x="133985" y="125603"/>
                  </a:cubicBezTo>
                </a:path>
              </a:pathLst>
            </a:custGeom>
            <a:solidFill>
              <a:srgbClr val="E740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93014" y="833628"/>
              <a:ext cx="125857" cy="219964"/>
            </a:xfrm>
            <a:custGeom>
              <a:avLst/>
              <a:gdLst/>
              <a:ahLst/>
              <a:cxnLst/>
              <a:rect l="l" t="t" r="r" b="b"/>
              <a:pathLst>
                <a:path w="125857" h="219964" extrusionOk="0">
                  <a:moveTo>
                    <a:pt x="117094" y="118110"/>
                  </a:moveTo>
                  <a:cubicBezTo>
                    <a:pt x="125857" y="60198"/>
                    <a:pt x="108839" y="9398"/>
                    <a:pt x="78994" y="4699"/>
                  </a:cubicBezTo>
                  <a:cubicBezTo>
                    <a:pt x="49149" y="0"/>
                    <a:pt x="17653" y="43434"/>
                    <a:pt x="8890" y="101854"/>
                  </a:cubicBezTo>
                  <a:cubicBezTo>
                    <a:pt x="0" y="160020"/>
                    <a:pt x="17018" y="210820"/>
                    <a:pt x="46990" y="215265"/>
                  </a:cubicBezTo>
                  <a:cubicBezTo>
                    <a:pt x="76835" y="219964"/>
                    <a:pt x="108077" y="176530"/>
                    <a:pt x="117094" y="118110"/>
                  </a:cubicBezTo>
                </a:path>
              </a:pathLst>
            </a:custGeom>
            <a:solidFill>
              <a:srgbClr val="E740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66801" y="808228"/>
              <a:ext cx="192151" cy="194691"/>
            </a:xfrm>
            <a:custGeom>
              <a:avLst/>
              <a:gdLst/>
              <a:ahLst/>
              <a:cxnLst/>
              <a:rect l="l" t="t" r="r" b="b"/>
              <a:pathLst>
                <a:path w="192151" h="194691" extrusionOk="0">
                  <a:moveTo>
                    <a:pt x="135128" y="58801"/>
                  </a:moveTo>
                  <a:cubicBezTo>
                    <a:pt x="93980" y="16891"/>
                    <a:pt x="43180" y="0"/>
                    <a:pt x="21717" y="21336"/>
                  </a:cubicBezTo>
                  <a:cubicBezTo>
                    <a:pt x="0" y="42672"/>
                    <a:pt x="15875" y="93853"/>
                    <a:pt x="56896" y="135763"/>
                  </a:cubicBezTo>
                  <a:cubicBezTo>
                    <a:pt x="97917" y="177673"/>
                    <a:pt x="148971" y="194691"/>
                    <a:pt x="170561" y="173482"/>
                  </a:cubicBezTo>
                  <a:cubicBezTo>
                    <a:pt x="192151" y="152400"/>
                    <a:pt x="176276" y="100965"/>
                    <a:pt x="135001" y="58928"/>
                  </a:cubicBezTo>
                </a:path>
              </a:pathLst>
            </a:custGeom>
            <a:solidFill>
              <a:srgbClr val="EE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87375" y="735076"/>
              <a:ext cx="218948" cy="123952"/>
            </a:xfrm>
            <a:custGeom>
              <a:avLst/>
              <a:gdLst/>
              <a:ahLst/>
              <a:cxnLst/>
              <a:rect l="l" t="t" r="r" b="b"/>
              <a:pathLst>
                <a:path w="218948" h="123952" extrusionOk="0">
                  <a:moveTo>
                    <a:pt x="102108" y="7620"/>
                  </a:moveTo>
                  <a:cubicBezTo>
                    <a:pt x="43942" y="15240"/>
                    <a:pt x="0" y="45720"/>
                    <a:pt x="3810" y="75946"/>
                  </a:cubicBezTo>
                  <a:cubicBezTo>
                    <a:pt x="8001" y="105791"/>
                    <a:pt x="58293" y="123952"/>
                    <a:pt x="116586" y="116205"/>
                  </a:cubicBezTo>
                  <a:cubicBezTo>
                    <a:pt x="174879" y="108585"/>
                    <a:pt x="218948" y="78105"/>
                    <a:pt x="214884" y="47752"/>
                  </a:cubicBezTo>
                  <a:cubicBezTo>
                    <a:pt x="210947" y="18034"/>
                    <a:pt x="160528" y="0"/>
                    <a:pt x="102108" y="7747"/>
                  </a:cubicBezTo>
                </a:path>
              </a:pathLst>
            </a:custGeom>
            <a:solidFill>
              <a:srgbClr val="EE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51688" y="597027"/>
              <a:ext cx="156845" cy="215392"/>
            </a:xfrm>
            <a:custGeom>
              <a:avLst/>
              <a:gdLst/>
              <a:ahLst/>
              <a:cxnLst/>
              <a:rect l="l" t="t" r="r" b="b"/>
              <a:pathLst>
                <a:path w="156845" h="215392" extrusionOk="0">
                  <a:moveTo>
                    <a:pt x="30861" y="81026"/>
                  </a:moveTo>
                  <a:cubicBezTo>
                    <a:pt x="2286" y="132207"/>
                    <a:pt x="0" y="185674"/>
                    <a:pt x="26416" y="200406"/>
                  </a:cubicBezTo>
                  <a:cubicBezTo>
                    <a:pt x="52705" y="215392"/>
                    <a:pt x="97409" y="185928"/>
                    <a:pt x="126111" y="134493"/>
                  </a:cubicBezTo>
                  <a:cubicBezTo>
                    <a:pt x="155067" y="83312"/>
                    <a:pt x="156845" y="29718"/>
                    <a:pt x="130810" y="14605"/>
                  </a:cubicBezTo>
                  <a:cubicBezTo>
                    <a:pt x="104394" y="0"/>
                    <a:pt x="59563" y="29337"/>
                    <a:pt x="30734" y="81026"/>
                  </a:cubicBezTo>
                </a:path>
              </a:pathLst>
            </a:custGeom>
            <a:solidFill>
              <a:srgbClr val="EE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50825" y="822452"/>
              <a:ext cx="117602" cy="141097"/>
            </a:xfrm>
            <a:custGeom>
              <a:avLst/>
              <a:gdLst/>
              <a:ahLst/>
              <a:cxnLst/>
              <a:rect l="l" t="t" r="r" b="b"/>
              <a:pathLst>
                <a:path w="117602" h="141097" extrusionOk="0">
                  <a:moveTo>
                    <a:pt x="28829" y="92202"/>
                  </a:moveTo>
                  <a:cubicBezTo>
                    <a:pt x="52197" y="124587"/>
                    <a:pt x="84328" y="141097"/>
                    <a:pt x="101092" y="128778"/>
                  </a:cubicBezTo>
                  <a:cubicBezTo>
                    <a:pt x="117602" y="116967"/>
                    <a:pt x="112014" y="81026"/>
                    <a:pt x="88900" y="48514"/>
                  </a:cubicBezTo>
                  <a:cubicBezTo>
                    <a:pt x="65532" y="16510"/>
                    <a:pt x="33147" y="0"/>
                    <a:pt x="16510" y="11811"/>
                  </a:cubicBezTo>
                  <a:cubicBezTo>
                    <a:pt x="0" y="24003"/>
                    <a:pt x="5461" y="59817"/>
                    <a:pt x="28829" y="92075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03708" y="924433"/>
              <a:ext cx="144653" cy="75438"/>
            </a:xfrm>
            <a:custGeom>
              <a:avLst/>
              <a:gdLst/>
              <a:ahLst/>
              <a:cxnLst/>
              <a:rect l="l" t="t" r="r" b="b"/>
              <a:pathLst>
                <a:path w="144653" h="75438" extrusionOk="0">
                  <a:moveTo>
                    <a:pt x="71882" y="74803"/>
                  </a:moveTo>
                  <a:cubicBezTo>
                    <a:pt x="111760" y="75438"/>
                    <a:pt x="144145" y="59436"/>
                    <a:pt x="144526" y="38989"/>
                  </a:cubicBezTo>
                  <a:cubicBezTo>
                    <a:pt x="144653" y="18288"/>
                    <a:pt x="112903" y="1270"/>
                    <a:pt x="73025" y="889"/>
                  </a:cubicBezTo>
                  <a:cubicBezTo>
                    <a:pt x="33274" y="0"/>
                    <a:pt x="762" y="16002"/>
                    <a:pt x="508" y="36703"/>
                  </a:cubicBezTo>
                  <a:cubicBezTo>
                    <a:pt x="0" y="56896"/>
                    <a:pt x="32131" y="74168"/>
                    <a:pt x="71882" y="74803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0952" y="961390"/>
              <a:ext cx="120777" cy="138938"/>
            </a:xfrm>
            <a:custGeom>
              <a:avLst/>
              <a:gdLst/>
              <a:ahLst/>
              <a:cxnLst/>
              <a:rect l="l" t="t" r="r" b="b"/>
              <a:pathLst>
                <a:path w="120777" h="138938" extrusionOk="0">
                  <a:moveTo>
                    <a:pt x="89662" y="92075"/>
                  </a:moveTo>
                  <a:cubicBezTo>
                    <a:pt x="114046" y="60706"/>
                    <a:pt x="120777" y="25146"/>
                    <a:pt x="104775" y="12446"/>
                  </a:cubicBezTo>
                  <a:cubicBezTo>
                    <a:pt x="88519" y="0"/>
                    <a:pt x="55499" y="15240"/>
                    <a:pt x="31242" y="46863"/>
                  </a:cubicBezTo>
                  <a:cubicBezTo>
                    <a:pt x="6731" y="77851"/>
                    <a:pt x="0" y="114046"/>
                    <a:pt x="16129" y="126238"/>
                  </a:cubicBezTo>
                  <a:cubicBezTo>
                    <a:pt x="32258" y="138938"/>
                    <a:pt x="65151" y="123698"/>
                    <a:pt x="89662" y="92075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40995" y="968629"/>
              <a:ext cx="92456" cy="150241"/>
            </a:xfrm>
            <a:custGeom>
              <a:avLst/>
              <a:gdLst/>
              <a:ahLst/>
              <a:cxnLst/>
              <a:rect l="l" t="t" r="r" b="b"/>
              <a:pathLst>
                <a:path w="92456" h="150241" extrusionOk="0">
                  <a:moveTo>
                    <a:pt x="82042" y="65278"/>
                  </a:moveTo>
                  <a:cubicBezTo>
                    <a:pt x="71374" y="26670"/>
                    <a:pt x="46863" y="0"/>
                    <a:pt x="27305" y="5461"/>
                  </a:cubicBezTo>
                  <a:cubicBezTo>
                    <a:pt x="7493" y="10668"/>
                    <a:pt x="0" y="46101"/>
                    <a:pt x="10541" y="84709"/>
                  </a:cubicBezTo>
                  <a:cubicBezTo>
                    <a:pt x="21082" y="123317"/>
                    <a:pt x="45212" y="150241"/>
                    <a:pt x="65151" y="144780"/>
                  </a:cubicBezTo>
                  <a:cubicBezTo>
                    <a:pt x="84836" y="139319"/>
                    <a:pt x="92456" y="103632"/>
                    <a:pt x="82042" y="65405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68427" y="941578"/>
              <a:ext cx="149098" cy="98171"/>
            </a:xfrm>
            <a:custGeom>
              <a:avLst/>
              <a:gdLst/>
              <a:ahLst/>
              <a:cxnLst/>
              <a:rect l="l" t="t" r="r" b="b"/>
              <a:pathLst>
                <a:path w="149098" h="98171" extrusionOk="0">
                  <a:moveTo>
                    <a:pt x="88392" y="14478"/>
                  </a:moveTo>
                  <a:cubicBezTo>
                    <a:pt x="51308" y="0"/>
                    <a:pt x="15240" y="3175"/>
                    <a:pt x="7747" y="22352"/>
                  </a:cubicBezTo>
                  <a:cubicBezTo>
                    <a:pt x="0" y="41529"/>
                    <a:pt x="24003" y="68707"/>
                    <a:pt x="60833" y="83439"/>
                  </a:cubicBezTo>
                  <a:cubicBezTo>
                    <a:pt x="97917" y="98171"/>
                    <a:pt x="133985" y="94869"/>
                    <a:pt x="141732" y="75819"/>
                  </a:cubicBezTo>
                  <a:cubicBezTo>
                    <a:pt x="149098" y="56642"/>
                    <a:pt x="125476" y="29464"/>
                    <a:pt x="88392" y="14478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62204" y="859028"/>
              <a:ext cx="144018" cy="110236"/>
            </a:xfrm>
            <a:custGeom>
              <a:avLst/>
              <a:gdLst/>
              <a:ahLst/>
              <a:cxnLst/>
              <a:rect l="l" t="t" r="r" b="b"/>
              <a:pathLst>
                <a:path w="144018" h="110236" extrusionOk="0">
                  <a:moveTo>
                    <a:pt x="52705" y="23368"/>
                  </a:moveTo>
                  <a:cubicBezTo>
                    <a:pt x="18669" y="44196"/>
                    <a:pt x="0" y="75438"/>
                    <a:pt x="10287" y="92710"/>
                  </a:cubicBezTo>
                  <a:cubicBezTo>
                    <a:pt x="21082" y="110236"/>
                    <a:pt x="57150" y="107696"/>
                    <a:pt x="91186" y="86995"/>
                  </a:cubicBezTo>
                  <a:cubicBezTo>
                    <a:pt x="125095" y="65913"/>
                    <a:pt x="144018" y="34925"/>
                    <a:pt x="133350" y="17653"/>
                  </a:cubicBezTo>
                  <a:cubicBezTo>
                    <a:pt x="122809" y="0"/>
                    <a:pt x="86741" y="2667"/>
                    <a:pt x="52705" y="23368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27152" y="801370"/>
              <a:ext cx="81153" cy="147574"/>
            </a:xfrm>
            <a:custGeom>
              <a:avLst/>
              <a:gdLst/>
              <a:ahLst/>
              <a:cxnLst/>
              <a:rect l="l" t="t" r="r" b="b"/>
              <a:pathLst>
                <a:path w="81153" h="147574" extrusionOk="0">
                  <a:moveTo>
                    <a:pt x="3937" y="70231"/>
                  </a:moveTo>
                  <a:cubicBezTo>
                    <a:pt x="0" y="109855"/>
                    <a:pt x="13462" y="143764"/>
                    <a:pt x="33782" y="145669"/>
                  </a:cubicBezTo>
                  <a:cubicBezTo>
                    <a:pt x="54102" y="147574"/>
                    <a:pt x="73787" y="116967"/>
                    <a:pt x="77597" y="77343"/>
                  </a:cubicBezTo>
                  <a:cubicBezTo>
                    <a:pt x="81153" y="37719"/>
                    <a:pt x="67818" y="3810"/>
                    <a:pt x="47625" y="1778"/>
                  </a:cubicBezTo>
                  <a:cubicBezTo>
                    <a:pt x="27178" y="0"/>
                    <a:pt x="7620" y="30607"/>
                    <a:pt x="3937" y="70231"/>
                  </a:cubicBezTo>
                </a:path>
              </a:pathLst>
            </a:custGeom>
            <a:solidFill>
              <a:srgbClr val="8922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3897518" y="5783209"/>
            <a:ext cx="2038922" cy="1740418"/>
          </a:xfrm>
          <a:custGeom>
            <a:avLst/>
            <a:gdLst/>
            <a:ahLst/>
            <a:cxnLst/>
            <a:rect l="l" t="t" r="r" b="b"/>
            <a:pathLst>
              <a:path w="2038922" h="1740418" extrusionOk="0">
                <a:moveTo>
                  <a:pt x="0" y="0"/>
                </a:moveTo>
                <a:lnTo>
                  <a:pt x="2038921" y="0"/>
                </a:lnTo>
                <a:lnTo>
                  <a:pt x="2038921" y="1740417"/>
                </a:lnTo>
                <a:lnTo>
                  <a:pt x="0" y="1740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2437267" y="914238"/>
            <a:ext cx="3459499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I. Questions</a:t>
            </a:r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2111369" y="1687944"/>
            <a:ext cx="2229936" cy="69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en-US" sz="3000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What is it?</a:t>
            </a:r>
            <a:endParaRPr dirty="0"/>
          </a:p>
        </p:txBody>
      </p:sp>
      <p:sp>
        <p:nvSpPr>
          <p:cNvPr id="177" name="Google Shape;177;p3"/>
          <p:cNvSpPr txBox="1"/>
          <p:nvPr/>
        </p:nvSpPr>
        <p:spPr>
          <a:xfrm>
            <a:off x="2244814" y="2434914"/>
            <a:ext cx="1152573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 dirty="0">
                <a:solidFill>
                  <a:srgbClr val="E63B3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 is a...</a:t>
            </a:r>
            <a:endParaRPr dirty="0"/>
          </a:p>
        </p:txBody>
      </p:sp>
      <p:sp>
        <p:nvSpPr>
          <p:cNvPr id="178" name="Google Shape;178;p3"/>
          <p:cNvSpPr txBox="1"/>
          <p:nvPr/>
        </p:nvSpPr>
        <p:spPr>
          <a:xfrm>
            <a:off x="2174205" y="3173835"/>
            <a:ext cx="3159623" cy="84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2. What color is it?</a:t>
            </a:r>
            <a:endParaRPr dirty="0"/>
          </a:p>
        </p:txBody>
      </p:sp>
      <p:sp>
        <p:nvSpPr>
          <p:cNvPr id="179" name="Google Shape;179;p3"/>
          <p:cNvSpPr txBox="1"/>
          <p:nvPr/>
        </p:nvSpPr>
        <p:spPr>
          <a:xfrm>
            <a:off x="2209505" y="4287326"/>
            <a:ext cx="702288" cy="27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E63B3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It’s...</a:t>
            </a:r>
            <a:endParaRPr/>
          </a:p>
        </p:txBody>
      </p:sp>
      <p:sp>
        <p:nvSpPr>
          <p:cNvPr id="180" name="Google Shape;180;p3"/>
          <p:cNvSpPr txBox="1"/>
          <p:nvPr/>
        </p:nvSpPr>
        <p:spPr>
          <a:xfrm>
            <a:off x="2244814" y="4557093"/>
            <a:ext cx="4371022" cy="84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3. What are you wearing?</a:t>
            </a:r>
            <a:endParaRPr dirty="0"/>
          </a:p>
        </p:txBody>
      </p:sp>
      <p:sp>
        <p:nvSpPr>
          <p:cNvPr id="181" name="Google Shape;181;p3"/>
          <p:cNvSpPr txBox="1"/>
          <p:nvPr/>
        </p:nvSpPr>
        <p:spPr>
          <a:xfrm>
            <a:off x="2174205" y="5675281"/>
            <a:ext cx="2348227" cy="33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E63B3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I’m wearing.....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9758277" y="5469274"/>
            <a:ext cx="1770802" cy="5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E63B3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wear a.....</a:t>
            </a:r>
            <a:endParaRPr/>
          </a:p>
        </p:txBody>
      </p:sp>
      <p:sp>
        <p:nvSpPr>
          <p:cNvPr id="183" name="Google Shape;183;p3"/>
          <p:cNvSpPr txBox="1"/>
          <p:nvPr/>
        </p:nvSpPr>
        <p:spPr>
          <a:xfrm>
            <a:off x="9557375" y="1411719"/>
            <a:ext cx="6497431" cy="61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4. What do you wear when it’s sunny?</a:t>
            </a:r>
            <a:endParaRPr dirty="0"/>
          </a:p>
        </p:txBody>
      </p:sp>
      <p:sp>
        <p:nvSpPr>
          <p:cNvPr id="184" name="Google Shape;184;p3"/>
          <p:cNvSpPr txBox="1"/>
          <p:nvPr/>
        </p:nvSpPr>
        <p:spPr>
          <a:xfrm>
            <a:off x="9484671" y="2063887"/>
            <a:ext cx="1871748" cy="61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E63B3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wear a .....</a:t>
            </a:r>
            <a:endParaRPr/>
          </a:p>
        </p:txBody>
      </p:sp>
      <p:sp>
        <p:nvSpPr>
          <p:cNvPr id="185" name="Google Shape;185;p3"/>
          <p:cNvSpPr txBox="1"/>
          <p:nvPr/>
        </p:nvSpPr>
        <p:spPr>
          <a:xfrm>
            <a:off x="9557375" y="4788351"/>
            <a:ext cx="6506280" cy="50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1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5. What do you wear when it’s snowy?</a:t>
            </a:r>
            <a:endParaRPr dirty="0"/>
          </a:p>
        </p:txBody>
      </p:sp>
      <p:pic>
        <p:nvPicPr>
          <p:cNvPr id="2" name="1. What is it">
            <a:hlinkClick r:id="" action="ppaction://media"/>
            <a:extLst>
              <a:ext uri="{FF2B5EF4-FFF2-40B4-BE49-F238E27FC236}">
                <a16:creationId xmlns:a16="http://schemas.microsoft.com/office/drawing/2014/main" id="{19D25B1F-6334-8308-19DB-52888AA5F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83297" y="2108676"/>
            <a:ext cx="406400" cy="406400"/>
          </a:xfrm>
          <a:prstGeom prst="rect">
            <a:avLst/>
          </a:prstGeom>
        </p:spPr>
      </p:pic>
      <p:pic>
        <p:nvPicPr>
          <p:cNvPr id="3" name="2. What color is it">
            <a:hlinkClick r:id="" action="ppaction://media"/>
            <a:extLst>
              <a:ext uri="{FF2B5EF4-FFF2-40B4-BE49-F238E27FC236}">
                <a16:creationId xmlns:a16="http://schemas.microsoft.com/office/drawing/2014/main" id="{08D50342-2607-6F2D-0525-1CD88ADC5A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56114" y="3698421"/>
            <a:ext cx="406400" cy="406400"/>
          </a:xfrm>
          <a:prstGeom prst="rect">
            <a:avLst/>
          </a:prstGeom>
        </p:spPr>
      </p:pic>
      <p:pic>
        <p:nvPicPr>
          <p:cNvPr id="4" name="3. What are you wearing">
            <a:hlinkClick r:id="" action="ppaction://media"/>
            <a:extLst>
              <a:ext uri="{FF2B5EF4-FFF2-40B4-BE49-F238E27FC236}">
                <a16:creationId xmlns:a16="http://schemas.microsoft.com/office/drawing/2014/main" id="{6B5689C6-CC61-504A-E3C0-7177DE15D6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87721" y="5152781"/>
            <a:ext cx="406400" cy="406400"/>
          </a:xfrm>
          <a:prstGeom prst="rect">
            <a:avLst/>
          </a:prstGeom>
        </p:spPr>
      </p:pic>
      <p:pic>
        <p:nvPicPr>
          <p:cNvPr id="5" name="4. What do you wear when it’s sunny">
            <a:hlinkClick r:id="" action="ppaction://media"/>
            <a:extLst>
              <a:ext uri="{FF2B5EF4-FFF2-40B4-BE49-F238E27FC236}">
                <a16:creationId xmlns:a16="http://schemas.microsoft.com/office/drawing/2014/main" id="{8E7F6DDE-70D9-883F-75EF-1966A44E9E7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67304" y="1657487"/>
            <a:ext cx="406400" cy="406400"/>
          </a:xfrm>
          <a:prstGeom prst="rect">
            <a:avLst/>
          </a:prstGeom>
        </p:spPr>
      </p:pic>
      <p:pic>
        <p:nvPicPr>
          <p:cNvPr id="6" name="5. What do you wear when it’s snowy">
            <a:hlinkClick r:id="" action="ppaction://media"/>
            <a:extLst>
              <a:ext uri="{FF2B5EF4-FFF2-40B4-BE49-F238E27FC236}">
                <a16:creationId xmlns:a16="http://schemas.microsoft.com/office/drawing/2014/main" id="{3E6A87B1-AB81-6B86-3138-E2E2D50080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192" name="Google Shape;192;p4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195" name="Google Shape;195;p4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198" name="Google Shape;198;p4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201" name="Google Shape;201;p4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204" name="Google Shape;204;p4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>
            <a:off x="987228" y="1120273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1462497" y="455285"/>
            <a:ext cx="16044348" cy="9418930"/>
          </a:xfrm>
          <a:custGeom>
            <a:avLst/>
            <a:gdLst/>
            <a:ahLst/>
            <a:cxnLst/>
            <a:rect l="l" t="t" r="r" b="b"/>
            <a:pathLst>
              <a:path w="16044348" h="9418930" extrusionOk="0">
                <a:moveTo>
                  <a:pt x="0" y="0"/>
                </a:moveTo>
                <a:lnTo>
                  <a:pt x="16044348" y="0"/>
                </a:lnTo>
                <a:lnTo>
                  <a:pt x="16044348" y="9418930"/>
                </a:lnTo>
                <a:lnTo>
                  <a:pt x="0" y="9418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2110730" y="2121951"/>
            <a:ext cx="1619726" cy="1282732"/>
          </a:xfrm>
          <a:custGeom>
            <a:avLst/>
            <a:gdLst/>
            <a:ahLst/>
            <a:cxnLst/>
            <a:rect l="l" t="t" r="r" b="b"/>
            <a:pathLst>
              <a:path w="2159635" h="1710309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659509"/>
                </a:lnTo>
                <a:cubicBezTo>
                  <a:pt x="0" y="1687576"/>
                  <a:pt x="22733" y="1710309"/>
                  <a:pt x="50800" y="1710309"/>
                </a:cubicBezTo>
                <a:lnTo>
                  <a:pt x="2108835" y="1710309"/>
                </a:lnTo>
                <a:cubicBezTo>
                  <a:pt x="2136902" y="1710309"/>
                  <a:pt x="2159635" y="1687576"/>
                  <a:pt x="2159635" y="1659509"/>
                </a:cubicBezTo>
                <a:lnTo>
                  <a:pt x="2159635" y="50800"/>
                </a:lnTo>
                <a:cubicBezTo>
                  <a:pt x="2159635" y="22733"/>
                  <a:pt x="2136902" y="0"/>
                  <a:pt x="2108835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0937" t="-23073" r="-52530" b="-499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2099300" y="2110521"/>
            <a:ext cx="1642462" cy="1305525"/>
          </a:xfrm>
          <a:custGeom>
            <a:avLst/>
            <a:gdLst/>
            <a:ahLst/>
            <a:cxnLst/>
            <a:rect l="l" t="t" r="r" b="b"/>
            <a:pathLst>
              <a:path w="1642462" h="1305525" extrusionOk="0">
                <a:moveTo>
                  <a:pt x="0" y="0"/>
                </a:moveTo>
                <a:lnTo>
                  <a:pt x="1642463" y="0"/>
                </a:lnTo>
                <a:lnTo>
                  <a:pt x="1642463" y="1305525"/>
                </a:lnTo>
                <a:lnTo>
                  <a:pt x="0" y="1305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2110730" y="3808581"/>
            <a:ext cx="1619726" cy="1533048"/>
          </a:xfrm>
          <a:custGeom>
            <a:avLst/>
            <a:gdLst/>
            <a:ahLst/>
            <a:cxnLst/>
            <a:rect l="l" t="t" r="r" b="b"/>
            <a:pathLst>
              <a:path w="2159635" h="2044065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93265"/>
                </a:lnTo>
                <a:cubicBezTo>
                  <a:pt x="0" y="2021332"/>
                  <a:pt x="22733" y="2044065"/>
                  <a:pt x="50800" y="2044065"/>
                </a:cubicBezTo>
                <a:lnTo>
                  <a:pt x="2108835" y="2044065"/>
                </a:lnTo>
                <a:cubicBezTo>
                  <a:pt x="2136902" y="2044065"/>
                  <a:pt x="2159635" y="2021332"/>
                  <a:pt x="2159635" y="1993265"/>
                </a:cubicBezTo>
                <a:lnTo>
                  <a:pt x="2159635" y="50800"/>
                </a:lnTo>
                <a:cubicBezTo>
                  <a:pt x="2159635" y="22733"/>
                  <a:pt x="2136902" y="0"/>
                  <a:pt x="2108835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8784" t="-8806" r="-52913" b="-421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2099300" y="3797151"/>
            <a:ext cx="1642462" cy="1555852"/>
          </a:xfrm>
          <a:custGeom>
            <a:avLst/>
            <a:gdLst/>
            <a:ahLst/>
            <a:cxnLst/>
            <a:rect l="l" t="t" r="r" b="b"/>
            <a:pathLst>
              <a:path w="1642462" h="1555852" extrusionOk="0">
                <a:moveTo>
                  <a:pt x="0" y="0"/>
                </a:moveTo>
                <a:lnTo>
                  <a:pt x="1642463" y="0"/>
                </a:lnTo>
                <a:lnTo>
                  <a:pt x="1642463" y="1555851"/>
                </a:lnTo>
                <a:lnTo>
                  <a:pt x="0" y="1555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2091814" y="5745537"/>
            <a:ext cx="1638586" cy="1311211"/>
          </a:xfrm>
          <a:custGeom>
            <a:avLst/>
            <a:gdLst/>
            <a:ahLst/>
            <a:cxnLst/>
            <a:rect l="l" t="t" r="r" b="b"/>
            <a:pathLst>
              <a:path w="2184781" h="1748282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697482"/>
                </a:lnTo>
                <a:cubicBezTo>
                  <a:pt x="0" y="1725549"/>
                  <a:pt x="22733" y="1748282"/>
                  <a:pt x="50800" y="1748282"/>
                </a:cubicBezTo>
                <a:lnTo>
                  <a:pt x="2133981" y="1748282"/>
                </a:lnTo>
                <a:cubicBezTo>
                  <a:pt x="2162048" y="1748282"/>
                  <a:pt x="2184781" y="1725549"/>
                  <a:pt x="2184781" y="1697482"/>
                </a:cubicBezTo>
                <a:lnTo>
                  <a:pt x="2184781" y="50800"/>
                </a:lnTo>
                <a:cubicBezTo>
                  <a:pt x="2184781" y="22733"/>
                  <a:pt x="2162048" y="0"/>
                  <a:pt x="2133981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56513" t="-24679" r="-49838" b="-576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2080384" y="5734107"/>
            <a:ext cx="1661370" cy="1333948"/>
          </a:xfrm>
          <a:custGeom>
            <a:avLst/>
            <a:gdLst/>
            <a:ahLst/>
            <a:cxnLst/>
            <a:rect l="l" t="t" r="r" b="b"/>
            <a:pathLst>
              <a:path w="1661370" h="1333948" extrusionOk="0">
                <a:moveTo>
                  <a:pt x="0" y="0"/>
                </a:moveTo>
                <a:lnTo>
                  <a:pt x="1661369" y="0"/>
                </a:lnTo>
                <a:lnTo>
                  <a:pt x="1661369" y="1333948"/>
                </a:lnTo>
                <a:lnTo>
                  <a:pt x="0" y="1333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2110730" y="7460580"/>
            <a:ext cx="1638586" cy="1260633"/>
          </a:xfrm>
          <a:custGeom>
            <a:avLst/>
            <a:gdLst/>
            <a:ahLst/>
            <a:cxnLst/>
            <a:rect l="l" t="t" r="r" b="b"/>
            <a:pathLst>
              <a:path w="2184781" h="1680845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630045"/>
                </a:lnTo>
                <a:cubicBezTo>
                  <a:pt x="0" y="1658112"/>
                  <a:pt x="22733" y="1680845"/>
                  <a:pt x="50800" y="1680845"/>
                </a:cubicBezTo>
                <a:lnTo>
                  <a:pt x="2133981" y="1680845"/>
                </a:lnTo>
                <a:cubicBezTo>
                  <a:pt x="2162048" y="1680845"/>
                  <a:pt x="2184781" y="1658112"/>
                  <a:pt x="2184781" y="1630045"/>
                </a:cubicBezTo>
                <a:lnTo>
                  <a:pt x="2184781" y="50800"/>
                </a:lnTo>
                <a:cubicBezTo>
                  <a:pt x="2184781" y="22733"/>
                  <a:pt x="2162048" y="0"/>
                  <a:pt x="2133981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5385" t="-905" r="-5637" b="-109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2099300" y="7449150"/>
            <a:ext cx="1661370" cy="1283341"/>
          </a:xfrm>
          <a:custGeom>
            <a:avLst/>
            <a:gdLst/>
            <a:ahLst/>
            <a:cxnLst/>
            <a:rect l="l" t="t" r="r" b="b"/>
            <a:pathLst>
              <a:path w="1661370" h="1283341" extrusionOk="0">
                <a:moveTo>
                  <a:pt x="0" y="0"/>
                </a:moveTo>
                <a:lnTo>
                  <a:pt x="1661370" y="0"/>
                </a:lnTo>
                <a:lnTo>
                  <a:pt x="1661370" y="1283341"/>
                </a:lnTo>
                <a:lnTo>
                  <a:pt x="0" y="128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217" name="Google Shape;217;p4"/>
          <p:cNvSpPr txBox="1"/>
          <p:nvPr/>
        </p:nvSpPr>
        <p:spPr>
          <a:xfrm>
            <a:off x="3989241" y="8100708"/>
            <a:ext cx="1250883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hat: ................................................................................................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3989241" y="6216796"/>
            <a:ext cx="1256417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cap: ................................................................................................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3989241" y="2448992"/>
            <a:ext cx="12665535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shorts: ............................................................................................</a:t>
            </a:r>
            <a:endParaRPr/>
          </a:p>
        </p:txBody>
      </p:sp>
      <p:sp>
        <p:nvSpPr>
          <p:cNvPr id="220" name="Google Shape;220;p4"/>
          <p:cNvSpPr txBox="1"/>
          <p:nvPr/>
        </p:nvSpPr>
        <p:spPr>
          <a:xfrm>
            <a:off x="3989241" y="4332894"/>
            <a:ext cx="12686786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T-shirt: ............................................................................................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5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227" name="Google Shape;227;p5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230" name="Google Shape;230;p5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5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233" name="Google Shape;233;p5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5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236" name="Google Shape;236;p5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5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239" name="Google Shape;239;p5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5"/>
          <p:cNvSpPr/>
          <p:nvPr/>
        </p:nvSpPr>
        <p:spPr>
          <a:xfrm>
            <a:off x="636889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1197454" y="497767"/>
            <a:ext cx="16309391" cy="9376439"/>
          </a:xfrm>
          <a:custGeom>
            <a:avLst/>
            <a:gdLst/>
            <a:ahLst/>
            <a:cxnLst/>
            <a:rect l="l" t="t" r="r" b="b"/>
            <a:pathLst>
              <a:path w="16309391" h="9376439" extrusionOk="0">
                <a:moveTo>
                  <a:pt x="0" y="0"/>
                </a:moveTo>
                <a:lnTo>
                  <a:pt x="16309391" y="0"/>
                </a:lnTo>
                <a:lnTo>
                  <a:pt x="16309391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2365019" y="1908753"/>
            <a:ext cx="1612773" cy="1429798"/>
          </a:xfrm>
          <a:custGeom>
            <a:avLst/>
            <a:gdLst/>
            <a:ahLst/>
            <a:cxnLst/>
            <a:rect l="l" t="t" r="r" b="b"/>
            <a:pathLst>
              <a:path w="2150364" h="1906397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855597"/>
                </a:lnTo>
                <a:cubicBezTo>
                  <a:pt x="0" y="1883664"/>
                  <a:pt x="22733" y="1906397"/>
                  <a:pt x="50800" y="1906397"/>
                </a:cubicBezTo>
                <a:lnTo>
                  <a:pt x="2099564" y="1906397"/>
                </a:lnTo>
                <a:cubicBezTo>
                  <a:pt x="2127631" y="1906397"/>
                  <a:pt x="2150364" y="1883664"/>
                  <a:pt x="2150364" y="1855597"/>
                </a:cubicBezTo>
                <a:lnTo>
                  <a:pt x="2150364" y="50800"/>
                </a:lnTo>
                <a:cubicBezTo>
                  <a:pt x="2150364" y="22733"/>
                  <a:pt x="2127631" y="0"/>
                  <a:pt x="2099564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51181" t="-13536" r="-53159" b="-496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2353589" y="1897323"/>
            <a:ext cx="1635623" cy="1452562"/>
          </a:xfrm>
          <a:custGeom>
            <a:avLst/>
            <a:gdLst/>
            <a:ahLst/>
            <a:cxnLst/>
            <a:rect l="l" t="t" r="r" b="b"/>
            <a:pathLst>
              <a:path w="1635623" h="1452562" extrusionOk="0">
                <a:moveTo>
                  <a:pt x="0" y="0"/>
                </a:moveTo>
                <a:lnTo>
                  <a:pt x="1635624" y="0"/>
                </a:lnTo>
                <a:lnTo>
                  <a:pt x="1635624" y="1452562"/>
                </a:lnTo>
                <a:lnTo>
                  <a:pt x="0" y="1452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2365019" y="3669287"/>
            <a:ext cx="1612773" cy="1658493"/>
          </a:xfrm>
          <a:custGeom>
            <a:avLst/>
            <a:gdLst/>
            <a:ahLst/>
            <a:cxnLst/>
            <a:rect l="l" t="t" r="r" b="b"/>
            <a:pathLst>
              <a:path w="2150364" h="2211324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160524"/>
                </a:lnTo>
                <a:cubicBezTo>
                  <a:pt x="0" y="2188591"/>
                  <a:pt x="22733" y="2211324"/>
                  <a:pt x="50800" y="2211324"/>
                </a:cubicBezTo>
                <a:lnTo>
                  <a:pt x="2099564" y="2211324"/>
                </a:lnTo>
                <a:cubicBezTo>
                  <a:pt x="2127631" y="2211324"/>
                  <a:pt x="2150364" y="2188591"/>
                  <a:pt x="2150364" y="2160524"/>
                </a:cubicBezTo>
                <a:lnTo>
                  <a:pt x="2150364" y="50800"/>
                </a:lnTo>
                <a:cubicBezTo>
                  <a:pt x="2150364" y="22733"/>
                  <a:pt x="2127631" y="0"/>
                  <a:pt x="2099564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55991" t="-9824" r="-58388" b="-371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2353589" y="3657857"/>
            <a:ext cx="1635623" cy="1681315"/>
          </a:xfrm>
          <a:custGeom>
            <a:avLst/>
            <a:gdLst/>
            <a:ahLst/>
            <a:cxnLst/>
            <a:rect l="l" t="t" r="r" b="b"/>
            <a:pathLst>
              <a:path w="1635623" h="1681315" extrusionOk="0">
                <a:moveTo>
                  <a:pt x="0" y="0"/>
                </a:moveTo>
                <a:lnTo>
                  <a:pt x="1635624" y="0"/>
                </a:lnTo>
                <a:lnTo>
                  <a:pt x="1635624" y="1681315"/>
                </a:lnTo>
                <a:lnTo>
                  <a:pt x="0" y="1681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2308174" y="5784199"/>
            <a:ext cx="1669637" cy="1455801"/>
          </a:xfrm>
          <a:custGeom>
            <a:avLst/>
            <a:gdLst/>
            <a:ahLst/>
            <a:cxnLst/>
            <a:rect l="l" t="t" r="r" b="b"/>
            <a:pathLst>
              <a:path w="2226183" h="1941068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890268"/>
                </a:lnTo>
                <a:cubicBezTo>
                  <a:pt x="0" y="1918335"/>
                  <a:pt x="22733" y="1941068"/>
                  <a:pt x="50800" y="1941068"/>
                </a:cubicBezTo>
                <a:lnTo>
                  <a:pt x="2175383" y="1941068"/>
                </a:lnTo>
                <a:cubicBezTo>
                  <a:pt x="2203450" y="1941068"/>
                  <a:pt x="2226183" y="1918335"/>
                  <a:pt x="2226183" y="1890268"/>
                </a:cubicBezTo>
                <a:lnTo>
                  <a:pt x="2226183" y="50800"/>
                </a:lnTo>
                <a:cubicBezTo>
                  <a:pt x="2226183" y="22733"/>
                  <a:pt x="2203450" y="0"/>
                  <a:pt x="2175383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59617" t="-17722" r="-51455" b="-53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2296744" y="5772769"/>
            <a:ext cx="1692478" cy="1478604"/>
          </a:xfrm>
          <a:custGeom>
            <a:avLst/>
            <a:gdLst/>
            <a:ahLst/>
            <a:cxnLst/>
            <a:rect l="l" t="t" r="r" b="b"/>
            <a:pathLst>
              <a:path w="1692478" h="1478604" extrusionOk="0">
                <a:moveTo>
                  <a:pt x="0" y="0"/>
                </a:moveTo>
                <a:lnTo>
                  <a:pt x="1692478" y="0"/>
                </a:lnTo>
                <a:lnTo>
                  <a:pt x="1692478" y="1478604"/>
                </a:lnTo>
                <a:lnTo>
                  <a:pt x="0" y="1478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"/>
          <p:cNvSpPr/>
          <p:nvPr/>
        </p:nvSpPr>
        <p:spPr>
          <a:xfrm>
            <a:off x="2308174" y="7900264"/>
            <a:ext cx="1657922" cy="1167765"/>
          </a:xfrm>
          <a:custGeom>
            <a:avLst/>
            <a:gdLst/>
            <a:ahLst/>
            <a:cxnLst/>
            <a:rect l="l" t="t" r="r" b="b"/>
            <a:pathLst>
              <a:path w="2210562" h="1557020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506220"/>
                </a:lnTo>
                <a:cubicBezTo>
                  <a:pt x="0" y="1534287"/>
                  <a:pt x="22733" y="1557020"/>
                  <a:pt x="50800" y="1557020"/>
                </a:cubicBezTo>
                <a:lnTo>
                  <a:pt x="2159762" y="1557020"/>
                </a:lnTo>
                <a:cubicBezTo>
                  <a:pt x="2187829" y="1557020"/>
                  <a:pt x="2210562" y="1534287"/>
                  <a:pt x="2210562" y="1506220"/>
                </a:cubicBezTo>
                <a:lnTo>
                  <a:pt x="2210562" y="50800"/>
                </a:lnTo>
                <a:cubicBezTo>
                  <a:pt x="2210562" y="22733"/>
                  <a:pt x="2187829" y="0"/>
                  <a:pt x="2159762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31314" t="-11704" r="-31841" b="-522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2296744" y="7888834"/>
            <a:ext cx="1680715" cy="1190473"/>
          </a:xfrm>
          <a:custGeom>
            <a:avLst/>
            <a:gdLst/>
            <a:ahLst/>
            <a:cxnLst/>
            <a:rect l="l" t="t" r="r" b="b"/>
            <a:pathLst>
              <a:path w="1680715" h="1190473" extrusionOk="0">
                <a:moveTo>
                  <a:pt x="0" y="0"/>
                </a:moveTo>
                <a:lnTo>
                  <a:pt x="1680715" y="0"/>
                </a:lnTo>
                <a:lnTo>
                  <a:pt x="1680715" y="1190472"/>
                </a:lnTo>
                <a:lnTo>
                  <a:pt x="0" y="1190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252" name="Google Shape;252;p5"/>
          <p:cNvSpPr txBox="1"/>
          <p:nvPr/>
        </p:nvSpPr>
        <p:spPr>
          <a:xfrm>
            <a:off x="4133250" y="6271612"/>
            <a:ext cx="12491123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skirt: ..............................................................................................</a:t>
            </a:r>
            <a:endParaRPr/>
          </a:p>
        </p:txBody>
      </p:sp>
      <p:sp>
        <p:nvSpPr>
          <p:cNvPr id="253" name="Google Shape;253;p5"/>
          <p:cNvSpPr txBox="1"/>
          <p:nvPr/>
        </p:nvSpPr>
        <p:spPr>
          <a:xfrm>
            <a:off x="3989241" y="8100708"/>
            <a:ext cx="1265894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 sunglasses: ...................................................................................</a:t>
            </a:r>
            <a:endParaRPr/>
          </a:p>
        </p:txBody>
      </p:sp>
      <p:sp>
        <p:nvSpPr>
          <p:cNvPr id="254" name="Google Shape;254;p5"/>
          <p:cNvSpPr txBox="1"/>
          <p:nvPr/>
        </p:nvSpPr>
        <p:spPr>
          <a:xfrm>
            <a:off x="4133250" y="4204059"/>
            <a:ext cx="1260621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dress: .............................................................................................</a:t>
            </a:r>
            <a:endParaRPr/>
          </a:p>
        </p:txBody>
      </p:sp>
      <p:sp>
        <p:nvSpPr>
          <p:cNvPr id="255" name="Google Shape;255;p5"/>
          <p:cNvSpPr txBox="1"/>
          <p:nvPr/>
        </p:nvSpPr>
        <p:spPr>
          <a:xfrm>
            <a:off x="4133250" y="2448992"/>
            <a:ext cx="1261109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tank top: ........................................................................................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6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262" name="Google Shape;262;p6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6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265" name="Google Shape;265;p6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268" name="Google Shape;268;p6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271" name="Google Shape;271;p6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274" name="Google Shape;274;p6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6"/>
          <p:cNvSpPr/>
          <p:nvPr/>
        </p:nvSpPr>
        <p:spPr>
          <a:xfrm>
            <a:off x="863403" y="967054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1462497" y="497767"/>
            <a:ext cx="16044348" cy="9376439"/>
          </a:xfrm>
          <a:custGeom>
            <a:avLst/>
            <a:gdLst/>
            <a:ahLst/>
            <a:cxnLst/>
            <a:rect l="l" t="t" r="r" b="b"/>
            <a:pathLst>
              <a:path w="16044348" h="9376439" extrusionOk="0">
                <a:moveTo>
                  <a:pt x="0" y="0"/>
                </a:moveTo>
                <a:lnTo>
                  <a:pt x="16044348" y="0"/>
                </a:lnTo>
                <a:lnTo>
                  <a:pt x="1604434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2011413" y="1766478"/>
            <a:ext cx="1769764" cy="1917059"/>
          </a:xfrm>
          <a:custGeom>
            <a:avLst/>
            <a:gdLst/>
            <a:ahLst/>
            <a:cxnLst/>
            <a:rect l="l" t="t" r="r" b="b"/>
            <a:pathLst>
              <a:path w="1769764" h="1917059" extrusionOk="0">
                <a:moveTo>
                  <a:pt x="0" y="0"/>
                </a:moveTo>
                <a:lnTo>
                  <a:pt x="1769764" y="0"/>
                </a:lnTo>
                <a:lnTo>
                  <a:pt x="1769764" y="1917059"/>
                </a:lnTo>
                <a:lnTo>
                  <a:pt x="0" y="1917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64949" t="-2525" r="-59471" b="-440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1999983" y="1755048"/>
            <a:ext cx="1790700" cy="1939823"/>
          </a:xfrm>
          <a:custGeom>
            <a:avLst/>
            <a:gdLst/>
            <a:ahLst/>
            <a:cxnLst/>
            <a:rect l="l" t="t" r="r" b="b"/>
            <a:pathLst>
              <a:path w="1790700" h="1939823" extrusionOk="0">
                <a:moveTo>
                  <a:pt x="0" y="0"/>
                </a:moveTo>
                <a:lnTo>
                  <a:pt x="1790700" y="0"/>
                </a:lnTo>
                <a:lnTo>
                  <a:pt x="1790700" y="1939823"/>
                </a:lnTo>
                <a:lnTo>
                  <a:pt x="0" y="1939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1983019" y="4028989"/>
            <a:ext cx="1769745" cy="1668208"/>
          </a:xfrm>
          <a:custGeom>
            <a:avLst/>
            <a:gdLst/>
            <a:ahLst/>
            <a:cxnLst/>
            <a:rect l="l" t="t" r="r" b="b"/>
            <a:pathLst>
              <a:path w="2359660" h="2224278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173478"/>
                </a:lnTo>
                <a:cubicBezTo>
                  <a:pt x="0" y="2201545"/>
                  <a:pt x="22733" y="2224278"/>
                  <a:pt x="50800" y="2224278"/>
                </a:cubicBezTo>
                <a:lnTo>
                  <a:pt x="2308860" y="2224278"/>
                </a:lnTo>
                <a:cubicBezTo>
                  <a:pt x="2336927" y="2224278"/>
                  <a:pt x="2359660" y="2201545"/>
                  <a:pt x="2359660" y="2173478"/>
                </a:cubicBezTo>
                <a:lnTo>
                  <a:pt x="2359660" y="50800"/>
                </a:lnTo>
                <a:cubicBezTo>
                  <a:pt x="2359660" y="22733"/>
                  <a:pt x="2336927" y="0"/>
                  <a:pt x="2308860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68238" t="-14856" r="-69104" b="-632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1971589" y="4017550"/>
            <a:ext cx="1792491" cy="1690983"/>
          </a:xfrm>
          <a:custGeom>
            <a:avLst/>
            <a:gdLst/>
            <a:ahLst/>
            <a:cxnLst/>
            <a:rect l="l" t="t" r="r" b="b"/>
            <a:pathLst>
              <a:path w="1792491" h="1690983" extrusionOk="0">
                <a:moveTo>
                  <a:pt x="0" y="0"/>
                </a:moveTo>
                <a:lnTo>
                  <a:pt x="1792491" y="0"/>
                </a:lnTo>
                <a:lnTo>
                  <a:pt x="1792491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2042322" y="6025648"/>
            <a:ext cx="1710461" cy="1563776"/>
          </a:xfrm>
          <a:custGeom>
            <a:avLst/>
            <a:gdLst/>
            <a:ahLst/>
            <a:cxnLst/>
            <a:rect l="l" t="t" r="r" b="b"/>
            <a:pathLst>
              <a:path w="1710461" h="1563776" extrusionOk="0">
                <a:moveTo>
                  <a:pt x="0" y="0"/>
                </a:moveTo>
                <a:lnTo>
                  <a:pt x="1710461" y="0"/>
                </a:lnTo>
                <a:lnTo>
                  <a:pt x="1710461" y="1563777"/>
                </a:lnTo>
                <a:lnTo>
                  <a:pt x="0" y="1563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57928" t="-11597" r="-57019" b="-5468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2030892" y="6014218"/>
            <a:ext cx="1733255" cy="1586503"/>
          </a:xfrm>
          <a:custGeom>
            <a:avLst/>
            <a:gdLst/>
            <a:ahLst/>
            <a:cxnLst/>
            <a:rect l="l" t="t" r="r" b="b"/>
            <a:pathLst>
              <a:path w="1733255" h="1586503" extrusionOk="0">
                <a:moveTo>
                  <a:pt x="0" y="0"/>
                </a:moveTo>
                <a:lnTo>
                  <a:pt x="1733255" y="0"/>
                </a:lnTo>
                <a:lnTo>
                  <a:pt x="1733255" y="1586503"/>
                </a:lnTo>
                <a:lnTo>
                  <a:pt x="0" y="1586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2042322" y="7917085"/>
            <a:ext cx="1710499" cy="1329785"/>
          </a:xfrm>
          <a:custGeom>
            <a:avLst/>
            <a:gdLst/>
            <a:ahLst/>
            <a:cxnLst/>
            <a:rect l="l" t="t" r="r" b="b"/>
            <a:pathLst>
              <a:path w="2280666" h="1773047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722247"/>
                </a:lnTo>
                <a:cubicBezTo>
                  <a:pt x="0" y="1750314"/>
                  <a:pt x="22733" y="1773047"/>
                  <a:pt x="50800" y="1773047"/>
                </a:cubicBezTo>
                <a:lnTo>
                  <a:pt x="2229866" y="1773047"/>
                </a:lnTo>
                <a:cubicBezTo>
                  <a:pt x="2257933" y="1773047"/>
                  <a:pt x="2280666" y="1750314"/>
                  <a:pt x="2280666" y="1722247"/>
                </a:cubicBezTo>
                <a:lnTo>
                  <a:pt x="2280666" y="50800"/>
                </a:lnTo>
                <a:cubicBezTo>
                  <a:pt x="2280666" y="22733"/>
                  <a:pt x="2257933" y="0"/>
                  <a:pt x="2229866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10145" t="-8547" r="-10130" b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2030892" y="7905655"/>
            <a:ext cx="1733255" cy="1352550"/>
          </a:xfrm>
          <a:custGeom>
            <a:avLst/>
            <a:gdLst/>
            <a:ahLst/>
            <a:cxnLst/>
            <a:rect l="l" t="t" r="r" b="b"/>
            <a:pathLst>
              <a:path w="1733255" h="1352550" extrusionOk="0">
                <a:moveTo>
                  <a:pt x="0" y="0"/>
                </a:moveTo>
                <a:lnTo>
                  <a:pt x="1733255" y="0"/>
                </a:lnTo>
                <a:lnTo>
                  <a:pt x="173325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287" name="Google Shape;287;p6"/>
          <p:cNvSpPr txBox="1"/>
          <p:nvPr/>
        </p:nvSpPr>
        <p:spPr>
          <a:xfrm>
            <a:off x="3989241" y="8100708"/>
            <a:ext cx="1265823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boots: .............................................................................................</a:t>
            </a:r>
            <a:endParaRPr/>
          </a:p>
        </p:txBody>
      </p:sp>
      <p:sp>
        <p:nvSpPr>
          <p:cNvPr id="288" name="Google Shape;288;p6"/>
          <p:cNvSpPr txBox="1"/>
          <p:nvPr/>
        </p:nvSpPr>
        <p:spPr>
          <a:xfrm>
            <a:off x="4133250" y="4204059"/>
            <a:ext cx="12575457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flip-flops: .......................................................................................</a:t>
            </a:r>
            <a:endParaRPr/>
          </a:p>
        </p:txBody>
      </p:sp>
      <p:sp>
        <p:nvSpPr>
          <p:cNvPr id="289" name="Google Shape;289;p6"/>
          <p:cNvSpPr txBox="1"/>
          <p:nvPr/>
        </p:nvSpPr>
        <p:spPr>
          <a:xfrm>
            <a:off x="4133250" y="2448992"/>
            <a:ext cx="12594488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bikini: .............................................................................................</a:t>
            </a:r>
            <a:endParaRPr/>
          </a:p>
        </p:txBody>
      </p:sp>
      <p:sp>
        <p:nvSpPr>
          <p:cNvPr id="290" name="Google Shape;290;p6"/>
          <p:cNvSpPr txBox="1"/>
          <p:nvPr/>
        </p:nvSpPr>
        <p:spPr>
          <a:xfrm>
            <a:off x="4133250" y="6271612"/>
            <a:ext cx="1261662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socks: .............................................................................................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7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297" name="Google Shape;297;p7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7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300" name="Google Shape;300;p7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7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303" name="Google Shape;303;p7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7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306" name="Google Shape;306;p7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7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309" name="Google Shape;309;p7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7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1462497" y="497767"/>
            <a:ext cx="16044348" cy="9376439"/>
          </a:xfrm>
          <a:custGeom>
            <a:avLst/>
            <a:gdLst/>
            <a:ahLst/>
            <a:cxnLst/>
            <a:rect l="l" t="t" r="r" b="b"/>
            <a:pathLst>
              <a:path w="16044348" h="9376439" extrusionOk="0">
                <a:moveTo>
                  <a:pt x="0" y="0"/>
                </a:moveTo>
                <a:lnTo>
                  <a:pt x="16044348" y="0"/>
                </a:lnTo>
                <a:lnTo>
                  <a:pt x="1604434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2236603" y="1834239"/>
            <a:ext cx="1741170" cy="1486662"/>
          </a:xfrm>
          <a:custGeom>
            <a:avLst/>
            <a:gdLst/>
            <a:ahLst/>
            <a:cxnLst/>
            <a:rect l="l" t="t" r="r" b="b"/>
            <a:pathLst>
              <a:path w="2321560" h="1982216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31416"/>
                </a:lnTo>
                <a:cubicBezTo>
                  <a:pt x="0" y="1959483"/>
                  <a:pt x="22733" y="1982216"/>
                  <a:pt x="50800" y="1982216"/>
                </a:cubicBezTo>
                <a:lnTo>
                  <a:pt x="2270760" y="1982216"/>
                </a:lnTo>
                <a:cubicBezTo>
                  <a:pt x="2298827" y="1982216"/>
                  <a:pt x="2321560" y="1959483"/>
                  <a:pt x="2321560" y="1931416"/>
                </a:cubicBezTo>
                <a:lnTo>
                  <a:pt x="2321560" y="50800"/>
                </a:lnTo>
                <a:cubicBezTo>
                  <a:pt x="2321560" y="22733"/>
                  <a:pt x="2298827" y="0"/>
                  <a:pt x="227076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6276" t="-11680" r="-41351" b="-440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2225173" y="1822809"/>
            <a:ext cx="1764059" cy="1509417"/>
          </a:xfrm>
          <a:custGeom>
            <a:avLst/>
            <a:gdLst/>
            <a:ahLst/>
            <a:cxnLst/>
            <a:rect l="l" t="t" r="r" b="b"/>
            <a:pathLst>
              <a:path w="1764059" h="1509417" extrusionOk="0">
                <a:moveTo>
                  <a:pt x="0" y="0"/>
                </a:moveTo>
                <a:lnTo>
                  <a:pt x="1764059" y="0"/>
                </a:lnTo>
                <a:lnTo>
                  <a:pt x="1764059" y="1509417"/>
                </a:lnTo>
                <a:lnTo>
                  <a:pt x="0" y="1509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2236603" y="3779063"/>
            <a:ext cx="1741170" cy="1413605"/>
          </a:xfrm>
          <a:custGeom>
            <a:avLst/>
            <a:gdLst/>
            <a:ahLst/>
            <a:cxnLst/>
            <a:rect l="l" t="t" r="r" b="b"/>
            <a:pathLst>
              <a:path w="2321560" h="1884807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834007"/>
                </a:lnTo>
                <a:cubicBezTo>
                  <a:pt x="0" y="1862074"/>
                  <a:pt x="22733" y="1884807"/>
                  <a:pt x="50800" y="1884807"/>
                </a:cubicBezTo>
                <a:lnTo>
                  <a:pt x="2270760" y="1884807"/>
                </a:lnTo>
                <a:cubicBezTo>
                  <a:pt x="2298827" y="1884807"/>
                  <a:pt x="2321560" y="1862074"/>
                  <a:pt x="2321560" y="1834007"/>
                </a:cubicBezTo>
                <a:lnTo>
                  <a:pt x="2321560" y="50800"/>
                </a:lnTo>
                <a:cubicBezTo>
                  <a:pt x="2321560" y="22733"/>
                  <a:pt x="2298827" y="0"/>
                  <a:pt x="2270760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30478" t="-807" r="-30347" b="-393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2225173" y="3767633"/>
            <a:ext cx="1764059" cy="1436341"/>
          </a:xfrm>
          <a:custGeom>
            <a:avLst/>
            <a:gdLst/>
            <a:ahLst/>
            <a:cxnLst/>
            <a:rect l="l" t="t" r="r" b="b"/>
            <a:pathLst>
              <a:path w="1764059" h="1436341" extrusionOk="0">
                <a:moveTo>
                  <a:pt x="0" y="0"/>
                </a:moveTo>
                <a:lnTo>
                  <a:pt x="1764059" y="0"/>
                </a:lnTo>
                <a:lnTo>
                  <a:pt x="1764059" y="1436341"/>
                </a:lnTo>
                <a:lnTo>
                  <a:pt x="0" y="1436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2236603" y="5571182"/>
            <a:ext cx="1741170" cy="1625822"/>
          </a:xfrm>
          <a:custGeom>
            <a:avLst/>
            <a:gdLst/>
            <a:ahLst/>
            <a:cxnLst/>
            <a:rect l="l" t="t" r="r" b="b"/>
            <a:pathLst>
              <a:path w="2321560" h="2167763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116963"/>
                </a:lnTo>
                <a:cubicBezTo>
                  <a:pt x="0" y="2145030"/>
                  <a:pt x="22733" y="2167763"/>
                  <a:pt x="50800" y="2167763"/>
                </a:cubicBezTo>
                <a:lnTo>
                  <a:pt x="2270760" y="2167763"/>
                </a:lnTo>
                <a:cubicBezTo>
                  <a:pt x="2298827" y="2167763"/>
                  <a:pt x="2321560" y="2145030"/>
                  <a:pt x="2321560" y="2116963"/>
                </a:cubicBezTo>
                <a:lnTo>
                  <a:pt x="2321560" y="50800"/>
                </a:lnTo>
                <a:cubicBezTo>
                  <a:pt x="2321560" y="22733"/>
                  <a:pt x="2298827" y="0"/>
                  <a:pt x="2270760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35455" t="-701" r="-39039" b="-316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2225173" y="5559752"/>
            <a:ext cx="1764059" cy="1648568"/>
          </a:xfrm>
          <a:custGeom>
            <a:avLst/>
            <a:gdLst/>
            <a:ahLst/>
            <a:cxnLst/>
            <a:rect l="l" t="t" r="r" b="b"/>
            <a:pathLst>
              <a:path w="1764059" h="1648568" extrusionOk="0">
                <a:moveTo>
                  <a:pt x="0" y="0"/>
                </a:moveTo>
                <a:lnTo>
                  <a:pt x="1764059" y="0"/>
                </a:lnTo>
                <a:lnTo>
                  <a:pt x="1764059" y="1648568"/>
                </a:lnTo>
                <a:lnTo>
                  <a:pt x="0" y="1648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2236603" y="7709630"/>
            <a:ext cx="1741170" cy="1594104"/>
          </a:xfrm>
          <a:custGeom>
            <a:avLst/>
            <a:gdLst/>
            <a:ahLst/>
            <a:cxnLst/>
            <a:rect l="l" t="t" r="r" b="b"/>
            <a:pathLst>
              <a:path w="2321560" h="2125472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074672"/>
                </a:lnTo>
                <a:cubicBezTo>
                  <a:pt x="0" y="2102739"/>
                  <a:pt x="22733" y="2125472"/>
                  <a:pt x="50800" y="2125472"/>
                </a:cubicBezTo>
                <a:lnTo>
                  <a:pt x="2270760" y="2125472"/>
                </a:lnTo>
                <a:cubicBezTo>
                  <a:pt x="2298827" y="2125472"/>
                  <a:pt x="2321560" y="2102739"/>
                  <a:pt x="2321560" y="2074672"/>
                </a:cubicBezTo>
                <a:lnTo>
                  <a:pt x="2321560" y="50800"/>
                </a:lnTo>
                <a:cubicBezTo>
                  <a:pt x="2321560" y="22733"/>
                  <a:pt x="2298827" y="0"/>
                  <a:pt x="2270760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44965" t="-6704" r="-38830" b="-348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225173" y="7698200"/>
            <a:ext cx="1764059" cy="1616869"/>
          </a:xfrm>
          <a:custGeom>
            <a:avLst/>
            <a:gdLst/>
            <a:ahLst/>
            <a:cxnLst/>
            <a:rect l="l" t="t" r="r" b="b"/>
            <a:pathLst>
              <a:path w="1764059" h="1616869" extrusionOk="0">
                <a:moveTo>
                  <a:pt x="0" y="0"/>
                </a:moveTo>
                <a:lnTo>
                  <a:pt x="1764059" y="0"/>
                </a:lnTo>
                <a:lnTo>
                  <a:pt x="1764059" y="1616869"/>
                </a:lnTo>
                <a:lnTo>
                  <a:pt x="0" y="1616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322" name="Google Shape;322;p7"/>
          <p:cNvSpPr txBox="1"/>
          <p:nvPr/>
        </p:nvSpPr>
        <p:spPr>
          <a:xfrm>
            <a:off x="4133250" y="6271612"/>
            <a:ext cx="1269143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jacket: .............................................................................................</a:t>
            </a:r>
            <a:endParaRPr/>
          </a:p>
        </p:txBody>
      </p:sp>
      <p:sp>
        <p:nvSpPr>
          <p:cNvPr id="323" name="Google Shape;323;p7"/>
          <p:cNvSpPr txBox="1"/>
          <p:nvPr/>
        </p:nvSpPr>
        <p:spPr>
          <a:xfrm>
            <a:off x="4133250" y="8062027"/>
            <a:ext cx="1269984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mittens: ..........................................................................................</a:t>
            </a:r>
            <a:endParaRPr/>
          </a:p>
        </p:txBody>
      </p:sp>
      <p:sp>
        <p:nvSpPr>
          <p:cNvPr id="324" name="Google Shape;324;p7"/>
          <p:cNvSpPr txBox="1"/>
          <p:nvPr/>
        </p:nvSpPr>
        <p:spPr>
          <a:xfrm>
            <a:off x="4133250" y="4204059"/>
            <a:ext cx="12720647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scarf: ...............................................................................................</a:t>
            </a:r>
            <a:endParaRPr/>
          </a:p>
        </p:txBody>
      </p:sp>
      <p:sp>
        <p:nvSpPr>
          <p:cNvPr id="325" name="Google Shape;325;p7"/>
          <p:cNvSpPr txBox="1"/>
          <p:nvPr/>
        </p:nvSpPr>
        <p:spPr>
          <a:xfrm>
            <a:off x="4133250" y="2448992"/>
            <a:ext cx="1272640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woolen hat: 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8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332" name="Google Shape;332;p8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8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335" name="Google Shape;335;p8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8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338" name="Google Shape;338;p8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8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341" name="Google Shape;341;p8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8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344" name="Google Shape;344;p8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8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1462497" y="497767"/>
            <a:ext cx="16044348" cy="9376439"/>
          </a:xfrm>
          <a:custGeom>
            <a:avLst/>
            <a:gdLst/>
            <a:ahLst/>
            <a:cxnLst/>
            <a:rect l="l" t="t" r="r" b="b"/>
            <a:pathLst>
              <a:path w="16044348" h="9376439" extrusionOk="0">
                <a:moveTo>
                  <a:pt x="0" y="0"/>
                </a:moveTo>
                <a:lnTo>
                  <a:pt x="16044348" y="0"/>
                </a:lnTo>
                <a:lnTo>
                  <a:pt x="1604434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2268922" y="1778727"/>
            <a:ext cx="1708880" cy="1506855"/>
          </a:xfrm>
          <a:custGeom>
            <a:avLst/>
            <a:gdLst/>
            <a:ahLst/>
            <a:cxnLst/>
            <a:rect l="l" t="t" r="r" b="b"/>
            <a:pathLst>
              <a:path w="2278507" h="2009140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58340"/>
                </a:lnTo>
                <a:cubicBezTo>
                  <a:pt x="0" y="1986407"/>
                  <a:pt x="22733" y="2009140"/>
                  <a:pt x="50800" y="2009140"/>
                </a:cubicBezTo>
                <a:lnTo>
                  <a:pt x="2227707" y="2009140"/>
                </a:lnTo>
                <a:cubicBezTo>
                  <a:pt x="2255774" y="2009140"/>
                  <a:pt x="2278507" y="1986407"/>
                  <a:pt x="2278507" y="1958340"/>
                </a:cubicBezTo>
                <a:lnTo>
                  <a:pt x="2278507" y="50800"/>
                </a:lnTo>
                <a:cubicBezTo>
                  <a:pt x="2278507" y="22733"/>
                  <a:pt x="2255774" y="0"/>
                  <a:pt x="2227707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4075" t="-756" r="-33727" b="-414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2257492" y="1767297"/>
            <a:ext cx="1731616" cy="1529658"/>
          </a:xfrm>
          <a:custGeom>
            <a:avLst/>
            <a:gdLst/>
            <a:ahLst/>
            <a:cxnLst/>
            <a:rect l="l" t="t" r="r" b="b"/>
            <a:pathLst>
              <a:path w="1731616" h="1529658" extrusionOk="0">
                <a:moveTo>
                  <a:pt x="0" y="0"/>
                </a:moveTo>
                <a:lnTo>
                  <a:pt x="1731616" y="0"/>
                </a:lnTo>
                <a:lnTo>
                  <a:pt x="1731616" y="1529658"/>
                </a:lnTo>
                <a:lnTo>
                  <a:pt x="0" y="1529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2248529" y="3691090"/>
            <a:ext cx="1729264" cy="1510570"/>
          </a:xfrm>
          <a:custGeom>
            <a:avLst/>
            <a:gdLst/>
            <a:ahLst/>
            <a:cxnLst/>
            <a:rect l="l" t="t" r="r" b="b"/>
            <a:pathLst>
              <a:path w="2305685" h="2014093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963293"/>
                </a:lnTo>
                <a:cubicBezTo>
                  <a:pt x="0" y="1991360"/>
                  <a:pt x="22733" y="2014093"/>
                  <a:pt x="50800" y="2014093"/>
                </a:cubicBezTo>
                <a:lnTo>
                  <a:pt x="2254885" y="2014093"/>
                </a:lnTo>
                <a:cubicBezTo>
                  <a:pt x="2282952" y="2014093"/>
                  <a:pt x="2305685" y="1991360"/>
                  <a:pt x="2305685" y="1963293"/>
                </a:cubicBezTo>
                <a:lnTo>
                  <a:pt x="2305685" y="50800"/>
                </a:lnTo>
                <a:cubicBezTo>
                  <a:pt x="2305685" y="22733"/>
                  <a:pt x="2282952" y="0"/>
                  <a:pt x="2254885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2655" t="-755" r="-40760" b="-474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2237099" y="3679660"/>
            <a:ext cx="1752009" cy="1533373"/>
          </a:xfrm>
          <a:custGeom>
            <a:avLst/>
            <a:gdLst/>
            <a:ahLst/>
            <a:cxnLst/>
            <a:rect l="l" t="t" r="r" b="b"/>
            <a:pathLst>
              <a:path w="1752009" h="1533373" extrusionOk="0">
                <a:moveTo>
                  <a:pt x="0" y="0"/>
                </a:moveTo>
                <a:lnTo>
                  <a:pt x="1752009" y="0"/>
                </a:lnTo>
                <a:lnTo>
                  <a:pt x="1752009" y="1533372"/>
                </a:lnTo>
                <a:lnTo>
                  <a:pt x="0" y="1533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2248529" y="5671566"/>
            <a:ext cx="1729264" cy="1589723"/>
          </a:xfrm>
          <a:custGeom>
            <a:avLst/>
            <a:gdLst/>
            <a:ahLst/>
            <a:cxnLst/>
            <a:rect l="l" t="t" r="r" b="b"/>
            <a:pathLst>
              <a:path w="2305685" h="2119630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068830"/>
                </a:lnTo>
                <a:cubicBezTo>
                  <a:pt x="0" y="2096897"/>
                  <a:pt x="22733" y="2119630"/>
                  <a:pt x="50800" y="2119630"/>
                </a:cubicBezTo>
                <a:lnTo>
                  <a:pt x="2254885" y="2119630"/>
                </a:lnTo>
                <a:cubicBezTo>
                  <a:pt x="2282952" y="2119630"/>
                  <a:pt x="2305685" y="2096897"/>
                  <a:pt x="2305685" y="2068830"/>
                </a:cubicBezTo>
                <a:lnTo>
                  <a:pt x="2305685" y="50800"/>
                </a:lnTo>
                <a:cubicBezTo>
                  <a:pt x="2305685" y="22733"/>
                  <a:pt x="2282952" y="0"/>
                  <a:pt x="2254885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42911" t="-717" r="-41607" b="-412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2237099" y="5660136"/>
            <a:ext cx="1752009" cy="1612554"/>
          </a:xfrm>
          <a:custGeom>
            <a:avLst/>
            <a:gdLst/>
            <a:ahLst/>
            <a:cxnLst/>
            <a:rect l="l" t="t" r="r" b="b"/>
            <a:pathLst>
              <a:path w="1752009" h="1612554" extrusionOk="0">
                <a:moveTo>
                  <a:pt x="0" y="0"/>
                </a:moveTo>
                <a:lnTo>
                  <a:pt x="1752009" y="0"/>
                </a:lnTo>
                <a:lnTo>
                  <a:pt x="1752009" y="1612554"/>
                </a:lnTo>
                <a:lnTo>
                  <a:pt x="0" y="1612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2225497" y="7548534"/>
            <a:ext cx="1752314" cy="1676400"/>
          </a:xfrm>
          <a:custGeom>
            <a:avLst/>
            <a:gdLst/>
            <a:ahLst/>
            <a:cxnLst/>
            <a:rect l="l" t="t" r="r" b="b"/>
            <a:pathLst>
              <a:path w="2336419" h="2235200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184400"/>
                </a:lnTo>
                <a:cubicBezTo>
                  <a:pt x="0" y="2212467"/>
                  <a:pt x="22733" y="2235200"/>
                  <a:pt x="50800" y="2235200"/>
                </a:cubicBezTo>
                <a:lnTo>
                  <a:pt x="2285619" y="2235200"/>
                </a:lnTo>
                <a:cubicBezTo>
                  <a:pt x="2313686" y="2235200"/>
                  <a:pt x="2336419" y="2212467"/>
                  <a:pt x="2336419" y="2184400"/>
                </a:cubicBezTo>
                <a:lnTo>
                  <a:pt x="2336419" y="50800"/>
                </a:lnTo>
                <a:cubicBezTo>
                  <a:pt x="2336419" y="22733"/>
                  <a:pt x="2313686" y="0"/>
                  <a:pt x="2285619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51720" t="-11357" r="-49393" b="-3693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2214067" y="7537104"/>
            <a:ext cx="1775069" cy="1699174"/>
          </a:xfrm>
          <a:custGeom>
            <a:avLst/>
            <a:gdLst/>
            <a:ahLst/>
            <a:cxnLst/>
            <a:rect l="l" t="t" r="r" b="b"/>
            <a:pathLst>
              <a:path w="1775069" h="1699174" extrusionOk="0">
                <a:moveTo>
                  <a:pt x="0" y="0"/>
                </a:moveTo>
                <a:lnTo>
                  <a:pt x="1775070" y="0"/>
                </a:lnTo>
                <a:lnTo>
                  <a:pt x="1775070" y="1699174"/>
                </a:lnTo>
                <a:lnTo>
                  <a:pt x="0" y="1699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357" name="Google Shape;357;p8"/>
          <p:cNvSpPr txBox="1"/>
          <p:nvPr/>
        </p:nvSpPr>
        <p:spPr>
          <a:xfrm>
            <a:off x="4133250" y="2448992"/>
            <a:ext cx="11486493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jeans: ....................................................................................</a:t>
            </a:r>
            <a:endParaRPr/>
          </a:p>
        </p:txBody>
      </p:sp>
      <p:sp>
        <p:nvSpPr>
          <p:cNvPr id="358" name="Google Shape;358;p8"/>
          <p:cNvSpPr txBox="1"/>
          <p:nvPr/>
        </p:nvSpPr>
        <p:spPr>
          <a:xfrm>
            <a:off x="4133250" y="4204059"/>
            <a:ext cx="1250463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belt: ...............................................................................................</a:t>
            </a:r>
            <a:endParaRPr/>
          </a:p>
        </p:txBody>
      </p:sp>
      <p:sp>
        <p:nvSpPr>
          <p:cNvPr id="359" name="Google Shape;359;p8"/>
          <p:cNvSpPr txBox="1"/>
          <p:nvPr/>
        </p:nvSpPr>
        <p:spPr>
          <a:xfrm>
            <a:off x="4133250" y="6271612"/>
            <a:ext cx="12549778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gloves: ...........................................................................................</a:t>
            </a:r>
            <a:endParaRPr/>
          </a:p>
        </p:txBody>
      </p:sp>
      <p:sp>
        <p:nvSpPr>
          <p:cNvPr id="360" name="Google Shape;360;p8"/>
          <p:cNvSpPr txBox="1"/>
          <p:nvPr/>
        </p:nvSpPr>
        <p:spPr>
          <a:xfrm>
            <a:off x="4133250" y="8062027"/>
            <a:ext cx="12648714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sweater: .........................................................................................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9"/>
          <p:cNvGrpSpPr/>
          <p:nvPr/>
        </p:nvGrpSpPr>
        <p:grpSpPr>
          <a:xfrm>
            <a:off x="15875857" y="1377540"/>
            <a:ext cx="1866897" cy="996188"/>
            <a:chOff x="63500" y="63500"/>
            <a:chExt cx="1866900" cy="996188"/>
          </a:xfrm>
        </p:grpSpPr>
        <p:sp>
          <p:nvSpPr>
            <p:cNvPr id="367" name="Google Shape;367;p9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15875857" y="2625392"/>
            <a:ext cx="1866897" cy="991610"/>
            <a:chOff x="63500" y="63500"/>
            <a:chExt cx="1866900" cy="991616"/>
          </a:xfrm>
        </p:grpSpPr>
        <p:sp>
          <p:nvSpPr>
            <p:cNvPr id="370" name="Google Shape;370;p9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9"/>
          <p:cNvGrpSpPr/>
          <p:nvPr/>
        </p:nvGrpSpPr>
        <p:grpSpPr>
          <a:xfrm>
            <a:off x="15875857" y="3870433"/>
            <a:ext cx="1866897" cy="990603"/>
            <a:chOff x="63500" y="63500"/>
            <a:chExt cx="1866900" cy="990600"/>
          </a:xfrm>
        </p:grpSpPr>
        <p:sp>
          <p:nvSpPr>
            <p:cNvPr id="373" name="Google Shape;373;p9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9"/>
          <p:cNvGrpSpPr/>
          <p:nvPr/>
        </p:nvGrpSpPr>
        <p:grpSpPr>
          <a:xfrm>
            <a:off x="15875857" y="5113150"/>
            <a:ext cx="1866897" cy="992001"/>
            <a:chOff x="63500" y="63500"/>
            <a:chExt cx="1866900" cy="991997"/>
          </a:xfrm>
        </p:grpSpPr>
        <p:sp>
          <p:nvSpPr>
            <p:cNvPr id="376" name="Google Shape;376;p9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 extrusionOk="0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15875857" y="7602595"/>
            <a:ext cx="1866897" cy="987552"/>
            <a:chOff x="63500" y="63500"/>
            <a:chExt cx="1866900" cy="987552"/>
          </a:xfrm>
        </p:grpSpPr>
        <p:sp>
          <p:nvSpPr>
            <p:cNvPr id="379" name="Google Shape;379;p9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 extrusionOk="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9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>
            <a:off x="1462497" y="497767"/>
            <a:ext cx="16044348" cy="9376439"/>
          </a:xfrm>
          <a:custGeom>
            <a:avLst/>
            <a:gdLst/>
            <a:ahLst/>
            <a:cxnLst/>
            <a:rect l="l" t="t" r="r" b="b"/>
            <a:pathLst>
              <a:path w="16044348" h="9376439" extrusionOk="0">
                <a:moveTo>
                  <a:pt x="0" y="0"/>
                </a:moveTo>
                <a:lnTo>
                  <a:pt x="16044348" y="0"/>
                </a:lnTo>
                <a:lnTo>
                  <a:pt x="1604434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>
            <a:off x="1983019" y="1940195"/>
            <a:ext cx="1936718" cy="1667446"/>
          </a:xfrm>
          <a:custGeom>
            <a:avLst/>
            <a:gdLst/>
            <a:ahLst/>
            <a:cxnLst/>
            <a:rect l="l" t="t" r="r" b="b"/>
            <a:pathLst>
              <a:path w="2582291" h="2223262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172462"/>
                </a:lnTo>
                <a:cubicBezTo>
                  <a:pt x="0" y="2200529"/>
                  <a:pt x="22733" y="2223262"/>
                  <a:pt x="50800" y="2223262"/>
                </a:cubicBezTo>
                <a:lnTo>
                  <a:pt x="2531491" y="2223262"/>
                </a:lnTo>
                <a:cubicBezTo>
                  <a:pt x="2559558" y="2223262"/>
                  <a:pt x="2582291" y="2200529"/>
                  <a:pt x="2582291" y="2172462"/>
                </a:cubicBezTo>
                <a:lnTo>
                  <a:pt x="2582291" y="50800"/>
                </a:lnTo>
                <a:cubicBezTo>
                  <a:pt x="2582291" y="22733"/>
                  <a:pt x="2559558" y="0"/>
                  <a:pt x="2531491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8118" t="-12203" r="-40405" b="-345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>
            <a:off x="1971589" y="1928765"/>
            <a:ext cx="1959473" cy="1690240"/>
          </a:xfrm>
          <a:custGeom>
            <a:avLst/>
            <a:gdLst/>
            <a:ahLst/>
            <a:cxnLst/>
            <a:rect l="l" t="t" r="r" b="b"/>
            <a:pathLst>
              <a:path w="1959473" h="1690240" extrusionOk="0">
                <a:moveTo>
                  <a:pt x="0" y="0"/>
                </a:moveTo>
                <a:lnTo>
                  <a:pt x="1959474" y="0"/>
                </a:lnTo>
                <a:lnTo>
                  <a:pt x="1959474" y="1690240"/>
                </a:lnTo>
                <a:lnTo>
                  <a:pt x="0" y="1690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1969437" y="3880114"/>
            <a:ext cx="1963864" cy="1768602"/>
          </a:xfrm>
          <a:custGeom>
            <a:avLst/>
            <a:gdLst/>
            <a:ahLst/>
            <a:cxnLst/>
            <a:rect l="l" t="t" r="r" b="b"/>
            <a:pathLst>
              <a:path w="2618486" h="2358136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307336"/>
                </a:lnTo>
                <a:cubicBezTo>
                  <a:pt x="0" y="2335403"/>
                  <a:pt x="22733" y="2358136"/>
                  <a:pt x="50800" y="2358136"/>
                </a:cubicBezTo>
                <a:lnTo>
                  <a:pt x="2567686" y="2358136"/>
                </a:lnTo>
                <a:cubicBezTo>
                  <a:pt x="2595753" y="2358136"/>
                  <a:pt x="2618486" y="2335403"/>
                  <a:pt x="2618486" y="2307336"/>
                </a:cubicBezTo>
                <a:lnTo>
                  <a:pt x="2618486" y="50800"/>
                </a:lnTo>
                <a:cubicBezTo>
                  <a:pt x="2618486" y="22733"/>
                  <a:pt x="2595753" y="0"/>
                  <a:pt x="2567686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3960" t="-9601" r="-45670" b="-390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1958007" y="3868684"/>
            <a:ext cx="1986705" cy="1791443"/>
          </a:xfrm>
          <a:custGeom>
            <a:avLst/>
            <a:gdLst/>
            <a:ahLst/>
            <a:cxnLst/>
            <a:rect l="l" t="t" r="r" b="b"/>
            <a:pathLst>
              <a:path w="1986705" h="1791443" extrusionOk="0">
                <a:moveTo>
                  <a:pt x="0" y="0"/>
                </a:moveTo>
                <a:lnTo>
                  <a:pt x="1986705" y="0"/>
                </a:lnTo>
                <a:lnTo>
                  <a:pt x="1986705" y="1791442"/>
                </a:lnTo>
                <a:lnTo>
                  <a:pt x="0" y="1791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1982048" y="6018190"/>
            <a:ext cx="1937670" cy="1668589"/>
          </a:xfrm>
          <a:custGeom>
            <a:avLst/>
            <a:gdLst/>
            <a:ahLst/>
            <a:cxnLst/>
            <a:rect l="l" t="t" r="r" b="b"/>
            <a:pathLst>
              <a:path w="2583561" h="2224786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2173986"/>
                </a:lnTo>
                <a:cubicBezTo>
                  <a:pt x="0" y="2202053"/>
                  <a:pt x="22733" y="2224786"/>
                  <a:pt x="50800" y="2224786"/>
                </a:cubicBezTo>
                <a:lnTo>
                  <a:pt x="2532761" y="2224786"/>
                </a:lnTo>
                <a:cubicBezTo>
                  <a:pt x="2560828" y="2224786"/>
                  <a:pt x="2583561" y="2202053"/>
                  <a:pt x="2583561" y="2173986"/>
                </a:cubicBezTo>
                <a:lnTo>
                  <a:pt x="2583561" y="50800"/>
                </a:lnTo>
                <a:cubicBezTo>
                  <a:pt x="2583561" y="22733"/>
                  <a:pt x="2560828" y="0"/>
                  <a:pt x="2532761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43155" t="-6505" r="-49038" b="-1165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1970618" y="6006760"/>
            <a:ext cx="1960512" cy="1691430"/>
          </a:xfrm>
          <a:custGeom>
            <a:avLst/>
            <a:gdLst/>
            <a:ahLst/>
            <a:cxnLst/>
            <a:rect l="l" t="t" r="r" b="b"/>
            <a:pathLst>
              <a:path w="1960512" h="1691430" extrusionOk="0">
                <a:moveTo>
                  <a:pt x="0" y="0"/>
                </a:moveTo>
                <a:lnTo>
                  <a:pt x="1960511" y="0"/>
                </a:lnTo>
                <a:lnTo>
                  <a:pt x="1960511" y="1691431"/>
                </a:lnTo>
                <a:lnTo>
                  <a:pt x="0" y="1691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>
            <a:off x="1982048" y="8015049"/>
            <a:ext cx="1937670" cy="1347788"/>
          </a:xfrm>
          <a:custGeom>
            <a:avLst/>
            <a:gdLst/>
            <a:ahLst/>
            <a:cxnLst/>
            <a:rect l="l" t="t" r="r" b="b"/>
            <a:pathLst>
              <a:path w="2583561" h="1797050" extrusionOk="0">
                <a:moveTo>
                  <a:pt x="50800" y="0"/>
                </a:moveTo>
                <a:cubicBezTo>
                  <a:pt x="22733" y="0"/>
                  <a:pt x="0" y="22733"/>
                  <a:pt x="0" y="50800"/>
                </a:cubicBezTo>
                <a:lnTo>
                  <a:pt x="0" y="1746250"/>
                </a:lnTo>
                <a:cubicBezTo>
                  <a:pt x="0" y="1774317"/>
                  <a:pt x="22733" y="1797050"/>
                  <a:pt x="50800" y="1797050"/>
                </a:cubicBezTo>
                <a:lnTo>
                  <a:pt x="2532761" y="1797050"/>
                </a:lnTo>
                <a:cubicBezTo>
                  <a:pt x="2560828" y="1797050"/>
                  <a:pt x="2583561" y="1774317"/>
                  <a:pt x="2583561" y="1746250"/>
                </a:cubicBezTo>
                <a:lnTo>
                  <a:pt x="2583561" y="50800"/>
                </a:lnTo>
                <a:cubicBezTo>
                  <a:pt x="2583561" y="22733"/>
                  <a:pt x="2560828" y="0"/>
                  <a:pt x="2532761" y="0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19841" t="-847" r="-23201" b="-447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>
            <a:off x="1970618" y="8003619"/>
            <a:ext cx="1960512" cy="1370562"/>
          </a:xfrm>
          <a:custGeom>
            <a:avLst/>
            <a:gdLst/>
            <a:ahLst/>
            <a:cxnLst/>
            <a:rect l="l" t="t" r="r" b="b"/>
            <a:pathLst>
              <a:path w="1960512" h="1370562" extrusionOk="0">
                <a:moveTo>
                  <a:pt x="0" y="0"/>
                </a:moveTo>
                <a:lnTo>
                  <a:pt x="1960511" y="0"/>
                </a:lnTo>
                <a:lnTo>
                  <a:pt x="1960511" y="1370562"/>
                </a:lnTo>
                <a:lnTo>
                  <a:pt x="0" y="1370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3C2E3D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392" name="Google Shape;392;p9"/>
          <p:cNvSpPr txBox="1"/>
          <p:nvPr/>
        </p:nvSpPr>
        <p:spPr>
          <a:xfrm>
            <a:off x="4133250" y="2292591"/>
            <a:ext cx="12574791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shoes: ............................................................................................</a:t>
            </a:r>
            <a:endParaRPr/>
          </a:p>
        </p:txBody>
      </p:sp>
      <p:sp>
        <p:nvSpPr>
          <p:cNvPr id="393" name="Google Shape;393;p9"/>
          <p:cNvSpPr txBox="1"/>
          <p:nvPr/>
        </p:nvSpPr>
        <p:spPr>
          <a:xfrm>
            <a:off x="4133250" y="4204059"/>
            <a:ext cx="12640085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pajamas: ........................................................................................</a:t>
            </a:r>
            <a:endParaRPr/>
          </a:p>
        </p:txBody>
      </p:sp>
      <p:sp>
        <p:nvSpPr>
          <p:cNvPr id="394" name="Google Shape;394;p9"/>
          <p:cNvSpPr txBox="1"/>
          <p:nvPr/>
        </p:nvSpPr>
        <p:spPr>
          <a:xfrm>
            <a:off x="4133250" y="6271612"/>
            <a:ext cx="12643628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earings: ..........................................................................................</a:t>
            </a:r>
            <a:endParaRPr/>
          </a:p>
        </p:txBody>
      </p:sp>
      <p:sp>
        <p:nvSpPr>
          <p:cNvPr id="395" name="Google Shape;395;p9"/>
          <p:cNvSpPr txBox="1"/>
          <p:nvPr/>
        </p:nvSpPr>
        <p:spPr>
          <a:xfrm>
            <a:off x="4133250" y="8062027"/>
            <a:ext cx="12688110" cy="60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bracelet: .........................................................................................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Custom</PresentationFormat>
  <Paragraphs>95</Paragraphs>
  <Slides>19</Slides>
  <Notes>19</Notes>
  <HiddenSlides>0</HiddenSlides>
  <MMClips>41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Play</vt:lpstr>
      <vt:lpstr>Open Sans</vt:lpstr>
      <vt:lpstr>Arial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Dung Ngô</cp:lastModifiedBy>
  <cp:revision>1</cp:revision>
  <dcterms:created xsi:type="dcterms:W3CDTF">2006-08-16T00:00:00Z</dcterms:created>
  <dcterms:modified xsi:type="dcterms:W3CDTF">2024-12-07T14:24:10Z</dcterms:modified>
</cp:coreProperties>
</file>