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88" r:id="rId6"/>
    <p:sldId id="271" r:id="rId7"/>
    <p:sldId id="260" r:id="rId8"/>
    <p:sldId id="268" r:id="rId9"/>
    <p:sldId id="267" r:id="rId10"/>
    <p:sldId id="266" r:id="rId11"/>
    <p:sldId id="263" r:id="rId12"/>
    <p:sldId id="265" r:id="rId13"/>
    <p:sldId id="264" r:id="rId14"/>
    <p:sldId id="269" r:id="rId15"/>
    <p:sldId id="262" r:id="rId16"/>
    <p:sldId id="25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72" r:id="rId3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FF00"/>
    <a:srgbClr val="FF5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160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1E11F-F35E-4A31-95F9-B8B0A868DA9E}" type="datetimeFigureOut">
              <a:rPr lang="ko-KR" altLang="en-US" smtClean="0"/>
              <a:pPr/>
              <a:t>2017-11-16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1239A-A979-46A3-93E0-8DD0A99DDF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u"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1.gif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6.xml"/><Relationship Id="rId4" Type="http://schemas.openxmlformats.org/officeDocument/2006/relationships/image" Target="../media/image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6.xml"/><Relationship Id="rId4" Type="http://schemas.openxmlformats.org/officeDocument/2006/relationships/image" Target="../media/image1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slide" Target="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8.png"/><Relationship Id="rId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0.xml"/><Relationship Id="rId18" Type="http://schemas.openxmlformats.org/officeDocument/2006/relationships/slide" Target="slide24.xml"/><Relationship Id="rId3" Type="http://schemas.openxmlformats.org/officeDocument/2006/relationships/image" Target="../media/image14.jpeg"/><Relationship Id="rId21" Type="http://schemas.openxmlformats.org/officeDocument/2006/relationships/slide" Target="slide27.xml"/><Relationship Id="rId7" Type="http://schemas.openxmlformats.org/officeDocument/2006/relationships/slide" Target="slide11.xml"/><Relationship Id="rId12" Type="http://schemas.openxmlformats.org/officeDocument/2006/relationships/slide" Target="slide17.xml"/><Relationship Id="rId17" Type="http://schemas.openxmlformats.org/officeDocument/2006/relationships/slide" Target="slide23.xml"/><Relationship Id="rId2" Type="http://schemas.openxmlformats.org/officeDocument/2006/relationships/slide" Target="slide7.xml"/><Relationship Id="rId16" Type="http://schemas.openxmlformats.org/officeDocument/2006/relationships/slide" Target="slide22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5" Type="http://schemas.openxmlformats.org/officeDocument/2006/relationships/slide" Target="slide9.xml"/><Relationship Id="rId15" Type="http://schemas.openxmlformats.org/officeDocument/2006/relationships/slide" Target="slide21.xml"/><Relationship Id="rId10" Type="http://schemas.openxmlformats.org/officeDocument/2006/relationships/slide" Target="slide14.xml"/><Relationship Id="rId19" Type="http://schemas.openxmlformats.org/officeDocument/2006/relationships/slide" Target="slide26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5" y="143586"/>
            <a:ext cx="4658685" cy="6587672"/>
          </a:xfrm>
          <a:prstGeom prst="rect">
            <a:avLst/>
          </a:prstGeom>
        </p:spPr>
      </p:pic>
      <p:pic>
        <p:nvPicPr>
          <p:cNvPr id="3" name="The Nightmare Before Christmas - What's Thi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624.0384"/>
                </p14:media>
              </p:ext>
            </p:ext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838225"/>
            <a:ext cx="609600" cy="45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990599"/>
            <a:ext cx="472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00" dirty="0" smtClean="0"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 pitchFamily="2" charset="0"/>
              </a:rPr>
              <a:t>THE </a:t>
            </a:r>
          </a:p>
          <a:p>
            <a:pPr algn="ctr"/>
            <a:r>
              <a:rPr lang="en-US" sz="7800" dirty="0" smtClean="0"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 pitchFamily="2" charset="0"/>
              </a:rPr>
              <a:t>NIGHTMARE </a:t>
            </a:r>
          </a:p>
          <a:p>
            <a:pPr algn="ctr"/>
            <a:r>
              <a:rPr lang="en-US" sz="7800" dirty="0" smtClean="0"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 pitchFamily="2" charset="0"/>
              </a:rPr>
              <a:t>BEFORE </a:t>
            </a:r>
          </a:p>
          <a:p>
            <a:pPr algn="ctr"/>
            <a:r>
              <a:rPr lang="en-US" sz="7800" dirty="0" smtClean="0"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 pitchFamily="2" charset="0"/>
              </a:rPr>
              <a:t>CHRISTMAS</a:t>
            </a:r>
            <a:endParaRPr lang="en-US" sz="7800" dirty="0">
              <a:solidFill>
                <a:srgbClr val="00B05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urton's Nightmare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914400"/>
            <a:ext cx="609550" cy="609550"/>
          </a:xfrm>
          <a:prstGeom prst="rect">
            <a:avLst/>
          </a:prstGeom>
        </p:spPr>
      </p:pic>
      <p:sp>
        <p:nvSpPr>
          <p:cNvPr id="2" name="AutoShape 2" descr="Image result for nightmare before christma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460560"/>
            <a:ext cx="1323644" cy="1270698"/>
          </a:xfrm>
          <a:prstGeom prst="rect">
            <a:avLst/>
          </a:prstGeom>
        </p:spPr>
      </p:pic>
      <p:pic>
        <p:nvPicPr>
          <p:cNvPr id="1026" name="Picture 2" descr="Image result for nightmare before christmas san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2054" y="685800"/>
            <a:ext cx="877746" cy="14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638300" y="5004764"/>
            <a:ext cx="60198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She’s in the toilet</a:t>
            </a:r>
            <a:endParaRPr kumimoji="0" lang="ko-KR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3504" y="48331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Where’s the teacher?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66" y="1600200"/>
            <a:ext cx="4693964" cy="30240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maranausd.org/images/pages/N3589/school_class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1" b="100000" l="9804" r="100000">
                        <a14:foregroundMark x1="83007" y1="33929" x2="86492" y2="40278"/>
                        <a14:foregroundMark x1="51198" y1="38690" x2="47495" y2="45040"/>
                        <a14:foregroundMark x1="46841" y1="45833" x2="43791" y2="48016"/>
                        <a14:foregroundMark x1="43355" y1="49802" x2="41830" y2="50198"/>
                        <a14:foregroundMark x1="42266" y1="51587" x2="43791" y2="55159"/>
                        <a14:foregroundMark x1="45316" y1="56548" x2="49673" y2="59127"/>
                        <a14:foregroundMark x1="45969" y1="28968" x2="49237" y2="31944"/>
                        <a14:foregroundMark x1="49455" y1="32540" x2="52288" y2="34325"/>
                        <a14:foregroundMark x1="53159" y1="34325" x2="56645" y2="35516"/>
                        <a14:foregroundMark x1="55338" y1="36310" x2="53377" y2="37500"/>
                        <a14:foregroundMark x1="52723" y1="37698" x2="51852" y2="37897"/>
                        <a14:foregroundMark x1="73203" y1="52579" x2="72549" y2="54563"/>
                        <a14:foregroundMark x1="72985" y1="54563" x2="71024" y2="55952"/>
                        <a14:foregroundMark x1="74946" y1="52976" x2="77996" y2="56746"/>
                        <a14:foregroundMark x1="79085" y1="57738" x2="81046" y2="57738"/>
                        <a14:foregroundMark x1="81699" y1="57738" x2="82571" y2="57540"/>
                        <a14:foregroundMark x1="85839" y1="51587" x2="82789" y2="56548"/>
                        <a14:foregroundMark x1="82353" y1="42659" x2="80828" y2="46627"/>
                        <a14:foregroundMark x1="71024" y1="37698" x2="71895" y2="37302"/>
                        <a14:foregroundMark x1="72767" y1="37500" x2="74728" y2="39484"/>
                        <a14:foregroundMark x1="75817" y1="40873" x2="78431" y2="44246"/>
                        <a14:foregroundMark x1="72767" y1="56944" x2="72985" y2="58929"/>
                        <a14:foregroundMark x1="54684" y1="15476" x2="52288" y2="21230"/>
                        <a14:foregroundMark x1="51634" y1="21429" x2="48584" y2="25397"/>
                        <a14:foregroundMark x1="47930" y1="25794" x2="45534" y2="26389"/>
                        <a14:foregroundMark x1="57081" y1="13889" x2="56645" y2="15675"/>
                        <a14:foregroundMark x1="59259" y1="14484" x2="62963" y2="13095"/>
                        <a14:foregroundMark x1="64052" y1="13294" x2="66885" y2="13889"/>
                        <a14:foregroundMark x1="68192" y1="14286" x2="70370" y2="15873"/>
                        <a14:foregroundMark x1="71024" y1="16270" x2="72331" y2="20635"/>
                        <a14:foregroundMark x1="72767" y1="21825" x2="73856" y2="24405"/>
                        <a14:foregroundMark x1="74292" y1="24206" x2="76471" y2="25794"/>
                        <a14:foregroundMark x1="76906" y1="26190" x2="79521" y2="26389"/>
                        <a14:foregroundMark x1="79739" y1="26389" x2="77124" y2="30952"/>
                        <a14:foregroundMark x1="76906" y1="31349" x2="73856" y2="33730"/>
                        <a14:foregroundMark x1="83660" y1="32540" x2="83224" y2="33135"/>
                        <a14:backgroundMark x1="39434" y1="50198" x2="45534" y2="60516"/>
                        <a14:backgroundMark x1="33333" y1="49603" x2="22222" y2="58135"/>
                        <a14:backgroundMark x1="20479" y1="49206" x2="14379" y2="57738"/>
                        <a14:backgroundMark x1="14597" y1="46429" x2="34641" y2="47817"/>
                        <a14:backgroundMark x1="44662" y1="24603" x2="45969" y2="35317"/>
                        <a14:backgroundMark x1="32462" y1="13690" x2="19172" y2="38889"/>
                        <a14:backgroundMark x1="79303" y1="19246" x2="82571" y2="28571"/>
                        <a14:backgroundMark x1="85621" y1="28571" x2="79956" y2="33135"/>
                        <a14:backgroundMark x1="81264" y1="36905" x2="82789" y2="38889"/>
                        <a14:backgroundMark x1="87364" y1="53770" x2="82135" y2="60714"/>
                        <a14:backgroundMark x1="74510" y1="55952" x2="78867" y2="60119"/>
                        <a14:backgroundMark x1="51634" y1="35913" x2="44662" y2="42857"/>
                        <a14:backgroundMark x1="52288" y1="35317" x2="53813" y2="35913"/>
                        <a14:backgroundMark x1="54902" y1="35714" x2="54902" y2="35714"/>
                        <a14:backgroundMark x1="74728" y1="54167" x2="76688" y2="56746"/>
                        <a14:backgroundMark x1="86928" y1="52183" x2="85621" y2="53175"/>
                        <a14:backgroundMark x1="45752" y1="58333" x2="50545" y2="60516"/>
                        <a14:backgroundMark x1="79085" y1="32540" x2="71460" y2="35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57" t="10378"/>
          <a:stretch/>
        </p:blipFill>
        <p:spPr bwMode="auto">
          <a:xfrm>
            <a:off x="2819846" y="2173361"/>
            <a:ext cx="1584176" cy="256228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11954228622024472091PeterM_Toilet_paper_roll_revisi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58" y="2721869"/>
            <a:ext cx="729624" cy="7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mage result for poop stain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87" y="2963468"/>
            <a:ext cx="491035" cy="4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295400" y="4800600"/>
            <a:ext cx="60198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I’d like some glasses</a:t>
            </a:r>
            <a:endParaRPr kumimoji="0" lang="ko-KR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sp>
        <p:nvSpPr>
          <p:cNvPr id="23554" name="AutoShape 2" descr="data:image/jpg;base64,/9j/4AAQSkZJRgABAQAAAQABAAD/2wCEAAkGBhMSEBQUExIWFRQWGBwVFhgYGBcXGRoYGB4bFhYcHR4ZISceHB4kHBkYHy8hJyc1LCwsHB4xNzA2NSgrLikBCQoKDgwOGg8PGi0lHyQsLC00MjIsLCwsLiwsLC8sLDQsMCwyLCwsLSwpKSwsLCwsLCksLCwsLywpLCwsLCwsLP/AABEIAJ0AuAMBIgACEQEDEQH/xAAcAAACAwADAQAAAAAAAAAAAAAABwQFBgEDCAL/xABLEAACAQMCBAMFAgcMCAcAAAABAgMABBESIQUGEzEiQVEHFDJhcUKBFSMzNFKRsSRDU2Jjc3SSobLR0xdUVZOzwdLhCBY1ZHKDlP/EABoBAAIDAQEAAAAAAAAAAAAAAAAEAgMFAQb/xAAvEQACAgEDAgQEBwADAAAAAAAAAQIDERIhMQRBEyJR8HGBkaEFMlJhscHRFCNC/9oADAMBAAIRAxEAPwB40UUUAFFFFABRRRQAUUUUAFFFFABRRUDjnF0tbd5n7KBgDOWZiERRjO7MyqPrRwBF5m45BBC6yXCQu6MEyfHkjSGVVy5wSCSo271heXOebO3eCNG6QMTI8X4wxvOvSEXSaQBcvqkJPhyTl96xd5xOa8lMrzEg6gSCD9okxxnfTGhyoI3J3ycZqDc2pQl2JlQIysr4yFYgnGwDeh1b4AwdsHKl+IpT0pf77987DS6fbLH9wnjUkkrRTQdFwvVA6iyDQWZFyVxh/DkgZAyMMd8W9Yz2WrF7mSsUayq7xSskaRltLFoslANR6Tx5PqW881s604yUkpLuLNYeAoooqRwKKKKACiiigAooooAKKKKACiiigAooooAKKKKAM9zpxGSGGNkkaJOp+OlWPqaIhHIxYgqwVdSoCxGAD5d6r7K8nF5BGLx59RLyoUgwIDHJpkJjRSAZRGBv4snAIBI0/FPyEv8ANt/dNYfgXGPdtT9KWUm0sVCxRvIclZyC2gEqu27Y22oAncWXi9sWeGWG8jLZEbQaJUXPhAKSIr/Njg+YHesJzlzdPflIWiW3MTFnUSMzqWGkMVeNGQhGcKcEHXntg1s5ePxTHTd3sMf/ALcM1qwJ3Ak6rLO2NiDpQNsdJyK++J8nwyvCvRRYUExYJ+LIkfpBHGjGWwjb/TNJdQ3JOMXj5bf6MVx7sWqIAAAMAbADsBUbiYzEw82wg+rEKP7TVvPwWU8RmtbfS4Qkr1GIbSscMpy+4Y6p1QZAOMEk7mqrjCGJwko6UqEOEkIAOQyrlgSu/iI3zlQcbVgPp7K5ZaHdSawNL2TH9zXH9Jb/AIcNbisN7JbuI2jICBcCR5Jo85K6mKRH0IMaIMjbIPnmtzXpqFiqK/ZfwZs/zP4hRRRVxAKKKKACiiigAooooAKKKKACiiq7iHMdrAwSa5gicjUFkljRtJJAOGIOMgjPyNAFjRVJ/wCduH/6/a//AKIf+qriKUMoZSGVgCCCCCDuCCNiCKAPuiiigCLxT8hL/Nt/dNZjkb8q39Dsv7s1afin5CX+bb+6aUvMnvQ4dctaSFGSysXkKnDGELP1Qp8iB4sg5wpA74oAcToCCDuPMeVZXlva30ZyIpJYFJ7lYZZIUJ+elBnyznAA2rAf+H3nCSVri0nlaRvy0ZdmZvJJACc7fAe/rgbmt8oktpZ1NtM0JlM0bxhZAFlAeXIDdXImMzYCnZlC9sCm6LlHYtqkovci8dlhtpOulv1Lt0ZVKjBKoAzs7ZCqigJljucKoycCl3a2PELqVpJbeSSVoknkzoUdHH4tY1GMndh0++deSdss1uPq50QYeQbyK+qLoLgnqTK4DovbAIBbOV2ywVl3cPNNJM1xNIXCqjFjDhFUdkiICgvrcDJIDLkk5JRtnGqGbFt9xhNuXkYzOTORbdILG4MLw3KW8YfSzxHJRNayICASSNwR33O9bWk43teksrCRZsS3CkLbFgxEinv1SD3jHc5BfK+ZYin4P7V7wPbyPxK1uA7xiS2ELxuBJhWGvpAZQt5NjbzHfQrnGyKlHhikk08MfdFcKwIyDmuasIhRRRQAUUUUAFFFFABRRVbx/j8VnEJZtWjUFOlS5Ge5wu+AAScDYA0AWVY7nBZraX3uOeKKJxFBOZUZhGqtMUkBWVNtcwUg9hvnANSOc+YWjgha3EkvUdJMwxyShooyJXAaIFQZAAik7HWfIEjo5liN3cCHUoWBYrhdSCVHeUzxrrQlQyKsTEAEEsynI04YAgveXbzx2yXlu7yBmcC3l8EQBBc4uSBlsKAcZ8WPhNbThVj0YIos6unGkecYzoULnHlnFYluWWAB12ydN1nTo2ghPUi8SEnqtle6sBgspZdQBNTbH2lI8Ubm0uAXRXwBER4gG2JkBI37kD6VGU4x/M8HG0uTZ0Vk/wDSHH/qt1/Vh/zaP9Icf+q3X9WH/NqHj1/qX1RzXH1RP5n4nInTgiRGecSDLuUVFVcsfCrEnLKAAPM77VnuB28sEixXMcMqXKpaFkd/CsMDsisjoAytonJbOQZFG4AIg828wi76CxrcW0nU0iXIQhCrPIq9OQgswjA8QIA1HuBVfxAvGpl68jBVcHrO8yRiRGiMwDEnUgck+qdQYLFcVS6uqMlHPP0Iu2KaQp4tXC+MI8bOsayZikCqGa3k1JrTqhl3QsASDg5zuDXpTl69kE0sEsxm8KzRSMIwWRvCw/FKqkKyghsAkSAeWTHj4HbdSOUQoXRFjikIDsI13jCsc/Igjf50uuaeNm5utSsRHDqjhKOw1HI6kmVO4LKAuNiqg+YxXZ1arWqXA4qc7Gz9qF4baEzI+l51NoQM5OsFkZcZ8SASYH2i+MjaljaIwBLbZOyjsi9lX0JA7nzPyAr641xm5meETsZo4d1ZgAya8RnLKPGBhWOrxDBbJ8u7QfQ1k9f1KucdPGBiivTnJgee7rVOqZGEUdvVtzn54x/ZUDlThhuLyGPGxcFtgcKviYkHYjAO1RuL3BluJWGTl2xnvpB8I+4AD7qbHs25UNtB1pFxNKOxBBRM5CnfucBjttsO421HNdN0yXfH3M7qLcZZr7ZGhObd2gwchU/JZ+cR8B+eAD6EHer2z57aMfuuPwgEmaJWK+ozEC8i7ZBILDscgE4pqKy6ursr75X7mfC2URjW1ykiK6MrowDKykEEHcEEbEV20sLe9NmzTxkqgJlnQfDIuMytp7dXSMhtiSoBOCQWcrZAPrW5RfG6OUO1zU1lHNFFFMFgUUUUAFUHN3a1/pUf7Hq/rP8AN52tf6VH+x6AMXf8HjiTickJkhaFHaPpSSRqv7lin+FGCkdTLYxjJPqauL3hS2pE0Ty6hJDCweWSRWiaUQqmHJACmYsCBkYIGMmqHi3HA0d4AqLFeq6wzzTRQRuFgitmZAxLuNQZs6QCoBBORWin681wYJY44kTo3DAOZHbMkpjTOlQAJLcMSN8YHmaALef4G+h/ZSoRelBa+OYK0MTFveJwANKiTYOAoUOsmewVJBttTXn+Bvof2UsLbEtrbq9tcECBVyvQAKvEI37y5wQc5wCNu29Z3XPGn5i9/Ym8PsQ8YLSXAcZRx7xPs6Eo4+PtqB8+3nULiMTxyaVeXHgK5ubnxB3WE5IbwaZJI2zhspq7Eb2UV8VG1rcbksxxbDLMcsxxKBkkknA7muq9R5h4rQldLp45ljbEg0yAhNQ3G3xdvSslN6t+PiKp7kaCJXa0dWmJZmkKySyOAFjdHGGYjIaRQNu2e3atEg3H1qkVn96h1QrED132cPqZtDOdlGCSSc+ean8VumjgkdcalRmXIyMgbZHnv5VGacml75Zx74IXAbZjaxfj7gBlyQtxMo3yTgBsAb9hXC8pwAYHVwP5eb/qqbY8PNu01vrZ1gkEaM4QNp6MMm+hQPikbyzjAycZqZU7pTU3Fvhk5WTi2tT+pSnlq0U5caiRt1ZXb9Wtv2Vz+A7H+Dh/rf8AepF3wSN3L5ZXOkkghh4e2UkDRnbY5U5FSLFlg1dW1jukzlCsFqkoIG6ttHGVJGzDBGcEHuLKowns7Gn9v5JRlq5myCLCKK5txHGiYimA0qAdjABuBnsSPvPrVvVNa25jktEY5ZYJVJ+Y92Bq5pafb33ZTIKKKKgROu4thIjRtnTIpjOO+HBU4z54Nb3lm/aeytpnADSQxSMFyBl0VjjJJxk+tYdTjc7AEZPkPqa0/JPEIhwyyBlQH3aH7S/wafOtf8M/9fL+xvpu5o6K6oblHzpdWx3wQcfqrtrXGwooooAKpeZ1sni0XrxCMMrESSBBkfDncZB3GDsRkEYqdxe3leF1hl6UpHgfSrYOc9mBG/bse9LDhVmxbMNlO8p1GV9Klg4OmRWnndRIwbK+F2zpPliqLrZV40xbITk48LJO5649HciOK2bMfTnUyCC6eP8AGR9BAhhjKttI7Ag4/F4yM1IsOb4JbtnkYQPJbWq6JQ8R6mu6LqvVVS4Uuo1AY3FL6+9q6RSvHJaSrIjFHBkQkMpwdwMHcd67bX2tWbrpkWVNWzAqHTB23wckY7jT9xpbx+oW7r+5V4ln6RvPKrRsVYMMEZUgjOO2R51iuCfmtv8AzMX/AA1qDwq7s7karaRQfhJhZoHAOdiE0tvg9xvipMEUkCqoxLEgCjAPVCgaRsvhkwAOwBO+FyAGR6u9XJLGGvUptnr24LKiuq3uVkXUjAjtt5EdwfMEeYO4rtrPFyBd/nNv9Jv2R1P6YbwsAQdiDuCDsQagXf5zb/Sb9kdTw4G5IAG5J2AA3JNSlwvfdnX2KzlxP3MjblpB1HYkks7bEknc7AD5AAdhVnVVyvcK9pFpYNpUKcHODgHB9Dgg/QirWu2Z1vPqdlywooqLxC6KKAgBkc6Ywc6S2C2Wx2UBST9MDcgGKWSJ1P4rtcfvUTavrMyaR8jiEn5gip9R7Oz6YPiLMx1OxxljgL2UAAAAAAD+0kni8uioCoA0jfApOBtjJYj4VGdz9AMkgHr3eEdPq5vEjxrYAk4UblmPoqrlmPyAJqPmeTyEC+uzyEfTGhDj11YPke9faRpCrSSOucfjJWwoxttv8KDbC5+uTklc8w+1p2ylougZGJHCltu40nKjf1zt9drqaZWvEF8+xOEHLgYR4VFs0v4xhtrlIPzwBgIPoFA88Zyarr3jHDItRdrXKnDALG7Zzg+FQW7/ACpJ3/FppzmWV5D/ABmLdu3eotaUfw/9UvoMLp/Vjws+PcLmOEkgByBjBgyT27hNXb54++tbYcYuYR+Ln6iHfTPql/qyZ1r55zrGwAA3z5iUEnA7mn37N/ZVfRWxkluWhZ0zHbkalVjuDKp7bAeFSGGTk9wZvpLK96pv4P3/AES8KUfyMZnAua47hjGR051XW0THPhyRqRsYddt8bjYEDbPFZW75Qv5BoUQxHfTMJpCyNpKq6KqKwOT+l2yDmuabplZKP/YsMtg5NeZDFr5dgASSABuSfIedROM8XjtYJJ5ThI1LHtk47KMkAsTgAZ3JApA85e0K44gxUkxW+2IQQckZ3dgAXO52+HttkZqVligty6EHLgi+2i3s7i9WexkWVnU+8aPg1DGhg58LFgSCFO2gZ3NYL8BSeq/rP+FMLl32fXt8vUijUR9hJK/TViMZC4DM3fvp07EZyMUcW5DmgsJLwzRMsecoFcE6Zej3zgb71RrulukWaa1s2LluHyxnUAdvNTv9dt62PLHtRlibRdkyx7+PAMgPlntqHfvvv32xWet+NqSAw0/PuK77zh6SjPYncMPP6+tV2NS8t0fmRnRCxbDjikWYCe2lQ6hjV8SOB2Vsbgjtq+JQSMHtUq1ug4OxVgdLKe6tgHBxsdmUgjYhlI2NJLlnmaXh05HxRtjqJnYjyYejAdj9xpyMwYJPB4wwBIX99jwcYBx4xkFc4+0p75GX1FDqfqnwzKsrcHhnN3+c2/0m/ZHXZxa1aWCWNQCzoyqCcAkjABPlUeSdXntWU5VlmIPyxH67/rq1j7j6il23HD98sr4wQbC/94aa4CMiTSCRFfTq0iGGP7BIHijYDfsBsKmVXcu/mkPyQA/Ud6sa7dJym2/UJvMmwqAviuz5iOED/wCLSMScfVUXOP0RU+q3g8gk6sykMsj4Rh5xxDpjttjWJWB81ZT6ARjw2cRZVA4V+MHXOcygaR+jGCTGPqQ2ph+kxA7ZJxY5CR/wsgRh6xjLzA+YBjR1yPNlG2cim9oHMAtbNlBIklBjj05GO2o5HbAP6yPnidcHJqK5fv38CUVnZdzC+0fnD3mXoRNmGM9wTiR/X0IXcD7znBFZyz4KWGX8I9PP/tXfwjh/74w37r/jWlh5YvJrWW4t4tSR9/VsfF01+2VG5/5nIG2vIvCq7dzYrqjCOZFIvDYl30j0yxz+3avoWkTbBUP0xn+yvr2eMX4tZh/EDMuQ3iB+40/U5Ms7niZaa3R+lax6EKrozJLOGZlxhiAgAz2yfPBE/Al3kS8VdoiR5ZuFsbtLlIY5GT4Ul1FQfJhg7MPIkHGe2cEeiuUOeLfiEZMZKSLjXE2NS5GcjHxLscMPQ9iCKwnO/s3gklb8HoEkRcyRrhYc4BRQTskjD7I8OCGbTkF1fDNLBKGUtFNExwcYdHGxyD+oqe/YjFc1zqeJbo7pjYvLsz1bRVByXzYnELVZVwsg8MsYOSj+nYHBG4PmDXNOJ5FxXe2fmQy3S2yOGigAZwB2nOoEE+emMrgDYFznJxpp+RuUxMwubmM+5q2jUcaWk9H8+kDszdtRCnbXjNcX4ubiWa5bOZWabG2QDuo2wCVTSvzxnzp6cr3j2tjDbHh9wdCBX8dkQWO8ne4GQWLYyO2KUglZY5PsMSeiCSLPh92bQrG35tkKh84T2VG/k87K32dlO2DWXnME3DxbSOjdS4SJ4tYDkNfKHXAIceEntuK74n6jTxyK8FlAoZ0lMRJVlZmiZo3cCFECvpyGKyKp8Gzd7Wi9PB4bF7vjOPCZAoOrJh6XxA+LRr1fIt4abFzGcB9jtv7/ACzkiSyV828ZyRJ5nUT8UanKj9PGfh+Kg9qPELJL/Rb7Sbi4046Qfyxj7f6WNu32tVM2a4eNooI1kktpU1xNC8Yk0KATEjySRgLpZWV1YuE1AY0q4UfG/Y5eiY+6wSPEdx1ZLVHGSdjpmYNgY8W2d9hUZxUlhkoycXlGd4xbaoycbruPp5/41qvZPzMdRtHORu8RJOQRuyDJ7YBYADvq9ao5LF4y0My4kQmOQZVsMvhIypIP3Gsza3LQzK6Eho3DKdu6nI77eVIxr8SuVT7EupgprPqPNYTHeRIBiPTI8foNQUOg9ACAwH8oQNlGLuqm6vle3iu0+FAJvmY2UiRd8H4TkDsWRM7bi5MLDyP6jWJPtn4GOyuk4e4YmKbphsllKCRdTHLMN1KknJO+CSTjJJJ7lOdmudv4kKK33FmcD71P/MWPSPof1GviVtALN4VHct4QPLcnbvXNb9pHMkBuDK35SSWUAg4dwF2ORlYgiOMgHxA1PAqN+FIf4eL/AHif40HikP8ADxf7xP8AGh6mG7OqLxXUhP73Gir/APYWdj8s6FHz0j0pVe0fjfvN8IVzohPTxuMvnEh3+Y05/i+mKaPCrhelLKTqBlndiMHUscjxrjy/JxqBjvjPcklG29wZbsyMcs7NITsMk5bO23etHo4eaU/0ob6aGZlneTCKLbyAVf2D67VqPZZ7UDbMtrckmBm8D7kxMxz5blCxJPmCSR5iuOSeC2t1d9O7CmIRPJhnMYLgxouWBB7O5wD5DyBB3F1yjwa2jkngEKzRRvJGVu5ch0UsmNMwPcDsc1pdNHEc+poXPzYOyXkuF+Ie9WUMRcPG7SF3ESyK2pumseRIXQkOOynQQclwL2Z7yCSWZxGFaGONniEjPEsbzO7CJ1JkOJPInGM6Wxg/D2aaLS21fueRGLHKnrOuh1jLY3MpeWZiuGbpN5M1SRaJbT26wIsays6yIgAUhIpJA+kbBg6ouoeTgHPg0slJKtE14htiABvJLkPoD+POWz1Jnzq3z31vnKh8d7YOTYooY7uLwlSsMi5zrDE6XJOWZ9RAJYkkHOcje04XHag3CNdNHouJVCi+mhABIk+BJlUeJ2GyjYAdwSYPPKWv4OuNF0zvpGlTfTy5OtfsNMwb6EGoTipRaZKLw8mf9jXGmi4gYQF0XCYYnuDCHdNP11uCPPI9N+aoOQ//AFWy/nh/deiquneYE7liRn57NkVonGHUNEw2OGXMbDI2OGBG2xxXoXg4vbi3inVrQCVFkxpmONYDYz1NyM4+6ld7WOAG24i75JS4HWU4wAwwkij1xhGz/KCr32a82PJCvDy4jC5KOGKyPGSWMSYHhYZJL6tWn4RkFlhV5JygydnmipGgjtmkkvbeaRCLoGNZIkcL1OkbeaNdZIZkVEbvuTIP3tsT5L66ZSnuwEhODJrj933bdhiTr405IGjOcA4HiqQOFLdqbcIotV8EhAADaP3qPHbBGGcfDjSp1ZMdEllIbRHN3c4a4SMr1B8DXiwFdYXrfAcaupq+dNi59yuVltkhdOnZr0JJpFZkEhQQBW0MNJAXLHspeMfa20f4Lvv07T/dz/5ldCWItAkDAdA+CFsDA1dopB21HJCt9vOD4sdTP8383vw23MEbBmlUiDcF4B2JIOdSL9jPmNJyBmuNpLLOpZeEKTjtyXu7l2xlppCcAqMhiDsSSOx86qP9HvEn8S2NwVbxKRG2CDuCPuq55f4Kbq5ht1z+McKcYysY3kbxfooGO/cgDuQD6ihhVVCqoCgYAAAAA2AAHYClun3cp+pdbtiIk+XrJxwzo3A8aJLC6kjbQzppyu2wGO/lXdZcGhaKNjw+QkopJFlJgkqCTtHjvnttTMveSrWWV5HSTU5BfTPcIrEKE3RHCfCoB23xvV1FCqqFUAKBgADAAGwAHkKpXRJyk5N7vOwh4O7yxQry/CTheGyEnYA2jLk+XidVRfqxA9TUqLlJ0OpeEsCOxHuP0/h6a2K5qa6KHq/qS8GPqxYfgO4/2ZJ+ux/z6PwHP/s2T9dj/n0z6K5/wav3+pzwIiXilCQzQMNMuu5Tpqrt4nllCgEKMg6hg4xg57Uu5vZPxS2Uzy2uI4hrciWFiFXcnCuSdvQV6srgirqunjXqx3LIQUHlHl7lmSFb62adFeJZVLB91AOVDEDvpLBvTbfbNP8A4q0ZcwwRxhxjqSdNCIgdwACMNKRuFOwHibbSroznXlVrC7aE5MZy8LEHxRk9snuy7K2P4p+1gaPkLndY4ks5XWEasJOQSFV2JYEYI16jhWbCAHxfCFeFMtDdchuyOpa0aqYJbobZo5JrRSkalCzSQM7DpRHBEj9wVMZLooQFcYY9sV+FMgt4LguqI0stwLhjHE7MoIW4JmkAKu+hMLsTnOxvuOW0aW1ssWNHvNuwIOrVqlVixY5LlidRYkkk5JOa+uDfn839Fg/4t1TYuV9lax2oDBRNbt43JCyOpfLtMpA8SMWLMo2GSyjHhqo9sHELeOwWOPp9S4ZdOlYyTEDrds9wpAADDzZfXNTubePQcMbIYMJCSLdSNaufFrTyWMn4s7AnUuSSrJPifEXuJWkYAFj4UXOlASSEQeQyxOB3LE9zVF1qisLktrhqeexovZZw0zcVgOlisWqViOykKQmo+QJOPnRTP9lPKDWVqZJVKzz6WdTsUVdXTQ7kZGpmPnlyD2GOalTDRBJnLJapZLnnPlNOIWxhY6GB1xvgEo47fPB7EAjIJ3rznfcPmtpdEqPDKmGx2IOfCysO4yDh1PlkGvVVU3M3KVtfR6J48kfA4wJEyQTpbGRnAyOx865bVr37hCzT8BXcp+2VoI1iuoeoiLpR4RGjgDOAU8EeAMDwlcY7Gu639odn7nGhaQOJ45GUwynCi7W4bdVKkiME7E9sDNZ32jcjLwzQ6TGSOSQRqrLhlyC2S4OGxjHwj61kaXldZXtItVcJ7oa/M/tpjkiaK2ti2oMjNcKujB2BCKxLZ3OG042274WMkk1xKCTJNNIQoJy7uQNKj1JwP2/OrHknlv8ACF00HU6QRVctp1kglQQBkBTv3OfpT05U9n9pYZaJS8p26smGcDGCFOPCD3IHfzzgYkoTtw5cBqjXsuSq9l3InuUPWmUi5lXDAn8mmcqm22rsW777A4G+7ooptJRWELt5eWFFFFdOBRRRQAUUUUAFFFFAFVzLy1DfQNDMux3VhjUjdgynyO/0IJB2JFIHmnkS6sXIkQyR+UsasyEb/FtlDgZIOw/SPevSdcEVVZVGfJOE3Hg8q2PFZogvRmkRQwkARzo1qcq2k5jYggblT2+VT5Ocr5ixN5MCyqjFSkbFULOo1RKrDDOx2O+cHI2p/cX5DsLklpbSIuSCXUdNzgYGXj0uRjyJxsPQVXx+yfhgIPuucHODLOwOPUM5BHyIwap8Ga2UizxIvlHn+KGSaRtKyTSM3i0hpHLMdtRGTknO7bnem5yD7JekyXF5+UVtSQgqyqQRoZiMhmBGQAcDw9yKZVlw+KFAkUaRoOyoqoo89goA7k/rqRVkKIxeXuyMrW1gKKKKvKj/2Q=="/>
          <p:cNvSpPr>
            <a:spLocks noChangeAspect="1" noChangeArrowheads="1"/>
          </p:cNvSpPr>
          <p:nvPr/>
        </p:nvSpPr>
        <p:spPr bwMode="auto">
          <a:xfrm>
            <a:off x="168275" y="-715963"/>
            <a:ext cx="1752600" cy="1495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57400"/>
            <a:ext cx="3303983" cy="29780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</a:t>
            </a:r>
            <a:r>
              <a:rPr kumimoji="0" lang="en-US" altLang="ko-KR" sz="5400" b="1" i="0" u="none" strike="noStrike" kern="1200" cap="none" spc="0" normalizeH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 would you like?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376330" y="4876800"/>
            <a:ext cx="60198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I’d like some meat.</a:t>
            </a:r>
            <a:endParaRPr kumimoji="0" lang="ko-KR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</a:t>
            </a:r>
            <a:r>
              <a:rPr kumimoji="0" lang="en-US" altLang="ko-KR" sz="5400" b="1" i="0" u="none" strike="noStrike" kern="1200" cap="none" spc="0" normalizeH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 would you like?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46" y="2209800"/>
            <a:ext cx="4028169" cy="2407751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68643" y="4495801"/>
            <a:ext cx="7086600" cy="2362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I’d like some tomatoes.</a:t>
            </a:r>
            <a:endParaRPr kumimoji="0" lang="ko-KR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6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2446762" cy="244676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</a:t>
            </a:r>
            <a:r>
              <a:rPr kumimoji="0" lang="en-US" altLang="ko-KR" sz="5400" b="1" i="0" u="none" strike="noStrike" kern="1200" cap="none" spc="0" normalizeH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 would you like?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81000" y="4419600"/>
            <a:ext cx="6400800" cy="1851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I’d like some carrots.</a:t>
            </a:r>
            <a:endParaRPr kumimoji="0" lang="ko-KR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9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57400"/>
            <a:ext cx="3047748" cy="228581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</a:t>
            </a:r>
            <a:r>
              <a:rPr kumimoji="0" lang="en-US" altLang="ko-KR" sz="5400" b="1" i="0" u="none" strike="noStrike" kern="1200" cap="none" spc="0" normalizeH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 would you like?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6243" y="5013955"/>
            <a:ext cx="7239000" cy="1241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under</a:t>
            </a:r>
            <a:r>
              <a:rPr kumimoji="0" lang="en-US" altLang="ko-KR" sz="7200" b="1" i="0" u="none" strike="noStrike" kern="1200" cap="none" spc="0" normalizeH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 the box.</a:t>
            </a:r>
            <a:endParaRPr kumimoji="0" lang="ko-KR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6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10" name="8 Imagen"/>
          <p:cNvPicPr>
            <a:picLocks noChangeAspect="1"/>
          </p:cNvPicPr>
          <p:nvPr/>
        </p:nvPicPr>
        <p:blipFill>
          <a:blip r:embed="rId4"/>
          <a:srcRect l="9695" t="-2" r="16045" b="-3795"/>
          <a:stretch>
            <a:fillRect/>
          </a:stretch>
        </p:blipFill>
        <p:spPr bwMode="auto">
          <a:xfrm rot="4644871" flipH="1">
            <a:off x="2434739" y="1944690"/>
            <a:ext cx="2181225" cy="431164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0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68" y="1984375"/>
            <a:ext cx="3983567" cy="2922588"/>
          </a:xfrm>
          <a:prstGeom prst="rect">
            <a:avLst/>
          </a:prstGeom>
          <a:effectLst>
            <a:outerShdw blurRad="63500" dist="254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43" y="3141663"/>
            <a:ext cx="1936751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Where’s the mouse?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692078" y="5321354"/>
            <a:ext cx="5486400" cy="129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6000" b="1" dirty="0">
                <a:solidFill>
                  <a:srgbClr val="FF5B24"/>
                </a:solidFill>
                <a:latin typeface="Burton's Nightmare"/>
                <a:cs typeface="Burton's Nightmare"/>
              </a:rPr>
              <a:t>It’s </a:t>
            </a:r>
            <a:r>
              <a:rPr lang="en-US" altLang="ko-KR" sz="6000" b="1" dirty="0" smtClean="0">
                <a:solidFill>
                  <a:srgbClr val="FF5B24"/>
                </a:solidFill>
                <a:latin typeface="Burton's Nightmare"/>
                <a:cs typeface="Burton's Nightmare"/>
              </a:rPr>
              <a:t>behind the </a:t>
            </a:r>
            <a:r>
              <a:rPr lang="en-US" altLang="ko-KR" sz="6000" b="1" dirty="0">
                <a:solidFill>
                  <a:srgbClr val="FF5B24"/>
                </a:solidFill>
                <a:latin typeface="Burton's Nightmare"/>
                <a:cs typeface="Burton's Nightmare"/>
              </a:rPr>
              <a:t>box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7" name="8 Imagen"/>
          <p:cNvPicPr>
            <a:picLocks noChangeAspect="1"/>
          </p:cNvPicPr>
          <p:nvPr/>
        </p:nvPicPr>
        <p:blipFill>
          <a:blip r:embed="rId4"/>
          <a:srcRect l="9695" t="-2" r="16045" b="-3795"/>
          <a:stretch>
            <a:fillRect/>
          </a:stretch>
        </p:blipFill>
        <p:spPr bwMode="auto">
          <a:xfrm>
            <a:off x="1678940" y="1628775"/>
            <a:ext cx="2722033" cy="2654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368" y="2739071"/>
            <a:ext cx="3983567" cy="2922587"/>
          </a:xfrm>
          <a:prstGeom prst="rect">
            <a:avLst/>
          </a:prstGeom>
          <a:effectLst>
            <a:outerShdw blurRad="63500" dist="254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306" y="3861433"/>
            <a:ext cx="190076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Where’s the mouse?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29044" y="5308216"/>
            <a:ext cx="5486400" cy="129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in the box.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8" name="Picture 2" descr="http://static.freepik.com/foto-gratis/caja-abierta_21104650.jpg"/>
          <p:cNvPicPr>
            <a:picLocks noChangeAspect="1" noChangeArrowheads="1"/>
          </p:cNvPicPr>
          <p:nvPr/>
        </p:nvPicPr>
        <p:blipFill rotWithShape="1">
          <a:blip r:embed="rId4"/>
          <a:srcRect l="6902" t="8592" r="6719" b="3493"/>
          <a:stretch/>
        </p:blipFill>
        <p:spPr bwMode="auto">
          <a:xfrm>
            <a:off x="46568" y="1597025"/>
            <a:ext cx="6834717" cy="4119563"/>
          </a:xfrm>
          <a:prstGeom prst="rect">
            <a:avLst/>
          </a:prstGeom>
          <a:noFill/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4 Grupo"/>
          <p:cNvGrpSpPr>
            <a:grpSpLocks/>
          </p:cNvGrpSpPr>
          <p:nvPr/>
        </p:nvGrpSpPr>
        <p:grpSpPr bwMode="auto">
          <a:xfrm>
            <a:off x="2366436" y="1484313"/>
            <a:ext cx="3522133" cy="3435350"/>
            <a:chOff x="1774825" y="1484784"/>
            <a:chExt cx="2641600" cy="3435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1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5" t="-2" r="16045" b="-3795"/>
            <a:stretch>
              <a:fillRect/>
            </a:stretch>
          </p:blipFill>
          <p:spPr bwMode="auto">
            <a:xfrm>
              <a:off x="1774825" y="1484784"/>
              <a:ext cx="2641600" cy="343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324" y="3256533"/>
              <a:ext cx="1231636" cy="96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 descr="http://static.freepik.com/foto-gratis/caja-abierta_211046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1" t="30617" r="9801" b="4703"/>
          <a:stretch>
            <a:fillRect/>
          </a:stretch>
        </p:blipFill>
        <p:spPr bwMode="auto">
          <a:xfrm>
            <a:off x="2641601" y="2636838"/>
            <a:ext cx="399626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Where’s the mouse?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562600"/>
            <a:ext cx="6477000" cy="129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 </a:t>
            </a:r>
            <a:r>
              <a:rPr lang="en-US" altLang="ko-KR" sz="6000" b="1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street</a:t>
            </a: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 is it?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9" name="Picture 44" descr="Ca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4608513" cy="4121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92275" y="5337119"/>
            <a:ext cx="5486400" cy="129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 </a:t>
            </a:r>
            <a:r>
              <a:rPr lang="en-US" altLang="ko-KR" sz="6000" b="1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supermarket</a:t>
            </a: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6137" y="-15240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 is it?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9" name="Picture 42" descr="Supermerc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1066800"/>
            <a:ext cx="5216525" cy="3927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6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How to play?</a:t>
            </a:r>
            <a:endParaRPr lang="en-US" sz="7600" dirty="0">
              <a:solidFill>
                <a:srgbClr val="FF6600"/>
              </a:solidFill>
              <a:latin typeface="Burton's Nightmare"/>
              <a:cs typeface="Burton's Nightmar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447800"/>
            <a:ext cx="66556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5</a:t>
            </a:r>
            <a:endParaRPr lang="en-US" sz="7500" dirty="0">
              <a:solidFill>
                <a:srgbClr val="FF6600"/>
              </a:solidFill>
              <a:latin typeface="Burton's Nightmare"/>
              <a:cs typeface="Burton's Nightmare"/>
            </a:endParaRPr>
          </a:p>
        </p:txBody>
      </p:sp>
      <p:pic>
        <p:nvPicPr>
          <p:cNvPr id="7" name="Picture 6" descr="th_JackandSall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2032000" cy="184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1524000"/>
            <a:ext cx="66556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3407" y="3352800"/>
            <a:ext cx="66556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0" y="4953000"/>
            <a:ext cx="66556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1</a:t>
            </a:r>
          </a:p>
        </p:txBody>
      </p:sp>
      <p:pic>
        <p:nvPicPr>
          <p:cNvPr id="15" name="Picture 14" descr="vlcsnap-2011-03-31-22h28m20s169.png"/>
          <p:cNvPicPr>
            <a:picLocks noChangeAspect="1"/>
          </p:cNvPicPr>
          <p:nvPr/>
        </p:nvPicPr>
        <p:blipFill>
          <a:blip r:embed="rId3"/>
          <a:srcRect l="6389" t="5988" r="6944"/>
          <a:stretch>
            <a:fillRect/>
          </a:stretch>
        </p:blipFill>
        <p:spPr>
          <a:xfrm>
            <a:off x="304800" y="4267200"/>
            <a:ext cx="2590800" cy="15808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6600" y="4343400"/>
            <a:ext cx="66556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4</a:t>
            </a:r>
            <a:endParaRPr lang="en-US" sz="7500" dirty="0">
              <a:solidFill>
                <a:srgbClr val="FF6600"/>
              </a:solidFill>
              <a:latin typeface="Burton's Nightmare"/>
              <a:cs typeface="Burton's Nightmare"/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52" y="1305660"/>
            <a:ext cx="1695925" cy="1683174"/>
          </a:xfrm>
          <a:prstGeom prst="rect">
            <a:avLst/>
          </a:prstGeom>
        </p:spPr>
      </p:pic>
      <p:pic>
        <p:nvPicPr>
          <p:cNvPr id="2050" name="Picture 2" descr="Image result for nightmare before christmas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5" b="6304"/>
          <a:stretch/>
        </p:blipFill>
        <p:spPr bwMode="auto">
          <a:xfrm>
            <a:off x="5769261" y="4691100"/>
            <a:ext cx="130563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ightmare before christmas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07" y="3200400"/>
            <a:ext cx="990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09725" y="5587808"/>
            <a:ext cx="54102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 </a:t>
            </a:r>
            <a:r>
              <a:rPr lang="en-US" altLang="ko-KR" sz="6000" b="1" noProof="0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restaurant</a:t>
            </a: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6137" y="-15240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 is it?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9" name="Picture 42" descr="Restaur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987041"/>
            <a:ext cx="5473700" cy="4321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28800" y="5867400"/>
            <a:ext cx="54102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 </a:t>
            </a:r>
            <a:r>
              <a:rPr lang="en-US" altLang="ko-KR" sz="6000" b="1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park</a:t>
            </a: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6137" y="-15240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What is it?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9" name="Picture 42" descr="Parq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78" y="1273668"/>
            <a:ext cx="5975350" cy="3797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5181600"/>
            <a:ext cx="6553200" cy="1676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 square.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51903" y="22860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54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Look at my biscuit. It’s a _ _ _ _ _</a:t>
            </a:r>
          </a:p>
        </p:txBody>
      </p:sp>
      <p:pic>
        <p:nvPicPr>
          <p:cNvPr id="6" name="5 İçerik Yer Tutucusu" descr="cook7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329838" y="1851832"/>
            <a:ext cx="4408124" cy="345638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6137" y="5181600"/>
            <a:ext cx="6702863" cy="1676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 rectangle.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6137" y="22860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54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Look at my biscuit. It’s a _ _ _ _ _</a:t>
            </a:r>
          </a:p>
        </p:txBody>
      </p:sp>
      <p:pic>
        <p:nvPicPr>
          <p:cNvPr id="6" name="3 İçerik Yer Tutucusu" descr="cook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98187" y="1987358"/>
            <a:ext cx="5753100" cy="3194242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5288509"/>
            <a:ext cx="54102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</a:t>
            </a:r>
            <a:r>
              <a:rPr lang="en-US" altLang="ko-KR" sz="6000" b="1" noProof="0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 </a:t>
            </a:r>
            <a:r>
              <a:rPr lang="en-US" altLang="ko-KR" sz="6000" b="1" noProof="0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triangle</a:t>
            </a: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6137" y="24853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54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Look at my biscuit. It’s a _ _ _ _ _</a:t>
            </a:r>
          </a:p>
        </p:txBody>
      </p:sp>
      <p:pic>
        <p:nvPicPr>
          <p:cNvPr id="6" name="4 İçerik Yer Tutucusu" descr="cook1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441065" y="1323717"/>
            <a:ext cx="4172272" cy="4048383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5486400"/>
            <a:ext cx="66294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It’s a circle. </a:t>
            </a:r>
            <a:endParaRPr kumimoji="0" lang="ko-KR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7744" y="22860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54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Look at my biscuit. It’s a _ _ _ _ _</a:t>
            </a:r>
          </a:p>
        </p:txBody>
      </p:sp>
      <p:pic>
        <p:nvPicPr>
          <p:cNvPr id="7" name="4 İçerik Yer Tutucusu" descr="cook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02532" y="1905000"/>
            <a:ext cx="4700736" cy="3619188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3931" y="36786"/>
            <a:ext cx="8979243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54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What’s the </a:t>
            </a:r>
            <a:r>
              <a:rPr lang="en-US" altLang="ko-KR" sz="5400" b="1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weather like?</a:t>
            </a:r>
            <a:endParaRPr lang="en-US" altLang="ko-KR" sz="5400" b="1" dirty="0">
              <a:solidFill>
                <a:srgbClr val="FF5B24"/>
              </a:solidFill>
              <a:latin typeface="Burton's Nightmare"/>
              <a:ea typeface="+mj-ea"/>
              <a:cs typeface="Burton's Nightmare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9697" y="5553786"/>
            <a:ext cx="54102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60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It’s sunny and hot.</a:t>
            </a:r>
          </a:p>
        </p:txBody>
      </p:sp>
      <p:pic>
        <p:nvPicPr>
          <p:cNvPr id="5122" name="Picture 2" descr="Image result for sunny w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02" y="1676400"/>
            <a:ext cx="5060998" cy="311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76400" y="5486400"/>
            <a:ext cx="54102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60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It’s windy and cold.</a:t>
            </a:r>
          </a:p>
        </p:txBody>
      </p:sp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3931" y="36786"/>
            <a:ext cx="8979243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54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What’s the </a:t>
            </a:r>
            <a:r>
              <a:rPr lang="en-US" altLang="ko-KR" sz="5400" b="1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weather like?</a:t>
            </a:r>
            <a:endParaRPr lang="en-US" altLang="ko-KR" sz="5400" b="1" dirty="0">
              <a:solidFill>
                <a:srgbClr val="FF5B24"/>
              </a:solidFill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2052" name="Picture 4" descr="Image result for windy w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06811"/>
            <a:ext cx="5283438" cy="329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3931" y="36786"/>
            <a:ext cx="8979243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54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What’s the </a:t>
            </a:r>
            <a:r>
              <a:rPr lang="en-US" altLang="ko-KR" sz="5400" b="1" dirty="0" smtClean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weather like?</a:t>
            </a:r>
            <a:endParaRPr lang="en-US" altLang="ko-KR" sz="5400" b="1" dirty="0">
              <a:solidFill>
                <a:srgbClr val="FF5B24"/>
              </a:solidFill>
              <a:latin typeface="Burton's Nightmare"/>
              <a:ea typeface="+mj-ea"/>
              <a:cs typeface="Burton's Nightmare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80645" y="5540402"/>
            <a:ext cx="54102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6000" b="1" dirty="0">
                <a:solidFill>
                  <a:srgbClr val="FF5B24"/>
                </a:solidFill>
                <a:latin typeface="Burton's Nightmare"/>
                <a:ea typeface="+mj-ea"/>
                <a:cs typeface="Burton's Nightmare"/>
              </a:rPr>
              <a:t>It’s rainy and cold.</a:t>
            </a:r>
          </a:p>
        </p:txBody>
      </p:sp>
      <p:pic>
        <p:nvPicPr>
          <p:cNvPr id="4098" name="Picture 2" descr="Image result for Rainy W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52" y="1295400"/>
            <a:ext cx="38100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599" y="1752600"/>
            <a:ext cx="4331043" cy="3352800"/>
          </a:xfrm>
        </p:spPr>
        <p:txBody>
          <a:bodyPr>
            <a:noAutofit/>
          </a:bodyPr>
          <a:lstStyle/>
          <a:p>
            <a:r>
              <a:rPr lang="en-US" sz="150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1</a:t>
            </a:r>
            <a:br>
              <a:rPr lang="en-US" sz="15000" dirty="0" smtClean="0">
                <a:solidFill>
                  <a:srgbClr val="FF6600"/>
                </a:solidFill>
                <a:latin typeface="Burton's Nightmare"/>
                <a:cs typeface="Burton's Nightmare"/>
              </a:rPr>
            </a:br>
            <a:r>
              <a:rPr lang="en-US" sz="92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point</a:t>
            </a:r>
            <a:endParaRPr lang="en-US" sz="15000" dirty="0">
              <a:solidFill>
                <a:srgbClr val="FF6600"/>
              </a:solidFill>
              <a:latin typeface="Burton's Nightmare"/>
              <a:cs typeface="Burton's Nightmare"/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7" name="Picture 2" descr="Image result for nightmare before christmas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5" b="6304"/>
          <a:stretch/>
        </p:blipFill>
        <p:spPr bwMode="auto">
          <a:xfrm>
            <a:off x="990600" y="441960"/>
            <a:ext cx="4038600" cy="665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200" cy="6886903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458200" cy="59436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DeflateInflateDeflat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ton's Nightmare"/>
                <a:cs typeface="Burton's Nightmare"/>
              </a:rPr>
              <a:t>All</a:t>
            </a:r>
            <a:r>
              <a:rPr lang="en-US" sz="13800" dirty="0" smtClean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ton's Nightmare"/>
                <a:cs typeface="Burton's Nightmare"/>
              </a:rPr>
              <a:t> </a:t>
            </a:r>
            <a:r>
              <a:rPr lang="en-US" sz="13800" dirty="0" smtClean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/>
                <a:cs typeface="Burton's Nightmare"/>
              </a:rPr>
              <a:t>teams </a:t>
            </a:r>
            <a:br>
              <a:rPr lang="en-US" sz="13800" dirty="0" smtClean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/>
                <a:cs typeface="Burton's Nightmare"/>
              </a:rPr>
            </a:br>
            <a:r>
              <a:rPr lang="en-US" sz="13800" dirty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/>
                <a:cs typeface="Burton's Nightmare"/>
              </a:rPr>
              <a:t/>
            </a:r>
            <a:br>
              <a:rPr lang="en-US" sz="13800" dirty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/>
                <a:cs typeface="Burton's Nightmare"/>
              </a:rPr>
            </a:br>
            <a:r>
              <a:rPr lang="en-US" sz="13800" dirty="0" smtClean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/>
                <a:cs typeface="Burton's Nightmare"/>
              </a:rPr>
              <a:t/>
            </a:r>
            <a:br>
              <a:rPr lang="en-US" sz="13800" dirty="0" smtClean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urton's Nightmare"/>
                <a:cs typeface="Burton's Nightmare"/>
              </a:rPr>
            </a:br>
            <a:r>
              <a:rPr lang="en-US" sz="13800" b="1" dirty="0" smtClean="0"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ton's Nightmare"/>
                <a:cs typeface="Burton's Nightmare"/>
              </a:rPr>
              <a:t>l</a:t>
            </a:r>
            <a:r>
              <a:rPr kumimoji="0" 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rton's Nightmare"/>
                <a:cs typeface="Burton's Nightmare"/>
              </a:rPr>
              <a:t>ose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rton's Nightmare"/>
                <a:ea typeface="+mj-ea"/>
                <a:cs typeface="Burton's Nightmare"/>
              </a:rPr>
              <a:t> 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Burton's Nightmare"/>
                <a:ea typeface="+mj-ea"/>
                <a:cs typeface="Burton's Nightmare"/>
              </a:rPr>
              <a:t/>
            </a:r>
            <a:b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Burton's Nightmare"/>
                <a:ea typeface="+mj-ea"/>
                <a:cs typeface="Burton's Nightmare"/>
              </a:rPr>
            </a:br>
            <a:r>
              <a:rPr kumimoji="0" lang="en-US" sz="600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rton's Nightmare"/>
                <a:ea typeface="+mj-ea"/>
                <a:cs typeface="Burton's Nightmare"/>
              </a:rPr>
              <a:t>all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rton's Nightmare"/>
                <a:ea typeface="+mj-ea"/>
                <a:cs typeface="Burton's Nightmare"/>
              </a:rPr>
              <a:t> </a:t>
            </a: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Burton's Nightmare"/>
                <a:ea typeface="+mj-ea"/>
                <a:cs typeface="Burton's Nightmare"/>
              </a:rPr>
              <a:t>points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33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105400" y="951186"/>
            <a:ext cx="3733800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dirty="0" smtClean="0">
                <a:solidFill>
                  <a:srgbClr val="33FF00"/>
                </a:solidFill>
                <a:latin typeface="Burton's Nightmare"/>
                <a:ea typeface="+mj-ea"/>
                <a:cs typeface="Burton's Nightmare"/>
              </a:rPr>
              <a:t>2</a:t>
            </a:r>
            <a:r>
              <a:rPr kumimoji="0" lang="en-US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/>
            </a:r>
            <a:br>
              <a:rPr kumimoji="0" lang="en-US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</a:br>
            <a:r>
              <a:rPr kumimoji="0" lang="en-US" sz="9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FF00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points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33FF00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6" name="Content Placeholder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7" name="Picture 4" descr="Image result for nightmare before christma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399"/>
            <a:ext cx="3200400" cy="61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75" y="0"/>
            <a:ext cx="4560250" cy="45259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4038600"/>
            <a:ext cx="5999205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noProof="0" dirty="0" smtClean="0">
                <a:solidFill>
                  <a:srgbClr val="FF0000"/>
                </a:solidFill>
                <a:latin typeface="Burton's Nightmare"/>
                <a:ea typeface="+mj-ea"/>
                <a:cs typeface="Burton's Nightmare"/>
              </a:rPr>
              <a:t>3</a:t>
            </a:r>
            <a:r>
              <a:rPr kumimoji="0" lang="en-US" sz="15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 </a:t>
            </a:r>
            <a:r>
              <a:rPr kumimoji="0" lang="en-US" sz="9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points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Content Placeholder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3" name="The Nightmare Before Christmas - 07 - Town Meeting Song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800" end="18110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6541" y="-76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967 -0.02778 L -0.0967 -0.4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22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lcsnap-2011-03-31-22h28m20s169.png"/>
          <p:cNvPicPr>
            <a:picLocks noChangeAspect="1"/>
          </p:cNvPicPr>
          <p:nvPr/>
        </p:nvPicPr>
        <p:blipFill>
          <a:blip r:embed="rId2"/>
          <a:srcRect l="6389" t="5988" r="6944"/>
          <a:stretch>
            <a:fillRect/>
          </a:stretch>
        </p:blipFill>
        <p:spPr>
          <a:xfrm>
            <a:off x="-10298" y="609600"/>
            <a:ext cx="9154297" cy="55857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94238" y="3555616"/>
            <a:ext cx="7383162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dirty="0" smtClean="0">
                <a:solidFill>
                  <a:srgbClr val="FFC000"/>
                </a:solidFill>
                <a:latin typeface="Burton's Nightmare"/>
                <a:ea typeface="+mj-ea"/>
                <a:cs typeface="Burton's Nightmare"/>
              </a:rPr>
              <a:t>4</a:t>
            </a:r>
            <a:r>
              <a:rPr kumimoji="0" lang="en-US" sz="150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 </a:t>
            </a:r>
            <a:r>
              <a:rPr kumimoji="0" lang="en-US" sz="9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points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6" name="Content Placeholder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lcsnap-2011-03-31-23h25m59s198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4" t="1959" r="3832"/>
          <a:stretch/>
        </p:blipFill>
        <p:spPr>
          <a:xfrm>
            <a:off x="-152400" y="609600"/>
            <a:ext cx="9296400" cy="549231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9771" y="2057400"/>
            <a:ext cx="4331043" cy="2696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5</a:t>
            </a:r>
            <a:br>
              <a:rPr lang="en-US" sz="15000" dirty="0" smtClean="0">
                <a:solidFill>
                  <a:srgbClr val="FF6600"/>
                </a:solidFill>
                <a:latin typeface="Burton's Nightmare"/>
                <a:cs typeface="Burton's Nightmare"/>
              </a:rPr>
            </a:br>
            <a:r>
              <a:rPr lang="en-US" sz="9200" dirty="0" smtClean="0">
                <a:solidFill>
                  <a:srgbClr val="FF6600"/>
                </a:solidFill>
                <a:latin typeface="Burton's Nightmare"/>
                <a:cs typeface="Burton's Nightmare"/>
              </a:rPr>
              <a:t>points</a:t>
            </a:r>
            <a:endParaRPr lang="en-US" sz="15000" dirty="0">
              <a:solidFill>
                <a:srgbClr val="FF6600"/>
              </a:solidFill>
              <a:latin typeface="Burton's Nightmare"/>
              <a:cs typeface="Burton's Nightmare"/>
            </a:endParaRPr>
          </a:p>
        </p:txBody>
      </p:sp>
      <p:pic>
        <p:nvPicPr>
          <p:cNvPr id="6" name="Content Placeholder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tumblr_l9almjrEnf1qcwsd8o1_400.gif"/>
          <p:cNvPicPr>
            <a:picLocks noChangeAspect="1"/>
          </p:cNvPicPr>
          <p:nvPr/>
        </p:nvPicPr>
        <p:blipFill>
          <a:blip r:embed="rId4"/>
          <a:srcRect l="-2731" r="-2731"/>
          <a:stretch>
            <a:fillRect/>
          </a:stretch>
        </p:blipFill>
        <p:spPr>
          <a:xfrm>
            <a:off x="-228600" y="1590847"/>
            <a:ext cx="9601200" cy="5280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200" dirty="0" smtClean="0">
                <a:solidFill>
                  <a:srgbClr val="FF0000"/>
                </a:solidFill>
                <a:latin typeface="Burton's Nightmare"/>
                <a:cs typeface="Burton's Nightmare"/>
              </a:rPr>
              <a:t>Change points</a:t>
            </a:r>
            <a:endParaRPr lang="en-US" sz="9200" dirty="0">
              <a:solidFill>
                <a:srgbClr val="FF0000"/>
              </a:solidFill>
              <a:latin typeface="Burton's Nightmare"/>
              <a:cs typeface="Burton's Nightmare"/>
            </a:endParaRPr>
          </a:p>
        </p:txBody>
      </p:sp>
      <p:pic>
        <p:nvPicPr>
          <p:cNvPr id="5" name="Content Placeholder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6" name="Nightmare before Christmas - Kidnap Sandy Claw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8.5488" end="139113.69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7354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.23333 0.2766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3819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21" y="2667000"/>
            <a:ext cx="6629400" cy="48768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Burton's Nightmare"/>
                <a:cs typeface="Burton's Nightmare"/>
              </a:rPr>
              <a:t>Steal points</a:t>
            </a:r>
            <a:endParaRPr lang="en-US" sz="8000" dirty="0">
              <a:solidFill>
                <a:srgbClr val="FF0000"/>
              </a:solidFill>
              <a:latin typeface="Burton's Nightmare"/>
              <a:cs typeface="Burton's Nightmare"/>
            </a:endParaRPr>
          </a:p>
        </p:txBody>
      </p:sp>
      <p:pic>
        <p:nvPicPr>
          <p:cNvPr id="5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  <p:pic>
        <p:nvPicPr>
          <p:cNvPr id="3" name="Nightmare before Christmas - Kidnap Sandy Claw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8.5488" end="139113.69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-914400"/>
            <a:ext cx="609600" cy="609600"/>
          </a:xfrm>
          <a:prstGeom prst="rect">
            <a:avLst/>
          </a:prstGeom>
        </p:spPr>
      </p:pic>
      <p:pic>
        <p:nvPicPr>
          <p:cNvPr id="7" name="Picture 2" descr="Image result for nightmare before christmas ste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229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2699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3.33333E-6 L 0.2 0.05555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2778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86" y="4565428"/>
            <a:ext cx="4114800" cy="2571750"/>
          </a:xfrm>
          <a:prstGeom prst="rect">
            <a:avLst/>
          </a:prstGeom>
        </p:spPr>
      </p:pic>
      <p:pic>
        <p:nvPicPr>
          <p:cNvPr id="6" name="The Nightmare Before Christmas - Oogie Boogie's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215592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2400"/>
            <a:ext cx="91439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dirty="0" err="1" smtClean="0">
                <a:solidFill>
                  <a:srgbClr val="33FF00"/>
                </a:solidFill>
                <a:latin typeface="Burton's Nightmare" pitchFamily="2" charset="0"/>
              </a:rPr>
              <a:t>Oogie</a:t>
            </a:r>
            <a:r>
              <a:rPr lang="en-US" sz="9200" dirty="0" smtClean="0">
                <a:solidFill>
                  <a:srgbClr val="33FF00"/>
                </a:solidFill>
                <a:latin typeface="Burton's Nightmare" pitchFamily="2" charset="0"/>
              </a:rPr>
              <a:t> Boogie </a:t>
            </a:r>
            <a:br>
              <a:rPr lang="en-US" sz="9200" dirty="0" smtClean="0">
                <a:solidFill>
                  <a:srgbClr val="33FF00"/>
                </a:solidFill>
                <a:latin typeface="Burton's Nightmare" pitchFamily="2" charset="0"/>
              </a:rPr>
            </a:br>
            <a:r>
              <a:rPr lang="en-US" sz="9200" dirty="0" err="1" smtClean="0">
                <a:solidFill>
                  <a:srgbClr val="33FF00"/>
                </a:solidFill>
                <a:latin typeface="Burton's Nightmare" pitchFamily="2" charset="0"/>
              </a:rPr>
              <a:t>bomb!All</a:t>
            </a:r>
            <a:r>
              <a:rPr lang="en-US" sz="9200" dirty="0" smtClean="0">
                <a:solidFill>
                  <a:srgbClr val="33FF00"/>
                </a:solidFill>
                <a:latin typeface="Burton's Nightmare" pitchFamily="2" charset="0"/>
              </a:rPr>
              <a:t> team </a:t>
            </a:r>
            <a:br>
              <a:rPr lang="en-US" sz="9200" dirty="0" smtClean="0">
                <a:solidFill>
                  <a:srgbClr val="33FF00"/>
                </a:solidFill>
                <a:latin typeface="Burton's Nightmare" pitchFamily="2" charset="0"/>
              </a:rPr>
            </a:br>
            <a:r>
              <a:rPr lang="en-US" sz="9200" dirty="0" smtClean="0">
                <a:solidFill>
                  <a:srgbClr val="33FF00"/>
                </a:solidFill>
                <a:latin typeface="Burton's Nightmare" pitchFamily="2" charset="0"/>
              </a:rPr>
              <a:t>lose all points </a:t>
            </a:r>
            <a:endParaRPr lang="en-US" sz="9200" dirty="0">
              <a:solidFill>
                <a:srgbClr val="33FF00"/>
              </a:solidFill>
              <a:latin typeface="Burton's Nightmare" pitchFamily="2" charset="0"/>
            </a:endParaRPr>
          </a:p>
        </p:txBody>
      </p:sp>
      <p:pic>
        <p:nvPicPr>
          <p:cNvPr id="8" name="Content Placeholder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0450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07407E-6 L -0.06684 0.13449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6713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200" dirty="0" smtClean="0">
                <a:solidFill>
                  <a:srgbClr val="FF0000"/>
                </a:solidFill>
                <a:latin typeface="Burton's Nightmare"/>
                <a:cs typeface="Burton's Nightmare"/>
              </a:rPr>
              <a:t>Change points</a:t>
            </a:r>
            <a:endParaRPr lang="en-US" sz="9200" dirty="0">
              <a:solidFill>
                <a:srgbClr val="FF0000"/>
              </a:solidFill>
              <a:latin typeface="Burton's Nightmare"/>
              <a:cs typeface="Burton's Nightmare"/>
            </a:endParaRPr>
          </a:p>
        </p:txBody>
      </p:sp>
      <p:pic>
        <p:nvPicPr>
          <p:cNvPr id="5" name="Content Placeholder 3" descr="tumblr_l9almjrEnf1qcwsd8o1_400.gif"/>
          <p:cNvPicPr>
            <a:picLocks noChangeAspect="1"/>
          </p:cNvPicPr>
          <p:nvPr/>
        </p:nvPicPr>
        <p:blipFill>
          <a:blip r:embed="rId2"/>
          <a:srcRect l="-2731" r="-2731"/>
          <a:stretch>
            <a:fillRect/>
          </a:stretch>
        </p:blipFill>
        <p:spPr>
          <a:xfrm>
            <a:off x="-228600" y="1590847"/>
            <a:ext cx="9601200" cy="5280291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100" dirty="0" smtClean="0">
                <a:solidFill>
                  <a:srgbClr val="FF0000"/>
                </a:solidFill>
                <a:latin typeface="Burton's Nightmare"/>
                <a:cs typeface="Burton's Nightmare"/>
              </a:rPr>
              <a:t>Steal points</a:t>
            </a:r>
            <a:endParaRPr lang="en-US" sz="5100" dirty="0">
              <a:solidFill>
                <a:srgbClr val="FF0000"/>
              </a:solidFill>
              <a:latin typeface="Burton's Nightmare"/>
              <a:cs typeface="Burton's Nightmare"/>
            </a:endParaRPr>
          </a:p>
        </p:txBody>
      </p:sp>
      <p:pic>
        <p:nvPicPr>
          <p:cNvPr id="1026" name="Picture 2" descr="Image result for nightmare before christmas st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8229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92" y="228600"/>
            <a:ext cx="923612" cy="962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098" y="1147166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5B24"/>
                </a:solidFill>
                <a:latin typeface="Burton's Nightmare" pitchFamily="2" charset="0"/>
              </a:rPr>
              <a:t>A</a:t>
            </a:r>
            <a:endParaRPr lang="en-US" sz="3000" dirty="0">
              <a:solidFill>
                <a:srgbClr val="FF5B24"/>
              </a:solidFill>
              <a:latin typeface="Burton's Nightmare" pitchFamily="2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"/>
            <a:ext cx="923612" cy="962395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"/>
            <a:ext cx="923612" cy="96239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923612" cy="96239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8600"/>
            <a:ext cx="923612" cy="96239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923612" cy="962395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52600"/>
            <a:ext cx="923612" cy="96239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52600"/>
            <a:ext cx="923612" cy="962395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752600"/>
            <a:ext cx="923612" cy="962395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52600"/>
            <a:ext cx="923612" cy="962395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352800"/>
            <a:ext cx="923612" cy="962395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52800"/>
            <a:ext cx="923612" cy="96239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52800"/>
            <a:ext cx="923612" cy="962395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352800"/>
            <a:ext cx="923612" cy="96239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923612" cy="962395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953000"/>
            <a:ext cx="923612" cy="9623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19400" y="11430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5B24"/>
                </a:solidFill>
                <a:latin typeface="Burton's Nightmare" pitchFamily="2" charset="0"/>
              </a:rPr>
              <a:t>B</a:t>
            </a:r>
            <a:endParaRPr lang="en-US" sz="3000" dirty="0">
              <a:solidFill>
                <a:srgbClr val="FF5B24"/>
              </a:solidFill>
              <a:latin typeface="Burton's Nightmare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5800" y="11430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5B24"/>
                </a:solidFill>
                <a:latin typeface="Burton's Nightmare" pitchFamily="2" charset="0"/>
              </a:rPr>
              <a:t>C</a:t>
            </a:r>
            <a:endParaRPr lang="en-US" sz="3000" dirty="0">
              <a:solidFill>
                <a:srgbClr val="FF5B24"/>
              </a:solidFill>
              <a:latin typeface="Burton's Nightmare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11430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6200" y="11430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9200" y="27432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19400" y="27432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27432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6000" y="27432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96200" y="27432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5B24"/>
                </a:solidFill>
                <a:latin typeface="Burton's Nightmare" pitchFamily="2" charset="0"/>
              </a:rPr>
              <a:t>J</a:t>
            </a:r>
            <a:endParaRPr lang="en-US" sz="3000" dirty="0">
              <a:solidFill>
                <a:srgbClr val="FF5B24"/>
              </a:solidFill>
              <a:latin typeface="Burton's Nightmare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19400" y="43434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L</a:t>
            </a:r>
          </a:p>
        </p:txBody>
      </p:sp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53000"/>
            <a:ext cx="923612" cy="962395"/>
          </a:xfrm>
          <a:prstGeom prst="rect">
            <a:avLst/>
          </a:prstGeom>
        </p:spPr>
      </p:pic>
      <p:pic>
        <p:nvPicPr>
          <p:cNvPr id="34" name="Picture 3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953000"/>
            <a:ext cx="923612" cy="962395"/>
          </a:xfrm>
          <a:prstGeom prst="rect">
            <a:avLst/>
          </a:prstGeom>
        </p:spPr>
      </p:pic>
      <p:pic>
        <p:nvPicPr>
          <p:cNvPr id="35" name="Picture 3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53000"/>
            <a:ext cx="923612" cy="962395"/>
          </a:xfrm>
          <a:prstGeom prst="rect">
            <a:avLst/>
          </a:prstGeom>
        </p:spPr>
      </p:pic>
      <p:pic>
        <p:nvPicPr>
          <p:cNvPr id="36" name="Picture 3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953000"/>
            <a:ext cx="923612" cy="96239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219200" y="43434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95800" y="43434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96000" y="43434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96200" y="43434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19200" y="60960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19400" y="60960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Q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95800" y="60198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96000" y="60198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96200" y="6019800"/>
            <a:ext cx="53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5B24"/>
                </a:solidFill>
                <a:latin typeface="Burton's Nightmare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0044819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Where’s the teacher?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4360" y="5123051"/>
            <a:ext cx="66294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She’s in the classroom</a:t>
            </a:r>
            <a:endParaRPr kumimoji="0" lang="ko-KR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7" name="Picture 2" descr="http://fc07.deviantart.net/fs71/i/2012/057/c/f/anime_background___classroom_ii_by_azuki_sato-d4r0s9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73" y="1541552"/>
            <a:ext cx="5040560" cy="3379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oonclips.com/600/62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167" y1="94032" x2="18000" y2="93871"/>
                        <a14:foregroundMark x1="27833" y1="95484" x2="30667" y2="94032"/>
                        <a14:foregroundMark x1="29000" y1="60323" x2="28333" y2="68226"/>
                        <a14:foregroundMark x1="33667" y1="70806" x2="33167" y2="74355"/>
                        <a14:foregroundMark x1="25833" y1="25968" x2="34833" y2="26290"/>
                        <a14:foregroundMark x1="32833" y1="16774" x2="36833" y2="20968"/>
                        <a14:foregroundMark x1="37500" y1="22581" x2="37500" y2="24839"/>
                        <a14:foregroundMark x1="36833" y1="20645" x2="37667" y2="22419"/>
                        <a14:foregroundMark x1="38000" y1="23710" x2="37500" y2="26290"/>
                        <a14:foregroundMark x1="36833" y1="26290" x2="41167" y2="26613"/>
                        <a14:foregroundMark x1="41500" y1="26613" x2="44833" y2="27419"/>
                        <a14:foregroundMark x1="44833" y1="27419" x2="45500" y2="27742"/>
                        <a14:foregroundMark x1="45333" y1="28387" x2="42000" y2="31290"/>
                        <a14:foregroundMark x1="41833" y1="31774" x2="37000" y2="33710"/>
                        <a14:foregroundMark x1="36500" y1="34516" x2="35333" y2="38065"/>
                        <a14:foregroundMark x1="35667" y1="37742" x2="34667" y2="41290"/>
                        <a14:foregroundMark x1="34833" y1="42097" x2="35833" y2="43871"/>
                        <a14:foregroundMark x1="36167" y1="44032" x2="37667" y2="44194"/>
                        <a14:foregroundMark x1="37833" y1="44194" x2="38167" y2="41774"/>
                        <a14:foregroundMark x1="38333" y1="42903" x2="39000" y2="45000"/>
                        <a14:foregroundMark x1="35667" y1="46129" x2="35000" y2="47581"/>
                        <a14:foregroundMark x1="35833" y1="46290" x2="38000" y2="45968"/>
                        <a14:foregroundMark x1="39500" y1="15645" x2="38333" y2="16613"/>
                        <a14:foregroundMark x1="44000" y1="15806" x2="43167" y2="16290"/>
                        <a14:foregroundMark x1="9833" y1="18226" x2="9667" y2="19516"/>
                        <a14:foregroundMark x1="45000" y1="49194" x2="43833" y2="51129"/>
                        <a14:foregroundMark x1="45333" y1="48548" x2="46000" y2="47419"/>
                        <a14:foregroundMark x1="46333" y1="47258" x2="47667" y2="47742"/>
                        <a14:foregroundMark x1="48833" y1="47419" x2="47833" y2="49677"/>
                        <a14:foregroundMark x1="49667" y1="47097" x2="49000" y2="46935"/>
                        <a14:foregroundMark x1="49833" y1="49194" x2="50500" y2="50323"/>
                        <a14:foregroundMark x1="50500" y1="51129" x2="49000" y2="51452"/>
                        <a14:foregroundMark x1="50167" y1="52097" x2="50333" y2="52742"/>
                        <a14:foregroundMark x1="50333" y1="53226" x2="49667" y2="53871"/>
                        <a14:foregroundMark x1="49333" y1="55000" x2="51333" y2="55161"/>
                        <a14:foregroundMark x1="36000" y1="58226" x2="38667" y2="59677"/>
                        <a14:foregroundMark x1="39000" y1="59839" x2="44000" y2="57097"/>
                        <a14:foregroundMark x1="45167" y1="57903" x2="46333" y2="56452"/>
                        <a14:foregroundMark x1="48167" y1="55323" x2="49167" y2="57258"/>
                        <a14:foregroundMark x1="50167" y1="58226" x2="51333" y2="58226"/>
                        <a14:foregroundMark x1="51500" y1="55484" x2="52000" y2="56452"/>
                        <a14:foregroundMark x1="51833" y1="57097" x2="51500" y2="57903"/>
                        <a14:foregroundMark x1="36000" y1="59839" x2="37500" y2="64194"/>
                        <a14:backgroundMark x1="36000" y1="14032" x2="36000" y2="14839"/>
                        <a14:backgroundMark x1="41667" y1="12903" x2="41833" y2="14032"/>
                        <a14:backgroundMark x1="50833" y1="16129" x2="40833" y2="24355"/>
                        <a14:backgroundMark x1="49333" y1="38871" x2="70333" y2="52581"/>
                        <a14:backgroundMark x1="63333" y1="20968" x2="44333" y2="37419"/>
                        <a14:backgroundMark x1="69833" y1="25323" x2="76333" y2="50484"/>
                        <a14:backgroundMark x1="43333" y1="41290" x2="60333" y2="46613"/>
                        <a14:backgroundMark x1="37833" y1="53065" x2="44833" y2="44677"/>
                        <a14:backgroundMark x1="54333" y1="63226" x2="41833" y2="62742"/>
                        <a14:backgroundMark x1="42833" y1="67097" x2="82500" y2="65645"/>
                        <a14:backgroundMark x1="82000" y1="31129" x2="82000" y2="57903"/>
                        <a14:backgroundMark x1="43000" y1="35323" x2="39000" y2="38871"/>
                        <a14:backgroundMark x1="36000" y1="39839" x2="36000" y2="42419"/>
                        <a14:backgroundMark x1="36000" y1="43387" x2="37167" y2="43548"/>
                        <a14:backgroundMark x1="34667" y1="15484" x2="34167" y2="16613"/>
                        <a14:backgroundMark x1="45833" y1="15161" x2="44500" y2="17258"/>
                        <a14:backgroundMark x1="40500" y1="15484" x2="38833" y2="17419"/>
                        <a14:backgroundMark x1="38833" y1="66613" x2="37833" y2="67903"/>
                        <a14:backgroundMark x1="37167" y1="60645" x2="38500" y2="61935"/>
                        <a14:backgroundMark x1="36333" y1="59194" x2="37500" y2="60484"/>
                        <a14:backgroundMark x1="32667" y1="51452" x2="33000" y2="52742"/>
                        <a14:backgroundMark x1="30667" y1="48226" x2="33333" y2="4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43" b="2922"/>
          <a:stretch/>
        </p:blipFill>
        <p:spPr bwMode="auto">
          <a:xfrm flipH="1">
            <a:off x="5737923" y="2351698"/>
            <a:ext cx="1799781" cy="27713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</p:spPr>
      </p:pic>
      <p:pic>
        <p:nvPicPr>
          <p:cNvPr id="8" name="Picture 23" descr="Sala_profeso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38" y="1676400"/>
            <a:ext cx="5519159" cy="34415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omputerwisekids.com/flies/letter%20templates/teache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216" y1="87630" x2="34565" y2="90520"/>
                        <a14:foregroundMark x1="65172" y1="90520" x2="67810" y2="95029"/>
                        <a14:foregroundMark x1="51715" y1="86821" x2="45646" y2="89017"/>
                        <a14:foregroundMark x1="43008" y1="7977" x2="56728" y2="4277"/>
                        <a14:foregroundMark x1="96834" y1="49595" x2="97889" y2="59538"/>
                        <a14:foregroundMark x1="39050" y1="54104" x2="38259" y2="72370"/>
                        <a14:foregroundMark x1="52243" y1="26358" x2="48021" y2="32486"/>
                        <a14:foregroundMark x1="58311" y1="27399" x2="56464" y2="32254"/>
                        <a14:foregroundMark x1="63852" y1="3121" x2="78364" y2="8671"/>
                        <a14:foregroundMark x1="75198" y1="90636" x2="75198" y2="96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6"/>
          <a:stretch/>
        </p:blipFill>
        <p:spPr bwMode="auto">
          <a:xfrm>
            <a:off x="4828101" y="2485291"/>
            <a:ext cx="1393264" cy="2641512"/>
          </a:xfrm>
          <a:prstGeom prst="rect">
            <a:avLst/>
          </a:prstGeom>
          <a:noFill/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Where’s the teacher?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4953001"/>
            <a:ext cx="7162800" cy="190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He’s in the teachers’ office.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025306" cy="323419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clipartheaven.com/clipart/business_&amp;_office/cartoons_(a_-_c)/computer_shooting_disk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388">
                        <a14:backgroundMark x1="7551" y1="55188" x2="4694" y2="58940"/>
                        <a14:backgroundMark x1="30000" y1="57837" x2="32857" y2="58940"/>
                        <a14:backgroundMark x1="34898" y1="87859" x2="34898" y2="8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61"/>
          <a:stretch/>
        </p:blipFill>
        <p:spPr bwMode="auto">
          <a:xfrm>
            <a:off x="4897079" y="2404826"/>
            <a:ext cx="2186990" cy="267656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98153" y="5130307"/>
            <a:ext cx="6781800" cy="14478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ko-KR" sz="6600" b="1" dirty="0">
                <a:solidFill>
                  <a:srgbClr val="FF5B24"/>
                </a:solidFill>
                <a:latin typeface="Burton's Nightmare"/>
                <a:cs typeface="Burton's Nightmare"/>
              </a:rPr>
              <a:t>She’s in the </a:t>
            </a:r>
            <a:r>
              <a:rPr lang="en-US" altLang="ko-KR" sz="6600" b="1" dirty="0" smtClean="0">
                <a:solidFill>
                  <a:srgbClr val="FF5B24"/>
                </a:solidFill>
                <a:latin typeface="Burton's Nightmare"/>
                <a:cs typeface="Burton's Nightmare"/>
              </a:rPr>
              <a:t>computer room</a:t>
            </a:r>
            <a:r>
              <a:rPr kumimoji="0" lang="en-US" altLang="ko-KR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.</a:t>
            </a:r>
            <a:endParaRPr kumimoji="0" lang="ko-KR" alt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  <p:pic>
        <p:nvPicPr>
          <p:cNvPr id="6" name="Content Placeholder 4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153" r="25188" b="17452"/>
          <a:stretch/>
        </p:blipFill>
        <p:spPr>
          <a:xfrm>
            <a:off x="7455243" y="5308216"/>
            <a:ext cx="1676400" cy="1549784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077200" cy="14700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B24"/>
                </a:solidFill>
                <a:effectLst/>
                <a:uLnTx/>
                <a:uFillTx/>
                <a:latin typeface="Burton's Nightmare"/>
                <a:ea typeface="+mj-ea"/>
                <a:cs typeface="Burton's Nightmare"/>
              </a:rPr>
              <a:t>Where’s the teacher?</a:t>
            </a:r>
            <a:endParaRPr kumimoji="0" lang="ko-KR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5B24"/>
              </a:solidFill>
              <a:effectLst/>
              <a:uLnTx/>
              <a:uFillTx/>
              <a:latin typeface="Burton's Nightmare"/>
              <a:ea typeface="+mj-ea"/>
              <a:cs typeface="Burton's Nightmare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280</Words>
  <PresentationFormat>On-screen Show (4:3)</PresentationFormat>
  <Paragraphs>85</Paragraphs>
  <Slides>36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How to play?</vt:lpstr>
      <vt:lpstr>All teams    lose  all points</vt:lpstr>
      <vt:lpstr>Change points</vt:lpstr>
      <vt:lpstr>Steal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point</vt:lpstr>
      <vt:lpstr>PowerPoint Presentation</vt:lpstr>
      <vt:lpstr>PowerPoint Presentation</vt:lpstr>
      <vt:lpstr>PowerPoint Presentation</vt:lpstr>
      <vt:lpstr>PowerPoint Presentation</vt:lpstr>
      <vt:lpstr>Change points</vt:lpstr>
      <vt:lpstr>Steal points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2011-03-31T22:46:55Z</dcterms:created>
  <dcterms:modified xsi:type="dcterms:W3CDTF">2017-11-16T07:07:47Z</dcterms:modified>
</cp:coreProperties>
</file>