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9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24" r:id="rId6"/>
    <p:sldMasterId id="2147483738" r:id="rId7"/>
    <p:sldMasterId id="2147483752" r:id="rId8"/>
    <p:sldMasterId id="2147483766" r:id="rId9"/>
    <p:sldMasterId id="2147483780" r:id="rId10"/>
    <p:sldMasterId id="2147483807" r:id="rId11"/>
    <p:sldMasterId id="2147483821" r:id="rId12"/>
  </p:sldMasterIdLst>
  <p:notesMasterIdLst>
    <p:notesMasterId r:id="rId39"/>
  </p:notesMasterIdLst>
  <p:sldIdLst>
    <p:sldId id="259" r:id="rId13"/>
    <p:sldId id="262" r:id="rId14"/>
    <p:sldId id="263" r:id="rId15"/>
    <p:sldId id="265" r:id="rId16"/>
    <p:sldId id="260" r:id="rId17"/>
    <p:sldId id="269" r:id="rId18"/>
    <p:sldId id="266" r:id="rId19"/>
    <p:sldId id="267" r:id="rId20"/>
    <p:sldId id="292" r:id="rId21"/>
    <p:sldId id="284" r:id="rId22"/>
    <p:sldId id="270" r:id="rId23"/>
    <p:sldId id="268" r:id="rId24"/>
    <p:sldId id="294" r:id="rId25"/>
    <p:sldId id="271" r:id="rId26"/>
    <p:sldId id="274" r:id="rId27"/>
    <p:sldId id="285" r:id="rId28"/>
    <p:sldId id="286" r:id="rId29"/>
    <p:sldId id="273" r:id="rId30"/>
    <p:sldId id="275" r:id="rId31"/>
    <p:sldId id="288" r:id="rId32"/>
    <p:sldId id="293" r:id="rId33"/>
    <p:sldId id="276" r:id="rId34"/>
    <p:sldId id="279" r:id="rId35"/>
    <p:sldId id="289" r:id="rId36"/>
    <p:sldId id="280" r:id="rId37"/>
    <p:sldId id="281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8EEAF7E-5FEE-4B1C-B6DC-8A45ADC0CBCD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6F5C1D-0194-4EF2-BC66-658F81A82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21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3ECD93-0DD4-4BB6-A775-73086C2CE366}" type="slidenum">
              <a:rPr lang="en-US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505FB4-CA39-4CDF-BFA9-37A8DA54B257}" type="slidenum">
              <a:rPr lang="en-US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7DC3BF-423A-4EDC-A722-36FA6E838FE6}" type="slidenum">
              <a:rPr lang="en-US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7DC3BF-423A-4EDC-A722-36FA6E838FE6}" type="slidenum">
              <a:rPr lang="en-US">
                <a:solidFill>
                  <a:srgbClr val="000000"/>
                </a:solidFill>
                <a:cs typeface="Times New Roman" pitchFamily="18" charset="0"/>
              </a:rPr>
              <a:pPr/>
              <a:t>9</a:t>
            </a:fld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24FA91-1BB6-4C04-A446-73C2DA437C88}" type="slidenum">
              <a:rPr lang="en-US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6F5C1D-0194-4EF2-BC66-658F81A8289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BB1C24-3765-4698-89F0-C7A803903DAF}" type="slidenum">
              <a:rPr lang="en-US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ECDA7D-44E0-4FE7-A713-823C6E8FBA31}" type="slidenum">
              <a:rPr lang="en-US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12032-AC67-4DD1-A715-CCFD93E21AB1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BA50-6C7C-43E5-9EE9-6DE35C187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883FA-58FD-4791-8F13-26116CCBBCB2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46884-654B-4902-9422-D748783C9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C9924FF-EC13-4BC0-B09D-15A587E3E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3D53A81-725B-400B-AB23-451CA3D51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07F5745-E2DC-4787-A5FC-2E709BE84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8C55C8F-8380-4B18-ABAD-A543BF96F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DD12B81-2CD9-4587-A224-03A03BF28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86716A5-C27E-41AC-9203-F39C9B41C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165C681-7908-4A48-BCA2-907C9973D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8D32BFD-4602-4564-9C1D-7FCD0D16D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B33A93E-609E-41C0-A6BB-0498A6A68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7B3F518-DC65-45AF-B92E-700FDDAD1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00001-B6AD-41DC-AD34-E9347590AAF2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60A48-0479-4E73-AFAF-5D9CB6B24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A20B8D-0AE0-4130-BC72-8B5C467BE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6B5B35-9238-4F24-8391-4E4E0F13A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ED285A-34DD-4EB2-985B-D0ABC3800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047E8C-4FF1-4354-BEB8-43199B34D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DD3BF1-EBB1-4D52-842A-78BFAA4E9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DBB2FF-C6CF-4F54-929D-D336C2C86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CD55BB-A135-47DE-98E7-1A359EFE0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70858D-7DC1-4671-A8E6-6CE356601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0ABC0F-3945-4CDB-A72B-76D1C2672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B96FCC-23D8-47DC-837B-56D1C4142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46021BC1-E28D-41E3-AB69-C69E3D48D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1DBD50-CA12-4895-B819-5348DA78F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B814A5-E964-4763-90D9-AF00A505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29AAD24-6B3F-44E5-82C6-14FC2D9E1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9144B9C-0919-476C-BBB1-F5BA41FDC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D58CFFD-1E59-470C-95E7-5FEA1E0F5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F23E1FF-278E-42B5-96F0-2B41F68C0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A936EF7-C4A3-4708-93BC-7F1DB4FDB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7B47836-3E74-4BB6-93A9-F94D76127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08C24B3-201E-4017-8AC2-41FC74A8E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64B8606-6FFC-4D13-B239-BCD48A37F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02D58D32-4348-4E78-85EB-FC6D34FF0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F4E45A1-01E4-4DE8-909F-CF19C7080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4E71867-354E-4F0A-BBEA-BA81C3F8F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D527E53-96D4-4DF5-9502-46B38F954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9CC6A4A-3E9F-4197-A276-E81E0D9E0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6EC4DB3-BE61-4CD0-B655-CF8326CFC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FB6DE9-A69A-467A-B811-AD6F36ADC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83EA57-98C1-47AF-A802-4F576744D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64A28F-F3B5-4DFD-A308-4340D76CF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CD30FE-5E95-4F0A-A11A-8F6D45A69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DC029D-85B1-42EF-A5D7-5E7D85933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EF96D1E7-5190-4E88-9362-BC1091205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76B10D-DBAB-4A82-80B8-5DF499CCE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E60878-FB91-48AE-8AD6-B0B703249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31F5BD-954B-4A50-B60A-8A6D4CAC8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B6D4CA-A48C-47CC-AEEB-C8EC2FBAD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7CBBAE-453A-4458-985C-4DCC05678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F87309-F12A-4B0E-BA27-823B44451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6005E5-FFCE-4529-8521-63B849EFA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519BDDB-A445-4CE0-90CD-EC7896558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CF761E88-8D95-455F-A02D-FF0C63A4B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821C0F0-2BB8-4260-9FBF-B61D316DF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271CA205-61CB-491B-8274-C0416311C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485E0CE1-E663-416A-BCBA-EE7A3A788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4C2E8-403F-42E4-9143-91647E223CC4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D8E3B-DDFF-403C-9D82-C4967B47B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D161DF9-A4D9-45E3-A6D8-62E34A3FA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C7B5869D-4534-494B-86B9-E631DCBB3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D38F6419-5141-4E4D-8CAC-BF45144E6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30FA164E-B71A-4635-87B0-278240733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5683E4-49F3-4ECF-BAE9-6CFD46727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3618BE-DE6F-488D-A635-C5BDD658C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93616C-3795-4FA4-8FEC-D6F9D05A1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DAA3E9-EEFB-46C7-B61B-505908C7E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E6E9AA-5AC1-41A7-BF19-B026A50AA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C76475-9AD9-4CAE-8F7D-229E9E680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D1820-17D7-408F-967D-C427045F84E8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728A7-72FF-4CFE-B696-F30EC966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2A8D95-FE03-48F0-B042-25E3628B4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34941D-09BB-4142-88B0-6D2172BA5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692690-8605-458D-8FE9-2F4ADF944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2FE561-DB3D-4DDC-BF76-47B025F8C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2584D9-A44B-4955-AA58-8A47C1617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161E296-7964-4C49-8185-E200FCA14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B9484C2-BC59-48C7-9517-BC552C4AEC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A86CFE9-10D4-44D5-84E4-5FA6099ED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85B878F-2F50-461B-AE1E-384F8E3095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29E2FF2-5319-4FB9-A53D-F0DE3F83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289F0-A687-4435-BB78-35676D3AC780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10281-E2DE-4986-92F2-387DCA4BC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E2A859D-72CE-47F1-BC96-DD59F0E66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D20C35E-F85C-40F3-8039-3A99F8CB6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9DC595D-C2A0-433F-89D8-C4A98AA19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0C7EB95-C564-4347-A7ED-65904ED03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BDD2230-0679-4C7F-8224-437C5C6A6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0171C26-C39B-459C-A938-622C0EDF69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EF007E-3B5E-41BC-81C9-731D39A91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D2793F-307A-4B56-AFF3-F2D8DBC1E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9BF372-A487-426F-9280-C6D8C6990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EB7300-696B-48DB-868A-B70641983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9B741-FE3A-4E8C-BE17-4E73DF7979F0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FF9EA-B7C2-4A25-AB09-C91BFC37F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43BF07-7DA7-48A8-B415-616236FE8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258B48-5A86-4324-835E-9AA768F3F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869146-834E-4285-9C93-5BD787044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5085E8-60D5-4224-839A-BC67762C1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FC08D9-2566-429B-AE1C-9905D3D75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966943-D801-4B75-B860-8A2817C8B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5E09FF-E15B-4D35-B38F-BDCD0E777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CEE206-5207-4A8D-A818-209FA92FC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DA07822-A042-4934-8DF8-2CA67AA68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ABFB1CB-3452-4B9B-B20C-F260EB84E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781FE-7FE5-4874-8E32-D8722121DB37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6F31C-24C3-4841-8330-291917341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3932C81-C07A-496F-8FD2-2DDC258B0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7CEB5E0-168A-406E-BAF6-747FBC4B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8749E71-8868-42A2-902E-588EAE501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6537196-0F19-45C3-9C60-C6B4D0C71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02AB3FF-84A2-4B11-AB6A-64490FC2C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00305F8-F1F4-4522-B926-7834EC706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B1F3F24-FA45-4F3C-95C3-B2ECCBE20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56DF9D7-34E3-4216-83A4-07716A3AA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B1D44A5-A698-486A-9D91-4528871E9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F7A4D91-232B-432D-95AD-0992C81CA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B8980-9521-4A98-8C47-8BDB412346C9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F0EC3-2D8F-44EA-99D0-63EE77E49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7849BA2-3BD7-4121-8F15-C54587626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8E55ABB-34EC-4AEC-8A7F-D5D0D185A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17D5F50-CEE7-49EC-90A4-2AD294161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52BC68B-7341-4077-8EEF-64D57522C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7A32A54-D971-4409-B468-7189EA5E4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6BC3F31-8D6C-48D8-BF79-ED97F831E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BB01EF2-05FF-4FF5-8414-2BD3A974E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493D5E4-D6F5-4C31-9F95-B2DC367D9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45C7CD9-E316-42D5-9E40-99FCEEE07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C3669F2-750E-4059-AEFA-B5F1AD907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71AC-1CE5-4B8B-BC61-A5D29E9FC6BE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6A4F4-D152-4F35-A5C7-03BB29C7F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91390F7-91B4-4695-BD16-F6D78848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734CA66-2B2A-45B3-961F-193D4321A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0AF4085-6B28-4BA8-9A2A-B996558B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727FB9D-5F8E-4FA4-96FB-C46F589D7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BF283C8-1064-4594-9242-259903B15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D1CF7C9-C98D-4483-A12C-C851BE7DD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26FD910-76B2-4BA3-80B3-F642EF8FF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52830B1-7D58-479A-A654-23A15465D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69A0F36-33A6-4196-8E02-DF73BDA84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2E4B880-AB4C-4297-B7F1-89E35A816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7C48-BFC9-4A52-92B3-B4074D676C45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55CB7-DB46-4863-8AD3-A06FCCA71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AAEA165-B380-4AAD-9F28-2B6FE904B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4072D4A-90B5-41AB-BE50-299A7DB29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A20F8DB-2B94-432B-9F20-219D7DDB5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E84DF3E-A997-43A4-8731-DB558AC9A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526EC58-F75D-4012-8BB3-3D5C1187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95F8A26-613A-4651-ADE7-3517DD14D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936F77E-B08C-4F7F-A1F3-941D352EF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30E24F3-4C01-4D41-9886-0885CC710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1995D01-6E62-4458-B45D-04BD951B0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5D1EBD8-38E8-4793-A123-E7D809B88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591103-03E2-4268-9DD7-80B82A806627}" type="datetimeFigureOut">
              <a:rPr lang="en-US"/>
              <a:pPr>
                <a:defRPr/>
              </a:pPr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9D8D02-2575-4E71-AF92-785CB09E1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0" r:id="rId2"/>
    <p:sldLayoutId id="2147483979" r:id="rId3"/>
    <p:sldLayoutId id="2147483978" r:id="rId4"/>
    <p:sldLayoutId id="2147483977" r:id="rId5"/>
    <p:sldLayoutId id="2147483976" r:id="rId6"/>
    <p:sldLayoutId id="2147483975" r:id="rId7"/>
    <p:sldLayoutId id="2147483974" r:id="rId8"/>
    <p:sldLayoutId id="2147483973" r:id="rId9"/>
    <p:sldLayoutId id="2147483972" r:id="rId10"/>
    <p:sldLayoutId id="21474839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B6E7523-B0FD-4B39-8DF4-5054DEB95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E4AA5055-1EB8-49AA-BF40-A5798B412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693703A-76F0-4E04-94B4-32D7CB182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b="0">
                <a:solidFill>
                  <a:prstClr val="black">
                    <a:tint val="75000"/>
                  </a:prstClr>
                </a:solidFill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0">
                <a:solidFill>
                  <a:prstClr val="black">
                    <a:tint val="75000"/>
                  </a:prstClr>
                </a:solidFill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b="0">
                <a:solidFill>
                  <a:prstClr val="black">
                    <a:tint val="75000"/>
                  </a:prstClr>
                </a:solidFill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fld id="{B2EA49CE-E52A-481B-AA1C-AC4EC6ED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6A32B77-6B4B-4AB8-B52F-72E3565B0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  <a:cs typeface="Times New Roman" pitchFamily="18" charset="0"/>
              </a:defRPr>
            </a:lvl1pPr>
          </a:lstStyle>
          <a:p>
            <a:pPr>
              <a:defRPr/>
            </a:pPr>
            <a:fld id="{FF72D454-7E70-4150-BCDF-EA6F637A10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7A9EEF7C-83A4-4D07-A153-8C3DA6599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F1E35244-B0C7-46C6-B4B2-5BBC24416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052B2781-34A0-49A6-BF71-CC4A7AC2C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97CA226B-C976-4A2B-B82A-9C02A4D47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C22037D9-E28D-4C16-A495-01ADD22A1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179203" name="Picture 4" descr="EJ1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533400" y="4191000"/>
            <a:ext cx="8001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H"/>
              </a:rPr>
              <a:t> QUý thÇy c« gi¸o vÒ dù tiÕt d¹y h«m nay</a:t>
            </a:r>
          </a:p>
        </p:txBody>
      </p:sp>
      <p:pic>
        <p:nvPicPr>
          <p:cNvPr id="179206" name="Picture 71" descr="ag00373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365068">
            <a:off x="6781800" y="1371600"/>
            <a:ext cx="10001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0" name="WordArt 72"/>
          <p:cNvSpPr>
            <a:spLocks noChangeArrowheads="1" noChangeShapeType="1" noTextEdit="1"/>
          </p:cNvSpPr>
          <p:nvPr/>
        </p:nvSpPr>
        <p:spPr bwMode="auto">
          <a:xfrm>
            <a:off x="609600" y="1676400"/>
            <a:ext cx="8305800" cy="685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77396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  <p:bldP spid="21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502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0"/>
            <a:ext cx="4498975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98" y="3886200"/>
            <a:ext cx="45720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268049"/>
            <a:ext cx="45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Sa 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Nẵng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486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006fw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Rectangle 7" descr="White marble"/>
          <p:cNvSpPr>
            <a:spLocks noChangeArrowheads="1"/>
          </p:cNvSpPr>
          <p:nvPr/>
        </p:nvSpPr>
        <p:spPr bwMode="auto">
          <a:xfrm>
            <a:off x="0" y="-14288"/>
            <a:ext cx="9144000" cy="762001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Sa </a:t>
            </a: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4696" name="Picture 8" descr="Truongs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2000"/>
            <a:ext cx="4495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52400"/>
            <a:ext cx="51054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5" grpId="0" animBg="1"/>
      <p:bldP spid="11469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Danh bat ca Nam Truong 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6" y="0"/>
            <a:ext cx="4495800" cy="342900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6" name="Picture 12" descr="Resort Vinpearl - Nha Tra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5037" y="1"/>
            <a:ext cx="4511065" cy="342900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7" name="Picture 13" descr="article54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468812" cy="3270239"/>
          </a:xfrm>
          <a:prstGeom prst="rect">
            <a:avLst/>
          </a:prstGeom>
          <a:solidFill>
            <a:srgbClr val="FFFFFF"/>
          </a:solidFill>
          <a:ln w="381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8" name="Picture 14" descr="Cang Hai Phong"/>
          <p:cNvPicPr>
            <a:picLocks noChangeAspect="1" noChangeArrowheads="1"/>
          </p:cNvPicPr>
          <p:nvPr/>
        </p:nvPicPr>
        <p:blipFill>
          <a:blip r:embed="rId6"/>
          <a:srcRect l="5754" t="7465" r="4559" b="7465"/>
          <a:stretch>
            <a:fillRect/>
          </a:stretch>
        </p:blipFill>
        <p:spPr bwMode="auto">
          <a:xfrm>
            <a:off x="4549428" y="3429000"/>
            <a:ext cx="4546674" cy="325562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229600" cy="17827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3"/>
            <a:ext cx="9144000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53340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/>
              <a:t>H38.4 sơ đồ phát triển tổng hợp các ngành kinh tế biển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682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Box 3"/>
          <p:cNvSpPr txBox="1">
            <a:spLocks noChangeArrowheads="1"/>
          </p:cNvSpPr>
          <p:nvPr/>
        </p:nvSpPr>
        <p:spPr bwMode="auto">
          <a:xfrm>
            <a:off x="762000" y="609600"/>
            <a:ext cx="647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200" y="533400"/>
            <a:ext cx="8915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2400" b="1" u="sng" dirty="0"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nl-NL" sz="2400" b="1" u="sng">
                <a:latin typeface="Times New Roman" pitchFamily="18" charset="0"/>
                <a:cs typeface="Times New Roman" pitchFamily="18" charset="0"/>
              </a:rPr>
              <a:t>luận </a:t>
            </a:r>
            <a:r>
              <a:rPr lang="nl-NL" sz="2400" b="1" u="sng" smtClean="0">
                <a:latin typeface="Times New Roman" pitchFamily="18" charset="0"/>
                <a:cs typeface="Times New Roman" pitchFamily="18" charset="0"/>
              </a:rPr>
              <a:t>cặp đôi </a:t>
            </a:r>
            <a:r>
              <a:rPr lang="nl-NL" sz="2400" b="1" smtClean="0">
                <a:latin typeface="Times New Roman" pitchFamily="18" charset="0"/>
                <a:cs typeface="Times New Roman" pitchFamily="18" charset="0"/>
              </a:rPr>
              <a:t>(3 phút)</a:t>
            </a:r>
            <a:endParaRPr lang="nl-NL" sz="24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Tìm </a:t>
            </a:r>
            <a:r>
              <a:rPr lang="nl-NL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 về tiềm năng và thực trạng của ngành khai thác nuôi trồng và chế biến </a:t>
            </a:r>
            <a:r>
              <a:rPr lang="nl-NL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 </a:t>
            </a:r>
            <a:r>
              <a:rPr lang="nl-NL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sản?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nl-NL" sz="24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Tìm </a:t>
            </a:r>
            <a:r>
              <a:rPr lang="nl-NL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 về tiềm năng và thực trạng của ngành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6634" name="Group 26"/>
          <p:cNvGraphicFramePr>
            <a:graphicFrameLocks noGrp="1"/>
          </p:cNvGraphicFramePr>
          <p:nvPr/>
        </p:nvGraphicFramePr>
        <p:xfrm>
          <a:off x="0" y="3200400"/>
          <a:ext cx="8940800" cy="2590800"/>
        </p:xfrm>
        <a:graphic>
          <a:graphicData uri="http://schemas.openxmlformats.org/drawingml/2006/table">
            <a:tbl>
              <a:tblPr/>
              <a:tblGrid>
                <a:gridCol w="2332038"/>
                <a:gridCol w="3449637"/>
                <a:gridCol w="3159125"/>
              </a:tblGrid>
              <a:tr h="936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Ngành kinh tế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 thác, nuôi trồng và chế biến hải sản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 lịch biển – đảo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Tiềm năng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 trạng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52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undersea_world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50520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undersea_worl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0"/>
            <a:ext cx="47244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Vi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4572001" cy="3409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25790"/>
            <a:ext cx="4857750" cy="3648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0718"/>
            <a:ext cx="4572000" cy="3167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412"/>
            <a:ext cx="4571999" cy="37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9" y="0"/>
            <a:ext cx="4641166" cy="4099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651"/>
            <a:ext cx="4495801" cy="3960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801"/>
            <a:ext cx="4648200" cy="2739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72" y="3992504"/>
            <a:ext cx="4516429" cy="2817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1651"/>
            <a:ext cx="137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4945" y="6347942"/>
            <a:ext cx="137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3440" y="31651"/>
            <a:ext cx="15849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1249" y="6347943"/>
            <a:ext cx="137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53" y="26962"/>
            <a:ext cx="9125547" cy="56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4800" y="57912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38.4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icture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609600"/>
            <a:ext cx="2951163" cy="20431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4581" name="Picture 5" descr="Pictur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0238"/>
            <a:ext cx="2971800" cy="2057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4582" name="Picture 6" descr="Picture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2701925"/>
            <a:ext cx="2881312" cy="2022475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24583" name="Picture 7" descr="Picture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800600"/>
            <a:ext cx="2971800" cy="2057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4584" name="Picture 8" descr="Che bien thuy s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2708275"/>
            <a:ext cx="2971800" cy="19812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4585" name="Picture 9" descr="Be nuoi ca tren song Ha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8488" y="609600"/>
            <a:ext cx="2881312" cy="20574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743200"/>
            <a:ext cx="2971800" cy="2057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4588" name="Picture 12" descr="Fish_sauce_factory%2C_Phu_Quo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4745038"/>
            <a:ext cx="2971800" cy="211296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4590" name="Picture 14" descr="bien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4748213"/>
            <a:ext cx="2895600" cy="2109787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56" name="Picture 24" descr="Luoc do mot so dao va quan dao Viet N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8363" y="19050"/>
            <a:ext cx="5786437" cy="6824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5257" name="Freeform 25"/>
          <p:cNvSpPr>
            <a:spLocks/>
          </p:cNvSpPr>
          <p:nvPr/>
        </p:nvSpPr>
        <p:spPr bwMode="auto">
          <a:xfrm>
            <a:off x="3471204" y="952500"/>
            <a:ext cx="2819400" cy="5334000"/>
          </a:xfrm>
          <a:custGeom>
            <a:avLst/>
            <a:gdLst>
              <a:gd name="T0" fmla="*/ 2147483647 w 1374"/>
              <a:gd name="T1" fmla="*/ 2147483647 h 3001"/>
              <a:gd name="T2" fmla="*/ 2147483647 w 1374"/>
              <a:gd name="T3" fmla="*/ 2147483647 h 3001"/>
              <a:gd name="T4" fmla="*/ 2147483647 w 1374"/>
              <a:gd name="T5" fmla="*/ 2147483647 h 3001"/>
              <a:gd name="T6" fmla="*/ 2147483647 w 1374"/>
              <a:gd name="T7" fmla="*/ 2147483647 h 3001"/>
              <a:gd name="T8" fmla="*/ 2147483647 w 1374"/>
              <a:gd name="T9" fmla="*/ 2147483647 h 3001"/>
              <a:gd name="T10" fmla="*/ 2147483647 w 1374"/>
              <a:gd name="T11" fmla="*/ 2147483647 h 3001"/>
              <a:gd name="T12" fmla="*/ 2147483647 w 1374"/>
              <a:gd name="T13" fmla="*/ 2147483647 h 3001"/>
              <a:gd name="T14" fmla="*/ 2147483647 w 1374"/>
              <a:gd name="T15" fmla="*/ 2147483647 h 3001"/>
              <a:gd name="T16" fmla="*/ 2147483647 w 1374"/>
              <a:gd name="T17" fmla="*/ 2147483647 h 3001"/>
              <a:gd name="T18" fmla="*/ 2147483647 w 1374"/>
              <a:gd name="T19" fmla="*/ 2147483647 h 3001"/>
              <a:gd name="T20" fmla="*/ 2147483647 w 1374"/>
              <a:gd name="T21" fmla="*/ 2147483647 h 3001"/>
              <a:gd name="T22" fmla="*/ 2147483647 w 1374"/>
              <a:gd name="T23" fmla="*/ 2147483647 h 3001"/>
              <a:gd name="T24" fmla="*/ 2147483647 w 1374"/>
              <a:gd name="T25" fmla="*/ 2147483647 h 3001"/>
              <a:gd name="T26" fmla="*/ 2147483647 w 1374"/>
              <a:gd name="T27" fmla="*/ 2147483647 h 3001"/>
              <a:gd name="T28" fmla="*/ 2147483647 w 1374"/>
              <a:gd name="T29" fmla="*/ 2147483647 h 3001"/>
              <a:gd name="T30" fmla="*/ 2147483647 w 1374"/>
              <a:gd name="T31" fmla="*/ 2147483647 h 3001"/>
              <a:gd name="T32" fmla="*/ 2147483647 w 1374"/>
              <a:gd name="T33" fmla="*/ 2147483647 h 3001"/>
              <a:gd name="T34" fmla="*/ 2147483647 w 1374"/>
              <a:gd name="T35" fmla="*/ 2147483647 h 3001"/>
              <a:gd name="T36" fmla="*/ 2147483647 w 1374"/>
              <a:gd name="T37" fmla="*/ 2147483647 h 3001"/>
              <a:gd name="T38" fmla="*/ 2147483647 w 1374"/>
              <a:gd name="T39" fmla="*/ 2147483647 h 3001"/>
              <a:gd name="T40" fmla="*/ 2147483647 w 1374"/>
              <a:gd name="T41" fmla="*/ 2147483647 h 3001"/>
              <a:gd name="T42" fmla="*/ 2147483647 w 1374"/>
              <a:gd name="T43" fmla="*/ 2147483647 h 3001"/>
              <a:gd name="T44" fmla="*/ 2147483647 w 1374"/>
              <a:gd name="T45" fmla="*/ 2147483647 h 3001"/>
              <a:gd name="T46" fmla="*/ 2147483647 w 1374"/>
              <a:gd name="T47" fmla="*/ 2147483647 h 3001"/>
              <a:gd name="T48" fmla="*/ 2147483647 w 1374"/>
              <a:gd name="T49" fmla="*/ 2147483647 h 3001"/>
              <a:gd name="T50" fmla="*/ 2147483647 w 1374"/>
              <a:gd name="T51" fmla="*/ 2147483647 h 3001"/>
              <a:gd name="T52" fmla="*/ 2147483647 w 1374"/>
              <a:gd name="T53" fmla="*/ 2147483647 h 3001"/>
              <a:gd name="T54" fmla="*/ 2147483647 w 1374"/>
              <a:gd name="T55" fmla="*/ 2147483647 h 3001"/>
              <a:gd name="T56" fmla="*/ 2147483647 w 1374"/>
              <a:gd name="T57" fmla="*/ 2147483647 h 3001"/>
              <a:gd name="T58" fmla="*/ 2147483647 w 1374"/>
              <a:gd name="T59" fmla="*/ 2147483647 h 3001"/>
              <a:gd name="T60" fmla="*/ 2147483647 w 1374"/>
              <a:gd name="T61" fmla="*/ 2147483647 h 3001"/>
              <a:gd name="T62" fmla="*/ 2147483647 w 1374"/>
              <a:gd name="T63" fmla="*/ 2147483647 h 3001"/>
              <a:gd name="T64" fmla="*/ 2147483647 w 1374"/>
              <a:gd name="T65" fmla="*/ 2147483647 h 3001"/>
              <a:gd name="T66" fmla="*/ 2147483647 w 1374"/>
              <a:gd name="T67" fmla="*/ 2147483647 h 3001"/>
              <a:gd name="T68" fmla="*/ 2147483647 w 1374"/>
              <a:gd name="T69" fmla="*/ 2147483647 h 3001"/>
              <a:gd name="T70" fmla="*/ 2147483647 w 1374"/>
              <a:gd name="T71" fmla="*/ 2147483647 h 3001"/>
              <a:gd name="T72" fmla="*/ 2147483647 w 1374"/>
              <a:gd name="T73" fmla="*/ 2147483647 h 3001"/>
              <a:gd name="T74" fmla="*/ 2147483647 w 1374"/>
              <a:gd name="T75" fmla="*/ 2147483647 h 3001"/>
              <a:gd name="T76" fmla="*/ 2147483647 w 1374"/>
              <a:gd name="T77" fmla="*/ 2147483647 h 3001"/>
              <a:gd name="T78" fmla="*/ 2147483647 w 1374"/>
              <a:gd name="T79" fmla="*/ 2147483647 h 3001"/>
              <a:gd name="T80" fmla="*/ 2147483647 w 1374"/>
              <a:gd name="T81" fmla="*/ 2147483647 h 3001"/>
              <a:gd name="T82" fmla="*/ 2147483647 w 1374"/>
              <a:gd name="T83" fmla="*/ 2147483647 h 3001"/>
              <a:gd name="T84" fmla="*/ 2147483647 w 1374"/>
              <a:gd name="T85" fmla="*/ 2147483647 h 3001"/>
              <a:gd name="T86" fmla="*/ 0 w 1374"/>
              <a:gd name="T87" fmla="*/ 2147483647 h 300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74"/>
              <a:gd name="T133" fmla="*/ 0 h 3001"/>
              <a:gd name="T134" fmla="*/ 1374 w 1374"/>
              <a:gd name="T135" fmla="*/ 3001 h 300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74" h="3001">
                <a:moveTo>
                  <a:pt x="954" y="2"/>
                </a:moveTo>
                <a:cubicBezTo>
                  <a:pt x="925" y="12"/>
                  <a:pt x="891" y="0"/>
                  <a:pt x="864" y="14"/>
                </a:cubicBezTo>
                <a:cubicBezTo>
                  <a:pt x="853" y="20"/>
                  <a:pt x="860" y="38"/>
                  <a:pt x="858" y="50"/>
                </a:cubicBezTo>
                <a:cubicBezTo>
                  <a:pt x="850" y="48"/>
                  <a:pt x="842" y="44"/>
                  <a:pt x="834" y="44"/>
                </a:cubicBezTo>
                <a:cubicBezTo>
                  <a:pt x="774" y="44"/>
                  <a:pt x="808" y="101"/>
                  <a:pt x="774" y="128"/>
                </a:cubicBezTo>
                <a:cubicBezTo>
                  <a:pt x="758" y="141"/>
                  <a:pt x="734" y="137"/>
                  <a:pt x="714" y="140"/>
                </a:cubicBezTo>
                <a:cubicBezTo>
                  <a:pt x="703" y="137"/>
                  <a:pt x="677" y="127"/>
                  <a:pt x="666" y="140"/>
                </a:cubicBezTo>
                <a:cubicBezTo>
                  <a:pt x="658" y="150"/>
                  <a:pt x="666" y="172"/>
                  <a:pt x="654" y="176"/>
                </a:cubicBezTo>
                <a:cubicBezTo>
                  <a:pt x="611" y="190"/>
                  <a:pt x="629" y="181"/>
                  <a:pt x="600" y="200"/>
                </a:cubicBezTo>
                <a:cubicBezTo>
                  <a:pt x="593" y="246"/>
                  <a:pt x="597" y="262"/>
                  <a:pt x="564" y="290"/>
                </a:cubicBezTo>
                <a:cubicBezTo>
                  <a:pt x="551" y="301"/>
                  <a:pt x="544" y="314"/>
                  <a:pt x="528" y="320"/>
                </a:cubicBezTo>
                <a:cubicBezTo>
                  <a:pt x="513" y="326"/>
                  <a:pt x="496" y="327"/>
                  <a:pt x="480" y="332"/>
                </a:cubicBezTo>
                <a:cubicBezTo>
                  <a:pt x="469" y="400"/>
                  <a:pt x="490" y="346"/>
                  <a:pt x="420" y="374"/>
                </a:cubicBezTo>
                <a:cubicBezTo>
                  <a:pt x="414" y="376"/>
                  <a:pt x="418" y="388"/>
                  <a:pt x="414" y="392"/>
                </a:cubicBezTo>
                <a:cubicBezTo>
                  <a:pt x="410" y="396"/>
                  <a:pt x="402" y="396"/>
                  <a:pt x="396" y="398"/>
                </a:cubicBezTo>
                <a:cubicBezTo>
                  <a:pt x="359" y="435"/>
                  <a:pt x="386" y="501"/>
                  <a:pt x="342" y="530"/>
                </a:cubicBezTo>
                <a:cubicBezTo>
                  <a:pt x="335" y="598"/>
                  <a:pt x="337" y="598"/>
                  <a:pt x="372" y="650"/>
                </a:cubicBezTo>
                <a:cubicBezTo>
                  <a:pt x="389" y="719"/>
                  <a:pt x="419" y="718"/>
                  <a:pt x="474" y="746"/>
                </a:cubicBezTo>
                <a:cubicBezTo>
                  <a:pt x="492" y="755"/>
                  <a:pt x="528" y="776"/>
                  <a:pt x="528" y="776"/>
                </a:cubicBezTo>
                <a:cubicBezTo>
                  <a:pt x="532" y="782"/>
                  <a:pt x="535" y="789"/>
                  <a:pt x="540" y="794"/>
                </a:cubicBezTo>
                <a:cubicBezTo>
                  <a:pt x="545" y="799"/>
                  <a:pt x="556" y="799"/>
                  <a:pt x="558" y="806"/>
                </a:cubicBezTo>
                <a:cubicBezTo>
                  <a:pt x="572" y="844"/>
                  <a:pt x="558" y="910"/>
                  <a:pt x="606" y="926"/>
                </a:cubicBezTo>
                <a:cubicBezTo>
                  <a:pt x="620" y="947"/>
                  <a:pt x="620" y="960"/>
                  <a:pt x="642" y="974"/>
                </a:cubicBezTo>
                <a:cubicBezTo>
                  <a:pt x="661" y="1003"/>
                  <a:pt x="697" y="1003"/>
                  <a:pt x="726" y="1022"/>
                </a:cubicBezTo>
                <a:cubicBezTo>
                  <a:pt x="728" y="1028"/>
                  <a:pt x="727" y="1036"/>
                  <a:pt x="732" y="1040"/>
                </a:cubicBezTo>
                <a:cubicBezTo>
                  <a:pt x="742" y="1047"/>
                  <a:pt x="768" y="1052"/>
                  <a:pt x="768" y="1052"/>
                </a:cubicBezTo>
                <a:cubicBezTo>
                  <a:pt x="764" y="1058"/>
                  <a:pt x="754" y="1063"/>
                  <a:pt x="756" y="1070"/>
                </a:cubicBezTo>
                <a:cubicBezTo>
                  <a:pt x="758" y="1076"/>
                  <a:pt x="768" y="1073"/>
                  <a:pt x="774" y="1076"/>
                </a:cubicBezTo>
                <a:cubicBezTo>
                  <a:pt x="787" y="1083"/>
                  <a:pt x="798" y="1092"/>
                  <a:pt x="810" y="1100"/>
                </a:cubicBezTo>
                <a:cubicBezTo>
                  <a:pt x="817" y="1105"/>
                  <a:pt x="823" y="1111"/>
                  <a:pt x="828" y="1118"/>
                </a:cubicBezTo>
                <a:cubicBezTo>
                  <a:pt x="833" y="1124"/>
                  <a:pt x="834" y="1131"/>
                  <a:pt x="840" y="1136"/>
                </a:cubicBezTo>
                <a:cubicBezTo>
                  <a:pt x="845" y="1140"/>
                  <a:pt x="852" y="1139"/>
                  <a:pt x="858" y="1142"/>
                </a:cubicBezTo>
                <a:cubicBezTo>
                  <a:pt x="871" y="1149"/>
                  <a:pt x="882" y="1158"/>
                  <a:pt x="894" y="1166"/>
                </a:cubicBezTo>
                <a:cubicBezTo>
                  <a:pt x="905" y="1173"/>
                  <a:pt x="919" y="1171"/>
                  <a:pt x="930" y="1178"/>
                </a:cubicBezTo>
                <a:cubicBezTo>
                  <a:pt x="953" y="1193"/>
                  <a:pt x="979" y="1199"/>
                  <a:pt x="1002" y="1214"/>
                </a:cubicBezTo>
                <a:cubicBezTo>
                  <a:pt x="1031" y="1258"/>
                  <a:pt x="1024" y="1243"/>
                  <a:pt x="1062" y="1268"/>
                </a:cubicBezTo>
                <a:cubicBezTo>
                  <a:pt x="1074" y="1303"/>
                  <a:pt x="1078" y="1339"/>
                  <a:pt x="1116" y="1352"/>
                </a:cubicBezTo>
                <a:cubicBezTo>
                  <a:pt x="1142" y="1391"/>
                  <a:pt x="1182" y="1400"/>
                  <a:pt x="1218" y="1424"/>
                </a:cubicBezTo>
                <a:cubicBezTo>
                  <a:pt x="1246" y="1465"/>
                  <a:pt x="1237" y="1446"/>
                  <a:pt x="1248" y="1478"/>
                </a:cubicBezTo>
                <a:cubicBezTo>
                  <a:pt x="1252" y="1532"/>
                  <a:pt x="1236" y="1570"/>
                  <a:pt x="1278" y="1598"/>
                </a:cubicBezTo>
                <a:cubicBezTo>
                  <a:pt x="1285" y="1635"/>
                  <a:pt x="1305" y="1686"/>
                  <a:pt x="1326" y="1718"/>
                </a:cubicBezTo>
                <a:cubicBezTo>
                  <a:pt x="1330" y="1780"/>
                  <a:pt x="1321" y="1801"/>
                  <a:pt x="1350" y="1844"/>
                </a:cubicBezTo>
                <a:cubicBezTo>
                  <a:pt x="1357" y="1957"/>
                  <a:pt x="1353" y="1918"/>
                  <a:pt x="1374" y="1982"/>
                </a:cubicBezTo>
                <a:cubicBezTo>
                  <a:pt x="1365" y="2025"/>
                  <a:pt x="1345" y="2027"/>
                  <a:pt x="1332" y="2066"/>
                </a:cubicBezTo>
                <a:cubicBezTo>
                  <a:pt x="1342" y="2137"/>
                  <a:pt x="1344" y="2085"/>
                  <a:pt x="1326" y="2126"/>
                </a:cubicBezTo>
                <a:cubicBezTo>
                  <a:pt x="1321" y="2138"/>
                  <a:pt x="1314" y="2162"/>
                  <a:pt x="1314" y="2162"/>
                </a:cubicBezTo>
                <a:cubicBezTo>
                  <a:pt x="1310" y="2190"/>
                  <a:pt x="1299" y="2214"/>
                  <a:pt x="1308" y="2240"/>
                </a:cubicBezTo>
                <a:cubicBezTo>
                  <a:pt x="1302" y="2298"/>
                  <a:pt x="1312" y="2303"/>
                  <a:pt x="1266" y="2318"/>
                </a:cubicBezTo>
                <a:cubicBezTo>
                  <a:pt x="1252" y="2361"/>
                  <a:pt x="1276" y="2370"/>
                  <a:pt x="1224" y="2360"/>
                </a:cubicBezTo>
                <a:cubicBezTo>
                  <a:pt x="1151" y="2375"/>
                  <a:pt x="1220" y="2352"/>
                  <a:pt x="1188" y="2384"/>
                </a:cubicBezTo>
                <a:cubicBezTo>
                  <a:pt x="1185" y="2387"/>
                  <a:pt x="1146" y="2396"/>
                  <a:pt x="1146" y="2396"/>
                </a:cubicBezTo>
                <a:cubicBezTo>
                  <a:pt x="1101" y="2441"/>
                  <a:pt x="1091" y="2432"/>
                  <a:pt x="1038" y="2450"/>
                </a:cubicBezTo>
                <a:cubicBezTo>
                  <a:pt x="1032" y="2456"/>
                  <a:pt x="1027" y="2464"/>
                  <a:pt x="1020" y="2468"/>
                </a:cubicBezTo>
                <a:cubicBezTo>
                  <a:pt x="1009" y="2474"/>
                  <a:pt x="984" y="2480"/>
                  <a:pt x="984" y="2480"/>
                </a:cubicBezTo>
                <a:cubicBezTo>
                  <a:pt x="1035" y="2514"/>
                  <a:pt x="936" y="2509"/>
                  <a:pt x="924" y="2510"/>
                </a:cubicBezTo>
                <a:cubicBezTo>
                  <a:pt x="864" y="2530"/>
                  <a:pt x="813" y="2554"/>
                  <a:pt x="750" y="2564"/>
                </a:cubicBezTo>
                <a:cubicBezTo>
                  <a:pt x="727" y="2580"/>
                  <a:pt x="717" y="2580"/>
                  <a:pt x="708" y="2552"/>
                </a:cubicBezTo>
                <a:cubicBezTo>
                  <a:pt x="694" y="2557"/>
                  <a:pt x="674" y="2552"/>
                  <a:pt x="666" y="2564"/>
                </a:cubicBezTo>
                <a:cubicBezTo>
                  <a:pt x="630" y="2622"/>
                  <a:pt x="687" y="2597"/>
                  <a:pt x="642" y="2612"/>
                </a:cubicBezTo>
                <a:cubicBezTo>
                  <a:pt x="651" y="2638"/>
                  <a:pt x="647" y="2645"/>
                  <a:pt x="624" y="2660"/>
                </a:cubicBezTo>
                <a:cubicBezTo>
                  <a:pt x="622" y="2674"/>
                  <a:pt x="628" y="2692"/>
                  <a:pt x="618" y="2702"/>
                </a:cubicBezTo>
                <a:cubicBezTo>
                  <a:pt x="608" y="2712"/>
                  <a:pt x="587" y="2699"/>
                  <a:pt x="576" y="2708"/>
                </a:cubicBezTo>
                <a:cubicBezTo>
                  <a:pt x="574" y="2710"/>
                  <a:pt x="587" y="2746"/>
                  <a:pt x="588" y="2750"/>
                </a:cubicBezTo>
                <a:cubicBezTo>
                  <a:pt x="582" y="2752"/>
                  <a:pt x="574" y="2752"/>
                  <a:pt x="570" y="2756"/>
                </a:cubicBezTo>
                <a:cubicBezTo>
                  <a:pt x="566" y="2760"/>
                  <a:pt x="570" y="2772"/>
                  <a:pt x="564" y="2774"/>
                </a:cubicBezTo>
                <a:cubicBezTo>
                  <a:pt x="547" y="2781"/>
                  <a:pt x="528" y="2778"/>
                  <a:pt x="510" y="2780"/>
                </a:cubicBezTo>
                <a:cubicBezTo>
                  <a:pt x="499" y="2777"/>
                  <a:pt x="473" y="2767"/>
                  <a:pt x="462" y="2780"/>
                </a:cubicBezTo>
                <a:cubicBezTo>
                  <a:pt x="454" y="2790"/>
                  <a:pt x="463" y="2815"/>
                  <a:pt x="450" y="2816"/>
                </a:cubicBezTo>
                <a:cubicBezTo>
                  <a:pt x="426" y="2818"/>
                  <a:pt x="402" y="2820"/>
                  <a:pt x="378" y="2822"/>
                </a:cubicBezTo>
                <a:cubicBezTo>
                  <a:pt x="363" y="2827"/>
                  <a:pt x="354" y="2828"/>
                  <a:pt x="342" y="2840"/>
                </a:cubicBezTo>
                <a:cubicBezTo>
                  <a:pt x="337" y="2845"/>
                  <a:pt x="336" y="2853"/>
                  <a:pt x="330" y="2858"/>
                </a:cubicBezTo>
                <a:cubicBezTo>
                  <a:pt x="320" y="2866"/>
                  <a:pt x="305" y="2869"/>
                  <a:pt x="294" y="2876"/>
                </a:cubicBezTo>
                <a:cubicBezTo>
                  <a:pt x="290" y="2882"/>
                  <a:pt x="288" y="2890"/>
                  <a:pt x="282" y="2894"/>
                </a:cubicBezTo>
                <a:cubicBezTo>
                  <a:pt x="271" y="2901"/>
                  <a:pt x="246" y="2906"/>
                  <a:pt x="246" y="2906"/>
                </a:cubicBezTo>
                <a:cubicBezTo>
                  <a:pt x="226" y="2936"/>
                  <a:pt x="221" y="2970"/>
                  <a:pt x="180" y="2978"/>
                </a:cubicBezTo>
                <a:cubicBezTo>
                  <a:pt x="164" y="2981"/>
                  <a:pt x="100" y="2999"/>
                  <a:pt x="84" y="3001"/>
                </a:cubicBezTo>
                <a:cubicBezTo>
                  <a:pt x="50" y="2993"/>
                  <a:pt x="105" y="2966"/>
                  <a:pt x="78" y="2948"/>
                </a:cubicBezTo>
                <a:cubicBezTo>
                  <a:pt x="84" y="2852"/>
                  <a:pt x="81" y="2874"/>
                  <a:pt x="90" y="2798"/>
                </a:cubicBezTo>
                <a:cubicBezTo>
                  <a:pt x="92" y="2777"/>
                  <a:pt x="92" y="2731"/>
                  <a:pt x="114" y="2714"/>
                </a:cubicBezTo>
                <a:cubicBezTo>
                  <a:pt x="118" y="2711"/>
                  <a:pt x="154" y="2702"/>
                  <a:pt x="156" y="2702"/>
                </a:cubicBezTo>
                <a:cubicBezTo>
                  <a:pt x="173" y="2651"/>
                  <a:pt x="153" y="2676"/>
                  <a:pt x="120" y="2654"/>
                </a:cubicBezTo>
                <a:cubicBezTo>
                  <a:pt x="108" y="2646"/>
                  <a:pt x="96" y="2638"/>
                  <a:pt x="84" y="2630"/>
                </a:cubicBezTo>
                <a:cubicBezTo>
                  <a:pt x="78" y="2626"/>
                  <a:pt x="66" y="2618"/>
                  <a:pt x="66" y="2618"/>
                </a:cubicBezTo>
                <a:cubicBezTo>
                  <a:pt x="60" y="2620"/>
                  <a:pt x="54" y="2621"/>
                  <a:pt x="48" y="2624"/>
                </a:cubicBezTo>
                <a:cubicBezTo>
                  <a:pt x="42" y="2627"/>
                  <a:pt x="36" y="2641"/>
                  <a:pt x="30" y="2636"/>
                </a:cubicBezTo>
                <a:cubicBezTo>
                  <a:pt x="20" y="2628"/>
                  <a:pt x="25" y="2611"/>
                  <a:pt x="18" y="2600"/>
                </a:cubicBezTo>
                <a:cubicBezTo>
                  <a:pt x="14" y="2594"/>
                  <a:pt x="9" y="2588"/>
                  <a:pt x="6" y="2582"/>
                </a:cubicBezTo>
                <a:cubicBezTo>
                  <a:pt x="3" y="2576"/>
                  <a:pt x="0" y="2564"/>
                  <a:pt x="0" y="2564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1219200"/>
            <a:ext cx="129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38.2.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500"/>
                                        <p:tgtEl>
                                          <p:spTgt spid="95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75" y="0"/>
            <a:ext cx="60169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8580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INDSUR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276600"/>
            <a:ext cx="49065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276600"/>
            <a:ext cx="4495800" cy="3493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6"/>
            <a:ext cx="4830187" cy="3269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478948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39" y="20662"/>
            <a:ext cx="4320262" cy="3560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67" y="3581400"/>
            <a:ext cx="4331208" cy="3246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17086"/>
            <a:ext cx="4727067" cy="331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467360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600" y="-20638"/>
            <a:ext cx="4394200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562"/>
            <a:ext cx="4673600" cy="3496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64" y="3361562"/>
            <a:ext cx="4458136" cy="3496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85800"/>
            <a:ext cx="769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BĐKH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					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			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32004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723900" y="1143000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  <a:p>
            <a:pPr algn="ctr"/>
            <a:r>
              <a:rPr lang="en-US" sz="28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Long, </a:t>
            </a:r>
            <a:r>
              <a:rPr lang="en-US" sz="28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Sầm</a:t>
            </a:r>
            <a:r>
              <a:rPr lang="en-US" sz="28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28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457200" y="3657600"/>
            <a:ext cx="8458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i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i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Sầm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4" grpId="0"/>
      <p:bldP spid="348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WordArt 6"/>
          <p:cNvSpPr>
            <a:spLocks noChangeArrowheads="1" noChangeShapeType="1" noTextEdit="1"/>
          </p:cNvSpPr>
          <p:nvPr/>
        </p:nvSpPr>
        <p:spPr bwMode="auto">
          <a:xfrm>
            <a:off x="609600" y="0"/>
            <a:ext cx="8382000" cy="1714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1389"/>
              </a:avLst>
            </a:prstTxWarp>
          </a:bodyPr>
          <a:lstStyle/>
          <a:p>
            <a:pPr algn="ctr"/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98120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+ Học bài, trả lời câu hỏi trong SGK.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+ Chuẩn bị các phần tiếp theo.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? Tình hình phát triển ngành khai thác và chế biến khoáng như thế nào?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? Tình hình phát triển giao thông biển trên vùng biển nước ta như thế nào?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? Vấn đề bảo vệ tài nguyên và môi trường biển như thế nào?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4" descr="HaiphanVietnam"/>
          <p:cNvPicPr>
            <a:picLocks noChangeAspect="1" noChangeArrowheads="1"/>
          </p:cNvPicPr>
          <p:nvPr/>
        </p:nvPicPr>
        <p:blipFill>
          <a:blip r:embed="rId2"/>
          <a:srcRect l="2547" t="14189" r="6860" b="14114"/>
          <a:stretch>
            <a:fillRect/>
          </a:stretch>
        </p:blipFill>
        <p:spPr bwMode="auto">
          <a:xfrm>
            <a:off x="-14288" y="57150"/>
            <a:ext cx="9158288" cy="4229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5346" name="Rectangle 15"/>
          <p:cNvSpPr>
            <a:spLocks noChangeArrowheads="1"/>
          </p:cNvSpPr>
          <p:nvPr/>
        </p:nvSpPr>
        <p:spPr bwMode="auto">
          <a:xfrm>
            <a:off x="1219200" y="4648200"/>
            <a:ext cx="6111875" cy="533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H38.1. S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ơ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đồ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c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ắ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ngang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v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ù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bi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ể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 Vi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ệ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 Nam</a:t>
            </a:r>
            <a:endParaRPr lang="vi-VN" sz="2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2133600" y="914400"/>
            <a:ext cx="685800" cy="0"/>
          </a:xfrm>
          <a:prstGeom prst="line">
            <a:avLst/>
          </a:prstGeom>
          <a:noFill/>
          <a:ln w="57150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3455988" y="1185863"/>
            <a:ext cx="6858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5562600" y="1925638"/>
            <a:ext cx="19050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1649413" y="4220310"/>
            <a:ext cx="6808787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VNI-Times" pitchFamily="2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265613" y="1163638"/>
            <a:ext cx="685800" cy="354012"/>
            <a:chOff x="2736" y="2046"/>
            <a:chExt cx="432" cy="223"/>
          </a:xfrm>
        </p:grpSpPr>
        <p:sp>
          <p:nvSpPr>
            <p:cNvPr id="185354" name="Line 20"/>
            <p:cNvSpPr>
              <a:spLocks noChangeShapeType="1"/>
            </p:cNvSpPr>
            <p:nvPr/>
          </p:nvSpPr>
          <p:spPr bwMode="auto">
            <a:xfrm>
              <a:off x="2736" y="2269"/>
              <a:ext cx="432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5" name="Line 24"/>
            <p:cNvSpPr>
              <a:spLocks noChangeShapeType="1"/>
            </p:cNvSpPr>
            <p:nvPr/>
          </p:nvSpPr>
          <p:spPr bwMode="auto">
            <a:xfrm>
              <a:off x="2814" y="2046"/>
              <a:ext cx="288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5353" name="TextBox 4"/>
          <p:cNvSpPr txBox="1">
            <a:spLocks noChangeArrowheads="1"/>
          </p:cNvSpPr>
          <p:nvPr/>
        </p:nvSpPr>
        <p:spPr bwMode="auto">
          <a:xfrm>
            <a:off x="76200" y="43434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= 1852m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75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75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75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8" grpId="0" animBg="1"/>
      <p:bldP spid="5138" grpId="1" animBg="1"/>
      <p:bldP spid="5139" grpId="0" animBg="1"/>
      <p:bldP spid="5142" grpId="0" animBg="1"/>
      <p:bldP spid="514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 descr="So do cat ngang vung bien Viet Nam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8" y="3632200"/>
            <a:ext cx="44196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0" name="Line 3"/>
          <p:cNvSpPr>
            <a:spLocks noChangeShapeType="1"/>
          </p:cNvSpPr>
          <p:nvPr/>
        </p:nvSpPr>
        <p:spPr bwMode="auto">
          <a:xfrm>
            <a:off x="5029200" y="2971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-25400" y="742950"/>
            <a:ext cx="4191000" cy="2647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>
                <a:solidFill>
                  <a:srgbClr val="0033CC"/>
                </a:solidFill>
                <a:latin typeface=".VnTime" pitchFamily="34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rgbClr val="0033CC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  <a:cs typeface="Times New Roman" pitchFamily="18" charset="0"/>
              </a:rPr>
              <a:t>     </a:t>
            </a:r>
            <a:r>
              <a:rPr lang="en-US" sz="2400" dirty="0">
                <a:solidFill>
                  <a:srgbClr val="0033CC"/>
                </a:solidFill>
                <a:latin typeface=".VnTime" pitchFamily="34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rgbClr val="0033CC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dirty="0">
              <a:solidFill>
                <a:srgbClr val="0033CC"/>
              </a:solidFill>
              <a:latin typeface=".VnTime" pitchFamily="34" charset="0"/>
              <a:cs typeface="Times New Roman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33CC"/>
                </a:solidFill>
                <a:latin typeface=".VnTime" pitchFamily="34" charset="0"/>
                <a:cs typeface="Times New Roman" pitchFamily="18" charset="0"/>
              </a:rPr>
              <a:t>     </a:t>
            </a:r>
            <a:r>
              <a:rPr lang="en-US" sz="2400" dirty="0">
                <a:solidFill>
                  <a:srgbClr val="0033CC"/>
                </a:solidFill>
                <a:latin typeface=".VnTime" pitchFamily="34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rgbClr val="0033CC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0033CC"/>
                </a:solidFill>
                <a:latin typeface=".VnTime" pitchFamily="34" charset="0"/>
                <a:cs typeface="Times New Roman" pitchFamily="18" charset="0"/>
              </a:rPr>
              <a:t>.	</a:t>
            </a:r>
          </a:p>
        </p:txBody>
      </p:sp>
      <p:pic>
        <p:nvPicPr>
          <p:cNvPr id="186372" name="Picture 5" descr="Luoc do mot so dao va quan dao Vie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838200"/>
            <a:ext cx="45720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6373" name="Text Box 6"/>
          <p:cNvSpPr txBox="1">
            <a:spLocks noChangeArrowheads="1"/>
          </p:cNvSpPr>
          <p:nvPr/>
        </p:nvSpPr>
        <p:spPr bwMode="auto">
          <a:xfrm>
            <a:off x="155575" y="5994400"/>
            <a:ext cx="403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H38.1: Sơ đồ cắt ngang vùng biển Việt Nam</a:t>
            </a:r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V="1">
            <a:off x="6934200" y="2971800"/>
            <a:ext cx="76200" cy="1524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6934200" y="3124200"/>
            <a:ext cx="762000" cy="685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1" name="Freeform 9"/>
          <p:cNvSpPr>
            <a:spLocks/>
          </p:cNvSpPr>
          <p:nvPr/>
        </p:nvSpPr>
        <p:spPr bwMode="auto">
          <a:xfrm>
            <a:off x="7696200" y="3810000"/>
            <a:ext cx="112713" cy="660400"/>
          </a:xfrm>
          <a:custGeom>
            <a:avLst/>
            <a:gdLst>
              <a:gd name="T0" fmla="*/ 0 w 71"/>
              <a:gd name="T1" fmla="*/ 0 h 416"/>
              <a:gd name="T2" fmla="*/ 2147483647 w 71"/>
              <a:gd name="T3" fmla="*/ 2147483647 h 416"/>
              <a:gd name="T4" fmla="*/ 0 60000 65536"/>
              <a:gd name="T5" fmla="*/ 0 60000 65536"/>
              <a:gd name="T6" fmla="*/ 0 w 71"/>
              <a:gd name="T7" fmla="*/ 0 h 416"/>
              <a:gd name="T8" fmla="*/ 71 w 71"/>
              <a:gd name="T9" fmla="*/ 416 h 4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1" h="416">
                <a:moveTo>
                  <a:pt x="0" y="0"/>
                </a:moveTo>
                <a:lnTo>
                  <a:pt x="71" y="416"/>
                </a:lnTo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22" name="Freeform 10"/>
          <p:cNvSpPr>
            <a:spLocks/>
          </p:cNvSpPr>
          <p:nvPr/>
        </p:nvSpPr>
        <p:spPr bwMode="auto">
          <a:xfrm>
            <a:off x="7810500" y="4451350"/>
            <a:ext cx="47625" cy="258763"/>
          </a:xfrm>
          <a:custGeom>
            <a:avLst/>
            <a:gdLst>
              <a:gd name="T0" fmla="*/ 0 w 30"/>
              <a:gd name="T1" fmla="*/ 0 h 163"/>
              <a:gd name="T2" fmla="*/ 2147483647 w 30"/>
              <a:gd name="T3" fmla="*/ 2147483647 h 163"/>
              <a:gd name="T4" fmla="*/ 0 60000 65536"/>
              <a:gd name="T5" fmla="*/ 0 60000 65536"/>
              <a:gd name="T6" fmla="*/ 0 w 30"/>
              <a:gd name="T7" fmla="*/ 0 h 163"/>
              <a:gd name="T8" fmla="*/ 30 w 30"/>
              <a:gd name="T9" fmla="*/ 163 h 1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" h="163">
                <a:moveTo>
                  <a:pt x="0" y="0"/>
                </a:moveTo>
                <a:lnTo>
                  <a:pt x="30" y="163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23" name="Freeform 11"/>
          <p:cNvSpPr>
            <a:spLocks/>
          </p:cNvSpPr>
          <p:nvPr/>
        </p:nvSpPr>
        <p:spPr bwMode="auto">
          <a:xfrm>
            <a:off x="7848600" y="4708525"/>
            <a:ext cx="76200" cy="625475"/>
          </a:xfrm>
          <a:custGeom>
            <a:avLst/>
            <a:gdLst>
              <a:gd name="T0" fmla="*/ 0 w 48"/>
              <a:gd name="T1" fmla="*/ 2147483647 h 394"/>
              <a:gd name="T2" fmla="*/ 2147483647 w 48"/>
              <a:gd name="T3" fmla="*/ 0 h 394"/>
              <a:gd name="T4" fmla="*/ 2147483647 w 48"/>
              <a:gd name="T5" fmla="*/ 2147483647 h 394"/>
              <a:gd name="T6" fmla="*/ 0 60000 65536"/>
              <a:gd name="T7" fmla="*/ 0 60000 65536"/>
              <a:gd name="T8" fmla="*/ 0 60000 65536"/>
              <a:gd name="T9" fmla="*/ 0 w 48"/>
              <a:gd name="T10" fmla="*/ 0 h 394"/>
              <a:gd name="T11" fmla="*/ 48 w 48"/>
              <a:gd name="T12" fmla="*/ 394 h 3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94">
                <a:moveTo>
                  <a:pt x="0" y="10"/>
                </a:moveTo>
                <a:lnTo>
                  <a:pt x="5" y="0"/>
                </a:lnTo>
                <a:lnTo>
                  <a:pt x="48" y="394"/>
                </a:lnTo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24" name="Freeform 12"/>
          <p:cNvSpPr>
            <a:spLocks/>
          </p:cNvSpPr>
          <p:nvPr/>
        </p:nvSpPr>
        <p:spPr bwMode="auto">
          <a:xfrm>
            <a:off x="6565900" y="5334000"/>
            <a:ext cx="1358900" cy="931863"/>
          </a:xfrm>
          <a:custGeom>
            <a:avLst/>
            <a:gdLst>
              <a:gd name="T0" fmla="*/ 2147483647 w 856"/>
              <a:gd name="T1" fmla="*/ 0 h 587"/>
              <a:gd name="T2" fmla="*/ 0 w 856"/>
              <a:gd name="T3" fmla="*/ 2147483647 h 587"/>
              <a:gd name="T4" fmla="*/ 0 60000 65536"/>
              <a:gd name="T5" fmla="*/ 0 60000 65536"/>
              <a:gd name="T6" fmla="*/ 0 w 856"/>
              <a:gd name="T7" fmla="*/ 0 h 587"/>
              <a:gd name="T8" fmla="*/ 856 w 856"/>
              <a:gd name="T9" fmla="*/ 587 h 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6" h="587">
                <a:moveTo>
                  <a:pt x="856" y="0"/>
                </a:moveTo>
                <a:lnTo>
                  <a:pt x="0" y="587"/>
                </a:lnTo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25" name="Freeform 13"/>
          <p:cNvSpPr>
            <a:spLocks/>
          </p:cNvSpPr>
          <p:nvPr/>
        </p:nvSpPr>
        <p:spPr bwMode="auto">
          <a:xfrm>
            <a:off x="5692775" y="6362700"/>
            <a:ext cx="908050" cy="92075"/>
          </a:xfrm>
          <a:custGeom>
            <a:avLst/>
            <a:gdLst>
              <a:gd name="T0" fmla="*/ 0 w 572"/>
              <a:gd name="T1" fmla="*/ 2147483647 h 58"/>
              <a:gd name="T2" fmla="*/ 2147483647 w 572"/>
              <a:gd name="T3" fmla="*/ 0 h 58"/>
              <a:gd name="T4" fmla="*/ 0 60000 65536"/>
              <a:gd name="T5" fmla="*/ 0 60000 65536"/>
              <a:gd name="T6" fmla="*/ 0 w 572"/>
              <a:gd name="T7" fmla="*/ 0 h 58"/>
              <a:gd name="T8" fmla="*/ 572 w 572"/>
              <a:gd name="T9" fmla="*/ 58 h 5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2" h="58">
                <a:moveTo>
                  <a:pt x="0" y="58"/>
                </a:moveTo>
                <a:lnTo>
                  <a:pt x="572" y="0"/>
                </a:lnTo>
              </a:path>
            </a:pathLst>
          </a:custGeom>
          <a:solidFill>
            <a:srgbClr val="000000"/>
          </a:solidFill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26" name="Freeform 14"/>
          <p:cNvSpPr>
            <a:spLocks/>
          </p:cNvSpPr>
          <p:nvPr/>
        </p:nvSpPr>
        <p:spPr bwMode="auto">
          <a:xfrm>
            <a:off x="5035550" y="6010275"/>
            <a:ext cx="654050" cy="444500"/>
          </a:xfrm>
          <a:custGeom>
            <a:avLst/>
            <a:gdLst>
              <a:gd name="T0" fmla="*/ 0 w 412"/>
              <a:gd name="T1" fmla="*/ 0 h 280"/>
              <a:gd name="T2" fmla="*/ 2147483647 w 412"/>
              <a:gd name="T3" fmla="*/ 2147483647 h 280"/>
              <a:gd name="T4" fmla="*/ 0 60000 65536"/>
              <a:gd name="T5" fmla="*/ 0 60000 65536"/>
              <a:gd name="T6" fmla="*/ 0 w 412"/>
              <a:gd name="T7" fmla="*/ 0 h 280"/>
              <a:gd name="T8" fmla="*/ 412 w 412"/>
              <a:gd name="T9" fmla="*/ 280 h 2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2" h="280">
                <a:moveTo>
                  <a:pt x="0" y="0"/>
                </a:moveTo>
                <a:lnTo>
                  <a:pt x="412" y="280"/>
                </a:lnTo>
              </a:path>
            </a:pathLst>
          </a:custGeom>
          <a:solidFill>
            <a:srgbClr val="000000"/>
          </a:solidFill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 flipV="1">
            <a:off x="7045325" y="2933700"/>
            <a:ext cx="76200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7045325" y="3086100"/>
            <a:ext cx="7620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9" name="Freeform 17"/>
          <p:cNvSpPr>
            <a:spLocks/>
          </p:cNvSpPr>
          <p:nvPr/>
        </p:nvSpPr>
        <p:spPr bwMode="auto">
          <a:xfrm>
            <a:off x="7807325" y="3771900"/>
            <a:ext cx="112713" cy="660400"/>
          </a:xfrm>
          <a:custGeom>
            <a:avLst/>
            <a:gdLst>
              <a:gd name="T0" fmla="*/ 0 w 71"/>
              <a:gd name="T1" fmla="*/ 0 h 416"/>
              <a:gd name="T2" fmla="*/ 2147483647 w 71"/>
              <a:gd name="T3" fmla="*/ 2147483647 h 416"/>
              <a:gd name="T4" fmla="*/ 0 60000 65536"/>
              <a:gd name="T5" fmla="*/ 0 60000 65536"/>
              <a:gd name="T6" fmla="*/ 0 w 71"/>
              <a:gd name="T7" fmla="*/ 0 h 416"/>
              <a:gd name="T8" fmla="*/ 71 w 71"/>
              <a:gd name="T9" fmla="*/ 416 h 4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1" h="416">
                <a:moveTo>
                  <a:pt x="0" y="0"/>
                </a:moveTo>
                <a:lnTo>
                  <a:pt x="71" y="416"/>
                </a:lnTo>
              </a:path>
            </a:pathLst>
          </a:custGeom>
          <a:solidFill>
            <a:srgbClr val="000000"/>
          </a:solidFill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0" name="Freeform 18"/>
          <p:cNvSpPr>
            <a:spLocks/>
          </p:cNvSpPr>
          <p:nvPr/>
        </p:nvSpPr>
        <p:spPr bwMode="auto">
          <a:xfrm>
            <a:off x="7921625" y="4413250"/>
            <a:ext cx="47625" cy="258763"/>
          </a:xfrm>
          <a:custGeom>
            <a:avLst/>
            <a:gdLst>
              <a:gd name="T0" fmla="*/ 0 w 30"/>
              <a:gd name="T1" fmla="*/ 0 h 163"/>
              <a:gd name="T2" fmla="*/ 2147483647 w 30"/>
              <a:gd name="T3" fmla="*/ 2147483647 h 163"/>
              <a:gd name="T4" fmla="*/ 0 60000 65536"/>
              <a:gd name="T5" fmla="*/ 0 60000 65536"/>
              <a:gd name="T6" fmla="*/ 0 w 30"/>
              <a:gd name="T7" fmla="*/ 0 h 163"/>
              <a:gd name="T8" fmla="*/ 30 w 30"/>
              <a:gd name="T9" fmla="*/ 163 h 1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" h="163">
                <a:moveTo>
                  <a:pt x="0" y="0"/>
                </a:moveTo>
                <a:lnTo>
                  <a:pt x="30" y="163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1" name="Freeform 19"/>
          <p:cNvSpPr>
            <a:spLocks/>
          </p:cNvSpPr>
          <p:nvPr/>
        </p:nvSpPr>
        <p:spPr bwMode="auto">
          <a:xfrm>
            <a:off x="7959725" y="4670425"/>
            <a:ext cx="92075" cy="714375"/>
          </a:xfrm>
          <a:custGeom>
            <a:avLst/>
            <a:gdLst>
              <a:gd name="T0" fmla="*/ 0 w 58"/>
              <a:gd name="T1" fmla="*/ 2147483647 h 450"/>
              <a:gd name="T2" fmla="*/ 2147483647 w 58"/>
              <a:gd name="T3" fmla="*/ 0 h 450"/>
              <a:gd name="T4" fmla="*/ 2147483647 w 58"/>
              <a:gd name="T5" fmla="*/ 2147483647 h 450"/>
              <a:gd name="T6" fmla="*/ 0 60000 65536"/>
              <a:gd name="T7" fmla="*/ 0 60000 65536"/>
              <a:gd name="T8" fmla="*/ 0 60000 65536"/>
              <a:gd name="T9" fmla="*/ 0 w 58"/>
              <a:gd name="T10" fmla="*/ 0 h 450"/>
              <a:gd name="T11" fmla="*/ 58 w 58"/>
              <a:gd name="T12" fmla="*/ 450 h 4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450">
                <a:moveTo>
                  <a:pt x="0" y="9"/>
                </a:moveTo>
                <a:lnTo>
                  <a:pt x="5" y="0"/>
                </a:lnTo>
                <a:lnTo>
                  <a:pt x="58" y="450"/>
                </a:lnTo>
              </a:path>
            </a:pathLst>
          </a:custGeom>
          <a:solidFill>
            <a:srgbClr val="000000"/>
          </a:solidFill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2" name="Freeform 20"/>
          <p:cNvSpPr>
            <a:spLocks/>
          </p:cNvSpPr>
          <p:nvPr/>
        </p:nvSpPr>
        <p:spPr bwMode="auto">
          <a:xfrm>
            <a:off x="6597650" y="5368925"/>
            <a:ext cx="1457325" cy="990600"/>
          </a:xfrm>
          <a:custGeom>
            <a:avLst/>
            <a:gdLst>
              <a:gd name="T0" fmla="*/ 2147483647 w 918"/>
              <a:gd name="T1" fmla="*/ 0 h 624"/>
              <a:gd name="T2" fmla="*/ 0 w 918"/>
              <a:gd name="T3" fmla="*/ 2147483647 h 624"/>
              <a:gd name="T4" fmla="*/ 0 60000 65536"/>
              <a:gd name="T5" fmla="*/ 0 60000 65536"/>
              <a:gd name="T6" fmla="*/ 0 w 918"/>
              <a:gd name="T7" fmla="*/ 0 h 624"/>
              <a:gd name="T8" fmla="*/ 918 w 918"/>
              <a:gd name="T9" fmla="*/ 624 h 6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8" h="624">
                <a:moveTo>
                  <a:pt x="918" y="0"/>
                </a:moveTo>
                <a:lnTo>
                  <a:pt x="0" y="624"/>
                </a:lnTo>
              </a:path>
            </a:pathLst>
          </a:custGeom>
          <a:solidFill>
            <a:srgbClr val="000000"/>
          </a:solidFill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3" name="Freeform 21"/>
          <p:cNvSpPr>
            <a:spLocks/>
          </p:cNvSpPr>
          <p:nvPr/>
        </p:nvSpPr>
        <p:spPr bwMode="auto">
          <a:xfrm>
            <a:off x="5762625" y="6272213"/>
            <a:ext cx="814388" cy="95250"/>
          </a:xfrm>
          <a:custGeom>
            <a:avLst/>
            <a:gdLst>
              <a:gd name="T0" fmla="*/ 0 w 513"/>
              <a:gd name="T1" fmla="*/ 2147483647 h 60"/>
              <a:gd name="T2" fmla="*/ 2147483647 w 513"/>
              <a:gd name="T3" fmla="*/ 0 h 60"/>
              <a:gd name="T4" fmla="*/ 0 60000 65536"/>
              <a:gd name="T5" fmla="*/ 0 60000 65536"/>
              <a:gd name="T6" fmla="*/ 0 w 513"/>
              <a:gd name="T7" fmla="*/ 0 h 60"/>
              <a:gd name="T8" fmla="*/ 513 w 513"/>
              <a:gd name="T9" fmla="*/ 60 h 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13" h="60">
                <a:moveTo>
                  <a:pt x="0" y="60"/>
                </a:moveTo>
                <a:lnTo>
                  <a:pt x="513" y="0"/>
                </a:lnTo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4" name="Freeform 22"/>
          <p:cNvSpPr>
            <a:spLocks/>
          </p:cNvSpPr>
          <p:nvPr/>
        </p:nvSpPr>
        <p:spPr bwMode="auto">
          <a:xfrm>
            <a:off x="5105400" y="5962650"/>
            <a:ext cx="661988" cy="409575"/>
          </a:xfrm>
          <a:custGeom>
            <a:avLst/>
            <a:gdLst>
              <a:gd name="T0" fmla="*/ 0 w 417"/>
              <a:gd name="T1" fmla="*/ 0 h 258"/>
              <a:gd name="T2" fmla="*/ 2147483647 w 417"/>
              <a:gd name="T3" fmla="*/ 2147483647 h 258"/>
              <a:gd name="T4" fmla="*/ 0 60000 65536"/>
              <a:gd name="T5" fmla="*/ 0 60000 65536"/>
              <a:gd name="T6" fmla="*/ 0 w 417"/>
              <a:gd name="T7" fmla="*/ 0 h 258"/>
              <a:gd name="T8" fmla="*/ 417 w 417"/>
              <a:gd name="T9" fmla="*/ 258 h 25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7" h="258">
                <a:moveTo>
                  <a:pt x="0" y="0"/>
                </a:moveTo>
                <a:lnTo>
                  <a:pt x="417" y="258"/>
                </a:lnTo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5" name="Line 23"/>
          <p:cNvSpPr>
            <a:spLocks noChangeShapeType="1"/>
          </p:cNvSpPr>
          <p:nvPr/>
        </p:nvSpPr>
        <p:spPr bwMode="auto">
          <a:xfrm flipV="1">
            <a:off x="7162800" y="2895600"/>
            <a:ext cx="76200" cy="152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6" name="Line 24"/>
          <p:cNvSpPr>
            <a:spLocks noChangeShapeType="1"/>
          </p:cNvSpPr>
          <p:nvPr/>
        </p:nvSpPr>
        <p:spPr bwMode="auto">
          <a:xfrm>
            <a:off x="7162800" y="3048000"/>
            <a:ext cx="762000" cy="6858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7" name="Freeform 25"/>
          <p:cNvSpPr>
            <a:spLocks/>
          </p:cNvSpPr>
          <p:nvPr/>
        </p:nvSpPr>
        <p:spPr bwMode="auto">
          <a:xfrm>
            <a:off x="7924800" y="3733800"/>
            <a:ext cx="112713" cy="660400"/>
          </a:xfrm>
          <a:custGeom>
            <a:avLst/>
            <a:gdLst>
              <a:gd name="T0" fmla="*/ 0 w 71"/>
              <a:gd name="T1" fmla="*/ 0 h 416"/>
              <a:gd name="T2" fmla="*/ 2147483647 w 71"/>
              <a:gd name="T3" fmla="*/ 2147483647 h 416"/>
              <a:gd name="T4" fmla="*/ 0 60000 65536"/>
              <a:gd name="T5" fmla="*/ 0 60000 65536"/>
              <a:gd name="T6" fmla="*/ 0 w 71"/>
              <a:gd name="T7" fmla="*/ 0 h 416"/>
              <a:gd name="T8" fmla="*/ 71 w 71"/>
              <a:gd name="T9" fmla="*/ 416 h 4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1" h="416">
                <a:moveTo>
                  <a:pt x="0" y="0"/>
                </a:moveTo>
                <a:lnTo>
                  <a:pt x="71" y="416"/>
                </a:lnTo>
              </a:path>
            </a:pathLst>
          </a:custGeom>
          <a:solidFill>
            <a:srgbClr val="000000"/>
          </a:solidFill>
          <a:ln w="25400">
            <a:solidFill>
              <a:srgbClr val="FF00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8" name="Freeform 26"/>
          <p:cNvSpPr>
            <a:spLocks/>
          </p:cNvSpPr>
          <p:nvPr/>
        </p:nvSpPr>
        <p:spPr bwMode="auto">
          <a:xfrm>
            <a:off x="8039100" y="4375150"/>
            <a:ext cx="47625" cy="258763"/>
          </a:xfrm>
          <a:custGeom>
            <a:avLst/>
            <a:gdLst>
              <a:gd name="T0" fmla="*/ 0 w 30"/>
              <a:gd name="T1" fmla="*/ 0 h 163"/>
              <a:gd name="T2" fmla="*/ 2147483647 w 30"/>
              <a:gd name="T3" fmla="*/ 2147483647 h 163"/>
              <a:gd name="T4" fmla="*/ 0 60000 65536"/>
              <a:gd name="T5" fmla="*/ 0 60000 65536"/>
              <a:gd name="T6" fmla="*/ 0 w 30"/>
              <a:gd name="T7" fmla="*/ 0 h 163"/>
              <a:gd name="T8" fmla="*/ 30 w 30"/>
              <a:gd name="T9" fmla="*/ 163 h 1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" h="163">
                <a:moveTo>
                  <a:pt x="0" y="0"/>
                </a:moveTo>
                <a:lnTo>
                  <a:pt x="30" y="163"/>
                </a:lnTo>
              </a:path>
            </a:pathLst>
          </a:custGeom>
          <a:noFill/>
          <a:ln w="25400">
            <a:solidFill>
              <a:srgbClr val="FF00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9" name="Freeform 27"/>
          <p:cNvSpPr>
            <a:spLocks/>
          </p:cNvSpPr>
          <p:nvPr/>
        </p:nvSpPr>
        <p:spPr bwMode="auto">
          <a:xfrm>
            <a:off x="8077200" y="4632325"/>
            <a:ext cx="92075" cy="771525"/>
          </a:xfrm>
          <a:custGeom>
            <a:avLst/>
            <a:gdLst>
              <a:gd name="T0" fmla="*/ 0 w 58"/>
              <a:gd name="T1" fmla="*/ 2147483647 h 486"/>
              <a:gd name="T2" fmla="*/ 2147483647 w 58"/>
              <a:gd name="T3" fmla="*/ 0 h 486"/>
              <a:gd name="T4" fmla="*/ 2147483647 w 58"/>
              <a:gd name="T5" fmla="*/ 2147483647 h 486"/>
              <a:gd name="T6" fmla="*/ 0 60000 65536"/>
              <a:gd name="T7" fmla="*/ 0 60000 65536"/>
              <a:gd name="T8" fmla="*/ 0 60000 65536"/>
              <a:gd name="T9" fmla="*/ 0 w 58"/>
              <a:gd name="T10" fmla="*/ 0 h 486"/>
              <a:gd name="T11" fmla="*/ 58 w 58"/>
              <a:gd name="T12" fmla="*/ 486 h 4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486">
                <a:moveTo>
                  <a:pt x="0" y="10"/>
                </a:moveTo>
                <a:lnTo>
                  <a:pt x="5" y="0"/>
                </a:lnTo>
                <a:lnTo>
                  <a:pt x="58" y="486"/>
                </a:lnTo>
              </a:path>
            </a:pathLst>
          </a:custGeom>
          <a:solidFill>
            <a:srgbClr val="000000"/>
          </a:solidFill>
          <a:ln w="25400">
            <a:solidFill>
              <a:srgbClr val="FF00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40" name="Freeform 28"/>
          <p:cNvSpPr>
            <a:spLocks/>
          </p:cNvSpPr>
          <p:nvPr/>
        </p:nvSpPr>
        <p:spPr bwMode="auto">
          <a:xfrm>
            <a:off x="6664325" y="5394325"/>
            <a:ext cx="1514475" cy="1063625"/>
          </a:xfrm>
          <a:custGeom>
            <a:avLst/>
            <a:gdLst>
              <a:gd name="T0" fmla="*/ 2147483647 w 954"/>
              <a:gd name="T1" fmla="*/ 0 h 670"/>
              <a:gd name="T2" fmla="*/ 0 w 954"/>
              <a:gd name="T3" fmla="*/ 2147483647 h 670"/>
              <a:gd name="T4" fmla="*/ 0 60000 65536"/>
              <a:gd name="T5" fmla="*/ 0 60000 65536"/>
              <a:gd name="T6" fmla="*/ 0 w 954"/>
              <a:gd name="T7" fmla="*/ 0 h 670"/>
              <a:gd name="T8" fmla="*/ 954 w 954"/>
              <a:gd name="T9" fmla="*/ 670 h 6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54" h="670">
                <a:moveTo>
                  <a:pt x="954" y="0"/>
                </a:moveTo>
                <a:lnTo>
                  <a:pt x="0" y="670"/>
                </a:lnTo>
              </a:path>
            </a:pathLst>
          </a:custGeom>
          <a:solidFill>
            <a:srgbClr val="000000"/>
          </a:solidFill>
          <a:ln w="25400">
            <a:solidFill>
              <a:srgbClr val="FF00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41" name="Freeform 29"/>
          <p:cNvSpPr>
            <a:spLocks/>
          </p:cNvSpPr>
          <p:nvPr/>
        </p:nvSpPr>
        <p:spPr bwMode="auto">
          <a:xfrm>
            <a:off x="5626100" y="6457950"/>
            <a:ext cx="1025525" cy="92075"/>
          </a:xfrm>
          <a:custGeom>
            <a:avLst/>
            <a:gdLst>
              <a:gd name="T0" fmla="*/ 0 w 646"/>
              <a:gd name="T1" fmla="*/ 2147483647 h 58"/>
              <a:gd name="T2" fmla="*/ 2147483647 w 646"/>
              <a:gd name="T3" fmla="*/ 0 h 58"/>
              <a:gd name="T4" fmla="*/ 0 60000 65536"/>
              <a:gd name="T5" fmla="*/ 0 60000 65536"/>
              <a:gd name="T6" fmla="*/ 0 w 646"/>
              <a:gd name="T7" fmla="*/ 0 h 58"/>
              <a:gd name="T8" fmla="*/ 646 w 646"/>
              <a:gd name="T9" fmla="*/ 58 h 5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6" h="58">
                <a:moveTo>
                  <a:pt x="0" y="58"/>
                </a:moveTo>
                <a:lnTo>
                  <a:pt x="646" y="0"/>
                </a:lnTo>
              </a:path>
            </a:pathLst>
          </a:custGeom>
          <a:solidFill>
            <a:srgbClr val="000000"/>
          </a:solidFill>
          <a:ln w="25400">
            <a:solidFill>
              <a:srgbClr val="FF00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42" name="Freeform 30"/>
          <p:cNvSpPr>
            <a:spLocks/>
          </p:cNvSpPr>
          <p:nvPr/>
        </p:nvSpPr>
        <p:spPr bwMode="auto">
          <a:xfrm>
            <a:off x="4968875" y="6086475"/>
            <a:ext cx="650875" cy="454025"/>
          </a:xfrm>
          <a:custGeom>
            <a:avLst/>
            <a:gdLst>
              <a:gd name="T0" fmla="*/ 0 w 410"/>
              <a:gd name="T1" fmla="*/ 0 h 286"/>
              <a:gd name="T2" fmla="*/ 2147483647 w 410"/>
              <a:gd name="T3" fmla="*/ 2147483647 h 286"/>
              <a:gd name="T4" fmla="*/ 2147483647 w 410"/>
              <a:gd name="T5" fmla="*/ 2147483647 h 286"/>
              <a:gd name="T6" fmla="*/ 0 60000 65536"/>
              <a:gd name="T7" fmla="*/ 0 60000 65536"/>
              <a:gd name="T8" fmla="*/ 0 60000 65536"/>
              <a:gd name="T9" fmla="*/ 0 w 410"/>
              <a:gd name="T10" fmla="*/ 0 h 286"/>
              <a:gd name="T11" fmla="*/ 410 w 410"/>
              <a:gd name="T12" fmla="*/ 286 h 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0" h="286">
                <a:moveTo>
                  <a:pt x="0" y="0"/>
                </a:moveTo>
                <a:lnTo>
                  <a:pt x="408" y="276"/>
                </a:lnTo>
                <a:lnTo>
                  <a:pt x="410" y="286"/>
                </a:lnTo>
              </a:path>
            </a:pathLst>
          </a:custGeom>
          <a:solidFill>
            <a:srgbClr val="000000"/>
          </a:solidFill>
          <a:ln w="25400">
            <a:solidFill>
              <a:srgbClr val="FF00FF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43" name="Line 31"/>
          <p:cNvSpPr>
            <a:spLocks noChangeShapeType="1"/>
          </p:cNvSpPr>
          <p:nvPr/>
        </p:nvSpPr>
        <p:spPr bwMode="auto">
          <a:xfrm>
            <a:off x="7848600" y="4876800"/>
            <a:ext cx="1295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44" name="Text Box 32"/>
          <p:cNvSpPr txBox="1">
            <a:spLocks noChangeArrowheads="1"/>
          </p:cNvSpPr>
          <p:nvPr/>
        </p:nvSpPr>
        <p:spPr bwMode="auto">
          <a:xfrm>
            <a:off x="8229600" y="4435475"/>
            <a:ext cx="914400" cy="822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200 hải lí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10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10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000"/>
                                        <p:tgtEl>
                                          <p:spTgt spid="6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64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6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6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64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64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6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6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6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7" dur="1000"/>
                                        <p:tgtEl>
                                          <p:spTgt spid="6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0" dur="10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64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 animBg="1"/>
      <p:bldP spid="64520" grpId="0" animBg="1"/>
      <p:bldP spid="64521" grpId="0" animBg="1"/>
      <p:bldP spid="64522" grpId="0" animBg="1"/>
      <p:bldP spid="64523" grpId="0" animBg="1"/>
      <p:bldP spid="64524" grpId="0" animBg="1"/>
      <p:bldP spid="64525" grpId="0" animBg="1"/>
      <p:bldP spid="64526" grpId="0" animBg="1"/>
      <p:bldP spid="64527" grpId="0" animBg="1"/>
      <p:bldP spid="64528" grpId="0" animBg="1"/>
      <p:bldP spid="64529" grpId="0" animBg="1"/>
      <p:bldP spid="64530" grpId="0" animBg="1"/>
      <p:bldP spid="64531" grpId="0" animBg="1"/>
      <p:bldP spid="64532" grpId="0" animBg="1"/>
      <p:bldP spid="64533" grpId="0" animBg="1"/>
      <p:bldP spid="64534" grpId="0" animBg="1"/>
      <p:bldP spid="64535" grpId="0" animBg="1"/>
      <p:bldP spid="64536" grpId="0" animBg="1"/>
      <p:bldP spid="64537" grpId="0" animBg="1"/>
      <p:bldP spid="64538" grpId="0" animBg="1"/>
      <p:bldP spid="64539" grpId="0" animBg="1"/>
      <p:bldP spid="64540" grpId="0" animBg="1"/>
      <p:bldP spid="64541" grpId="0" animBg="1"/>
      <p:bldP spid="64542" grpId="0" animBg="1"/>
      <p:bldP spid="64543" grpId="0" animBg="1"/>
      <p:bldP spid="645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uoc do mot so dao va quan dao Viet 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8425" y="0"/>
            <a:ext cx="5257800" cy="6858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4107928" y="838200"/>
            <a:ext cx="1209675" cy="817563"/>
          </a:xfrm>
          <a:custGeom>
            <a:avLst/>
            <a:gdLst>
              <a:gd name="connsiteX0" fmla="*/ 689317 w 1209822"/>
              <a:gd name="connsiteY0" fmla="*/ 57562 h 817218"/>
              <a:gd name="connsiteX1" fmla="*/ 576775 w 1209822"/>
              <a:gd name="connsiteY1" fmla="*/ 15359 h 817218"/>
              <a:gd name="connsiteX2" fmla="*/ 464234 w 1209822"/>
              <a:gd name="connsiteY2" fmla="*/ 1292 h 817218"/>
              <a:gd name="connsiteX3" fmla="*/ 239151 w 1209822"/>
              <a:gd name="connsiteY3" fmla="*/ 15359 h 817218"/>
              <a:gd name="connsiteX4" fmla="*/ 154745 w 1209822"/>
              <a:gd name="connsiteY4" fmla="*/ 43495 h 817218"/>
              <a:gd name="connsiteX5" fmla="*/ 112542 w 1209822"/>
              <a:gd name="connsiteY5" fmla="*/ 57562 h 817218"/>
              <a:gd name="connsiteX6" fmla="*/ 84406 w 1209822"/>
              <a:gd name="connsiteY6" fmla="*/ 85698 h 817218"/>
              <a:gd name="connsiteX7" fmla="*/ 42203 w 1209822"/>
              <a:gd name="connsiteY7" fmla="*/ 99766 h 817218"/>
              <a:gd name="connsiteX8" fmla="*/ 0 w 1209822"/>
              <a:gd name="connsiteY8" fmla="*/ 184172 h 817218"/>
              <a:gd name="connsiteX9" fmla="*/ 28135 w 1209822"/>
              <a:gd name="connsiteY9" fmla="*/ 493661 h 817218"/>
              <a:gd name="connsiteX10" fmla="*/ 42203 w 1209822"/>
              <a:gd name="connsiteY10" fmla="*/ 535864 h 817218"/>
              <a:gd name="connsiteX11" fmla="*/ 70339 w 1209822"/>
              <a:gd name="connsiteY11" fmla="*/ 563999 h 817218"/>
              <a:gd name="connsiteX12" fmla="*/ 84406 w 1209822"/>
              <a:gd name="connsiteY12" fmla="*/ 606202 h 817218"/>
              <a:gd name="connsiteX13" fmla="*/ 126609 w 1209822"/>
              <a:gd name="connsiteY13" fmla="*/ 620270 h 817218"/>
              <a:gd name="connsiteX14" fmla="*/ 154745 w 1209822"/>
              <a:gd name="connsiteY14" fmla="*/ 648406 h 817218"/>
              <a:gd name="connsiteX15" fmla="*/ 168812 w 1209822"/>
              <a:gd name="connsiteY15" fmla="*/ 690609 h 817218"/>
              <a:gd name="connsiteX16" fmla="*/ 239151 w 1209822"/>
              <a:gd name="connsiteY16" fmla="*/ 746879 h 817218"/>
              <a:gd name="connsiteX17" fmla="*/ 323557 w 1209822"/>
              <a:gd name="connsiteY17" fmla="*/ 775015 h 817218"/>
              <a:gd name="connsiteX18" fmla="*/ 422031 w 1209822"/>
              <a:gd name="connsiteY18" fmla="*/ 803150 h 817218"/>
              <a:gd name="connsiteX19" fmla="*/ 464234 w 1209822"/>
              <a:gd name="connsiteY19" fmla="*/ 817218 h 817218"/>
              <a:gd name="connsiteX20" fmla="*/ 675249 w 1209822"/>
              <a:gd name="connsiteY20" fmla="*/ 803150 h 817218"/>
              <a:gd name="connsiteX21" fmla="*/ 745588 w 1209822"/>
              <a:gd name="connsiteY21" fmla="*/ 789082 h 817218"/>
              <a:gd name="connsiteX22" fmla="*/ 1041009 w 1209822"/>
              <a:gd name="connsiteY22" fmla="*/ 775015 h 817218"/>
              <a:gd name="connsiteX23" fmla="*/ 1153551 w 1209822"/>
              <a:gd name="connsiteY23" fmla="*/ 732812 h 817218"/>
              <a:gd name="connsiteX24" fmla="*/ 1181686 w 1209822"/>
              <a:gd name="connsiteY24" fmla="*/ 648406 h 817218"/>
              <a:gd name="connsiteX25" fmla="*/ 1195754 w 1209822"/>
              <a:gd name="connsiteY25" fmla="*/ 423322 h 817218"/>
              <a:gd name="connsiteX26" fmla="*/ 1209822 w 1209822"/>
              <a:gd name="connsiteY26" fmla="*/ 310781 h 817218"/>
              <a:gd name="connsiteX27" fmla="*/ 1195754 w 1209822"/>
              <a:gd name="connsiteY27" fmla="*/ 113833 h 817218"/>
              <a:gd name="connsiteX28" fmla="*/ 1181686 w 1209822"/>
              <a:gd name="connsiteY28" fmla="*/ 71630 h 817218"/>
              <a:gd name="connsiteX29" fmla="*/ 1139483 w 1209822"/>
              <a:gd name="connsiteY29" fmla="*/ 57562 h 817218"/>
              <a:gd name="connsiteX30" fmla="*/ 829994 w 1209822"/>
              <a:gd name="connsiteY30" fmla="*/ 43495 h 817218"/>
              <a:gd name="connsiteX31" fmla="*/ 618979 w 1209822"/>
              <a:gd name="connsiteY31" fmla="*/ 29427 h 817218"/>
              <a:gd name="connsiteX32" fmla="*/ 548640 w 1209822"/>
              <a:gd name="connsiteY32" fmla="*/ 15359 h 817218"/>
              <a:gd name="connsiteX33" fmla="*/ 506437 w 1209822"/>
              <a:gd name="connsiteY33" fmla="*/ 1292 h 817218"/>
              <a:gd name="connsiteX34" fmla="*/ 436099 w 1209822"/>
              <a:gd name="connsiteY34" fmla="*/ 1292 h 81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09822" h="817218">
                <a:moveTo>
                  <a:pt x="689317" y="57562"/>
                </a:moveTo>
                <a:cubicBezTo>
                  <a:pt x="683451" y="55215"/>
                  <a:pt x="596990" y="19034"/>
                  <a:pt x="576775" y="15359"/>
                </a:cubicBezTo>
                <a:cubicBezTo>
                  <a:pt x="539579" y="8596"/>
                  <a:pt x="501748" y="5981"/>
                  <a:pt x="464234" y="1292"/>
                </a:cubicBezTo>
                <a:cubicBezTo>
                  <a:pt x="389206" y="5981"/>
                  <a:pt x="313636" y="5202"/>
                  <a:pt x="239151" y="15359"/>
                </a:cubicBezTo>
                <a:cubicBezTo>
                  <a:pt x="209766" y="19366"/>
                  <a:pt x="182880" y="34117"/>
                  <a:pt x="154745" y="43495"/>
                </a:cubicBezTo>
                <a:lnTo>
                  <a:pt x="112542" y="57562"/>
                </a:lnTo>
                <a:cubicBezTo>
                  <a:pt x="103163" y="66941"/>
                  <a:pt x="95779" y="78874"/>
                  <a:pt x="84406" y="85698"/>
                </a:cubicBezTo>
                <a:cubicBezTo>
                  <a:pt x="71691" y="93327"/>
                  <a:pt x="53782" y="90503"/>
                  <a:pt x="42203" y="99766"/>
                </a:cubicBezTo>
                <a:cubicBezTo>
                  <a:pt x="17412" y="119599"/>
                  <a:pt x="9267" y="156371"/>
                  <a:pt x="0" y="184172"/>
                </a:cubicBezTo>
                <a:cubicBezTo>
                  <a:pt x="7833" y="317335"/>
                  <a:pt x="695" y="383901"/>
                  <a:pt x="28135" y="493661"/>
                </a:cubicBezTo>
                <a:cubicBezTo>
                  <a:pt x="31731" y="508047"/>
                  <a:pt x="34574" y="523149"/>
                  <a:pt x="42203" y="535864"/>
                </a:cubicBezTo>
                <a:cubicBezTo>
                  <a:pt x="49027" y="547237"/>
                  <a:pt x="60960" y="554621"/>
                  <a:pt x="70339" y="563999"/>
                </a:cubicBezTo>
                <a:cubicBezTo>
                  <a:pt x="75028" y="578067"/>
                  <a:pt x="73921" y="595717"/>
                  <a:pt x="84406" y="606202"/>
                </a:cubicBezTo>
                <a:cubicBezTo>
                  <a:pt x="94891" y="616688"/>
                  <a:pt x="113894" y="612641"/>
                  <a:pt x="126609" y="620270"/>
                </a:cubicBezTo>
                <a:cubicBezTo>
                  <a:pt x="137982" y="627094"/>
                  <a:pt x="145366" y="639027"/>
                  <a:pt x="154745" y="648406"/>
                </a:cubicBezTo>
                <a:cubicBezTo>
                  <a:pt x="159434" y="662474"/>
                  <a:pt x="161183" y="677894"/>
                  <a:pt x="168812" y="690609"/>
                </a:cubicBezTo>
                <a:cubicBezTo>
                  <a:pt x="179441" y="708324"/>
                  <a:pt x="223469" y="739909"/>
                  <a:pt x="239151" y="746879"/>
                </a:cubicBezTo>
                <a:cubicBezTo>
                  <a:pt x="266252" y="758924"/>
                  <a:pt x="295422" y="765637"/>
                  <a:pt x="323557" y="775015"/>
                </a:cubicBezTo>
                <a:cubicBezTo>
                  <a:pt x="424732" y="808740"/>
                  <a:pt x="298399" y="767826"/>
                  <a:pt x="422031" y="803150"/>
                </a:cubicBezTo>
                <a:cubicBezTo>
                  <a:pt x="436289" y="807224"/>
                  <a:pt x="450166" y="812529"/>
                  <a:pt x="464234" y="817218"/>
                </a:cubicBezTo>
                <a:cubicBezTo>
                  <a:pt x="534572" y="812529"/>
                  <a:pt x="605104" y="810165"/>
                  <a:pt x="675249" y="803150"/>
                </a:cubicBezTo>
                <a:cubicBezTo>
                  <a:pt x="699041" y="800771"/>
                  <a:pt x="721748" y="790916"/>
                  <a:pt x="745588" y="789082"/>
                </a:cubicBezTo>
                <a:cubicBezTo>
                  <a:pt x="843883" y="781521"/>
                  <a:pt x="942535" y="779704"/>
                  <a:pt x="1041009" y="775015"/>
                </a:cubicBezTo>
                <a:cubicBezTo>
                  <a:pt x="1069379" y="769341"/>
                  <a:pt x="1132852" y="765930"/>
                  <a:pt x="1153551" y="732812"/>
                </a:cubicBezTo>
                <a:cubicBezTo>
                  <a:pt x="1169269" y="707663"/>
                  <a:pt x="1181686" y="648406"/>
                  <a:pt x="1181686" y="648406"/>
                </a:cubicBezTo>
                <a:cubicBezTo>
                  <a:pt x="1186375" y="573378"/>
                  <a:pt x="1189511" y="498237"/>
                  <a:pt x="1195754" y="423322"/>
                </a:cubicBezTo>
                <a:cubicBezTo>
                  <a:pt x="1198894" y="385647"/>
                  <a:pt x="1209822" y="348587"/>
                  <a:pt x="1209822" y="310781"/>
                </a:cubicBezTo>
                <a:cubicBezTo>
                  <a:pt x="1209822" y="244964"/>
                  <a:pt x="1203444" y="179199"/>
                  <a:pt x="1195754" y="113833"/>
                </a:cubicBezTo>
                <a:cubicBezTo>
                  <a:pt x="1194021" y="99106"/>
                  <a:pt x="1192171" y="82115"/>
                  <a:pt x="1181686" y="71630"/>
                </a:cubicBezTo>
                <a:cubicBezTo>
                  <a:pt x="1171201" y="61145"/>
                  <a:pt x="1154264" y="58744"/>
                  <a:pt x="1139483" y="57562"/>
                </a:cubicBezTo>
                <a:cubicBezTo>
                  <a:pt x="1036542" y="49327"/>
                  <a:pt x="933113" y="49069"/>
                  <a:pt x="829994" y="43495"/>
                </a:cubicBezTo>
                <a:cubicBezTo>
                  <a:pt x="759602" y="39690"/>
                  <a:pt x="689317" y="34116"/>
                  <a:pt x="618979" y="29427"/>
                </a:cubicBezTo>
                <a:cubicBezTo>
                  <a:pt x="595533" y="24738"/>
                  <a:pt x="571837" y="21158"/>
                  <a:pt x="548640" y="15359"/>
                </a:cubicBezTo>
                <a:cubicBezTo>
                  <a:pt x="534254" y="11763"/>
                  <a:pt x="521151" y="3131"/>
                  <a:pt x="506437" y="1292"/>
                </a:cubicBezTo>
                <a:cubicBezTo>
                  <a:pt x="483172" y="-1616"/>
                  <a:pt x="459545" y="1292"/>
                  <a:pt x="436099" y="129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105400" y="3881549"/>
            <a:ext cx="1449387" cy="1576387"/>
          </a:xfrm>
          <a:custGeom>
            <a:avLst/>
            <a:gdLst>
              <a:gd name="connsiteX0" fmla="*/ 520505 w 1448973"/>
              <a:gd name="connsiteY0" fmla="*/ 71459 h 1576702"/>
              <a:gd name="connsiteX1" fmla="*/ 450167 w 1448973"/>
              <a:gd name="connsiteY1" fmla="*/ 113662 h 1576702"/>
              <a:gd name="connsiteX2" fmla="*/ 407963 w 1448973"/>
              <a:gd name="connsiteY2" fmla="*/ 212136 h 1576702"/>
              <a:gd name="connsiteX3" fmla="*/ 379828 w 1448973"/>
              <a:gd name="connsiteY3" fmla="*/ 254339 h 1576702"/>
              <a:gd name="connsiteX4" fmla="*/ 309490 w 1448973"/>
              <a:gd name="connsiteY4" fmla="*/ 380948 h 1576702"/>
              <a:gd name="connsiteX5" fmla="*/ 267287 w 1448973"/>
              <a:gd name="connsiteY5" fmla="*/ 451286 h 1576702"/>
              <a:gd name="connsiteX6" fmla="*/ 253219 w 1448973"/>
              <a:gd name="connsiteY6" fmla="*/ 493489 h 1576702"/>
              <a:gd name="connsiteX7" fmla="*/ 225083 w 1448973"/>
              <a:gd name="connsiteY7" fmla="*/ 535692 h 1576702"/>
              <a:gd name="connsiteX8" fmla="*/ 168813 w 1448973"/>
              <a:gd name="connsiteY8" fmla="*/ 620099 h 1576702"/>
              <a:gd name="connsiteX9" fmla="*/ 126610 w 1448973"/>
              <a:gd name="connsiteY9" fmla="*/ 732640 h 1576702"/>
              <a:gd name="connsiteX10" fmla="*/ 70339 w 1448973"/>
              <a:gd name="connsiteY10" fmla="*/ 845182 h 1576702"/>
              <a:gd name="connsiteX11" fmla="*/ 56271 w 1448973"/>
              <a:gd name="connsiteY11" fmla="*/ 957723 h 1576702"/>
              <a:gd name="connsiteX12" fmla="*/ 42203 w 1448973"/>
              <a:gd name="connsiteY12" fmla="*/ 1013994 h 1576702"/>
              <a:gd name="connsiteX13" fmla="*/ 28136 w 1448973"/>
              <a:gd name="connsiteY13" fmla="*/ 1084332 h 1576702"/>
              <a:gd name="connsiteX14" fmla="*/ 0 w 1448973"/>
              <a:gd name="connsiteY14" fmla="*/ 1182806 h 1576702"/>
              <a:gd name="connsiteX15" fmla="*/ 14068 w 1448973"/>
              <a:gd name="connsiteY15" fmla="*/ 1421957 h 1576702"/>
              <a:gd name="connsiteX16" fmla="*/ 42203 w 1448973"/>
              <a:gd name="connsiteY16" fmla="*/ 1464160 h 1576702"/>
              <a:gd name="connsiteX17" fmla="*/ 56271 w 1448973"/>
              <a:gd name="connsiteY17" fmla="*/ 1520431 h 1576702"/>
              <a:gd name="connsiteX18" fmla="*/ 98474 w 1448973"/>
              <a:gd name="connsiteY18" fmla="*/ 1534499 h 1576702"/>
              <a:gd name="connsiteX19" fmla="*/ 126610 w 1448973"/>
              <a:gd name="connsiteY19" fmla="*/ 1562634 h 1576702"/>
              <a:gd name="connsiteX20" fmla="*/ 196948 w 1448973"/>
              <a:gd name="connsiteY20" fmla="*/ 1576702 h 1576702"/>
              <a:gd name="connsiteX21" fmla="*/ 647114 w 1448973"/>
              <a:gd name="connsiteY21" fmla="*/ 1562634 h 1576702"/>
              <a:gd name="connsiteX22" fmla="*/ 689317 w 1448973"/>
              <a:gd name="connsiteY22" fmla="*/ 1548566 h 1576702"/>
              <a:gd name="connsiteX23" fmla="*/ 759656 w 1448973"/>
              <a:gd name="connsiteY23" fmla="*/ 1534499 h 1576702"/>
              <a:gd name="connsiteX24" fmla="*/ 815927 w 1448973"/>
              <a:gd name="connsiteY24" fmla="*/ 1506363 h 1576702"/>
              <a:gd name="connsiteX25" fmla="*/ 942536 w 1448973"/>
              <a:gd name="connsiteY25" fmla="*/ 1464160 h 1576702"/>
              <a:gd name="connsiteX26" fmla="*/ 1097280 w 1448973"/>
              <a:gd name="connsiteY26" fmla="*/ 1323483 h 1576702"/>
              <a:gd name="connsiteX27" fmla="*/ 1195754 w 1448973"/>
              <a:gd name="connsiteY27" fmla="*/ 1182806 h 1576702"/>
              <a:gd name="connsiteX28" fmla="*/ 1223890 w 1448973"/>
              <a:gd name="connsiteY28" fmla="*/ 1154671 h 1576702"/>
              <a:gd name="connsiteX29" fmla="*/ 1237957 w 1448973"/>
              <a:gd name="connsiteY29" fmla="*/ 1112468 h 1576702"/>
              <a:gd name="connsiteX30" fmla="*/ 1280160 w 1448973"/>
              <a:gd name="connsiteY30" fmla="*/ 1070265 h 1576702"/>
              <a:gd name="connsiteX31" fmla="*/ 1322363 w 1448973"/>
              <a:gd name="connsiteY31" fmla="*/ 1013994 h 1576702"/>
              <a:gd name="connsiteX32" fmla="*/ 1350499 w 1448973"/>
              <a:gd name="connsiteY32" fmla="*/ 957723 h 1576702"/>
              <a:gd name="connsiteX33" fmla="*/ 1364567 w 1448973"/>
              <a:gd name="connsiteY33" fmla="*/ 915520 h 1576702"/>
              <a:gd name="connsiteX34" fmla="*/ 1406770 w 1448973"/>
              <a:gd name="connsiteY34" fmla="*/ 873317 h 1576702"/>
              <a:gd name="connsiteX35" fmla="*/ 1420837 w 1448973"/>
              <a:gd name="connsiteY35" fmla="*/ 817046 h 1576702"/>
              <a:gd name="connsiteX36" fmla="*/ 1448973 w 1448973"/>
              <a:gd name="connsiteY36" fmla="*/ 634166 h 1576702"/>
              <a:gd name="connsiteX37" fmla="*/ 1420837 w 1448973"/>
              <a:gd name="connsiteY37" fmla="*/ 338745 h 1576702"/>
              <a:gd name="connsiteX38" fmla="*/ 1392702 w 1448973"/>
              <a:gd name="connsiteY38" fmla="*/ 254339 h 1576702"/>
              <a:gd name="connsiteX39" fmla="*/ 1336431 w 1448973"/>
              <a:gd name="connsiteY39" fmla="*/ 184000 h 1576702"/>
              <a:gd name="connsiteX40" fmla="*/ 1322363 w 1448973"/>
              <a:gd name="connsiteY40" fmla="*/ 141797 h 1576702"/>
              <a:gd name="connsiteX41" fmla="*/ 1266093 w 1448973"/>
              <a:gd name="connsiteY41" fmla="*/ 99594 h 1576702"/>
              <a:gd name="connsiteX42" fmla="*/ 1195754 w 1448973"/>
              <a:gd name="connsiteY42" fmla="*/ 43323 h 1576702"/>
              <a:gd name="connsiteX43" fmla="*/ 984739 w 1448973"/>
              <a:gd name="connsiteY43" fmla="*/ 1120 h 1576702"/>
              <a:gd name="connsiteX44" fmla="*/ 492370 w 1448973"/>
              <a:gd name="connsiteY44" fmla="*/ 29256 h 1576702"/>
              <a:gd name="connsiteX45" fmla="*/ 450167 w 1448973"/>
              <a:gd name="connsiteY45" fmla="*/ 43323 h 1576702"/>
              <a:gd name="connsiteX46" fmla="*/ 436099 w 1448973"/>
              <a:gd name="connsiteY46" fmla="*/ 99594 h 1576702"/>
              <a:gd name="connsiteX47" fmla="*/ 422031 w 1448973"/>
              <a:gd name="connsiteY47" fmla="*/ 169932 h 1576702"/>
              <a:gd name="connsiteX48" fmla="*/ 407963 w 1448973"/>
              <a:gd name="connsiteY48" fmla="*/ 212136 h 157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48973" h="1576702">
                <a:moveTo>
                  <a:pt x="520505" y="71459"/>
                </a:moveTo>
                <a:cubicBezTo>
                  <a:pt x="497059" y="85527"/>
                  <a:pt x="469501" y="94328"/>
                  <a:pt x="450167" y="113662"/>
                </a:cubicBezTo>
                <a:cubicBezTo>
                  <a:pt x="420893" y="142936"/>
                  <a:pt x="424778" y="178506"/>
                  <a:pt x="407963" y="212136"/>
                </a:cubicBezTo>
                <a:cubicBezTo>
                  <a:pt x="400402" y="227258"/>
                  <a:pt x="388789" y="240002"/>
                  <a:pt x="379828" y="254339"/>
                </a:cubicBezTo>
                <a:cubicBezTo>
                  <a:pt x="291864" y="395081"/>
                  <a:pt x="376675" y="260015"/>
                  <a:pt x="309490" y="380948"/>
                </a:cubicBezTo>
                <a:cubicBezTo>
                  <a:pt x="296211" y="404850"/>
                  <a:pt x="279515" y="426830"/>
                  <a:pt x="267287" y="451286"/>
                </a:cubicBezTo>
                <a:cubicBezTo>
                  <a:pt x="260655" y="464549"/>
                  <a:pt x="259851" y="480226"/>
                  <a:pt x="253219" y="493489"/>
                </a:cubicBezTo>
                <a:cubicBezTo>
                  <a:pt x="245658" y="508611"/>
                  <a:pt x="233471" y="521012"/>
                  <a:pt x="225083" y="535692"/>
                </a:cubicBezTo>
                <a:cubicBezTo>
                  <a:pt x="179659" y="615184"/>
                  <a:pt x="218960" y="569950"/>
                  <a:pt x="168813" y="620099"/>
                </a:cubicBezTo>
                <a:cubicBezTo>
                  <a:pt x="138355" y="741926"/>
                  <a:pt x="175652" y="610036"/>
                  <a:pt x="126610" y="732640"/>
                </a:cubicBezTo>
                <a:cubicBezTo>
                  <a:pt x="83504" y="840405"/>
                  <a:pt x="124264" y="791255"/>
                  <a:pt x="70339" y="845182"/>
                </a:cubicBezTo>
                <a:cubicBezTo>
                  <a:pt x="65650" y="882696"/>
                  <a:pt x="62486" y="920432"/>
                  <a:pt x="56271" y="957723"/>
                </a:cubicBezTo>
                <a:cubicBezTo>
                  <a:pt x="53092" y="976794"/>
                  <a:pt x="46397" y="995120"/>
                  <a:pt x="42203" y="1013994"/>
                </a:cubicBezTo>
                <a:cubicBezTo>
                  <a:pt x="37016" y="1037335"/>
                  <a:pt x="33323" y="1060991"/>
                  <a:pt x="28136" y="1084332"/>
                </a:cubicBezTo>
                <a:cubicBezTo>
                  <a:pt x="16361" y="1137322"/>
                  <a:pt x="15665" y="1135811"/>
                  <a:pt x="0" y="1182806"/>
                </a:cubicBezTo>
                <a:cubicBezTo>
                  <a:pt x="4689" y="1262523"/>
                  <a:pt x="2222" y="1342986"/>
                  <a:pt x="14068" y="1421957"/>
                </a:cubicBezTo>
                <a:cubicBezTo>
                  <a:pt x="16576" y="1438677"/>
                  <a:pt x="35543" y="1448620"/>
                  <a:pt x="42203" y="1464160"/>
                </a:cubicBezTo>
                <a:cubicBezTo>
                  <a:pt x="49819" y="1481931"/>
                  <a:pt x="44193" y="1505333"/>
                  <a:pt x="56271" y="1520431"/>
                </a:cubicBezTo>
                <a:cubicBezTo>
                  <a:pt x="65534" y="1532010"/>
                  <a:pt x="84406" y="1529810"/>
                  <a:pt x="98474" y="1534499"/>
                </a:cubicBezTo>
                <a:cubicBezTo>
                  <a:pt x="107853" y="1543877"/>
                  <a:pt x="114419" y="1557409"/>
                  <a:pt x="126610" y="1562634"/>
                </a:cubicBezTo>
                <a:cubicBezTo>
                  <a:pt x="148587" y="1572053"/>
                  <a:pt x="173038" y="1576702"/>
                  <a:pt x="196948" y="1576702"/>
                </a:cubicBezTo>
                <a:cubicBezTo>
                  <a:pt x="347077" y="1576702"/>
                  <a:pt x="497059" y="1567323"/>
                  <a:pt x="647114" y="1562634"/>
                </a:cubicBezTo>
                <a:cubicBezTo>
                  <a:pt x="661182" y="1557945"/>
                  <a:pt x="674931" y="1552162"/>
                  <a:pt x="689317" y="1548566"/>
                </a:cubicBezTo>
                <a:cubicBezTo>
                  <a:pt x="712514" y="1542767"/>
                  <a:pt x="736972" y="1542060"/>
                  <a:pt x="759656" y="1534499"/>
                </a:cubicBezTo>
                <a:cubicBezTo>
                  <a:pt x="779551" y="1527867"/>
                  <a:pt x="796291" y="1513726"/>
                  <a:pt x="815927" y="1506363"/>
                </a:cubicBezTo>
                <a:cubicBezTo>
                  <a:pt x="881485" y="1481779"/>
                  <a:pt x="874113" y="1505214"/>
                  <a:pt x="942536" y="1464160"/>
                </a:cubicBezTo>
                <a:cubicBezTo>
                  <a:pt x="977122" y="1443408"/>
                  <a:pt x="1080194" y="1349112"/>
                  <a:pt x="1097280" y="1323483"/>
                </a:cubicBezTo>
                <a:cubicBezTo>
                  <a:pt x="1126495" y="1279661"/>
                  <a:pt x="1161040" y="1224462"/>
                  <a:pt x="1195754" y="1182806"/>
                </a:cubicBezTo>
                <a:cubicBezTo>
                  <a:pt x="1204245" y="1172617"/>
                  <a:pt x="1214511" y="1164049"/>
                  <a:pt x="1223890" y="1154671"/>
                </a:cubicBezTo>
                <a:cubicBezTo>
                  <a:pt x="1228579" y="1140603"/>
                  <a:pt x="1229732" y="1124806"/>
                  <a:pt x="1237957" y="1112468"/>
                </a:cubicBezTo>
                <a:cubicBezTo>
                  <a:pt x="1248992" y="1095915"/>
                  <a:pt x="1267213" y="1085370"/>
                  <a:pt x="1280160" y="1070265"/>
                </a:cubicBezTo>
                <a:cubicBezTo>
                  <a:pt x="1295419" y="1052463"/>
                  <a:pt x="1309937" y="1033876"/>
                  <a:pt x="1322363" y="1013994"/>
                </a:cubicBezTo>
                <a:cubicBezTo>
                  <a:pt x="1333478" y="996211"/>
                  <a:pt x="1342238" y="976998"/>
                  <a:pt x="1350499" y="957723"/>
                </a:cubicBezTo>
                <a:cubicBezTo>
                  <a:pt x="1356340" y="944093"/>
                  <a:pt x="1356342" y="927858"/>
                  <a:pt x="1364567" y="915520"/>
                </a:cubicBezTo>
                <a:cubicBezTo>
                  <a:pt x="1375603" y="898967"/>
                  <a:pt x="1392702" y="887385"/>
                  <a:pt x="1406770" y="873317"/>
                </a:cubicBezTo>
                <a:cubicBezTo>
                  <a:pt x="1411459" y="854560"/>
                  <a:pt x="1417045" y="836005"/>
                  <a:pt x="1420837" y="817046"/>
                </a:cubicBezTo>
                <a:cubicBezTo>
                  <a:pt x="1430598" y="768242"/>
                  <a:pt x="1442215" y="681469"/>
                  <a:pt x="1448973" y="634166"/>
                </a:cubicBezTo>
                <a:cubicBezTo>
                  <a:pt x="1443205" y="541888"/>
                  <a:pt x="1446534" y="432966"/>
                  <a:pt x="1420837" y="338745"/>
                </a:cubicBezTo>
                <a:cubicBezTo>
                  <a:pt x="1413034" y="310133"/>
                  <a:pt x="1413672" y="275310"/>
                  <a:pt x="1392702" y="254339"/>
                </a:cubicBezTo>
                <a:cubicBezTo>
                  <a:pt x="1366534" y="228170"/>
                  <a:pt x="1354177" y="219490"/>
                  <a:pt x="1336431" y="184000"/>
                </a:cubicBezTo>
                <a:cubicBezTo>
                  <a:pt x="1329799" y="170737"/>
                  <a:pt x="1331856" y="153189"/>
                  <a:pt x="1322363" y="141797"/>
                </a:cubicBezTo>
                <a:cubicBezTo>
                  <a:pt x="1307353" y="123785"/>
                  <a:pt x="1284105" y="114604"/>
                  <a:pt x="1266093" y="99594"/>
                </a:cubicBezTo>
                <a:cubicBezTo>
                  <a:pt x="1238724" y="76786"/>
                  <a:pt x="1232775" y="56785"/>
                  <a:pt x="1195754" y="43323"/>
                </a:cubicBezTo>
                <a:cubicBezTo>
                  <a:pt x="1125531" y="17787"/>
                  <a:pt x="1057621" y="11532"/>
                  <a:pt x="984739" y="1120"/>
                </a:cubicBezTo>
                <a:cubicBezTo>
                  <a:pt x="738469" y="9064"/>
                  <a:pt x="661936" y="-19191"/>
                  <a:pt x="492370" y="29256"/>
                </a:cubicBezTo>
                <a:cubicBezTo>
                  <a:pt x="478112" y="33330"/>
                  <a:pt x="464235" y="38634"/>
                  <a:pt x="450167" y="43323"/>
                </a:cubicBezTo>
                <a:cubicBezTo>
                  <a:pt x="445478" y="62080"/>
                  <a:pt x="440293" y="80720"/>
                  <a:pt x="436099" y="99594"/>
                </a:cubicBezTo>
                <a:cubicBezTo>
                  <a:pt x="430912" y="122935"/>
                  <a:pt x="427830" y="146736"/>
                  <a:pt x="422031" y="169932"/>
                </a:cubicBezTo>
                <a:cubicBezTo>
                  <a:pt x="418434" y="184318"/>
                  <a:pt x="407963" y="212136"/>
                  <a:pt x="407963" y="21213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74850" y="5529263"/>
            <a:ext cx="1574800" cy="787400"/>
          </a:xfrm>
          <a:custGeom>
            <a:avLst/>
            <a:gdLst>
              <a:gd name="connsiteX0" fmla="*/ 1223889 w 1575582"/>
              <a:gd name="connsiteY0" fmla="*/ 84406 h 787791"/>
              <a:gd name="connsiteX1" fmla="*/ 1069145 w 1575582"/>
              <a:gd name="connsiteY1" fmla="*/ 42203 h 787791"/>
              <a:gd name="connsiteX2" fmla="*/ 1012874 w 1575582"/>
              <a:gd name="connsiteY2" fmla="*/ 28135 h 787791"/>
              <a:gd name="connsiteX3" fmla="*/ 422031 w 1575582"/>
              <a:gd name="connsiteY3" fmla="*/ 0 h 787791"/>
              <a:gd name="connsiteX4" fmla="*/ 225083 w 1575582"/>
              <a:gd name="connsiteY4" fmla="*/ 14068 h 787791"/>
              <a:gd name="connsiteX5" fmla="*/ 154745 w 1575582"/>
              <a:gd name="connsiteY5" fmla="*/ 70339 h 787791"/>
              <a:gd name="connsiteX6" fmla="*/ 112542 w 1575582"/>
              <a:gd name="connsiteY6" fmla="*/ 84406 h 787791"/>
              <a:gd name="connsiteX7" fmla="*/ 14068 w 1575582"/>
              <a:gd name="connsiteY7" fmla="*/ 196948 h 787791"/>
              <a:gd name="connsiteX8" fmla="*/ 0 w 1575582"/>
              <a:gd name="connsiteY8" fmla="*/ 239151 h 787791"/>
              <a:gd name="connsiteX9" fmla="*/ 14068 w 1575582"/>
              <a:gd name="connsiteY9" fmla="*/ 365760 h 787791"/>
              <a:gd name="connsiteX10" fmla="*/ 112542 w 1575582"/>
              <a:gd name="connsiteY10" fmla="*/ 464234 h 787791"/>
              <a:gd name="connsiteX11" fmla="*/ 154745 w 1575582"/>
              <a:gd name="connsiteY11" fmla="*/ 506437 h 787791"/>
              <a:gd name="connsiteX12" fmla="*/ 239151 w 1575582"/>
              <a:gd name="connsiteY12" fmla="*/ 534572 h 787791"/>
              <a:gd name="connsiteX13" fmla="*/ 295422 w 1575582"/>
              <a:gd name="connsiteY13" fmla="*/ 604911 h 787791"/>
              <a:gd name="connsiteX14" fmla="*/ 337625 w 1575582"/>
              <a:gd name="connsiteY14" fmla="*/ 618979 h 787791"/>
              <a:gd name="connsiteX15" fmla="*/ 393896 w 1575582"/>
              <a:gd name="connsiteY15" fmla="*/ 661182 h 787791"/>
              <a:gd name="connsiteX16" fmla="*/ 478302 w 1575582"/>
              <a:gd name="connsiteY16" fmla="*/ 689317 h 787791"/>
              <a:gd name="connsiteX17" fmla="*/ 661182 w 1575582"/>
              <a:gd name="connsiteY17" fmla="*/ 745588 h 787791"/>
              <a:gd name="connsiteX18" fmla="*/ 731520 w 1575582"/>
              <a:gd name="connsiteY18" fmla="*/ 759655 h 787791"/>
              <a:gd name="connsiteX19" fmla="*/ 956603 w 1575582"/>
              <a:gd name="connsiteY19" fmla="*/ 773723 h 787791"/>
              <a:gd name="connsiteX20" fmla="*/ 1125416 w 1575582"/>
              <a:gd name="connsiteY20" fmla="*/ 787791 h 787791"/>
              <a:gd name="connsiteX21" fmla="*/ 1364566 w 1575582"/>
              <a:gd name="connsiteY21" fmla="*/ 745588 h 787791"/>
              <a:gd name="connsiteX22" fmla="*/ 1406769 w 1575582"/>
              <a:gd name="connsiteY22" fmla="*/ 731520 h 787791"/>
              <a:gd name="connsiteX23" fmla="*/ 1448972 w 1575582"/>
              <a:gd name="connsiteY23" fmla="*/ 703385 h 787791"/>
              <a:gd name="connsiteX24" fmla="*/ 1519311 w 1575582"/>
              <a:gd name="connsiteY24" fmla="*/ 633046 h 787791"/>
              <a:gd name="connsiteX25" fmla="*/ 1547446 w 1575582"/>
              <a:gd name="connsiteY25" fmla="*/ 548640 h 787791"/>
              <a:gd name="connsiteX26" fmla="*/ 1561514 w 1575582"/>
              <a:gd name="connsiteY26" fmla="*/ 506437 h 787791"/>
              <a:gd name="connsiteX27" fmla="*/ 1575582 w 1575582"/>
              <a:gd name="connsiteY27" fmla="*/ 379828 h 787791"/>
              <a:gd name="connsiteX28" fmla="*/ 1561514 w 1575582"/>
              <a:gd name="connsiteY28" fmla="*/ 225083 h 787791"/>
              <a:gd name="connsiteX29" fmla="*/ 1547446 w 1575582"/>
              <a:gd name="connsiteY29" fmla="*/ 182880 h 787791"/>
              <a:gd name="connsiteX30" fmla="*/ 1378634 w 1575582"/>
              <a:gd name="connsiteY30" fmla="*/ 98474 h 787791"/>
              <a:gd name="connsiteX31" fmla="*/ 1237957 w 1575582"/>
              <a:gd name="connsiteY31" fmla="*/ 84406 h 787791"/>
              <a:gd name="connsiteX32" fmla="*/ 1195754 w 1575582"/>
              <a:gd name="connsiteY32" fmla="*/ 70339 h 787791"/>
              <a:gd name="connsiteX33" fmla="*/ 1167619 w 1575582"/>
              <a:gd name="connsiteY33" fmla="*/ 42203 h 787791"/>
              <a:gd name="connsiteX34" fmla="*/ 1026942 w 1575582"/>
              <a:gd name="connsiteY34" fmla="*/ 14068 h 7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75582" h="787791">
                <a:moveTo>
                  <a:pt x="1223889" y="84406"/>
                </a:moveTo>
                <a:cubicBezTo>
                  <a:pt x="1110937" y="39226"/>
                  <a:pt x="1196679" y="67710"/>
                  <a:pt x="1069145" y="42203"/>
                </a:cubicBezTo>
                <a:cubicBezTo>
                  <a:pt x="1050186" y="38411"/>
                  <a:pt x="1032167" y="29393"/>
                  <a:pt x="1012874" y="28135"/>
                </a:cubicBezTo>
                <a:cubicBezTo>
                  <a:pt x="816121" y="15303"/>
                  <a:pt x="422031" y="0"/>
                  <a:pt x="422031" y="0"/>
                </a:cubicBezTo>
                <a:cubicBezTo>
                  <a:pt x="356382" y="4689"/>
                  <a:pt x="289898" y="2630"/>
                  <a:pt x="225083" y="14068"/>
                </a:cubicBezTo>
                <a:cubicBezTo>
                  <a:pt x="185193" y="21107"/>
                  <a:pt x="184363" y="52568"/>
                  <a:pt x="154745" y="70339"/>
                </a:cubicBezTo>
                <a:cubicBezTo>
                  <a:pt x="142030" y="77968"/>
                  <a:pt x="126610" y="79717"/>
                  <a:pt x="112542" y="84406"/>
                </a:cubicBezTo>
                <a:cubicBezTo>
                  <a:pt x="75871" y="121077"/>
                  <a:pt x="37333" y="150419"/>
                  <a:pt x="14068" y="196948"/>
                </a:cubicBezTo>
                <a:cubicBezTo>
                  <a:pt x="7436" y="210211"/>
                  <a:pt x="4689" y="225083"/>
                  <a:pt x="0" y="239151"/>
                </a:cubicBezTo>
                <a:cubicBezTo>
                  <a:pt x="4689" y="281354"/>
                  <a:pt x="-2659" y="326731"/>
                  <a:pt x="14068" y="365760"/>
                </a:cubicBezTo>
                <a:cubicBezTo>
                  <a:pt x="14072" y="365769"/>
                  <a:pt x="92845" y="444537"/>
                  <a:pt x="112542" y="464234"/>
                </a:cubicBezTo>
                <a:cubicBezTo>
                  <a:pt x="126610" y="478302"/>
                  <a:pt x="135871" y="500146"/>
                  <a:pt x="154745" y="506437"/>
                </a:cubicBezTo>
                <a:lnTo>
                  <a:pt x="239151" y="534572"/>
                </a:lnTo>
                <a:cubicBezTo>
                  <a:pt x="251931" y="553742"/>
                  <a:pt x="273149" y="591547"/>
                  <a:pt x="295422" y="604911"/>
                </a:cubicBezTo>
                <a:cubicBezTo>
                  <a:pt x="308137" y="612540"/>
                  <a:pt x="323557" y="614290"/>
                  <a:pt x="337625" y="618979"/>
                </a:cubicBezTo>
                <a:cubicBezTo>
                  <a:pt x="356382" y="633047"/>
                  <a:pt x="372925" y="650697"/>
                  <a:pt x="393896" y="661182"/>
                </a:cubicBezTo>
                <a:cubicBezTo>
                  <a:pt x="420422" y="674445"/>
                  <a:pt x="478302" y="689317"/>
                  <a:pt x="478302" y="689317"/>
                </a:cubicBezTo>
                <a:cubicBezTo>
                  <a:pt x="556434" y="767449"/>
                  <a:pt x="494538" y="723369"/>
                  <a:pt x="661182" y="745588"/>
                </a:cubicBezTo>
                <a:cubicBezTo>
                  <a:pt x="684883" y="748748"/>
                  <a:pt x="707717" y="757388"/>
                  <a:pt x="731520" y="759655"/>
                </a:cubicBezTo>
                <a:cubicBezTo>
                  <a:pt x="806355" y="766782"/>
                  <a:pt x="881620" y="768367"/>
                  <a:pt x="956603" y="773723"/>
                </a:cubicBezTo>
                <a:cubicBezTo>
                  <a:pt x="1012926" y="777746"/>
                  <a:pt x="1069145" y="783102"/>
                  <a:pt x="1125416" y="787791"/>
                </a:cubicBezTo>
                <a:cubicBezTo>
                  <a:pt x="1309692" y="771038"/>
                  <a:pt x="1231026" y="790101"/>
                  <a:pt x="1364566" y="745588"/>
                </a:cubicBezTo>
                <a:cubicBezTo>
                  <a:pt x="1378634" y="740899"/>
                  <a:pt x="1394431" y="739745"/>
                  <a:pt x="1406769" y="731520"/>
                </a:cubicBezTo>
                <a:cubicBezTo>
                  <a:pt x="1420837" y="722142"/>
                  <a:pt x="1436248" y="714518"/>
                  <a:pt x="1448972" y="703385"/>
                </a:cubicBezTo>
                <a:cubicBezTo>
                  <a:pt x="1473926" y="681550"/>
                  <a:pt x="1519311" y="633046"/>
                  <a:pt x="1519311" y="633046"/>
                </a:cubicBezTo>
                <a:lnTo>
                  <a:pt x="1547446" y="548640"/>
                </a:lnTo>
                <a:lnTo>
                  <a:pt x="1561514" y="506437"/>
                </a:lnTo>
                <a:cubicBezTo>
                  <a:pt x="1566203" y="464234"/>
                  <a:pt x="1575582" y="422291"/>
                  <a:pt x="1575582" y="379828"/>
                </a:cubicBezTo>
                <a:cubicBezTo>
                  <a:pt x="1575582" y="328034"/>
                  <a:pt x="1568839" y="276357"/>
                  <a:pt x="1561514" y="225083"/>
                </a:cubicBezTo>
                <a:cubicBezTo>
                  <a:pt x="1559417" y="210403"/>
                  <a:pt x="1557931" y="193365"/>
                  <a:pt x="1547446" y="182880"/>
                </a:cubicBezTo>
                <a:cubicBezTo>
                  <a:pt x="1513197" y="148631"/>
                  <a:pt x="1429487" y="103559"/>
                  <a:pt x="1378634" y="98474"/>
                </a:cubicBezTo>
                <a:lnTo>
                  <a:pt x="1237957" y="84406"/>
                </a:lnTo>
                <a:cubicBezTo>
                  <a:pt x="1223889" y="79717"/>
                  <a:pt x="1208469" y="77968"/>
                  <a:pt x="1195754" y="70339"/>
                </a:cubicBezTo>
                <a:cubicBezTo>
                  <a:pt x="1184381" y="63515"/>
                  <a:pt x="1179482" y="48134"/>
                  <a:pt x="1167619" y="42203"/>
                </a:cubicBezTo>
                <a:cubicBezTo>
                  <a:pt x="1099486" y="8137"/>
                  <a:pt x="1091323" y="14068"/>
                  <a:pt x="1026942" y="1406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7" descr="Luoc do mot so dao va quan dao Viet N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0"/>
            <a:ext cx="4800600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2895600" y="5486400"/>
            <a:ext cx="228600" cy="22860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5257800" y="5410200"/>
            <a:ext cx="228600" cy="22860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5334000" y="3352800"/>
            <a:ext cx="228600" cy="22860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4343400" y="1295400"/>
            <a:ext cx="228600" cy="22860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>
            <a:off x="4876800" y="914400"/>
            <a:ext cx="228600" cy="22860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181600" y="914400"/>
            <a:ext cx="17526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Đ.Cái Bầu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3276600" y="1219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Đ.Cát Bà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562600" y="3352800"/>
            <a:ext cx="11430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Đ.Lí Sơn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410200" y="5257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Đ.Phú Quý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4267200" y="5867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 Đảo</a:t>
            </a:r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4114800" y="6019800"/>
            <a:ext cx="228600" cy="22860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2209800" y="5715000"/>
            <a:ext cx="14478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Đ.Phú Quốc</a:t>
            </a:r>
          </a:p>
        </p:txBody>
      </p:sp>
      <p:sp>
        <p:nvSpPr>
          <p:cNvPr id="13334" name="AutoShape 22"/>
          <p:cNvSpPr>
            <a:spLocks noChangeArrowheads="1"/>
          </p:cNvSpPr>
          <p:nvPr/>
        </p:nvSpPr>
        <p:spPr bwMode="auto">
          <a:xfrm>
            <a:off x="4876800" y="1295400"/>
            <a:ext cx="228600" cy="22860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14925" y="1219200"/>
            <a:ext cx="180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Đ. Bạch Long Vĩ</a:t>
            </a:r>
          </a:p>
        </p:txBody>
      </p:sp>
      <p:sp>
        <p:nvSpPr>
          <p:cNvPr id="13341" name="AutoShape 29"/>
          <p:cNvSpPr>
            <a:spLocks noChangeArrowheads="1"/>
          </p:cNvSpPr>
          <p:nvPr/>
        </p:nvSpPr>
        <p:spPr bwMode="auto">
          <a:xfrm>
            <a:off x="4495800" y="2590800"/>
            <a:ext cx="228600" cy="22860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4724400" y="2514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Đ. Cồn Cỏ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/>
      <p:bldP spid="13326" grpId="0"/>
      <p:bldP spid="13327" grpId="0"/>
      <p:bldP spid="13328" grpId="0"/>
      <p:bldP spid="13329" grpId="0"/>
      <p:bldP spid="13330" grpId="0" animBg="1"/>
      <p:bldP spid="13331" grpId="0"/>
      <p:bldP spid="13334" grpId="0" animBg="1"/>
      <p:bldP spid="13339" grpId="0"/>
      <p:bldP spid="13341" grpId="0" animBg="1"/>
      <p:bldP spid="133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323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2300" y="6350"/>
            <a:ext cx="471170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" y="3886200"/>
            <a:ext cx="43942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86200"/>
            <a:ext cx="454342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4288"/>
            <a:ext cx="4481513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6438" y="14288"/>
            <a:ext cx="4627562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3581400"/>
            <a:ext cx="4481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54" y="3581400"/>
            <a:ext cx="4643612" cy="3270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7" descr="Luoc do mot so dao va quan dao Viet N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0"/>
            <a:ext cx="4800600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6172200" y="2590800"/>
            <a:ext cx="914400" cy="838200"/>
          </a:xfrm>
          <a:prstGeom prst="star16">
            <a:avLst>
              <a:gd name="adj" fmla="val 37500"/>
            </a:avLst>
          </a:prstGeom>
          <a:noFill/>
          <a:ln w="349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AutoShape 21"/>
          <p:cNvSpPr>
            <a:spLocks noChangeArrowheads="1"/>
          </p:cNvSpPr>
          <p:nvPr/>
        </p:nvSpPr>
        <p:spPr bwMode="auto">
          <a:xfrm>
            <a:off x="6172200" y="5791200"/>
            <a:ext cx="914400" cy="1066800"/>
          </a:xfrm>
          <a:prstGeom prst="star16">
            <a:avLst>
              <a:gd name="adj" fmla="val 37500"/>
            </a:avLst>
          </a:prstGeom>
          <a:noFill/>
          <a:ln w="349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24384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9000" y="556980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3" grpId="0" animBg="1"/>
      <p:bldP spid="2" grpId="0" animBg="1"/>
      <p:bldP spid="3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377</Words>
  <PresentationFormat>On-screen Show (4:3)</PresentationFormat>
  <Paragraphs>74</Paragraphs>
  <Slides>26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Office Theme</vt:lpstr>
      <vt:lpstr>1_Office Theme</vt:lpstr>
      <vt:lpstr>Default Design</vt:lpstr>
      <vt:lpstr>Edge</vt:lpstr>
      <vt:lpstr>1_Default Design</vt:lpstr>
      <vt:lpstr>3_Default Design</vt:lpstr>
      <vt:lpstr>2_Default Design</vt:lpstr>
      <vt:lpstr>4_Default Design</vt:lpstr>
      <vt:lpstr>5_Default Design</vt:lpstr>
      <vt:lpstr>6_Default Design</vt:lpstr>
      <vt:lpstr>8_Default Design</vt:lpstr>
      <vt:lpstr>9_Default Design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VnTeach.Com</dc:creator>
  <cp:keywords>VnTeach.Com</cp:keywords>
  <dcterms:created xsi:type="dcterms:W3CDTF">2018-03-14T05:13:12Z</dcterms:created>
  <dcterms:modified xsi:type="dcterms:W3CDTF">2019-03-22T06:44:14Z</dcterms:modified>
</cp:coreProperties>
</file>