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3" r:id="rId46"/>
    <p:sldId id="302" r:id="rId47"/>
    <p:sldId id="300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77C"/>
    <a:srgbClr val="E7694B"/>
    <a:srgbClr val="FFD13F"/>
    <a:srgbClr val="D55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69211" autoAdjust="0"/>
  </p:normalViewPr>
  <p:slideViewPr>
    <p:cSldViewPr>
      <p:cViewPr varScale="1">
        <p:scale>
          <a:sx n="48" d="100"/>
          <a:sy n="48" d="100"/>
        </p:scale>
        <p:origin x="7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33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17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9.png"/><Relationship Id="rId5" Type="http://schemas.openxmlformats.org/officeDocument/2006/relationships/image" Target="../media/image11.sv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svg"/><Relationship Id="rId7" Type="http://schemas.openxmlformats.org/officeDocument/2006/relationships/image" Target="../media/image1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2.png"/><Relationship Id="rId4" Type="http://schemas.openxmlformats.org/officeDocument/2006/relationships/image" Target="../media/image4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sv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10" Type="http://schemas.openxmlformats.org/officeDocument/2006/relationships/image" Target="../media/image53.png"/><Relationship Id="rId4" Type="http://schemas.openxmlformats.org/officeDocument/2006/relationships/image" Target="../media/image21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5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3" Type="http://schemas.openxmlformats.org/officeDocument/2006/relationships/image" Target="../media/image67.svg"/><Relationship Id="rId7" Type="http://schemas.openxmlformats.org/officeDocument/2006/relationships/image" Target="../media/image17.svg"/><Relationship Id="rId12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image" Target="../media/image55.sv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2.png"/><Relationship Id="rId5" Type="http://schemas.openxmlformats.org/officeDocument/2006/relationships/image" Target="../media/image55.svg"/><Relationship Id="rId10" Type="http://schemas.openxmlformats.org/officeDocument/2006/relationships/image" Target="../media/image33.sv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4.png"/><Relationship Id="rId5" Type="http://schemas.openxmlformats.org/officeDocument/2006/relationships/image" Target="../media/image17.svg"/><Relationship Id="rId10" Type="http://schemas.openxmlformats.org/officeDocument/2006/relationships/image" Target="../media/image73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10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2.svg"/><Relationship Id="rId5" Type="http://schemas.openxmlformats.org/officeDocument/2006/relationships/image" Target="../media/image17.sv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7.svg"/><Relationship Id="rId10" Type="http://schemas.openxmlformats.org/officeDocument/2006/relationships/image" Target="../media/image7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svg"/><Relationship Id="rId7" Type="http://schemas.openxmlformats.org/officeDocument/2006/relationships/image" Target="../media/image5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6.png"/><Relationship Id="rId5" Type="http://schemas.openxmlformats.org/officeDocument/2006/relationships/image" Target="../media/image67.svg"/><Relationship Id="rId10" Type="http://schemas.openxmlformats.org/officeDocument/2006/relationships/image" Target="../media/image2.png"/><Relationship Id="rId4" Type="http://schemas.openxmlformats.org/officeDocument/2006/relationships/image" Target="../media/image66.png"/><Relationship Id="rId9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9.png"/><Relationship Id="rId5" Type="http://schemas.openxmlformats.org/officeDocument/2006/relationships/image" Target="../media/image17.svg"/><Relationship Id="rId10" Type="http://schemas.openxmlformats.org/officeDocument/2006/relationships/image" Target="../media/image88.png"/><Relationship Id="rId4" Type="http://schemas.openxmlformats.org/officeDocument/2006/relationships/image" Target="../media/image16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10" Type="http://schemas.openxmlformats.org/officeDocument/2006/relationships/image" Target="../media/image91.png"/><Relationship Id="rId4" Type="http://schemas.openxmlformats.org/officeDocument/2006/relationships/image" Target="../media/image16.pn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2.png"/><Relationship Id="rId5" Type="http://schemas.openxmlformats.org/officeDocument/2006/relationships/image" Target="../media/image55.svg"/><Relationship Id="rId10" Type="http://schemas.openxmlformats.org/officeDocument/2006/relationships/image" Target="../media/image33.sv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4.png"/><Relationship Id="rId5" Type="http://schemas.openxmlformats.org/officeDocument/2006/relationships/image" Target="../media/image17.svg"/><Relationship Id="rId10" Type="http://schemas.openxmlformats.org/officeDocument/2006/relationships/image" Target="../media/image93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1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7.png"/><Relationship Id="rId3" Type="http://schemas.openxmlformats.org/officeDocument/2006/relationships/image" Target="../media/image96.png"/><Relationship Id="rId7" Type="http://schemas.openxmlformats.org/officeDocument/2006/relationships/image" Target="../media/image55.svg"/><Relationship Id="rId12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1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7.svg"/><Relationship Id="rId10" Type="http://schemas.openxmlformats.org/officeDocument/2006/relationships/image" Target="../media/image98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sv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svg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7.sv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6868" y="4815622"/>
            <a:ext cx="5185207" cy="6342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4276" r="6363"/>
          <a:stretch>
            <a:fillRect/>
          </a:stretch>
        </p:blipFill>
        <p:spPr>
          <a:xfrm>
            <a:off x="11233161" y="-421699"/>
            <a:ext cx="7723577" cy="12084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47998" y="4241981"/>
            <a:ext cx="5608740" cy="6860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00100" y="685800"/>
            <a:ext cx="16687800" cy="8915399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1E7EE27-E78B-C31D-AB07-1329E0EF458F}"/>
              </a:ext>
            </a:extLst>
          </p:cNvPr>
          <p:cNvSpPr txBox="1"/>
          <p:nvPr/>
        </p:nvSpPr>
        <p:spPr>
          <a:xfrm>
            <a:off x="3238500" y="2441414"/>
            <a:ext cx="118110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l="35311" t="812" b="9557"/>
          <a:stretch>
            <a:fillRect/>
          </a:stretch>
        </p:blipFill>
        <p:spPr>
          <a:xfrm>
            <a:off x="0" y="6289652"/>
            <a:ext cx="3100335" cy="39897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5689">
            <a:off x="13847180" y="6540249"/>
            <a:ext cx="4488551" cy="37311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16113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69310" y="73750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6004" y="4734239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91575" y="3723960"/>
            <a:ext cx="1150421" cy="1010279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D442C50-69BD-026D-1349-220EE7ED4ABF}"/>
              </a:ext>
            </a:extLst>
          </p:cNvPr>
          <p:cNvSpPr txBox="1"/>
          <p:nvPr/>
        </p:nvSpPr>
        <p:spPr>
          <a:xfrm>
            <a:off x="1550167" y="852075"/>
            <a:ext cx="1077267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906A8E9A-CE8D-FF1D-E2E6-6272593C9AB3}"/>
                  </a:ext>
                </a:extLst>
              </p:cNvPr>
              <p:cNvSpPr txBox="1"/>
              <p:nvPr/>
            </p:nvSpPr>
            <p:spPr>
              <a:xfrm>
                <a:off x="1496425" y="2154104"/>
                <a:ext cx="13276006" cy="226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906A8E9A-CE8D-FF1D-E2E6-6272593C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25" y="2154104"/>
                <a:ext cx="13276006" cy="2260619"/>
              </a:xfrm>
              <a:prstGeom prst="rect">
                <a:avLst/>
              </a:prstGeom>
              <a:blipFill>
                <a:blip r:embed="rId11"/>
                <a:stretch>
                  <a:fillRect l="-1837" r="-1882" b="-1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345D9C1-9C64-25C6-F0B5-29D60A392C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5" t="1420" r="2003" b="59716"/>
          <a:stretch/>
        </p:blipFill>
        <p:spPr>
          <a:xfrm>
            <a:off x="4753896" y="4889284"/>
            <a:ext cx="8657303" cy="439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52800" y="-14859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6709" y="111418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8933" y="665403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9057" y="8569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35535" y="8719094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78000" y="6894178"/>
            <a:ext cx="4170682" cy="2789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0E243E-C8E7-BFE2-6C72-ECFD8B4256FC}"/>
                  </a:ext>
                </a:extLst>
              </p:cNvPr>
              <p:cNvSpPr txBox="1"/>
              <p:nvPr/>
            </p:nvSpPr>
            <p:spPr>
              <a:xfrm>
                <a:off x="2762250" y="405423"/>
                <a:ext cx="12706350" cy="7589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000" b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0E243E-C8E7-BFE2-6C72-ECFD8B425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405423"/>
                <a:ext cx="12706350" cy="7589322"/>
              </a:xfrm>
              <a:prstGeom prst="rect">
                <a:avLst/>
              </a:prstGeom>
              <a:blipFill>
                <a:blip r:embed="rId11"/>
                <a:stretch>
                  <a:fillRect l="-1535" r="-1679" b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5B89928-9841-79C9-611E-B5F123B4A958}"/>
                  </a:ext>
                </a:extLst>
              </p:cNvPr>
              <p:cNvSpPr txBox="1"/>
              <p:nvPr/>
            </p:nvSpPr>
            <p:spPr>
              <a:xfrm>
                <a:off x="2762250" y="8035008"/>
                <a:ext cx="12763500" cy="2015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Quy</a:t>
                </a:r>
                <a:r>
                  <a:rPr lang="en-US" sz="40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ước</a:t>
                </a:r>
                <a:r>
                  <a:rPr lang="en-US" sz="40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5B89928-9841-79C9-611E-B5F123B4A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8035008"/>
                <a:ext cx="12763500" cy="2015680"/>
              </a:xfrm>
              <a:prstGeom prst="rect">
                <a:avLst/>
              </a:prstGeom>
              <a:blipFill>
                <a:blip r:embed="rId12"/>
                <a:stretch>
                  <a:fillRect l="-1671" r="-1194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03750" flipH="1">
            <a:off x="15433417" y="-184780"/>
            <a:ext cx="2808549" cy="33041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200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83008" y="836171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3385532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37579" y="51435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34276" t="4747" b="4747"/>
          <a:stretch>
            <a:fillRect/>
          </a:stretch>
        </p:blipFill>
        <p:spPr>
          <a:xfrm>
            <a:off x="-436406" y="8561085"/>
            <a:ext cx="2928261" cy="3745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F314AD6-843A-9B43-0787-7378289DF213}"/>
                  </a:ext>
                </a:extLst>
              </p:cNvPr>
              <p:cNvSpPr txBox="1"/>
              <p:nvPr/>
            </p:nvSpPr>
            <p:spPr>
              <a:xfrm>
                <a:off x="1750196" y="903127"/>
                <a:ext cx="14787608" cy="8406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 ý: </a:t>
                </a:r>
                <a:endPara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F314AD6-843A-9B43-0787-7378289DF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96" y="903127"/>
                <a:ext cx="14787608" cy="8406981"/>
              </a:xfrm>
              <a:prstGeom prst="rect">
                <a:avLst/>
              </a:prstGeom>
              <a:blipFill>
                <a:blip r:embed="rId11"/>
                <a:stretch>
                  <a:fillRect l="-1319" r="-1484" b="-2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7312" y="6612944"/>
            <a:ext cx="1150421" cy="10102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11600" y="13335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766" t="5226" r="766"/>
          <a:stretch>
            <a:fillRect/>
          </a:stretch>
        </p:blipFill>
        <p:spPr>
          <a:xfrm rot="909958">
            <a:off x="-316168" y="59834"/>
            <a:ext cx="3555894" cy="7959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00FDEAA-046E-F234-0858-B33625954074}"/>
                  </a:ext>
                </a:extLst>
              </p:cNvPr>
              <p:cNvSpPr txBox="1"/>
              <p:nvPr/>
            </p:nvSpPr>
            <p:spPr>
              <a:xfrm>
                <a:off x="3100335" y="1228133"/>
                <a:ext cx="13030201" cy="7830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ý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Chú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ý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00FDEAA-046E-F234-0858-B33625954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335" y="1228133"/>
                <a:ext cx="13030201" cy="7830733"/>
              </a:xfrm>
              <a:prstGeom prst="rect">
                <a:avLst/>
              </a:prstGeom>
              <a:blipFill>
                <a:blip r:embed="rId10"/>
                <a:stretch>
                  <a:fillRect l="-1685" r="-2761" b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 l="34276" t="4747" b="4747"/>
          <a:stretch>
            <a:fillRect/>
          </a:stretch>
        </p:blipFill>
        <p:spPr>
          <a:xfrm>
            <a:off x="-834331" y="7235708"/>
            <a:ext cx="4243024" cy="54266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 l="34276" t="4747" b="4747"/>
          <a:stretch>
            <a:fillRect/>
          </a:stretch>
        </p:blipFill>
        <p:spPr>
          <a:xfrm>
            <a:off x="15700381" y="-699757"/>
            <a:ext cx="3522833" cy="4505596"/>
          </a:xfrm>
          <a:prstGeom prst="rect">
            <a:avLst/>
          </a:prstGeom>
        </p:spPr>
      </p:pic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FB38FD0C-D85F-1C4F-CD43-196A0ACA56C3}"/>
              </a:ext>
            </a:extLst>
          </p:cNvPr>
          <p:cNvSpPr/>
          <p:nvPr/>
        </p:nvSpPr>
        <p:spPr>
          <a:xfrm>
            <a:off x="7429500" y="419100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777BCE1-A100-15AC-9A27-2576E89AE375}"/>
                  </a:ext>
                </a:extLst>
              </p:cNvPr>
              <p:cNvSpPr txBox="1"/>
              <p:nvPr/>
            </p:nvSpPr>
            <p:spPr>
              <a:xfrm>
                <a:off x="1752284" y="2118248"/>
                <a:ext cx="14783432" cy="2095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777BCE1-A100-15AC-9A27-2576E89AE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284" y="2118248"/>
                <a:ext cx="14783432" cy="2095189"/>
              </a:xfrm>
              <a:prstGeom prst="rect">
                <a:avLst/>
              </a:prstGeom>
              <a:blipFill>
                <a:blip r:embed="rId8"/>
                <a:stretch>
                  <a:fillRect l="-1649" r="-660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B3455C7-CC1B-C805-8D3C-1022BE056F68}"/>
              </a:ext>
            </a:extLst>
          </p:cNvPr>
          <p:cNvSpPr txBox="1"/>
          <p:nvPr/>
        </p:nvSpPr>
        <p:spPr>
          <a:xfrm>
            <a:off x="7391400" y="4570411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5FBA37A-F997-A28D-052A-A5BFFA4891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12963" r="3746" b="59041"/>
          <a:stretch/>
        </p:blipFill>
        <p:spPr>
          <a:xfrm>
            <a:off x="838200" y="5245447"/>
            <a:ext cx="6021005" cy="455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DA8B7-8965-F74E-6D07-81C712BAB34F}"/>
                  </a:ext>
                </a:extLst>
              </p:cNvPr>
              <p:cNvSpPr txBox="1"/>
              <p:nvPr/>
            </p:nvSpPr>
            <p:spPr>
              <a:xfrm>
                <a:off x="7459980" y="5390331"/>
                <a:ext cx="10248901" cy="3690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𝑂𝐶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𝐵𝐴𝑂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DA8B7-8965-F74E-6D07-81C712BAB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980" y="5390331"/>
                <a:ext cx="10248901" cy="3690754"/>
              </a:xfrm>
              <a:prstGeom prst="rect">
                <a:avLst/>
              </a:prstGeom>
              <a:blipFill>
                <a:blip r:embed="rId10"/>
                <a:stretch>
                  <a:fillRect l="-2142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4276" t="9227" b="9227"/>
          <a:stretch>
            <a:fillRect/>
          </a:stretch>
        </p:blipFill>
        <p:spPr>
          <a:xfrm>
            <a:off x="-4021208" y="2294652"/>
            <a:ext cx="8814226" cy="1015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5209" y="174136"/>
            <a:ext cx="3681280" cy="4503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57200" y="5074926"/>
            <a:ext cx="4773693" cy="583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80782" y="8418994"/>
            <a:ext cx="4143271" cy="2118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293FE86-B248-8282-5BED-CE62F3757511}"/>
                  </a:ext>
                </a:extLst>
              </p:cNvPr>
              <p:cNvSpPr txBox="1"/>
              <p:nvPr/>
            </p:nvSpPr>
            <p:spPr>
              <a:xfrm>
                <a:off x="1371600" y="305166"/>
                <a:ext cx="9982200" cy="424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𝐸𝐵𝐷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=135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𝐵𝐷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135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293FE86-B248-8282-5BED-CE62F3757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05166"/>
                <a:ext cx="9982200" cy="4241033"/>
              </a:xfrm>
              <a:prstGeom prst="rect">
                <a:avLst/>
              </a:prstGeom>
              <a:blipFill>
                <a:blip r:embed="rId7"/>
                <a:stretch>
                  <a:fillRect l="-2137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5A35AC8-2D7C-4778-08B0-5FE204219F65}"/>
                  </a:ext>
                </a:extLst>
              </p:cNvPr>
              <p:cNvSpPr txBox="1"/>
              <p:nvPr/>
            </p:nvSpPr>
            <p:spPr>
              <a:xfrm>
                <a:off x="7193782" y="5022822"/>
                <a:ext cx="8320036" cy="4688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𝐵𝐸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𝑂𝐷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𝐵𝑂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𝐸𝐵𝑂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=135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𝑂𝐷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𝑂𝐷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135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5A35AC8-2D7C-4778-08B0-5FE204219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782" y="5022822"/>
                <a:ext cx="8320036" cy="4688271"/>
              </a:xfrm>
              <a:prstGeom prst="rect">
                <a:avLst/>
              </a:prstGeom>
              <a:blipFill>
                <a:blip r:embed="rId8"/>
                <a:stretch>
                  <a:fillRect l="-2564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6868" y="4815622"/>
            <a:ext cx="5185207" cy="6342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4276" r="6363"/>
          <a:stretch>
            <a:fillRect/>
          </a:stretch>
        </p:blipFill>
        <p:spPr>
          <a:xfrm>
            <a:off x="11233161" y="-421699"/>
            <a:ext cx="7723577" cy="12084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04256" y="236471"/>
            <a:ext cx="17079487" cy="9814057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13368" y="1479408"/>
            <a:ext cx="5608740" cy="6860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943D28D-8D71-9169-71B4-9C9D94E564FA}"/>
              </a:ext>
            </a:extLst>
          </p:cNvPr>
          <p:cNvSpPr/>
          <p:nvPr/>
        </p:nvSpPr>
        <p:spPr>
          <a:xfrm>
            <a:off x="7246184" y="2045741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35D307C9-146A-BA3D-4581-AC57F83D9600}"/>
                  </a:ext>
                </a:extLst>
              </p:cNvPr>
              <p:cNvSpPr txBox="1"/>
              <p:nvPr/>
            </p:nvSpPr>
            <p:spPr>
              <a:xfrm>
                <a:off x="3997724" y="4228987"/>
                <a:ext cx="10619878" cy="311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35D307C9-146A-BA3D-4581-AC57F83D9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724" y="4228987"/>
                <a:ext cx="10619878" cy="3110852"/>
              </a:xfrm>
              <a:prstGeom prst="rect">
                <a:avLst/>
              </a:prstGeom>
              <a:blipFill>
                <a:blip r:embed="rId8"/>
                <a:stretch>
                  <a:fillRect l="-2354" r="-2296" b="-8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38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87879" y="1604194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49700" y="1604194"/>
            <a:ext cx="1150421" cy="10102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9166" y="412745"/>
            <a:ext cx="13569667" cy="9461509"/>
            <a:chOff x="0" y="0"/>
            <a:chExt cx="1561533" cy="18616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646183" y="6224363"/>
            <a:ext cx="3685990" cy="450885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52452" y="647700"/>
            <a:ext cx="4161611" cy="509065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616513D-3DCE-D4F3-09F7-AD134B088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693" y="569612"/>
            <a:ext cx="8180524" cy="4508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C795AD19-BD3E-CBE5-2CDB-B7C89B084268}"/>
                  </a:ext>
                </a:extLst>
              </p:cNvPr>
              <p:cNvSpPr txBox="1"/>
              <p:nvPr/>
            </p:nvSpPr>
            <p:spPr>
              <a:xfrm>
                <a:off x="5592993" y="4818131"/>
                <a:ext cx="8227924" cy="49221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𝐶𝐵</m:t>
                            </m:r>
                          </m:e>
                        </m:acc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𝐵𝐴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𝐵𝐷</m:t>
                            </m:r>
                          </m:e>
                        </m:acc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𝐵𝐴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𝐷𝐵𝐴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C795AD19-BD3E-CBE5-2CDB-B7C89B084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993" y="4818131"/>
                <a:ext cx="8227924" cy="4922117"/>
              </a:xfrm>
              <a:prstGeom prst="rect">
                <a:avLst/>
              </a:prstGeom>
              <a:blipFill>
                <a:blip r:embed="rId9"/>
                <a:stretch>
                  <a:fillRect l="-2593" b="-3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ong bóng Lời nói: Hình bầu dục 9">
            <a:extLst>
              <a:ext uri="{FF2B5EF4-FFF2-40B4-BE49-F238E27FC236}">
                <a16:creationId xmlns:a16="http://schemas.microsoft.com/office/drawing/2014/main" id="{BEBB62EE-7F53-0F75-C307-3709178C7594}"/>
              </a:ext>
            </a:extLst>
          </p:cNvPr>
          <p:cNvSpPr/>
          <p:nvPr/>
        </p:nvSpPr>
        <p:spPr>
          <a:xfrm>
            <a:off x="2719100" y="647571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9800" y="-1485900"/>
            <a:ext cx="19278600" cy="13680982"/>
            <a:chOff x="0" y="0"/>
            <a:chExt cx="852126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316" cy="782696"/>
            </a:xfrm>
            <a:custGeom>
              <a:avLst/>
              <a:gdLst/>
              <a:ahLst/>
              <a:cxnLst/>
              <a:rect l="l" t="t" r="r" b="b"/>
              <a:pathLst>
                <a:path w="867316" h="782696">
                  <a:moveTo>
                    <a:pt x="483819" y="0"/>
                  </a:moveTo>
                  <a:cubicBezTo>
                    <a:pt x="493165" y="0"/>
                    <a:pt x="502568" y="0"/>
                    <a:pt x="511896" y="0"/>
                  </a:cubicBezTo>
                  <a:cubicBezTo>
                    <a:pt x="586267" y="13002"/>
                    <a:pt x="632745" y="56282"/>
                    <a:pt x="653915" y="127101"/>
                  </a:cubicBezTo>
                  <a:cubicBezTo>
                    <a:pt x="777904" y="117657"/>
                    <a:pt x="867316" y="251566"/>
                    <a:pt x="813112" y="382992"/>
                  </a:cubicBezTo>
                  <a:cubicBezTo>
                    <a:pt x="831381" y="410609"/>
                    <a:pt x="846622" y="441501"/>
                    <a:pt x="852126" y="482963"/>
                  </a:cubicBezTo>
                  <a:cubicBezTo>
                    <a:pt x="852126" y="494840"/>
                    <a:pt x="852126" y="506689"/>
                    <a:pt x="852126" y="518564"/>
                  </a:cubicBezTo>
                  <a:cubicBezTo>
                    <a:pt x="835723" y="624090"/>
                    <a:pt x="765139" y="695397"/>
                    <a:pt x="649259" y="676200"/>
                  </a:cubicBezTo>
                  <a:cubicBezTo>
                    <a:pt x="619444" y="730383"/>
                    <a:pt x="566391" y="782696"/>
                    <a:pt x="483836" y="777885"/>
                  </a:cubicBezTo>
                  <a:cubicBezTo>
                    <a:pt x="441164" y="774328"/>
                    <a:pt x="411479" y="753725"/>
                    <a:pt x="385487" y="728694"/>
                  </a:cubicBezTo>
                  <a:cubicBezTo>
                    <a:pt x="358111" y="749501"/>
                    <a:pt x="328463" y="765830"/>
                    <a:pt x="285625" y="766010"/>
                  </a:cubicBezTo>
                  <a:cubicBezTo>
                    <a:pt x="186518" y="766318"/>
                    <a:pt x="120220" y="686157"/>
                    <a:pt x="118613" y="576203"/>
                  </a:cubicBezTo>
                  <a:cubicBezTo>
                    <a:pt x="54901" y="550481"/>
                    <a:pt x="11749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2968" y="303293"/>
                    <a:pt x="53774" y="252154"/>
                    <a:pt x="121717" y="230475"/>
                  </a:cubicBezTo>
                  <a:cubicBezTo>
                    <a:pt x="117634" y="93137"/>
                    <a:pt x="253538" y="7320"/>
                    <a:pt x="365187" y="67825"/>
                  </a:cubicBezTo>
                  <a:cubicBezTo>
                    <a:pt x="391769" y="37905"/>
                    <a:pt x="429379" y="5272"/>
                    <a:pt x="483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26289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15579" y="3090115"/>
            <a:ext cx="1150421" cy="10102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CCF487-9E51-FB1D-644E-E6F021E7E3D8}"/>
              </a:ext>
            </a:extLst>
          </p:cNvPr>
          <p:cNvSpPr txBox="1"/>
          <p:nvPr/>
        </p:nvSpPr>
        <p:spPr>
          <a:xfrm>
            <a:off x="2762250" y="864505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0345DCF-4C56-EDAA-BE2C-CADCAE1D4D67}"/>
                  </a:ext>
                </a:extLst>
              </p:cNvPr>
              <p:cNvSpPr txBox="1"/>
              <p:nvPr/>
            </p:nvSpPr>
            <p:spPr>
              <a:xfrm>
                <a:off x="2762250" y="2066058"/>
                <a:ext cx="11544300" cy="7356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hai vectơ bất kì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số thực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nl-NL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tuỳ ý, ta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≥0,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=0⟺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0345DCF-4C56-EDAA-BE2C-CADCAE1D4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2066058"/>
                <a:ext cx="11544300" cy="7356437"/>
              </a:xfrm>
              <a:prstGeom prst="rect">
                <a:avLst/>
              </a:prstGeom>
              <a:blipFill>
                <a:blip r:embed="rId8"/>
                <a:stretch>
                  <a:fillRect l="-1848" r="-1901" b="-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0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4727" y="-47475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875316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6405" y="661288"/>
            <a:ext cx="1150421" cy="1010279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851DAF7C-46CC-164C-3E30-7EBB6E2C00B3}"/>
              </a:ext>
            </a:extLst>
          </p:cNvPr>
          <p:cNvSpPr/>
          <p:nvPr/>
        </p:nvSpPr>
        <p:spPr>
          <a:xfrm>
            <a:off x="7429500" y="474475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05710D8-D804-3490-2B33-021388E850A7}"/>
                  </a:ext>
                </a:extLst>
              </p:cNvPr>
              <p:cNvSpPr txBox="1"/>
              <p:nvPr/>
            </p:nvSpPr>
            <p:spPr>
              <a:xfrm>
                <a:off x="1751371" y="1975255"/>
                <a:ext cx="14785258" cy="3134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𝑂𝐵</m:t>
                                </m:r>
                              </m:e>
                            </m:acc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𝑂𝐴</m:t>
                                </m:r>
                              </m:e>
                            </m:acc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B05710D8-D804-3490-2B33-021388E85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371" y="1975255"/>
                <a:ext cx="14785258" cy="3134191"/>
              </a:xfrm>
              <a:prstGeom prst="rect">
                <a:avLst/>
              </a:prstGeom>
              <a:blipFill>
                <a:blip r:embed="rId8"/>
                <a:stretch>
                  <a:fillRect l="-1443" r="-2432" b="-2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8592-5AC8-35C8-B029-09A05EE20D0D}"/>
              </a:ext>
            </a:extLst>
          </p:cNvPr>
          <p:cNvSpPr txBox="1"/>
          <p:nvPr/>
        </p:nvSpPr>
        <p:spPr>
          <a:xfrm>
            <a:off x="7239000" y="560299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B32BEFD-0C29-79B7-C17D-5F1B4FF16C2F}"/>
                  </a:ext>
                </a:extLst>
              </p:cNvPr>
              <p:cNvSpPr txBox="1"/>
              <p:nvPr/>
            </p:nvSpPr>
            <p:spPr>
              <a:xfrm>
                <a:off x="2747109" y="6865982"/>
                <a:ext cx="10439400" cy="275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𝐼𝐵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𝐼𝐵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B32BEFD-0C29-79B7-C17D-5F1B4FF16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109" y="6865982"/>
                <a:ext cx="10439400" cy="2759730"/>
              </a:xfrm>
              <a:prstGeom prst="rect">
                <a:avLst/>
              </a:prstGeom>
              <a:blipFill>
                <a:blip r:embed="rId9"/>
                <a:stretch>
                  <a:fillRect l="-2103" r="-1110" b="-6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4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87879" y="1604194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49700" y="1604194"/>
            <a:ext cx="1150421" cy="101027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3356" y="5594376"/>
            <a:ext cx="4155699" cy="50834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05657" y="5352024"/>
            <a:ext cx="4161611" cy="509065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90717" y="2290119"/>
            <a:ext cx="16916399" cy="7129453"/>
            <a:chOff x="-5219" y="-38100"/>
            <a:chExt cx="1561533" cy="1877716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8" name="Freeform 8"/>
            <p:cNvSpPr/>
            <p:nvPr/>
          </p:nvSpPr>
          <p:spPr>
            <a:xfrm>
              <a:off x="-5219" y="-22074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83B32A9-5ACC-77DE-D188-01FA5F5504A9}"/>
              </a:ext>
            </a:extLst>
          </p:cNvPr>
          <p:cNvSpPr txBox="1"/>
          <p:nvPr/>
        </p:nvSpPr>
        <p:spPr>
          <a:xfrm>
            <a:off x="5867400" y="784749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296E05DE-F58F-C754-B0D8-0EE758024E1C}"/>
                  </a:ext>
                </a:extLst>
              </p:cNvPr>
              <p:cNvSpPr txBox="1"/>
              <p:nvPr/>
            </p:nvSpPr>
            <p:spPr>
              <a:xfrm>
                <a:off x="1611004" y="2751946"/>
                <a:ext cx="15065991" cy="6288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vật lí, nếu có một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tác động lên một vật tại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làm cho vật đó di chuyển một quãng đường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(Hình 63)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thì công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của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được tính theo công thức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𝑂𝑀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trong đó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gọi là cường độ của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tính bằng Newton (N),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𝑂𝑀</m:t>
                            </m:r>
                          </m:e>
                        </m:acc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độ dài của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tính bằng mét (m),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góc giữa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còn công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tính bằng Jun (J).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296E05DE-F58F-C754-B0D8-0EE758024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004" y="2751946"/>
                <a:ext cx="15065991" cy="6288966"/>
              </a:xfrm>
              <a:prstGeom prst="rect">
                <a:avLst/>
              </a:prstGeom>
              <a:blipFill>
                <a:blip r:embed="rId8"/>
                <a:stretch>
                  <a:fillRect l="-1416" r="-1416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5328" r="26878" b="5328"/>
          <a:stretch>
            <a:fillRect/>
          </a:stretch>
        </p:blipFill>
        <p:spPr>
          <a:xfrm>
            <a:off x="14960600" y="0"/>
            <a:ext cx="3327400" cy="4973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235" y="4560800"/>
            <a:ext cx="1274997" cy="1119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97000" y="723900"/>
            <a:ext cx="1274997" cy="1119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75704" y="8168752"/>
            <a:ext cx="4143271" cy="211824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29EAFBF-5B8E-5E90-EFDA-D0B5E57C29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2" t="15099" r="14363" b="47507"/>
          <a:stretch/>
        </p:blipFill>
        <p:spPr>
          <a:xfrm>
            <a:off x="1612135" y="1853241"/>
            <a:ext cx="4899225" cy="54151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4016" r="1818" b="9380"/>
          <a:stretch>
            <a:fillRect/>
          </a:stretch>
        </p:blipFill>
        <p:spPr>
          <a:xfrm>
            <a:off x="-59686" y="6342743"/>
            <a:ext cx="3102323" cy="3652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5664B9F-F65E-88E9-7442-EE8C8E65EA08}"/>
                  </a:ext>
                </a:extLst>
              </p:cNvPr>
              <p:cNvSpPr txBox="1"/>
              <p:nvPr/>
            </p:nvSpPr>
            <p:spPr>
              <a:xfrm>
                <a:off x="6948999" y="1722167"/>
                <a:ext cx="9817865" cy="750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𝑂𝐼</m:t>
                        </m:r>
                      </m:e>
                    </m:acc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𝑂𝐼</m:t>
                          </m:r>
                        </m:e>
                      </m:acc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𝑂𝐵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5664B9F-F65E-88E9-7442-EE8C8E65E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1722167"/>
                <a:ext cx="9817865" cy="7505709"/>
              </a:xfrm>
              <a:prstGeom prst="rect">
                <a:avLst/>
              </a:prstGeom>
              <a:blipFill>
                <a:blip r:embed="rId11"/>
                <a:stretch>
                  <a:fillRect l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7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7136" y="5796799"/>
            <a:ext cx="4143271" cy="2558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400" y="35433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723900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97D0E844-40C7-A9D3-9812-C7D6D1F7BD53}"/>
              </a:ext>
            </a:extLst>
          </p:cNvPr>
          <p:cNvSpPr/>
          <p:nvPr/>
        </p:nvSpPr>
        <p:spPr>
          <a:xfrm>
            <a:off x="2209800" y="972179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9EEEC28-71FE-930B-919D-28FB0D32A0BE}"/>
                  </a:ext>
                </a:extLst>
              </p:cNvPr>
              <p:cNvSpPr txBox="1"/>
              <p:nvPr/>
            </p:nvSpPr>
            <p:spPr>
              <a:xfrm>
                <a:off x="5936984" y="622706"/>
                <a:ext cx="9220200" cy="2095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9EEEC28-71FE-930B-919D-28FB0D32A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984" y="622706"/>
                <a:ext cx="9220200" cy="2095189"/>
              </a:xfrm>
              <a:prstGeom prst="rect">
                <a:avLst/>
              </a:prstGeom>
              <a:blipFill>
                <a:blip r:embed="rId11"/>
                <a:stretch>
                  <a:fillRect l="-2712" r="-1058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47677F-7DB8-96C7-7505-3275BACB69AA}"/>
              </a:ext>
            </a:extLst>
          </p:cNvPr>
          <p:cNvSpPr txBox="1"/>
          <p:nvPr/>
        </p:nvSpPr>
        <p:spPr>
          <a:xfrm>
            <a:off x="7239000" y="3746038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9EDAF48-1A1C-770E-A947-D6478A5BDB0C}"/>
                  </a:ext>
                </a:extLst>
              </p:cNvPr>
              <p:cNvSpPr txBox="1"/>
              <p:nvPr/>
            </p:nvSpPr>
            <p:spPr>
              <a:xfrm>
                <a:off x="7239000" y="5390636"/>
                <a:ext cx="8813528" cy="3370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b="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(Do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9EDAF48-1A1C-770E-A947-D6478A5BD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390636"/>
                <a:ext cx="8813528" cy="3370795"/>
              </a:xfrm>
              <a:prstGeom prst="rect">
                <a:avLst/>
              </a:prstGeom>
              <a:blipFill>
                <a:blip r:embed="rId12"/>
                <a:stretch>
                  <a:fillRect l="-283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685696A-894F-4FDC-FBCC-A129474BB9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4492619"/>
            <a:ext cx="4410075" cy="46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180" y="463836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55424" y="4762500"/>
            <a:ext cx="1150421" cy="10102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1244" y="8171828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0" y="190500"/>
            <a:ext cx="4143271" cy="2118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743D11C-4CA0-B890-EF26-A3C8334C7D2F}"/>
              </a:ext>
            </a:extLst>
          </p:cNvPr>
          <p:cNvSpPr/>
          <p:nvPr/>
        </p:nvSpPr>
        <p:spPr>
          <a:xfrm>
            <a:off x="7086600" y="1104900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DF4A14D-0BD3-A733-4E27-5272D46E628F}"/>
                  </a:ext>
                </a:extLst>
              </p:cNvPr>
              <p:cNvSpPr txBox="1"/>
              <p:nvPr/>
            </p:nvSpPr>
            <p:spPr>
              <a:xfrm>
                <a:off x="2819400" y="3138307"/>
                <a:ext cx="12649200" cy="526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Chứng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+2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DF4A14D-0BD3-A733-4E27-5272D46E6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138307"/>
                <a:ext cx="12649200" cy="5268943"/>
              </a:xfrm>
              <a:prstGeom prst="rect">
                <a:avLst/>
              </a:prstGeom>
              <a:blipFill>
                <a:blip r:embed="rId9"/>
                <a:stretch>
                  <a:fillRect l="-1976" b="-3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099" y="-18669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7467" y="840352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49149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87664" y="2395968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394FEAC-7772-CF4F-D33C-54EA857F1804}"/>
                  </a:ext>
                </a:extLst>
              </p:cNvPr>
              <p:cNvSpPr txBox="1"/>
              <p:nvPr/>
            </p:nvSpPr>
            <p:spPr>
              <a:xfrm>
                <a:off x="4228481" y="2125868"/>
                <a:ext cx="10424160" cy="7750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4000" b="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394FEAC-7772-CF4F-D33C-54EA857F1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481" y="2125868"/>
                <a:ext cx="10424160" cy="7750776"/>
              </a:xfrm>
              <a:prstGeom prst="rect">
                <a:avLst/>
              </a:prstGeom>
              <a:blipFill>
                <a:blip r:embed="rId9"/>
                <a:stretch>
                  <a:fillRect l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Bong bóng Lời nói: Hình bầu dục 13">
            <a:extLst>
              <a:ext uri="{FF2B5EF4-FFF2-40B4-BE49-F238E27FC236}">
                <a16:creationId xmlns:a16="http://schemas.microsoft.com/office/drawing/2014/main" id="{3C9566E8-6F98-D8A9-0074-F66766FDDD39}"/>
              </a:ext>
            </a:extLst>
          </p:cNvPr>
          <p:cNvSpPr/>
          <p:nvPr/>
        </p:nvSpPr>
        <p:spPr>
          <a:xfrm>
            <a:off x="7924800" y="417976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8206853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2558133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54001" y="4264944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5689">
            <a:off x="13443362" y="5510213"/>
            <a:ext cx="5038134" cy="418794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E91787-5801-FF7D-9880-58A028E15A80}"/>
              </a:ext>
            </a:extLst>
          </p:cNvPr>
          <p:cNvSpPr txBox="1"/>
          <p:nvPr/>
        </p:nvSpPr>
        <p:spPr>
          <a:xfrm>
            <a:off x="2300111" y="752137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MỘT SỐ ỨNG DỤNG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42926E-3D02-FA8E-AF0E-789F097A8926}"/>
              </a:ext>
            </a:extLst>
          </p:cNvPr>
          <p:cNvSpPr txBox="1"/>
          <p:nvPr/>
        </p:nvSpPr>
        <p:spPr>
          <a:xfrm>
            <a:off x="2300111" y="1776987"/>
            <a:ext cx="1077267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AE5FF40-613B-792E-54D3-7B6D434F9F64}"/>
                  </a:ext>
                </a:extLst>
              </p:cNvPr>
              <p:cNvSpPr txBox="1"/>
              <p:nvPr/>
            </p:nvSpPr>
            <p:spPr>
              <a:xfrm>
                <a:off x="2300111" y="3147205"/>
                <a:ext cx="11974775" cy="4907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4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4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như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effectLst/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  <m:sup>
                            <m:r>
                              <a:rPr lang="en-US" sz="44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AE5FF40-613B-792E-54D3-7B6D434F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111" y="3147205"/>
                <a:ext cx="11974775" cy="4907497"/>
              </a:xfrm>
              <a:prstGeom prst="rect">
                <a:avLst/>
              </a:prstGeom>
              <a:blipFill>
                <a:blip r:embed="rId11"/>
                <a:stretch>
                  <a:fillRect l="-2036" b="-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7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91626" y="2286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4133221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0497" y="2556147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140878" y="7230837"/>
            <a:ext cx="4749658" cy="3063529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615D5752-BBF8-9BEE-3A36-50D47979F93F}"/>
              </a:ext>
            </a:extLst>
          </p:cNvPr>
          <p:cNvSpPr/>
          <p:nvPr/>
        </p:nvSpPr>
        <p:spPr>
          <a:xfrm>
            <a:off x="1533445" y="1081984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8E2984A-16D9-A1A5-B732-73E4241DFBB3}"/>
                  </a:ext>
                </a:extLst>
              </p:cNvPr>
              <p:cNvSpPr txBox="1"/>
              <p:nvPr/>
            </p:nvSpPr>
            <p:spPr>
              <a:xfrm>
                <a:off x="5282221" y="932505"/>
                <a:ext cx="1121609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Chứng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8E2984A-16D9-A1A5-B732-73E4241DF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221" y="932505"/>
                <a:ext cx="11216097" cy="2123658"/>
              </a:xfrm>
              <a:prstGeom prst="rect">
                <a:avLst/>
              </a:prstGeom>
              <a:blipFill>
                <a:blip r:embed="rId10"/>
                <a:stretch>
                  <a:fillRect l="-2229" r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3D1E25E-1331-F4DE-632C-B4828F983CC5}"/>
              </a:ext>
            </a:extLst>
          </p:cNvPr>
          <p:cNvSpPr txBox="1"/>
          <p:nvPr/>
        </p:nvSpPr>
        <p:spPr>
          <a:xfrm>
            <a:off x="7391400" y="3566426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D41AC50-0AA3-E74F-88DE-3CB21744917B}"/>
                  </a:ext>
                </a:extLst>
              </p:cNvPr>
              <p:cNvSpPr txBox="1"/>
              <p:nvPr/>
            </p:nvSpPr>
            <p:spPr>
              <a:xfrm>
                <a:off x="2065003" y="5049755"/>
                <a:ext cx="12825464" cy="3762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</m:acc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−2.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𝐴𝐵</m:t>
                                  </m:r>
                                </m:e>
                              </m:acc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𝐴𝐶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sz="4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D41AC50-0AA3-E74F-88DE-3CB217449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003" y="5049755"/>
                <a:ext cx="12825464" cy="3762505"/>
              </a:xfrm>
              <a:prstGeom prst="rect">
                <a:avLst/>
              </a:prstGeom>
              <a:blipFill>
                <a:blip r:embed="rId11"/>
                <a:stretch>
                  <a:fillRect l="-1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7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1845" y="3446954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800" y="4518306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952311" y="6560230"/>
            <a:ext cx="4810532" cy="3217043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EEA9574-5CAF-7D0B-AE81-1DE5B893D178}"/>
              </a:ext>
            </a:extLst>
          </p:cNvPr>
          <p:cNvSpPr/>
          <p:nvPr/>
        </p:nvSpPr>
        <p:spPr>
          <a:xfrm>
            <a:off x="7086600" y="2133458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B06AC60-34DB-2D7A-FD61-1F73A20A4CE4}"/>
                  </a:ext>
                </a:extLst>
              </p:cNvPr>
              <p:cNvSpPr txBox="1"/>
              <p:nvPr/>
            </p:nvSpPr>
            <p:spPr>
              <a:xfrm>
                <a:off x="4000500" y="4099850"/>
                <a:ext cx="10287000" cy="3013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B06AC60-34DB-2D7A-FD61-1F73A20A4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4099850"/>
                <a:ext cx="10287000" cy="3013646"/>
              </a:xfrm>
              <a:prstGeom prst="rect">
                <a:avLst/>
              </a:prstGeom>
              <a:blipFill>
                <a:blip r:embed="rId10"/>
                <a:stretch>
                  <a:fillRect l="-2370" r="-3910" b="-8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8221" y="0"/>
            <a:ext cx="3020579" cy="15442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3008" y="836171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6635" y="3548476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40200" y="800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449170" y="744760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929465F-8956-F56D-8B74-4DF2DAACF43A}"/>
                  </a:ext>
                </a:extLst>
              </p:cNvPr>
              <p:cNvSpPr txBox="1"/>
              <p:nvPr/>
            </p:nvSpPr>
            <p:spPr>
              <a:xfrm>
                <a:off x="1763969" y="1567332"/>
                <a:ext cx="15704621" cy="84841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929465F-8956-F56D-8B74-4DF2DAACF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969" y="1567332"/>
                <a:ext cx="15704621" cy="8484117"/>
              </a:xfrm>
              <a:prstGeom prst="rect">
                <a:avLst/>
              </a:prstGeom>
              <a:blipFill>
                <a:blip r:embed="rId9"/>
                <a:stretch>
                  <a:fillRect l="-1358" b="-1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51693">
            <a:off x="14228435" y="4145164"/>
            <a:ext cx="3381144" cy="3977816"/>
          </a:xfrm>
          <a:prstGeom prst="rect">
            <a:avLst/>
          </a:prstGeom>
        </p:spPr>
      </p:pic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2EDA81DA-BE86-94E3-9F99-CB7864F9D560}"/>
              </a:ext>
            </a:extLst>
          </p:cNvPr>
          <p:cNvSpPr/>
          <p:nvPr/>
        </p:nvSpPr>
        <p:spPr>
          <a:xfrm>
            <a:off x="8082885" y="86336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465871"/>
            <a:ext cx="1150421" cy="10102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5400" y="30861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766" t="5226" r="766"/>
          <a:stretch>
            <a:fillRect/>
          </a:stretch>
        </p:blipFill>
        <p:spPr>
          <a:xfrm rot="909958">
            <a:off x="-366548" y="183522"/>
            <a:ext cx="3372949" cy="7549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ECD8C97-8D77-6563-322B-F36F18E4FE7A}"/>
                  </a:ext>
                </a:extLst>
              </p:cNvPr>
              <p:cNvSpPr txBox="1"/>
              <p:nvPr/>
            </p:nvSpPr>
            <p:spPr>
              <a:xfrm>
                <a:off x="3224869" y="277520"/>
                <a:ext cx="11838261" cy="973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𝐵𝐴𝐶</m:t>
                            </m:r>
                          </m:e>
                        </m:acc>
                      </m:e>
                    </m:fun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ECD8C97-8D77-6563-322B-F36F18E4F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869" y="277520"/>
                <a:ext cx="11838261" cy="9731960"/>
              </a:xfrm>
              <a:prstGeom prst="rect">
                <a:avLst/>
              </a:prstGeom>
              <a:blipFill>
                <a:blip r:embed="rId10"/>
                <a:stretch>
                  <a:fillRect l="-1802" r="-3090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2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4143271" cy="21182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34276" t="4747" b="4747"/>
          <a:stretch>
            <a:fillRect/>
          </a:stretch>
        </p:blipFill>
        <p:spPr>
          <a:xfrm>
            <a:off x="-533400" y="6896100"/>
            <a:ext cx="4243024" cy="54266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 l="34276" t="4747" b="4747"/>
          <a:stretch>
            <a:fillRect/>
          </a:stretch>
        </p:blipFill>
        <p:spPr>
          <a:xfrm>
            <a:off x="15700381" y="-699757"/>
            <a:ext cx="3522833" cy="450559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09E7BE7-1583-23DD-D037-4B212301057D}"/>
              </a:ext>
            </a:extLst>
          </p:cNvPr>
          <p:cNvSpPr txBox="1"/>
          <p:nvPr/>
        </p:nvSpPr>
        <p:spPr>
          <a:xfrm>
            <a:off x="3261381" y="1333500"/>
            <a:ext cx="1194928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03ABF91-A308-FDA5-65FE-8400F84314CD}"/>
                  </a:ext>
                </a:extLst>
              </p:cNvPr>
              <p:cNvSpPr txBox="1"/>
              <p:nvPr/>
            </p:nvSpPr>
            <p:spPr>
              <a:xfrm>
                <a:off x="3621113" y="3448479"/>
                <a:ext cx="11045774" cy="347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Ta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=0⇔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</a:rPr>
                        </m:ctrlPr>
                      </m:accPr>
                      <m:e>
                        <m:r>
                          <a:rPr lang="en-US" sz="44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03ABF91-A308-FDA5-65FE-8400F8431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113" y="3448479"/>
                <a:ext cx="11045774" cy="3471207"/>
              </a:xfrm>
              <a:prstGeom prst="rect">
                <a:avLst/>
              </a:prstGeom>
              <a:blipFill>
                <a:blip r:embed="rId6"/>
                <a:stretch>
                  <a:fillRect l="-2208" r="-3642" b="-7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2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8326" y="-1866900"/>
            <a:ext cx="14975665" cy="13680982"/>
            <a:chOff x="0" y="0"/>
            <a:chExt cx="852126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316" cy="782696"/>
            </a:xfrm>
            <a:custGeom>
              <a:avLst/>
              <a:gdLst/>
              <a:ahLst/>
              <a:cxnLst/>
              <a:rect l="l" t="t" r="r" b="b"/>
              <a:pathLst>
                <a:path w="867316" h="782696">
                  <a:moveTo>
                    <a:pt x="483819" y="0"/>
                  </a:moveTo>
                  <a:cubicBezTo>
                    <a:pt x="493165" y="0"/>
                    <a:pt x="502568" y="0"/>
                    <a:pt x="511896" y="0"/>
                  </a:cubicBezTo>
                  <a:cubicBezTo>
                    <a:pt x="586267" y="13002"/>
                    <a:pt x="632745" y="56282"/>
                    <a:pt x="653915" y="127101"/>
                  </a:cubicBezTo>
                  <a:cubicBezTo>
                    <a:pt x="777904" y="117657"/>
                    <a:pt x="867316" y="251566"/>
                    <a:pt x="813112" y="382992"/>
                  </a:cubicBezTo>
                  <a:cubicBezTo>
                    <a:pt x="831381" y="410609"/>
                    <a:pt x="846622" y="441501"/>
                    <a:pt x="852126" y="482963"/>
                  </a:cubicBezTo>
                  <a:cubicBezTo>
                    <a:pt x="852126" y="494840"/>
                    <a:pt x="852126" y="506689"/>
                    <a:pt x="852126" y="518564"/>
                  </a:cubicBezTo>
                  <a:cubicBezTo>
                    <a:pt x="835723" y="624090"/>
                    <a:pt x="765139" y="695397"/>
                    <a:pt x="649259" y="676200"/>
                  </a:cubicBezTo>
                  <a:cubicBezTo>
                    <a:pt x="619444" y="730383"/>
                    <a:pt x="566391" y="782696"/>
                    <a:pt x="483836" y="777885"/>
                  </a:cubicBezTo>
                  <a:cubicBezTo>
                    <a:pt x="441164" y="774328"/>
                    <a:pt x="411479" y="753725"/>
                    <a:pt x="385487" y="728694"/>
                  </a:cubicBezTo>
                  <a:cubicBezTo>
                    <a:pt x="358111" y="749501"/>
                    <a:pt x="328463" y="765830"/>
                    <a:pt x="285625" y="766010"/>
                  </a:cubicBezTo>
                  <a:cubicBezTo>
                    <a:pt x="186518" y="766318"/>
                    <a:pt x="120220" y="686157"/>
                    <a:pt x="118613" y="576203"/>
                  </a:cubicBezTo>
                  <a:cubicBezTo>
                    <a:pt x="54901" y="550481"/>
                    <a:pt x="11749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2968" y="303293"/>
                    <a:pt x="53774" y="252154"/>
                    <a:pt x="121717" y="230475"/>
                  </a:cubicBezTo>
                  <a:cubicBezTo>
                    <a:pt x="117634" y="93137"/>
                    <a:pt x="253538" y="7320"/>
                    <a:pt x="365187" y="67825"/>
                  </a:cubicBezTo>
                  <a:cubicBezTo>
                    <a:pt x="391769" y="37905"/>
                    <a:pt x="429379" y="5272"/>
                    <a:pt x="483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911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07811" y="1380821"/>
            <a:ext cx="1150421" cy="101027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0677A5A-D105-A1EE-913A-FEC918637B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6" t="3694" r="3561" b="57687"/>
          <a:stretch/>
        </p:blipFill>
        <p:spPr>
          <a:xfrm>
            <a:off x="2715673" y="690976"/>
            <a:ext cx="7764518" cy="3964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B5E6CA1-F8A6-8C2A-268A-F1DBA54DBE9D}"/>
                  </a:ext>
                </a:extLst>
              </p:cNvPr>
              <p:cNvSpPr txBox="1"/>
              <p:nvPr/>
            </p:nvSpPr>
            <p:spPr>
              <a:xfrm>
                <a:off x="719390" y="5631549"/>
                <a:ext cx="13138355" cy="2017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toán học, giá trị của biểu thức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𝑂𝑀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nl-NL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(không kể đơn vị đo) được gọi là gì?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B5E6CA1-F8A6-8C2A-268A-F1DBA54DB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90" y="5631549"/>
                <a:ext cx="13138355" cy="2017091"/>
              </a:xfrm>
              <a:prstGeom prst="rect">
                <a:avLst/>
              </a:prstGeom>
              <a:blipFill>
                <a:blip r:embed="rId9"/>
                <a:stretch>
                  <a:fillRect l="-1624" b="-1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76" t="9227" b="9227"/>
          <a:stretch>
            <a:fillRect/>
          </a:stretch>
        </p:blipFill>
        <p:spPr>
          <a:xfrm>
            <a:off x="15403686" y="1028700"/>
            <a:ext cx="8814226" cy="10157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276" t="9227" b="9227"/>
          <a:stretch>
            <a:fillRect/>
          </a:stretch>
        </p:blipFill>
        <p:spPr>
          <a:xfrm>
            <a:off x="-5929912" y="1028700"/>
            <a:ext cx="8814226" cy="1015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46603" y="6107275"/>
            <a:ext cx="4619991" cy="5651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200" y="0"/>
            <a:ext cx="5089967" cy="62262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D3CCC3A-8EC0-6983-234A-5A1B8944652A}"/>
              </a:ext>
            </a:extLst>
          </p:cNvPr>
          <p:cNvSpPr/>
          <p:nvPr/>
        </p:nvSpPr>
        <p:spPr>
          <a:xfrm>
            <a:off x="7429500" y="1113971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03D509B-0942-9E27-F2DF-28593FD61E5A}"/>
                  </a:ext>
                </a:extLst>
              </p:cNvPr>
              <p:cNvSpPr txBox="1"/>
              <p:nvPr/>
            </p:nvSpPr>
            <p:spPr>
              <a:xfrm>
                <a:off x="2930423" y="2920239"/>
                <a:ext cx="12203355" cy="5785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ngoài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03D509B-0942-9E27-F2DF-28593FD6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423" y="2920239"/>
                <a:ext cx="12203355" cy="5785815"/>
              </a:xfrm>
              <a:prstGeom prst="rect">
                <a:avLst/>
              </a:prstGeom>
              <a:blipFill>
                <a:blip r:embed="rId8"/>
                <a:stretch>
                  <a:fillRect l="-1798" r="-2947" b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EC8A324-D2A4-F5F8-84BB-711CFBDDC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6" b="67778"/>
          <a:stretch/>
        </p:blipFill>
        <p:spPr>
          <a:xfrm>
            <a:off x="914400" y="2628900"/>
            <a:ext cx="5410200" cy="52203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7353300"/>
            <a:ext cx="3435255" cy="31905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68400" y="-9071"/>
            <a:ext cx="4031279" cy="49312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AAB952E9-2D7B-92E6-B3A4-4C2528D66253}"/>
              </a:ext>
            </a:extLst>
          </p:cNvPr>
          <p:cNvSpPr/>
          <p:nvPr/>
        </p:nvSpPr>
        <p:spPr>
          <a:xfrm>
            <a:off x="8153400" y="237421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4ABCEEB-6C20-787D-1B67-B6AB0E9721BE}"/>
                  </a:ext>
                </a:extLst>
              </p:cNvPr>
              <p:cNvSpPr txBox="1"/>
              <p:nvPr/>
            </p:nvSpPr>
            <p:spPr>
              <a:xfrm>
                <a:off x="7543800" y="2380692"/>
                <a:ext cx="7924800" cy="596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=150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=150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nên</a:t>
                </a:r>
              </a:p>
              <a:p>
                <a:pPr marL="571500" indent="-571500" algn="just">
                  <a:lnSpc>
                    <a:spcPct val="150000"/>
                  </a:lnSpc>
                  <a:buFont typeface="Calibri" panose="020F0502020204030204" pitchFamily="34" charset="0"/>
                  <a:buChar char="+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𝐵𝐴𝐸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=3.4.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Cambria Math" panose="02040503050406030204" pitchFamily="18" charset="0"/>
                  <a:buChar char="+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𝐶𝐴𝐷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=3.4.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4ABCEEB-6C20-787D-1B67-B6AB0E972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2380692"/>
                <a:ext cx="7924800" cy="5968301"/>
              </a:xfrm>
              <a:prstGeom prst="rect">
                <a:avLst/>
              </a:prstGeom>
              <a:blipFill>
                <a:blip r:embed="rId7"/>
                <a:stretch>
                  <a:fillRect l="-2769" b="-3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3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2383065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23900"/>
            <a:ext cx="1150421" cy="10102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06575" y="926069"/>
            <a:ext cx="12913710" cy="8851909"/>
            <a:chOff x="0" y="0"/>
            <a:chExt cx="1561533" cy="18616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3356" y="5594376"/>
            <a:ext cx="4155699" cy="50834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05657" y="5352024"/>
            <a:ext cx="4161611" cy="5090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611A9B2-6542-003B-3BC2-D291B0A0259B}"/>
                  </a:ext>
                </a:extLst>
              </p:cNvPr>
              <p:cNvSpPr txBox="1"/>
              <p:nvPr/>
            </p:nvSpPr>
            <p:spPr>
              <a:xfrm>
                <a:off x="3588614" y="2015223"/>
                <a:ext cx="11658600" cy="7158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𝐴𝐸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𝐴𝐷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−6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611A9B2-6542-003B-3BC2-D291B0A02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614" y="2015223"/>
                <a:ext cx="11658600" cy="7158306"/>
              </a:xfrm>
              <a:prstGeom prst="rect">
                <a:avLst/>
              </a:prstGeom>
              <a:blipFill>
                <a:blip r:embed="rId8"/>
                <a:stretch>
                  <a:fillRect l="-1883" r="-262" b="-2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7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5013" y="-1943100"/>
            <a:ext cx="19108051" cy="13680982"/>
            <a:chOff x="0" y="0"/>
            <a:chExt cx="852126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316" cy="782696"/>
            </a:xfrm>
            <a:custGeom>
              <a:avLst/>
              <a:gdLst/>
              <a:ahLst/>
              <a:cxnLst/>
              <a:rect l="l" t="t" r="r" b="b"/>
              <a:pathLst>
                <a:path w="867316" h="782696">
                  <a:moveTo>
                    <a:pt x="483819" y="0"/>
                  </a:moveTo>
                  <a:cubicBezTo>
                    <a:pt x="493165" y="0"/>
                    <a:pt x="502568" y="0"/>
                    <a:pt x="511896" y="0"/>
                  </a:cubicBezTo>
                  <a:cubicBezTo>
                    <a:pt x="586267" y="13002"/>
                    <a:pt x="632745" y="56282"/>
                    <a:pt x="653915" y="127101"/>
                  </a:cubicBezTo>
                  <a:cubicBezTo>
                    <a:pt x="777904" y="117657"/>
                    <a:pt x="867316" y="251566"/>
                    <a:pt x="813112" y="382992"/>
                  </a:cubicBezTo>
                  <a:cubicBezTo>
                    <a:pt x="831381" y="410609"/>
                    <a:pt x="846622" y="441501"/>
                    <a:pt x="852126" y="482963"/>
                  </a:cubicBezTo>
                  <a:cubicBezTo>
                    <a:pt x="852126" y="494840"/>
                    <a:pt x="852126" y="506689"/>
                    <a:pt x="852126" y="518564"/>
                  </a:cubicBezTo>
                  <a:cubicBezTo>
                    <a:pt x="835723" y="624090"/>
                    <a:pt x="765139" y="695397"/>
                    <a:pt x="649259" y="676200"/>
                  </a:cubicBezTo>
                  <a:cubicBezTo>
                    <a:pt x="619444" y="730383"/>
                    <a:pt x="566391" y="782696"/>
                    <a:pt x="483836" y="777885"/>
                  </a:cubicBezTo>
                  <a:cubicBezTo>
                    <a:pt x="441164" y="774328"/>
                    <a:pt x="411479" y="753725"/>
                    <a:pt x="385487" y="728694"/>
                  </a:cubicBezTo>
                  <a:cubicBezTo>
                    <a:pt x="358111" y="749501"/>
                    <a:pt x="328463" y="765830"/>
                    <a:pt x="285625" y="766010"/>
                  </a:cubicBezTo>
                  <a:cubicBezTo>
                    <a:pt x="186518" y="766318"/>
                    <a:pt x="120220" y="686157"/>
                    <a:pt x="118613" y="576203"/>
                  </a:cubicBezTo>
                  <a:cubicBezTo>
                    <a:pt x="54901" y="550481"/>
                    <a:pt x="11749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2968" y="303293"/>
                    <a:pt x="53774" y="252154"/>
                    <a:pt x="121717" y="230475"/>
                  </a:cubicBezTo>
                  <a:cubicBezTo>
                    <a:pt x="117634" y="93137"/>
                    <a:pt x="253538" y="7320"/>
                    <a:pt x="365187" y="67825"/>
                  </a:cubicBezTo>
                  <a:cubicBezTo>
                    <a:pt x="391769" y="37905"/>
                    <a:pt x="429379" y="5272"/>
                    <a:pt x="483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081" y="27813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7400" y="8248021"/>
            <a:ext cx="1150421" cy="10102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1FC3352-0BAF-CBB9-8C90-DB130946F299}"/>
              </a:ext>
            </a:extLst>
          </p:cNvPr>
          <p:cNvSpPr txBox="1"/>
          <p:nvPr/>
        </p:nvSpPr>
        <p:spPr>
          <a:xfrm>
            <a:off x="4828322" y="1301204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C76250-84E8-BCCB-F3B3-08ED43F1843B}"/>
                  </a:ext>
                </a:extLst>
              </p:cNvPr>
              <p:cNvSpPr txBox="1"/>
              <p:nvPr/>
            </p:nvSpPr>
            <p:spPr>
              <a:xfrm>
                <a:off x="3543300" y="3121475"/>
                <a:ext cx="11201400" cy="5245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tr.97)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𝑁𝑀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			B.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		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		D.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C76250-84E8-BCCB-F3B3-08ED43F18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3121475"/>
                <a:ext cx="11201400" cy="5245603"/>
              </a:xfrm>
              <a:prstGeom prst="rect">
                <a:avLst/>
              </a:prstGeom>
              <a:blipFill>
                <a:blip r:embed="rId8"/>
                <a:stretch>
                  <a:fillRect l="-1904" r="-3210" b="-3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641A662A-12E7-E8ED-7214-8FA9EA9BBF98}"/>
              </a:ext>
            </a:extLst>
          </p:cNvPr>
          <p:cNvSpPr/>
          <p:nvPr/>
        </p:nvSpPr>
        <p:spPr>
          <a:xfrm>
            <a:off x="9906000" y="6407983"/>
            <a:ext cx="683001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1800" y="6362700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0" y="351677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351" y="1812084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140" y="6819900"/>
            <a:ext cx="1150421" cy="101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9748D74-9C1C-E8BE-B013-9D34934A6E2F}"/>
                  </a:ext>
                </a:extLst>
              </p:cNvPr>
              <p:cNvSpPr txBox="1"/>
              <p:nvPr/>
            </p:nvSpPr>
            <p:spPr>
              <a:xfrm>
                <a:off x="3094480" y="1412615"/>
                <a:ext cx="12099039" cy="715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tr.98)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000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9748D74-9C1C-E8BE-B013-9D34934A6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480" y="1412615"/>
                <a:ext cx="12099039" cy="7156126"/>
              </a:xfrm>
              <a:prstGeom prst="rect">
                <a:avLst/>
              </a:prstGeom>
              <a:blipFill>
                <a:blip r:embed="rId8"/>
                <a:stretch>
                  <a:fillRect l="-1815" r="-101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23D8B05C-4BC3-2BDB-0CB9-2687EC2E1A9F}"/>
              </a:ext>
            </a:extLst>
          </p:cNvPr>
          <p:cNvSpPr/>
          <p:nvPr/>
        </p:nvSpPr>
        <p:spPr>
          <a:xfrm>
            <a:off x="3076337" y="6210300"/>
            <a:ext cx="683001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9557" y="3350954"/>
            <a:ext cx="1274997" cy="1119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308" y="5679239"/>
            <a:ext cx="1274997" cy="1119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5539" y="3149547"/>
            <a:ext cx="4143271" cy="2118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560FE5-F5E0-CBAD-35F4-69E004B4728D}"/>
                  </a:ext>
                </a:extLst>
              </p:cNvPr>
              <p:cNvSpPr txBox="1"/>
              <p:nvPr/>
            </p:nvSpPr>
            <p:spPr>
              <a:xfrm>
                <a:off x="3124200" y="1059124"/>
                <a:ext cx="14179751" cy="8062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4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44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ngược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560FE5-F5E0-CBAD-35F4-69E004B47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059124"/>
                <a:ext cx="14179751" cy="8062785"/>
              </a:xfrm>
              <a:prstGeom prst="rect">
                <a:avLst/>
              </a:prstGeom>
              <a:blipFill>
                <a:blip r:embed="rId8"/>
                <a:stretch>
                  <a:fillRect l="-1763" r="-473" b="-2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7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11400" y="6972300"/>
            <a:ext cx="4143271" cy="21182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23293" y="7371233"/>
            <a:ext cx="4721890" cy="2915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6360954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9028" y="1991156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7C5654-E639-E167-3C85-235CFE65A465}"/>
                  </a:ext>
                </a:extLst>
              </p:cNvPr>
              <p:cNvSpPr txBox="1"/>
              <p:nvPr/>
            </p:nvSpPr>
            <p:spPr>
              <a:xfrm>
                <a:off x="3542716" y="2928467"/>
                <a:ext cx="11202567" cy="6463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=3.4.</m:t>
                    </m:r>
                    <m:func>
                      <m:funcPr>
                        <m:ctrlP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=6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=−15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A7C5654-E639-E167-3C85-235CFE65A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716" y="2928467"/>
                <a:ext cx="11202567" cy="6463629"/>
              </a:xfrm>
              <a:prstGeom prst="rect">
                <a:avLst/>
              </a:prstGeom>
              <a:blipFill>
                <a:blip r:embed="rId11"/>
                <a:stretch>
                  <a:fillRect l="-1904" b="-2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ong bóng Lời nói: Hình bầu dục 14">
            <a:extLst>
              <a:ext uri="{FF2B5EF4-FFF2-40B4-BE49-F238E27FC236}">
                <a16:creationId xmlns:a16="http://schemas.microsoft.com/office/drawing/2014/main" id="{FCDDD460-5B79-D3A2-A44D-713FC7C2D124}"/>
              </a:ext>
            </a:extLst>
          </p:cNvPr>
          <p:cNvSpPr/>
          <p:nvPr/>
        </p:nvSpPr>
        <p:spPr>
          <a:xfrm>
            <a:off x="8289660" y="746648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33909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6579" y="2375178"/>
            <a:ext cx="1150421" cy="10102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400" y="9238621"/>
            <a:ext cx="1976095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792200" y="8572500"/>
            <a:ext cx="4909151" cy="6317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926EC16-153C-7DA8-6CED-573E17393351}"/>
                  </a:ext>
                </a:extLst>
              </p:cNvPr>
              <p:cNvSpPr txBox="1"/>
              <p:nvPr/>
            </p:nvSpPr>
            <p:spPr>
              <a:xfrm>
                <a:off x="1531421" y="274605"/>
                <a:ext cx="13411200" cy="311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	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				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926EC16-153C-7DA8-6CED-573E17393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21" y="274605"/>
                <a:ext cx="13411200" cy="3110852"/>
              </a:xfrm>
              <a:prstGeom prst="rect">
                <a:avLst/>
              </a:prstGeom>
              <a:blipFill>
                <a:blip r:embed="rId9"/>
                <a:stretch>
                  <a:fillRect l="-1818" r="-3000" b="-8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C09135E-5363-A9CB-1FCF-73029C1E8C34}"/>
                  </a:ext>
                </a:extLst>
              </p:cNvPr>
              <p:cNvSpPr txBox="1"/>
              <p:nvPr/>
            </p:nvSpPr>
            <p:spPr>
              <a:xfrm>
                <a:off x="1520535" y="4888984"/>
                <a:ext cx="10276114" cy="4748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𝐴𝐷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𝐵𝐷</m:t>
                          </m:r>
                        </m:e>
                      </m:ac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𝐵𝐷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nl-NL" sz="4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4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90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e>
                      </m:func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𝐵𝐷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.0=0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C09135E-5363-A9CB-1FCF-73029C1E8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535" y="4888984"/>
                <a:ext cx="10276114" cy="4748031"/>
              </a:xfrm>
              <a:prstGeom prst="rect">
                <a:avLst/>
              </a:prstGeom>
              <a:blipFill>
                <a:blip r:embed="rId10"/>
                <a:stretch>
                  <a:fillRect l="-2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701D690-5F5F-5864-EB5E-2F9E174C25C3}"/>
              </a:ext>
            </a:extLst>
          </p:cNvPr>
          <p:cNvSpPr txBox="1"/>
          <p:nvPr/>
        </p:nvSpPr>
        <p:spPr>
          <a:xfrm>
            <a:off x="7391400" y="374305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4A8951F-85D4-DDFB-C075-5AAA287B7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63400" y="4705413"/>
            <a:ext cx="5205103" cy="50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4579" y="-23241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7467" y="840352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433" y="571094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11600" y="14097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201120-B4F8-86A6-A516-D39FEFEE93EC}"/>
                  </a:ext>
                </a:extLst>
              </p:cNvPr>
              <p:cNvSpPr txBox="1"/>
              <p:nvPr/>
            </p:nvSpPr>
            <p:spPr>
              <a:xfrm>
                <a:off x="2737596" y="1353512"/>
                <a:ext cx="13339808" cy="2095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201120-B4F8-86A6-A516-D39FEFEE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596" y="1353512"/>
                <a:ext cx="13339808" cy="2095189"/>
              </a:xfrm>
              <a:prstGeom prst="rect">
                <a:avLst/>
              </a:prstGeom>
              <a:blipFill>
                <a:blip r:embed="rId9"/>
                <a:stretch>
                  <a:fillRect l="-1828" r="-137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7EFB6B8-4D84-85E8-FE86-202BAE10DA11}"/>
              </a:ext>
            </a:extLst>
          </p:cNvPr>
          <p:cNvSpPr txBox="1"/>
          <p:nvPr/>
        </p:nvSpPr>
        <p:spPr>
          <a:xfrm>
            <a:off x="7654900" y="3920211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0CB924B-3E62-85BB-0A28-4E6C56C74A0B}"/>
                  </a:ext>
                </a:extLst>
              </p:cNvPr>
              <p:cNvSpPr txBox="1"/>
              <p:nvPr/>
            </p:nvSpPr>
            <p:spPr>
              <a:xfrm>
                <a:off x="3730769" y="5327302"/>
                <a:ext cx="10826462" cy="3491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e>
                    </m:acc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</m:t>
                        </m:r>
                      </m:e>
                    </m:acc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(đpcm).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0CB924B-3E62-85BB-0A28-4E6C56C74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69" y="5327302"/>
                <a:ext cx="10826462" cy="3491661"/>
              </a:xfrm>
              <a:prstGeom prst="rect">
                <a:avLst/>
              </a:prstGeom>
              <a:blipFill>
                <a:blip r:embed="rId10"/>
                <a:stretch>
                  <a:fillRect r="-1464" b="-6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5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1181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2821" y="6819900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5689">
            <a:off x="13339369" y="5681633"/>
            <a:ext cx="4902033" cy="4074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5658306-7F3B-0498-8A92-ED4AF7124492}"/>
                  </a:ext>
                </a:extLst>
              </p:cNvPr>
              <p:cNvSpPr txBox="1"/>
              <p:nvPr/>
            </p:nvSpPr>
            <p:spPr>
              <a:xfrm>
                <a:off x="3178819" y="2046464"/>
                <a:ext cx="11930362" cy="4924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6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𝐻𝐵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5658306-7F3B-0498-8A92-ED4AF7124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819" y="2046464"/>
                <a:ext cx="11930362" cy="4924681"/>
              </a:xfrm>
              <a:prstGeom prst="rect">
                <a:avLst/>
              </a:prstGeom>
              <a:blipFill>
                <a:blip r:embed="rId11"/>
                <a:stretch>
                  <a:fillRect l="-2043" r="-3320" b="-4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5328" r="26878" b="5328"/>
          <a:stretch>
            <a:fillRect/>
          </a:stretch>
        </p:blipFill>
        <p:spPr>
          <a:xfrm>
            <a:off x="10932989" y="413097"/>
            <a:ext cx="7355011" cy="10993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4016" r="1818" b="9380"/>
          <a:stretch>
            <a:fillRect/>
          </a:stretch>
        </p:blipFill>
        <p:spPr>
          <a:xfrm>
            <a:off x="-1568308" y="5703340"/>
            <a:ext cx="6274118" cy="73858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75704" y="8168752"/>
            <a:ext cx="4143271" cy="211824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61852" y="497862"/>
            <a:ext cx="15964295" cy="9291275"/>
            <a:chOff x="0" y="0"/>
            <a:chExt cx="1138995" cy="520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524423"/>
            </a:xfrm>
            <a:custGeom>
              <a:avLst/>
              <a:gdLst/>
              <a:ahLst/>
              <a:cxnLst/>
              <a:rect l="l" t="t" r="r" b="b"/>
              <a:pathLst>
                <a:path w="1154184" h="524423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8688"/>
                    <a:pt x="845759" y="37609"/>
                    <a:pt x="874056" y="84932"/>
                  </a:cubicBezTo>
                  <a:cubicBezTo>
                    <a:pt x="1039785" y="78621"/>
                    <a:pt x="1154184" y="168103"/>
                    <a:pt x="1086847" y="255925"/>
                  </a:cubicBezTo>
                  <a:cubicBezTo>
                    <a:pt x="1111266" y="274379"/>
                    <a:pt x="1131638" y="295022"/>
                    <a:pt x="1138995" y="322728"/>
                  </a:cubicBezTo>
                  <a:cubicBezTo>
                    <a:pt x="1138995" y="330664"/>
                    <a:pt x="1138995" y="338582"/>
                    <a:pt x="1138995" y="346517"/>
                  </a:cubicBezTo>
                  <a:cubicBezTo>
                    <a:pt x="1117069" y="417032"/>
                    <a:pt x="1022723" y="464681"/>
                    <a:pt x="867832" y="451853"/>
                  </a:cubicBezTo>
                  <a:cubicBezTo>
                    <a:pt x="827980" y="488060"/>
                    <a:pt x="757067" y="524423"/>
                    <a:pt x="646719" y="519802"/>
                  </a:cubicBezTo>
                  <a:cubicBezTo>
                    <a:pt x="589683" y="517425"/>
                    <a:pt x="550003" y="503658"/>
                    <a:pt x="515262" y="486931"/>
                  </a:cubicBezTo>
                  <a:cubicBezTo>
                    <a:pt x="478670" y="500835"/>
                    <a:pt x="439040" y="511747"/>
                    <a:pt x="381780" y="511867"/>
                  </a:cubicBezTo>
                  <a:cubicBezTo>
                    <a:pt x="249310" y="512072"/>
                    <a:pt x="160692" y="458507"/>
                    <a:pt x="158544" y="385033"/>
                  </a:cubicBezTo>
                  <a:cubicBezTo>
                    <a:pt x="73383" y="367845"/>
                    <a:pt x="15704" y="335761"/>
                    <a:pt x="0" y="280860"/>
                  </a:cubicBezTo>
                  <a:cubicBezTo>
                    <a:pt x="0" y="272925"/>
                    <a:pt x="0" y="264972"/>
                    <a:pt x="0" y="257070"/>
                  </a:cubicBezTo>
                  <a:cubicBezTo>
                    <a:pt x="17333" y="202668"/>
                    <a:pt x="71877" y="168495"/>
                    <a:pt x="162692" y="154009"/>
                  </a:cubicBezTo>
                  <a:cubicBezTo>
                    <a:pt x="157236" y="62237"/>
                    <a:pt x="338892" y="4891"/>
                    <a:pt x="488127" y="45322"/>
                  </a:cubicBezTo>
                  <a:cubicBezTo>
                    <a:pt x="523658" y="25329"/>
                    <a:pt x="573929" y="3523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8633" y="4261046"/>
            <a:ext cx="1274997" cy="1119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28963" y="6402437"/>
            <a:ext cx="1274997" cy="111968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CEB2FD-652B-ACA4-364F-AE249F832467}"/>
              </a:ext>
            </a:extLst>
          </p:cNvPr>
          <p:cNvSpPr txBox="1"/>
          <p:nvPr/>
        </p:nvSpPr>
        <p:spPr>
          <a:xfrm>
            <a:off x="2444709" y="3301351"/>
            <a:ext cx="13611471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TÍCH VÔ HƯỚNG CỦA HAI VECTƠ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37579" y="6134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20800" y="7706576"/>
            <a:ext cx="4597258" cy="2965231"/>
          </a:xfrm>
          <a:prstGeom prst="rect">
            <a:avLst/>
          </a:prstGeom>
        </p:spPr>
      </p:pic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06663D6D-919F-4999-15F2-524FCC77E1DF}"/>
              </a:ext>
            </a:extLst>
          </p:cNvPr>
          <p:cNvSpPr/>
          <p:nvPr/>
        </p:nvSpPr>
        <p:spPr>
          <a:xfrm>
            <a:off x="8305800" y="746648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D615738-6BFD-A578-4B59-7F35C1213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29" y="2792836"/>
            <a:ext cx="6334125" cy="47013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871" y="2471250"/>
            <a:ext cx="1150421" cy="101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D4AB05F-104D-6CB6-64A7-EA447D1D3E0C}"/>
                  </a:ext>
                </a:extLst>
              </p:cNvPr>
              <p:cNvSpPr txBox="1"/>
              <p:nvPr/>
            </p:nvSpPr>
            <p:spPr>
              <a:xfrm>
                <a:off x="6955996" y="2905265"/>
                <a:ext cx="10428514" cy="4800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𝐶𝐵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𝐴𝐻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𝐻𝐴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𝐴𝐻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D4AB05F-104D-6CB6-64A7-EA447D1D3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996" y="2905265"/>
                <a:ext cx="10428514" cy="4800801"/>
              </a:xfrm>
              <a:prstGeom prst="rect">
                <a:avLst/>
              </a:prstGeom>
              <a:blipFill>
                <a:blip r:embed="rId11"/>
                <a:stretch>
                  <a:fillRect l="-2046" b="-4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7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57800" y="72959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695" y="9315366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2241" y="6338054"/>
            <a:ext cx="5207404" cy="34824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08676B-D46C-7D74-68F2-34FFD77062BC}"/>
              </a:ext>
            </a:extLst>
          </p:cNvPr>
          <p:cNvSpPr txBox="1"/>
          <p:nvPr/>
        </p:nvSpPr>
        <p:spPr>
          <a:xfrm>
            <a:off x="4953000" y="6477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E35D986-1E00-768B-A60C-D9440220F220}"/>
              </a:ext>
            </a:extLst>
          </p:cNvPr>
          <p:cNvSpPr txBox="1"/>
          <p:nvPr/>
        </p:nvSpPr>
        <p:spPr>
          <a:xfrm>
            <a:off x="2731268" y="2384379"/>
            <a:ext cx="1282546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tr.98)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700 km/h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40 km/h 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69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km/h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142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BC7B5C6-6877-990F-573B-DD2404892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994" y="2610180"/>
            <a:ext cx="7479307" cy="307807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393D1A5-C73C-806E-3183-9E9FF72EF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4" t="14338" r="8217" b="8044"/>
          <a:stretch/>
        </p:blipFill>
        <p:spPr>
          <a:xfrm>
            <a:off x="1600200" y="2364223"/>
            <a:ext cx="6172200" cy="47328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96250">
            <a:off x="14770559" y="3442524"/>
            <a:ext cx="3817745" cy="4491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83008" y="836171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749" y="6579267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9432" y="6477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39DB6B0F-D4AB-5D17-A948-0927D59F5698}"/>
              </a:ext>
            </a:extLst>
          </p:cNvPr>
          <p:cNvSpPr/>
          <p:nvPr/>
        </p:nvSpPr>
        <p:spPr>
          <a:xfrm>
            <a:off x="8305800" y="467039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8E1485C-7BE9-9C25-75BA-80E97DAE4323}"/>
                  </a:ext>
                </a:extLst>
              </p:cNvPr>
              <p:cNvSpPr txBox="1"/>
              <p:nvPr/>
            </p:nvSpPr>
            <p:spPr>
              <a:xfrm>
                <a:off x="3369128" y="7265003"/>
                <a:ext cx="12311743" cy="2193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bay là : 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700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+2.700.40.</m:t>
                        </m:r>
                        <m:func>
                          <m:funcPr>
                            <m:ctrlPr>
                              <a:rPr lang="fr-FR" sz="4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4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45</m:t>
                            </m:r>
                            <m:r>
                              <a:rPr lang="en-US" sz="4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e>
                        </m:func>
                      </m:e>
                    </m:rad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≈728,83</m:t>
                    </m:r>
                  </m:oMath>
                </a14:m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8E1485C-7BE9-9C25-75BA-80E97DAE4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128" y="7265003"/>
                <a:ext cx="12311743" cy="2193421"/>
              </a:xfrm>
              <a:prstGeom prst="rect">
                <a:avLst/>
              </a:prstGeom>
              <a:blipFill>
                <a:blip r:embed="rId13"/>
                <a:stretch>
                  <a:fillRect l="-2031" r="-198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91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7462" y="3606769"/>
            <a:ext cx="1150421" cy="10102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8791" y="6438900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2936" y="8209872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281846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13808393" y="7623223"/>
            <a:ext cx="4909151" cy="6317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766" t="5226" r="766"/>
          <a:stretch>
            <a:fillRect/>
          </a:stretch>
        </p:blipFill>
        <p:spPr>
          <a:xfrm rot="909958">
            <a:off x="15804896" y="297780"/>
            <a:ext cx="3248632" cy="7271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B75912B-106E-8357-2D38-A6C3A0808C4E}"/>
                  </a:ext>
                </a:extLst>
              </p:cNvPr>
              <p:cNvSpPr txBox="1"/>
              <p:nvPr/>
            </p:nvSpPr>
            <p:spPr>
              <a:xfrm>
                <a:off x="2845567" y="1638300"/>
                <a:ext cx="12596865" cy="6769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8 (SGK – tr.98)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2B75912B-106E-8357-2D38-A6C3A0808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567" y="1638300"/>
                <a:ext cx="12596865" cy="6769674"/>
              </a:xfrm>
              <a:prstGeom prst="rect">
                <a:avLst/>
              </a:prstGeom>
              <a:blipFill>
                <a:blip r:embed="rId10"/>
                <a:stretch>
                  <a:fillRect l="-1985" r="-3146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87664" y="8168752"/>
            <a:ext cx="4143271" cy="211824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34276" t="4747" b="4747"/>
          <a:stretch>
            <a:fillRect/>
          </a:stretch>
        </p:blipFill>
        <p:spPr>
          <a:xfrm>
            <a:off x="-834331" y="7235708"/>
            <a:ext cx="4243024" cy="54266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 l="34276" t="4747" b="4747"/>
          <a:stretch>
            <a:fillRect/>
          </a:stretch>
        </p:blipFill>
        <p:spPr>
          <a:xfrm>
            <a:off x="15700381" y="-699757"/>
            <a:ext cx="3522833" cy="4505596"/>
          </a:xfrm>
          <a:prstGeom prst="rect">
            <a:avLst/>
          </a:prstGeom>
        </p:spPr>
      </p:pic>
      <p:sp>
        <p:nvSpPr>
          <p:cNvPr id="11" name="Bong bóng Lời nói: Hình bầu dục 10">
            <a:extLst>
              <a:ext uri="{FF2B5EF4-FFF2-40B4-BE49-F238E27FC236}">
                <a16:creationId xmlns:a16="http://schemas.microsoft.com/office/drawing/2014/main" id="{4C803910-46ED-C2F3-BE69-6B6988BBA569}"/>
              </a:ext>
            </a:extLst>
          </p:cNvPr>
          <p:cNvSpPr/>
          <p:nvPr/>
        </p:nvSpPr>
        <p:spPr>
          <a:xfrm>
            <a:off x="8305800" y="467039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8A54168-10D7-14FB-AF80-6470ACAF4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08" y="2808696"/>
            <a:ext cx="5391150" cy="4669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17042C0-1199-66F1-DCD5-E9A448FFC35A}"/>
                  </a:ext>
                </a:extLst>
              </p:cNvPr>
              <p:cNvSpPr txBox="1"/>
              <p:nvPr/>
            </p:nvSpPr>
            <p:spPr>
              <a:xfrm>
                <a:off x="7620000" y="2927381"/>
                <a:ext cx="8334827" cy="52413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=2.3.</m:t>
                    </m:r>
                    <m:func>
                      <m:funcPr>
                        <m:ctrlP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0" marR="0" indent="-57150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17042C0-1199-66F1-DCD5-E9A448FFC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927381"/>
                <a:ext cx="8334827" cy="5241371"/>
              </a:xfrm>
              <a:prstGeom prst="rect">
                <a:avLst/>
              </a:prstGeom>
              <a:blipFill>
                <a:blip r:embed="rId7"/>
                <a:stretch>
                  <a:fillRect l="-2560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5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2713" y="278130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8953500"/>
            <a:ext cx="1150421" cy="101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066F09F-A471-5249-C31B-0647F5A074C7}"/>
                  </a:ext>
                </a:extLst>
              </p:cNvPr>
              <p:cNvSpPr txBox="1"/>
              <p:nvPr/>
            </p:nvSpPr>
            <p:spPr>
              <a:xfrm>
                <a:off x="3697389" y="2019300"/>
                <a:ext cx="10893221" cy="5781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</m:oMath>
                </a14:m>
                <a:endParaRPr lang="en-US" sz="4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  <m:sup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l-NL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  <m:sup>
                            <m:r>
                              <a:rPr lang="nl-NL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4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.3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.3−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066F09F-A471-5249-C31B-0647F5A07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389" y="2019300"/>
                <a:ext cx="10893221" cy="5781134"/>
              </a:xfrm>
              <a:prstGeom prst="rect">
                <a:avLst/>
              </a:prstGeom>
              <a:blipFill>
                <a:blip r:embed="rId8"/>
                <a:stretch>
                  <a:fillRect l="-2296" b="-3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9659" y="2706027"/>
            <a:ext cx="1150421" cy="10102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04195" y="2706027"/>
            <a:ext cx="1150421" cy="10102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20040" y="811769"/>
            <a:ext cx="13247921" cy="9080509"/>
            <a:chOff x="0" y="0"/>
            <a:chExt cx="1561533" cy="18616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533" cy="1861690"/>
            </a:xfrm>
            <a:custGeom>
              <a:avLst/>
              <a:gdLst/>
              <a:ahLst/>
              <a:cxnLst/>
              <a:rect l="l" t="t" r="r" b="b"/>
              <a:pathLst>
                <a:path w="1561533" h="1861690">
                  <a:moveTo>
                    <a:pt x="66595" y="0"/>
                  </a:moveTo>
                  <a:lnTo>
                    <a:pt x="1494938" y="0"/>
                  </a:lnTo>
                  <a:cubicBezTo>
                    <a:pt x="1531717" y="0"/>
                    <a:pt x="1561533" y="29816"/>
                    <a:pt x="1561533" y="66595"/>
                  </a:cubicBezTo>
                  <a:lnTo>
                    <a:pt x="1561533" y="1795095"/>
                  </a:lnTo>
                  <a:cubicBezTo>
                    <a:pt x="1561533" y="1831874"/>
                    <a:pt x="1531717" y="1861690"/>
                    <a:pt x="1494938" y="1861690"/>
                  </a:cubicBezTo>
                  <a:lnTo>
                    <a:pt x="66595" y="1861690"/>
                  </a:lnTo>
                  <a:cubicBezTo>
                    <a:pt x="29816" y="1861690"/>
                    <a:pt x="0" y="1831874"/>
                    <a:pt x="0" y="1795095"/>
                  </a:cubicBezTo>
                  <a:lnTo>
                    <a:pt x="0" y="66595"/>
                  </a:lnTo>
                  <a:cubicBezTo>
                    <a:pt x="0" y="29816"/>
                    <a:pt x="29816" y="0"/>
                    <a:pt x="66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43474" y="7358218"/>
            <a:ext cx="4091606" cy="38001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3356" y="5594376"/>
            <a:ext cx="4155699" cy="50834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33258" y="7680762"/>
            <a:ext cx="3744325" cy="347762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05657" y="5352024"/>
            <a:ext cx="4161611" cy="509065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EF61228-B703-798B-8F8C-3B2B26D8BA7D}"/>
              </a:ext>
            </a:extLst>
          </p:cNvPr>
          <p:cNvSpPr txBox="1"/>
          <p:nvPr/>
        </p:nvSpPr>
        <p:spPr>
          <a:xfrm>
            <a:off x="4495800" y="1409700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88DF416-53EA-1400-B90B-1AE130F3B2DB}"/>
              </a:ext>
            </a:extLst>
          </p:cNvPr>
          <p:cNvSpPr txBox="1"/>
          <p:nvPr/>
        </p:nvSpPr>
        <p:spPr>
          <a:xfrm>
            <a:off x="4876231" y="3115627"/>
            <a:ext cx="8757164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tổ 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vẽ sơ đồ hoặc bảng để tóm tắt kiến thức chương.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Chuẩn bị bài tập cuối chương (SGK - tr.99+100).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276" t="9227" b="9227"/>
          <a:stretch>
            <a:fillRect/>
          </a:stretch>
        </p:blipFill>
        <p:spPr>
          <a:xfrm>
            <a:off x="15403686" y="1028700"/>
            <a:ext cx="8814226" cy="10157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276" t="9227" b="9227"/>
          <a:stretch>
            <a:fillRect/>
          </a:stretch>
        </p:blipFill>
        <p:spPr>
          <a:xfrm>
            <a:off x="-5929912" y="1028700"/>
            <a:ext cx="8814226" cy="1015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46603" y="6107275"/>
            <a:ext cx="4619991" cy="5651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19844" y="-342900"/>
            <a:ext cx="8576165" cy="10490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-88113"/>
            <a:ext cx="4143271" cy="21182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521910" y="466074"/>
            <a:ext cx="15244180" cy="9354852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FA26C22-3044-2B57-8E4B-9914846F9374}"/>
              </a:ext>
            </a:extLst>
          </p:cNvPr>
          <p:cNvSpPr txBox="1"/>
          <p:nvPr/>
        </p:nvSpPr>
        <p:spPr>
          <a:xfrm>
            <a:off x="2937076" y="3142009"/>
            <a:ext cx="1269871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B60B9-4A05-F10B-027C-65AE61752A2E}"/>
              </a:ext>
            </a:extLst>
          </p:cNvPr>
          <p:cNvSpPr txBox="1"/>
          <p:nvPr/>
        </p:nvSpPr>
        <p:spPr>
          <a:xfrm>
            <a:off x="5265464" y="7007190"/>
            <a:ext cx="8523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Tài liệu được chia sẻ bởi Website VnTeach.Com</a:t>
            </a:r>
          </a:p>
          <a:p>
            <a:r>
              <a:rPr lang="en-US" sz="2400"/>
              <a:t>https://www.vnteach.com</a:t>
            </a:r>
          </a:p>
          <a:p>
            <a:r>
              <a:rPr lang="en-US" sz="2400"/>
              <a:t>Một sản phẩm của cộng đồng facebook Thư Viện VnTeach.Com</a:t>
            </a:r>
          </a:p>
          <a:p>
            <a:r>
              <a:rPr lang="en-US" sz="2400"/>
              <a:t>https://www.facebook.com/groups/vnteach/</a:t>
            </a:r>
          </a:p>
          <a:p>
            <a:r>
              <a:rPr lang="en-US" sz="2400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19073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8085" y="-1485900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9308" y="7358218"/>
            <a:ext cx="4091606" cy="38001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7339" y="5909618"/>
            <a:ext cx="4155699" cy="50834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7642" y="353491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740" y="90747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27642" y="2757603"/>
            <a:ext cx="1150421" cy="10102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3CBFE9A-841F-643C-C03B-F8D12B5B257E}"/>
              </a:ext>
            </a:extLst>
          </p:cNvPr>
          <p:cNvSpPr txBox="1"/>
          <p:nvPr/>
        </p:nvSpPr>
        <p:spPr>
          <a:xfrm>
            <a:off x="2033377" y="1412269"/>
            <a:ext cx="10641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356DF6D-F5D5-DAA9-FABB-9CB732D3C95A}"/>
              </a:ext>
            </a:extLst>
          </p:cNvPr>
          <p:cNvSpPr txBox="1"/>
          <p:nvPr/>
        </p:nvSpPr>
        <p:spPr>
          <a:xfrm>
            <a:off x="6501802" y="3455086"/>
            <a:ext cx="692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FE943EB-18B8-5B75-35F7-EDE8E83FEAFA}"/>
              </a:ext>
            </a:extLst>
          </p:cNvPr>
          <p:cNvSpPr txBox="1"/>
          <p:nvPr/>
        </p:nvSpPr>
        <p:spPr>
          <a:xfrm>
            <a:off x="6501802" y="5548686"/>
            <a:ext cx="692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AA3AA36-0DE7-B52D-9090-47A7FAC1CB8A}"/>
              </a:ext>
            </a:extLst>
          </p:cNvPr>
          <p:cNvSpPr txBox="1"/>
          <p:nvPr/>
        </p:nvSpPr>
        <p:spPr>
          <a:xfrm>
            <a:off x="6501802" y="7723534"/>
            <a:ext cx="692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0E65ED6-7303-704B-B8AD-60722ABEF645}"/>
              </a:ext>
            </a:extLst>
          </p:cNvPr>
          <p:cNvSpPr txBox="1"/>
          <p:nvPr/>
        </p:nvSpPr>
        <p:spPr>
          <a:xfrm>
            <a:off x="3722453" y="340891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D6CA115-2283-624A-F0AE-5A3ED675C3B1}"/>
              </a:ext>
            </a:extLst>
          </p:cNvPr>
          <p:cNvSpPr txBox="1"/>
          <p:nvPr/>
        </p:nvSpPr>
        <p:spPr>
          <a:xfrm>
            <a:off x="3720684" y="550251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88764DC-2FBC-56C5-0DA0-CD1C641215E1}"/>
              </a:ext>
            </a:extLst>
          </p:cNvPr>
          <p:cNvSpPr txBox="1"/>
          <p:nvPr/>
        </p:nvSpPr>
        <p:spPr>
          <a:xfrm>
            <a:off x="3720684" y="7677367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6442"/>
            <a:ext cx="1996441" cy="1020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1257" y="8172439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83000" y="4191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84999" y="1803608"/>
            <a:ext cx="1150421" cy="10102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40" y="7733614"/>
            <a:ext cx="1996440" cy="255338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F1BE52-2891-1D5D-AF22-8DAAFA7C0636}"/>
              </a:ext>
            </a:extLst>
          </p:cNvPr>
          <p:cNvSpPr txBox="1"/>
          <p:nvPr/>
        </p:nvSpPr>
        <p:spPr>
          <a:xfrm>
            <a:off x="1219200" y="92423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1E048EC-AAE6-334C-B1DF-E68679D22653}"/>
              </a:ext>
            </a:extLst>
          </p:cNvPr>
          <p:cNvSpPr txBox="1"/>
          <p:nvPr/>
        </p:nvSpPr>
        <p:spPr>
          <a:xfrm>
            <a:off x="1219200" y="1817490"/>
            <a:ext cx="13487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766F6FC-DD88-2A6A-A96A-9C8714A69BA6}"/>
                  </a:ext>
                </a:extLst>
              </p:cNvPr>
              <p:cNvSpPr txBox="1"/>
              <p:nvPr/>
            </p:nvSpPr>
            <p:spPr>
              <a:xfrm>
                <a:off x="1236406" y="3060596"/>
                <a:ext cx="11206316" cy="989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766F6FC-DD88-2A6A-A96A-9C8714A69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406" y="3060596"/>
                <a:ext cx="11206316" cy="989758"/>
              </a:xfrm>
              <a:prstGeom prst="rect">
                <a:avLst/>
              </a:prstGeom>
              <a:blipFill>
                <a:blip r:embed="rId9"/>
                <a:stretch>
                  <a:fillRect l="-1959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B839408-8610-5384-63EE-3265FB183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4" t="38031" r="6687" b="24139"/>
          <a:stretch/>
        </p:blipFill>
        <p:spPr>
          <a:xfrm>
            <a:off x="12725400" y="3786372"/>
            <a:ext cx="5088041" cy="3721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0C8C249-B933-20FA-4096-7D1CD65F0E2E}"/>
                  </a:ext>
                </a:extLst>
              </p:cNvPr>
              <p:cNvSpPr txBox="1"/>
              <p:nvPr/>
            </p:nvSpPr>
            <p:spPr>
              <a:xfrm>
                <a:off x="1219200" y="4133662"/>
                <a:ext cx="10896600" cy="5384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hướng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vectơ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𝑂𝐴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𝑂𝐵</m:t>
                            </m:r>
                          </m:e>
                        </m:acc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000" b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0C8C249-B933-20FA-4096-7D1CD65F0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133662"/>
                <a:ext cx="10896600" cy="5384679"/>
              </a:xfrm>
              <a:prstGeom prst="rect">
                <a:avLst/>
              </a:prstGeom>
              <a:blipFill>
                <a:blip r:embed="rId11"/>
                <a:stretch>
                  <a:fillRect l="-1790" r="-3244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0955" y="330897"/>
            <a:ext cx="1150421" cy="1010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3400" y="4638360"/>
            <a:ext cx="1150421" cy="10102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63600" y="7886700"/>
            <a:ext cx="4143271" cy="2118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44729" y="282052"/>
            <a:ext cx="4143271" cy="2118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5311" t="812" b="9557"/>
          <a:stretch>
            <a:fillRect/>
          </a:stretch>
        </p:blipFill>
        <p:spPr>
          <a:xfrm>
            <a:off x="-94064" y="6168502"/>
            <a:ext cx="3200400" cy="4118498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E7FC94A7-6E45-EC8B-0ECD-DD52F02C4A11}"/>
              </a:ext>
            </a:extLst>
          </p:cNvPr>
          <p:cNvSpPr/>
          <p:nvPr/>
        </p:nvSpPr>
        <p:spPr>
          <a:xfrm>
            <a:off x="7429500" y="1655115"/>
            <a:ext cx="34290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E2C00C4-9C39-2908-679E-AEE40BAD4F45}"/>
                  </a:ext>
                </a:extLst>
              </p:cNvPr>
              <p:cNvSpPr txBox="1"/>
              <p:nvPr/>
            </p:nvSpPr>
            <p:spPr>
              <a:xfrm>
                <a:off x="2895600" y="3611479"/>
                <a:ext cx="12496800" cy="4074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huyền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E2C00C4-9C39-2908-679E-AEE40BAD4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611479"/>
                <a:ext cx="12496800" cy="4074320"/>
              </a:xfrm>
              <a:prstGeom prst="rect">
                <a:avLst/>
              </a:prstGeom>
              <a:blipFill>
                <a:blip r:embed="rId9"/>
                <a:stretch>
                  <a:fillRect l="-1951" r="-1220" b="-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00" y="-1696991"/>
            <a:ext cx="20017221" cy="13680982"/>
            <a:chOff x="0" y="0"/>
            <a:chExt cx="1138995" cy="778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184" cy="782696"/>
            </a:xfrm>
            <a:custGeom>
              <a:avLst/>
              <a:gdLst/>
              <a:ahLst/>
              <a:cxnLst/>
              <a:rect l="l" t="t" r="r" b="b"/>
              <a:pathLst>
                <a:path w="1154184" h="782696">
                  <a:moveTo>
                    <a:pt x="646696" y="0"/>
                  </a:moveTo>
                  <a:cubicBezTo>
                    <a:pt x="659190" y="0"/>
                    <a:pt x="671758" y="0"/>
                    <a:pt x="684226" y="0"/>
                  </a:cubicBezTo>
                  <a:cubicBezTo>
                    <a:pt x="783634" y="13002"/>
                    <a:pt x="845759" y="56282"/>
                    <a:pt x="874056" y="127101"/>
                  </a:cubicBezTo>
                  <a:cubicBezTo>
                    <a:pt x="1039785" y="117657"/>
                    <a:pt x="1154184" y="251566"/>
                    <a:pt x="1086847" y="382992"/>
                  </a:cubicBezTo>
                  <a:cubicBezTo>
                    <a:pt x="1111266" y="410609"/>
                    <a:pt x="1131638" y="441501"/>
                    <a:pt x="1138995" y="482963"/>
                  </a:cubicBezTo>
                  <a:cubicBezTo>
                    <a:pt x="1138995" y="494840"/>
                    <a:pt x="1138995" y="506689"/>
                    <a:pt x="1138995" y="518564"/>
                  </a:cubicBezTo>
                  <a:cubicBezTo>
                    <a:pt x="1117069" y="624090"/>
                    <a:pt x="1022723" y="695397"/>
                    <a:pt x="867832" y="676200"/>
                  </a:cubicBezTo>
                  <a:cubicBezTo>
                    <a:pt x="827980" y="730383"/>
                    <a:pt x="757067" y="782696"/>
                    <a:pt x="646719" y="777885"/>
                  </a:cubicBezTo>
                  <a:cubicBezTo>
                    <a:pt x="589683" y="774328"/>
                    <a:pt x="550003" y="753725"/>
                    <a:pt x="515262" y="728694"/>
                  </a:cubicBezTo>
                  <a:cubicBezTo>
                    <a:pt x="478670" y="749501"/>
                    <a:pt x="439040" y="765830"/>
                    <a:pt x="381780" y="766010"/>
                  </a:cubicBezTo>
                  <a:cubicBezTo>
                    <a:pt x="249310" y="766318"/>
                    <a:pt x="160692" y="686157"/>
                    <a:pt x="158544" y="576203"/>
                  </a:cubicBezTo>
                  <a:cubicBezTo>
                    <a:pt x="73383" y="550481"/>
                    <a:pt x="15704" y="502467"/>
                    <a:pt x="0" y="420308"/>
                  </a:cubicBezTo>
                  <a:cubicBezTo>
                    <a:pt x="0" y="408433"/>
                    <a:pt x="0" y="396532"/>
                    <a:pt x="0" y="384707"/>
                  </a:cubicBezTo>
                  <a:cubicBezTo>
                    <a:pt x="17333" y="303293"/>
                    <a:pt x="71877" y="252154"/>
                    <a:pt x="162692" y="230475"/>
                  </a:cubicBezTo>
                  <a:cubicBezTo>
                    <a:pt x="157236" y="93137"/>
                    <a:pt x="338892" y="7320"/>
                    <a:pt x="488127" y="67825"/>
                  </a:cubicBezTo>
                  <a:cubicBezTo>
                    <a:pt x="523658" y="37905"/>
                    <a:pt x="573929" y="5272"/>
                    <a:pt x="646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4579" y="0"/>
            <a:ext cx="4143271" cy="21182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67467" y="8403524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7289" y="5922090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63891" y="1107969"/>
            <a:ext cx="1150421" cy="1010279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C29CED21-9B1C-62B9-14FC-6BD681595321}"/>
              </a:ext>
            </a:extLst>
          </p:cNvPr>
          <p:cNvSpPr/>
          <p:nvPr/>
        </p:nvSpPr>
        <p:spPr>
          <a:xfrm>
            <a:off x="7924800" y="422169"/>
            <a:ext cx="2438400" cy="1371600"/>
          </a:xfrm>
          <a:prstGeom prst="wedgeEllipseCallout">
            <a:avLst/>
          </a:prstGeom>
          <a:solidFill>
            <a:srgbClr val="D5535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B0B7E978-76F3-AC1D-F09D-6F4A33A65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297" y="2922456"/>
            <a:ext cx="4410075" cy="4604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D4BBB1A-E300-CA8A-C977-B3E544246125}"/>
                  </a:ext>
                </a:extLst>
              </p:cNvPr>
              <p:cNvSpPr txBox="1"/>
              <p:nvPr/>
            </p:nvSpPr>
            <p:spPr>
              <a:xfrm>
                <a:off x="7687149" y="2124479"/>
                <a:ext cx="8100218" cy="759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𝐴𝐵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=4.4.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𝐵𝐴𝐶</m:t>
                            </m:r>
                          </m:e>
                        </m:acc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=16.0=0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=4.4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𝐴𝐵𝐶</m:t>
                            </m:r>
                          </m:e>
                        </m:acc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D4BBB1A-E300-CA8A-C977-B3E544246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149" y="2124479"/>
                <a:ext cx="8100218" cy="7595221"/>
              </a:xfrm>
              <a:prstGeom prst="rect">
                <a:avLst/>
              </a:prstGeom>
              <a:blipFill>
                <a:blip r:embed="rId9"/>
                <a:stretch>
                  <a:fillRect l="-2634" b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4152"/>
            <a:ext cx="2814592" cy="14389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8106500"/>
            <a:ext cx="4143271" cy="21182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8155345"/>
            <a:ext cx="1150421" cy="10102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4000" y="952500"/>
            <a:ext cx="1150421" cy="101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4276" t="4747" b="4747"/>
          <a:stretch>
            <a:fillRect/>
          </a:stretch>
        </p:blipFill>
        <p:spPr>
          <a:xfrm>
            <a:off x="-1528184" y="7589546"/>
            <a:ext cx="4342776" cy="5554278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7F4DAA0-7DF5-2917-9B39-74149F124251}"/>
              </a:ext>
            </a:extLst>
          </p:cNvPr>
          <p:cNvSpPr/>
          <p:nvPr/>
        </p:nvSpPr>
        <p:spPr>
          <a:xfrm>
            <a:off x="757192" y="837135"/>
            <a:ext cx="4114800" cy="1438961"/>
          </a:xfrm>
          <a:prstGeom prst="round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7E47612-5FEA-8CAC-CF30-D36A8F94F9A4}"/>
                  </a:ext>
                </a:extLst>
              </p:cNvPr>
              <p:cNvSpPr txBox="1"/>
              <p:nvPr/>
            </p:nvSpPr>
            <p:spPr>
              <a:xfrm>
                <a:off x="5257800" y="495300"/>
                <a:ext cx="11353800" cy="2122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7E47612-5FEA-8CAC-CF30-D36A8F94F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95300"/>
                <a:ext cx="11353800" cy="2122632"/>
              </a:xfrm>
              <a:prstGeom prst="rect">
                <a:avLst/>
              </a:prstGeom>
              <a:blipFill>
                <a:blip r:embed="rId9"/>
                <a:stretch>
                  <a:fillRect l="-2202" r="-3491" b="-1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CEA692E-307E-5B0C-2275-FC8C249B6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00" y="4014702"/>
            <a:ext cx="6127416" cy="39243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A13338C-BF91-6C6D-1896-35E7061F9EA3}"/>
              </a:ext>
            </a:extLst>
          </p:cNvPr>
          <p:cNvSpPr txBox="1"/>
          <p:nvPr/>
        </p:nvSpPr>
        <p:spPr>
          <a:xfrm>
            <a:off x="7048500" y="30861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4FC9C89-CB9C-0C95-2942-6CAED11CF74E}"/>
                  </a:ext>
                </a:extLst>
              </p:cNvPr>
              <p:cNvSpPr txBox="1"/>
              <p:nvPr/>
            </p:nvSpPr>
            <p:spPr>
              <a:xfrm>
                <a:off x="6671210" y="3772986"/>
                <a:ext cx="11159590" cy="5934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30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30</m:t>
                            </m:r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e>
                        </m:func>
                      </m:den>
                    </m:f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𝐵𝐶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𝐵𝐴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3.2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30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=9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.2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60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func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4FC9C89-CB9C-0C95-2942-6CAED11CF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10" y="3772986"/>
                <a:ext cx="11159590" cy="5934894"/>
              </a:xfrm>
              <a:prstGeom prst="rect">
                <a:avLst/>
              </a:prstGeom>
              <a:blipFill>
                <a:blip r:embed="rId11"/>
                <a:stretch>
                  <a:fillRect l="-1912" b="-3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994038" y="6740433"/>
            <a:ext cx="3498697" cy="2256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2900</Words>
  <Application>Microsoft Office PowerPoint</Application>
  <PresentationFormat>Custom</PresentationFormat>
  <Paragraphs>234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Cambria Math</vt:lpstr>
      <vt:lpstr>Arial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2023-08-28T04:23:31Z</dcterms:modified>
  <dc:identifier>DAFO46vBrSI</dc:identifier>
</cp:coreProperties>
</file>