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664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..................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  <a:endParaRPr lang="en-US" sz="5335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>
        <p:wipe/>
      </p:transition>
    </mc:Choice>
    <mc:Fallback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  <a:endParaRPr lang="en-US" altLang="vi-VN" sz="3735" dirty="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  <a:endParaRPr lang="en-US" altLang="vi-VN" sz="4265" dirty="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  <a:endParaRPr lang="en-US" sz="4265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32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32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  <a:endParaRPr lang="en-US" sz="21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  <a:endParaRPr lang="en-US" sz="21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8840" y="378460"/>
            <a:ext cx="100076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khu rừng nọ có đàn dê con sống cùng mẹ. Một hôm trước khi đi kiếm cỏ, dê mẹ dặn con.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 đến gọi cửa các con đừng mở nhé. Chỉ mở cửa khi nghe tiếng mẹ.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con sói nấp gần đó. Đợi dê mẹ đi xa, nó gõ cửa và giả giọng dê mẹ.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Nhớ lời mẹ, đàn dê con nói: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phải giọng mẹ, không mở. Sói đành bỏ đi.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lúc sau dê mẹ về. Nghe đúng tiếng mẹ, đàn dê con ra mở cửa và tíu tít khoe.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Lúc mẹ vắng nhà, có tiếng gọi cửa, nhưng không phải giọng của mẹ nên chúng con không mở.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Dê mẹ xoa đầu đàn con.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Các con ngoan lắm!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en-US" altLang="zh-CN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a. Dê mẹ dặn dê con chỉ được mở cửa khi nào?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b. Sói làm gì khi dê mẹ vừa đi xa?</a:t>
            </a:r>
            <a:endParaRPr lang="en-US" sz="2665"/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c. Nghe chuyện, dê mẹ đã nói gì với đàn con?</a:t>
            </a:r>
            <a:endParaRPr lang="en-US" sz="2665"/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582676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ở nhà một mình, em không được (....) cho người lạ?</a:t>
            </a: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Mời                       Mở cửa                        Nghe lời</a:t>
            </a:r>
            <a:endParaRPr lang="en-US" sz="2665"/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135" b="1"/>
              <a:t>Mở cửa</a:t>
            </a:r>
            <a:endParaRPr lang="en-US" sz="2135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uild="p"/>
      <p:bldP spid="3" grpId="1" build="p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Arial-Rounded</vt:lpstr>
      <vt:lpstr>Wingdings</vt:lpstr>
      <vt:lpstr>Chivo Light</vt:lpstr>
      <vt:lpstr>Segoe Print</vt:lpstr>
      <vt:lpstr>Verdana</vt:lpstr>
      <vt:lpstr>方正准圆简体</vt:lpstr>
      <vt:lpstr>思源黑体 CN Light</vt:lpstr>
      <vt:lpstr>SimHei</vt:lpstr>
      <vt:lpstr>Office Theme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2020-08-25T14:33:00Z</dcterms:created>
  <dcterms:modified xsi:type="dcterms:W3CDTF">2020-08-25T14:33:00Z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