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D72"/>
    <a:srgbClr val="FF0066"/>
    <a:srgbClr val="FFFFCC"/>
    <a:srgbClr val="FFFF99"/>
    <a:srgbClr val="EBE0D9"/>
    <a:srgbClr val="CE883A"/>
    <a:srgbClr val="EFCC75"/>
    <a:srgbClr val="8A897E"/>
    <a:srgbClr val="F5F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72" y="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A616-9829-401D-8369-D7F10BBBFA9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B84-D93A-4D03-A7B4-7BDDEA91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685800"/>
            <a:ext cx="9296400" cy="1295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514600"/>
            <a:ext cx="3886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LŨY THỪA VỚI SỐ MŨ TỰ NHIÊN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2667000"/>
            <a:ext cx="3810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THỨ TỰ THỰC HIỆN PHÉP 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5257800" y="18288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924800" y="1828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772400" y="4724400"/>
            <a:ext cx="32004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+, -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125200" y="4724400"/>
            <a:ext cx="2971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(…)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[…]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{…}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UYEN\Desktop\L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95800"/>
            <a:ext cx="2819400" cy="1371600"/>
          </a:xfrm>
          <a:prstGeom prst="rect">
            <a:avLst/>
          </a:prstGeom>
          <a:noFill/>
        </p:spPr>
      </p:pic>
      <p:pic>
        <p:nvPicPr>
          <p:cNvPr id="1027" name="Picture 3" descr="C:\Users\HUYEN\Desktop\NH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0"/>
            <a:ext cx="1828800" cy="945931"/>
          </a:xfrm>
          <a:prstGeom prst="rect">
            <a:avLst/>
          </a:prstGeom>
          <a:noFill/>
        </p:spPr>
      </p:pic>
      <p:pic>
        <p:nvPicPr>
          <p:cNvPr id="1028" name="Picture 4" descr="C:\Users\HUYEN\Desktop\CH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5734014"/>
            <a:ext cx="3696216" cy="852522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 rot="10800000" flipV="1">
            <a:off x="2743200" y="40386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5029200" y="40386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1125200" y="4191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9220200" y="41910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ình minh họa con người, hình vẽ Trình bày hình ảnh động Microsoft PowerPoint PowerPoint, PPT, góc, cánh tay png thumbnai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15800" y="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12954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431640" imgH="228600" progId="Equation.DSMT4">
                  <p:embed/>
                </p:oleObj>
              </mc:Choice>
              <mc:Fallback>
                <p:oleObj name="Equation" r:id="rId3" imgW="4316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2954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9050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79600"/>
          <a:ext cx="10744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3784320" imgH="266400" progId="Equation.DSMT4">
                  <p:embed/>
                </p:oleObj>
              </mc:Choice>
              <mc:Fallback>
                <p:oleObj name="Equation" r:id="rId5" imgW="378432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79600"/>
                        <a:ext cx="10744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7010400" y="18288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28956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00" y="28956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" imgW="355320" imgH="228600" progId="Equation.DSMT4">
                  <p:embed/>
                </p:oleObj>
              </mc:Choice>
              <mc:Fallback>
                <p:oleObj name="Equation" r:id="rId7" imgW="3553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90600" y="3505200"/>
          <a:ext cx="10872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9" imgW="3797280" imgH="266400" progId="Equation.DSMT4">
                  <p:embed/>
                </p:oleObj>
              </mc:Choice>
              <mc:Fallback>
                <p:oleObj name="Equation" r:id="rId9" imgW="3797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05200"/>
                        <a:ext cx="108727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3810000" y="3581400"/>
            <a:ext cx="685800" cy="609600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38200" y="43843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343400" y="4267200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67200"/>
                        <a:ext cx="1676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5029200"/>
          <a:ext cx="1082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3" imgW="3873240" imgH="266400" progId="Equation.DSMT4">
                  <p:embed/>
                </p:oleObj>
              </mc:Choice>
              <mc:Fallback>
                <p:oleObj name="Equation" r:id="rId13" imgW="3873240" imgH="26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082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6934200" y="4953000"/>
            <a:ext cx="6858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38200" y="58674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36 – 18 : 6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942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15" imgW="914400" imgH="216000" progId="Equation.DSMT4">
                  <p:embed/>
                </p:oleObj>
              </mc:Choice>
              <mc:Fallback>
                <p:oleObj name="Equation" r:id="rId15" imgW="914400" imgH="216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" y="65532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	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12	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21	             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       33         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94200" y="2590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7" imgW="914400" imgH="216000" progId="Equation.DSMT4">
                  <p:embed/>
                </p:oleObj>
              </mc:Choice>
              <mc:Fallback>
                <p:oleObj name="Equation" r:id="rId17" imgW="914400" imgH="216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25908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9906000" y="6553200"/>
            <a:ext cx="685800" cy="685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9" grpId="1" animBg="1"/>
      <p:bldP spid="10" grpId="0"/>
      <p:bldP spid="13" grpId="0" animBg="1"/>
      <p:bldP spid="13" grpId="1" animBg="1"/>
      <p:bldP spid="14" grpId="0"/>
      <p:bldP spid="17" grpId="0" animBg="1"/>
      <p:bldP spid="17" grpId="1" animBg="1"/>
      <p:bldP spid="18" grpId="0"/>
      <p:bldP spid="20" grpId="0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HUYEN\Desktop\hin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3276600"/>
            <a:ext cx="3276600" cy="2200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95400" y="2743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572000" y="381000"/>
            <a:ext cx="5181600" cy="251460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3p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2766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3cm.</a:t>
            </a:r>
          </a:p>
          <a:p>
            <a:pPr marL="514350" indent="-514350">
              <a:buAutoNum type="alphaLcParenR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bóng đèn thắp sáng, bóng đèn sợi đốt Vẽ, bóng đèn hoạt hình, khu vực, nghệ thuật png thumbna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33375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HUYEN\Desktop\hin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990600"/>
            <a:ext cx="3276600" cy="2200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599652">
            <a:off x="10437774" y="626863"/>
            <a:ext cx="233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20578">
            <a:off x="10541787" y="108921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5600" y="156495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6.4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50262">
            <a:off x="10403478" y="2071746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7.4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981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8382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828800"/>
            <a:ext cx="449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0480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4.4 + 5.4 + 6.4 + 7.4 = 88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56158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3200" y="5334000"/>
          <a:ext cx="4648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1879560" imgH="266400" progId="Equation.DSMT4">
                  <p:embed/>
                </p:oleObj>
              </mc:Choice>
              <mc:Fallback>
                <p:oleObj name="Equation" r:id="rId4" imgW="18795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0"/>
                        <a:ext cx="4648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4" name="Picture 4" descr="ánh nắng mặt trời hạnh phúc, Hoạt hình, Clipart vui vẻ png thumbnai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45775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565372"/>
              </p:ext>
            </p:extLst>
          </p:nvPr>
        </p:nvGraphicFramePr>
        <p:xfrm>
          <a:off x="685800" y="949407"/>
          <a:ext cx="132588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4597200" imgH="266400" progId="Equation.DSMT4">
                  <p:embed/>
                </p:oleObj>
              </mc:Choice>
              <mc:Fallback>
                <p:oleObj name="Equation" r:id="rId3" imgW="459720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49407"/>
                        <a:ext cx="13258800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535346"/>
              </p:ext>
            </p:extLst>
          </p:nvPr>
        </p:nvGraphicFramePr>
        <p:xfrm>
          <a:off x="838200" y="27432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1143000" imgH="1028520" progId="Equation.DSMT4">
                  <p:embed/>
                </p:oleObj>
              </mc:Choice>
              <mc:Fallback>
                <p:oleObj name="Equation" r:id="rId5" imgW="1143000" imgH="1028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3276600" cy="3276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449889"/>
              </p:ext>
            </p:extLst>
          </p:nvPr>
        </p:nvGraphicFramePr>
        <p:xfrm>
          <a:off x="4619624" y="2819400"/>
          <a:ext cx="399097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7" imgW="1282680" imgH="1002960" progId="Equation.DSMT4">
                  <p:embed/>
                </p:oleObj>
              </mc:Choice>
              <mc:Fallback>
                <p:oleObj name="Equation" r:id="rId7" imgW="1282680" imgH="1002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4" y="2819400"/>
                        <a:ext cx="3990975" cy="320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042084"/>
              </p:ext>
            </p:extLst>
          </p:nvPr>
        </p:nvGraphicFramePr>
        <p:xfrm>
          <a:off x="9115422" y="2743200"/>
          <a:ext cx="536257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9" imgW="1739880" imgH="1879560" progId="Equation.DSMT4">
                  <p:embed/>
                </p:oleObj>
              </mc:Choice>
              <mc:Fallback>
                <p:oleObj name="Equation" r:id="rId9" imgW="1739880" imgH="1879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5422" y="2743200"/>
                        <a:ext cx="5362577" cy="441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67312" y="1768351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7" descr="Cỏ cây vàng, tiêu đề sân bay, sân bay, gia đình png thumbnail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7010400"/>
            <a:ext cx="4953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Callout 5"/>
          <p:cNvSpPr/>
          <p:nvPr/>
        </p:nvSpPr>
        <p:spPr>
          <a:xfrm>
            <a:off x="1066800" y="1219200"/>
            <a:ext cx="4495800" cy="2209800"/>
          </a:xfrm>
          <a:prstGeom prst="rightArrowCallou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(8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81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295400"/>
            <a:ext cx="7924800" cy="1371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67200" y="4114800"/>
            <a:ext cx="6858000" cy="3429000"/>
            <a:chOff x="4267200" y="4343400"/>
            <a:chExt cx="6858000" cy="3429000"/>
          </a:xfrm>
        </p:grpSpPr>
        <p:sp>
          <p:nvSpPr>
            <p:cNvPr id="9" name="Rectangle 8"/>
            <p:cNvSpPr/>
            <p:nvPr/>
          </p:nvSpPr>
          <p:spPr>
            <a:xfrm>
              <a:off x="4267200" y="4343400"/>
              <a:ext cx="6858000" cy="3429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72200" y="5334000"/>
              <a:ext cx="2971800" cy="1371600"/>
            </a:xfrm>
            <a:prstGeom prst="rect">
              <a:avLst/>
            </a:prstGeom>
            <a:solidFill>
              <a:srgbClr val="FF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2672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343400" y="6705600"/>
              <a:ext cx="18288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144000" y="4343400"/>
              <a:ext cx="1905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9144000" y="6705600"/>
              <a:ext cx="1981200" cy="106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705600" y="45720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191000" y="5727412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69342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9512588" y="5651213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Cá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 smtClean="0">
                  <a:latin typeface="Times New Roman" pitchFamily="18" charset="0"/>
                  <a:cs typeface="Times New Roman" pitchFamily="18" charset="0"/>
                </a:rPr>
                <a:t>nhân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019800" y="2667000"/>
            <a:ext cx="7924800" cy="990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13792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1.49/28 SGK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105m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30m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18 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350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170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Bốn đứa trẻ bên cạnh nghệ thuật bàn, Emile, hoặc Giáo dục Bài tập về nhà, Các em làm bài tập về nhà, nghệ thuật, sách png 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01400" y="5562600"/>
            <a:ext cx="3429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0"/>
            <a:ext cx="14325599" cy="822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105 – 30 (m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30.(105 - 30)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- 18m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18.350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[(105 – 30) – 18] m</a:t>
            </a:r>
            <a:r>
              <a:rPr lang="en-US" sz="32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170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[(105 – 30) – 18]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30.(105 - 30) + 18.350 + 170. [(105 – 30) – 18]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+ 170.[75-18]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30.75 + 18.350 + 170.57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2250 + 6300 + 9690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 18240 (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683000" y="19050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914400" imgH="216000" progId="Equation.DSMT4">
                  <p:embed/>
                </p:oleObj>
              </mc:Choice>
              <mc:Fallback>
                <p:oleObj name="Equation" r:id="rId3" imgW="914400" imgH="216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31 SGK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7884">
            <a:off x="10528620" y="409847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8330">
            <a:off x="9906000" y="4495800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8687">
            <a:off x="10987158" y="4840229"/>
            <a:ext cx="1828800" cy="28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388</Words>
  <Application>Microsoft Office PowerPoint</Application>
  <PresentationFormat>Custom</PresentationFormat>
  <Paragraphs>66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Equation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HUYEN</dc:creator>
  <cp:lastModifiedBy>Windows User</cp:lastModifiedBy>
  <cp:revision>65</cp:revision>
  <dcterms:created xsi:type="dcterms:W3CDTF">2021-08-10T02:17:57Z</dcterms:created>
  <dcterms:modified xsi:type="dcterms:W3CDTF">2021-10-05T01:41:36Z</dcterms:modified>
</cp:coreProperties>
</file>