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CHUYỆN CỦA ÔNG BIỂN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7969" y="3870960"/>
            <a:ext cx="7598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1 000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-gam.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Ronaldo tay bắt mặt mừng chào đón Bale | giaoduc.edu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319" y="2286000"/>
            <a:ext cx="7162800" cy="537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2022-08-02T13:48:04Z</dcterms:modified>
</cp:coreProperties>
</file>