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Tahoma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CADCB"/>
    <a:srgbClr val="30CFCD"/>
    <a:srgbClr val="0E73B7"/>
    <a:srgbClr val="E43230"/>
    <a:srgbClr val="E99D05"/>
    <a:srgbClr val="DBB2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424" y="932474"/>
            <a:ext cx="108798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VÒNG QUAY MAY MẮN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489" y="2758705"/>
            <a:ext cx="12083512" cy="2332604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5"/>
    </mc:Choice>
    <mc:Fallback xmlns="">
      <p:transition spd="slow" advTm="10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604597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Bầy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vương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Lý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Hoàng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chúa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Lý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Ngọc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Chiều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Kim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chúa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604597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sì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Đĩnh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Thúc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Loan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Hùng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323960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98072" y="561641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81" y="66380"/>
            <a:ext cx="1475511" cy="151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52" y="225567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53" y="5451628"/>
            <a:ext cx="1242047" cy="10593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35964" y="5403792"/>
            <a:ext cx="1208625" cy="11550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 ở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chùa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4400" b="1" noProof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Mê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muôn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49346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Trưng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Lĩnh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2000890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nhọn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ngời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bời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5948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5989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Hoàn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839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Quốc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Tuấn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881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606830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503891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15488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626800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845907"/>
          </a:xfrm>
          <a:prstGeom prst="snip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giầu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rộng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4452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494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Bỉnh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Khiêm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3344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3386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Siêu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02" y="2501753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8" y="3429044"/>
            <a:ext cx="804536" cy="643628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77" y="341041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327" y="2553425"/>
            <a:ext cx="73259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892402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tành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2903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2944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Lĩnh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1794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1836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2315777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212838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224435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367449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604597"/>
          </a:xfrm>
          <a:prstGeom prst="snip2Diag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Thắng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Phùng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Hưng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Kiêu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62165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1604597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hậu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Huyền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Ỷ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395</Words>
  <Application>Microsoft Office PowerPoint</Application>
  <PresentationFormat>Custom</PresentationFormat>
  <Paragraphs>91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Tahoma</vt:lpstr>
      <vt:lpstr>Calibri</vt:lpstr>
      <vt:lpstr>Calibri Light</vt:lpstr>
      <vt:lpstr>Times New Roman</vt:lpstr>
      <vt:lpstr>Office Theme</vt:lpstr>
      <vt:lpstr>1_Office Theme</vt:lpstr>
      <vt:lpstr>2_Office Theme</vt:lpstr>
      <vt:lpstr>Câu đố về các nhân vật lịch sử Trả lời đúng 2 câu hs được quay điểm (Hs có quyền lấy điểm hoặc không lấy điểm)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102</cp:revision>
  <dcterms:created xsi:type="dcterms:W3CDTF">2018-05-10T00:06:18Z</dcterms:created>
  <dcterms:modified xsi:type="dcterms:W3CDTF">2020-06-12T15:18:29Z</dcterms:modified>
</cp:coreProperties>
</file>