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300" r:id="rId4"/>
    <p:sldId id="269" r:id="rId5"/>
    <p:sldId id="292" r:id="rId6"/>
    <p:sldId id="303" r:id="rId7"/>
    <p:sldId id="259" r:id="rId8"/>
    <p:sldId id="304" r:id="rId9"/>
    <p:sldId id="305" r:id="rId10"/>
    <p:sldId id="306" r:id="rId11"/>
    <p:sldId id="307" r:id="rId12"/>
    <p:sldId id="260" r:id="rId13"/>
    <p:sldId id="26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66183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104155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1629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361395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6575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1695955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48888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294087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410389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82FE4-03D0-4AC1-8A52-39A1C9CA08AB}"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48979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82FE4-03D0-4AC1-8A52-39A1C9CA08AB}"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121883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82FE4-03D0-4AC1-8A52-39A1C9CA08AB}"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294838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82FE4-03D0-4AC1-8A52-39A1C9CA08AB}"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260046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82FE4-03D0-4AC1-8A52-39A1C9CA08AB}"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2230822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82FE4-03D0-4AC1-8A52-39A1C9CA08AB}"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40368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82FE4-03D0-4AC1-8A52-39A1C9CA08AB}"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82452-53F7-4144-840D-3AB1F26FAE43}" type="slidenum">
              <a:rPr lang="en-US" smtClean="0"/>
              <a:t>‹#›</a:t>
            </a:fld>
            <a:endParaRPr lang="en-US"/>
          </a:p>
        </p:txBody>
      </p:sp>
    </p:spTree>
    <p:extLst>
      <p:ext uri="{BB962C8B-B14F-4D97-AF65-F5344CB8AC3E}">
        <p14:creationId xmlns:p14="http://schemas.microsoft.com/office/powerpoint/2010/main" val="206699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182FE4-03D0-4AC1-8A52-39A1C9CA08AB}" type="datetimeFigureOut">
              <a:rPr lang="en-US" smtClean="0"/>
              <a:t>6/22/2022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9F82452-53F7-4144-840D-3AB1F26FAE43}" type="slidenum">
              <a:rPr lang="en-US" smtClean="0"/>
              <a:t>‹#›</a:t>
            </a:fld>
            <a:endParaRPr lang="en-US"/>
          </a:p>
        </p:txBody>
      </p:sp>
    </p:spTree>
    <p:extLst>
      <p:ext uri="{BB962C8B-B14F-4D97-AF65-F5344CB8AC3E}">
        <p14:creationId xmlns:p14="http://schemas.microsoft.com/office/powerpoint/2010/main" val="4058150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2.GIF"/><Relationship Id="rId7" Type="http://schemas.openxmlformats.org/officeDocument/2006/relationships/oleObject" Target="../embeddings/oleObject3.bin"/><Relationship Id="rId12"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0.e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3.GIF"/><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9EB4AA7-B6CE-64BD-1855-361C32D9E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84" y="174053"/>
            <a:ext cx="11478606" cy="2152239"/>
          </a:xfrm>
          <a:prstGeom prst="rect">
            <a:avLst/>
          </a:prstGeom>
        </p:spPr>
      </p:pic>
    </p:spTree>
    <p:extLst>
      <p:ext uri="{BB962C8B-B14F-4D97-AF65-F5344CB8AC3E}">
        <p14:creationId xmlns:p14="http://schemas.microsoft.com/office/powerpoint/2010/main" val="284917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7D05F586-A0C4-E34D-F927-275A773E6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6" y="-65425"/>
            <a:ext cx="4928688" cy="157298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87814FFD-FE0D-4683-50B1-A659D7C05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7904"/>
            <a:ext cx="12131764" cy="355748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CCDA6BC-07BF-E057-E28E-92E2EC655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289" y="4713921"/>
            <a:ext cx="4778232" cy="2144079"/>
          </a:xfrm>
          <a:prstGeom prst="rect">
            <a:avLst/>
          </a:prstGeom>
        </p:spPr>
      </p:pic>
    </p:spTree>
    <p:extLst>
      <p:ext uri="{BB962C8B-B14F-4D97-AF65-F5344CB8AC3E}">
        <p14:creationId xmlns:p14="http://schemas.microsoft.com/office/powerpoint/2010/main" val="23216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ăng tải chuyển hàng lên xe container">
            <a:extLst>
              <a:ext uri="{FF2B5EF4-FFF2-40B4-BE49-F238E27FC236}">
                <a16:creationId xmlns:a16="http://schemas.microsoft.com/office/drawing/2014/main" id="{289561E7-784C-0243-B430-1E84B0957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896" y="1248228"/>
            <a:ext cx="5531983" cy="56097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045DAF-E18F-65CB-33D7-1A6E4F382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8" y="148279"/>
            <a:ext cx="11452754" cy="1099950"/>
          </a:xfrm>
          <a:prstGeom prst="rect">
            <a:avLst/>
          </a:prstGeom>
        </p:spPr>
      </p:pic>
      <p:pic>
        <p:nvPicPr>
          <p:cNvPr id="5" name="Picture 4" descr="Text&#10;&#10;Description automatically generated">
            <a:extLst>
              <a:ext uri="{FF2B5EF4-FFF2-40B4-BE49-F238E27FC236}">
                <a16:creationId xmlns:a16="http://schemas.microsoft.com/office/drawing/2014/main" id="{50961870-E94A-71FB-8743-CE9DF9A98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39" y="1640505"/>
            <a:ext cx="6248164" cy="3576989"/>
          </a:xfrm>
          <a:prstGeom prst="rect">
            <a:avLst/>
          </a:prstGeom>
        </p:spPr>
      </p:pic>
    </p:spTree>
    <p:extLst>
      <p:ext uri="{BB962C8B-B14F-4D97-AF65-F5344CB8AC3E}">
        <p14:creationId xmlns:p14="http://schemas.microsoft.com/office/powerpoint/2010/main" val="75481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396E3E9-8361-422A-9231-66E96B564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53" y="152400"/>
            <a:ext cx="8887683" cy="4502727"/>
          </a:xfrm>
          <a:prstGeom prst="rect">
            <a:avLst/>
          </a:prstGeom>
        </p:spPr>
      </p:pic>
      <p:pic>
        <p:nvPicPr>
          <p:cNvPr id="6146" name="Picture 2" descr="CẤU TẠO CỦA PIN NĂNG LƯỢNG MẶT TRỜI - Công ty TNHH công nghệ số SEASOLAR">
            <a:extLst>
              <a:ext uri="{FF2B5EF4-FFF2-40B4-BE49-F238E27FC236}">
                <a16:creationId xmlns:a16="http://schemas.microsoft.com/office/drawing/2014/main" id="{13CAB052-1BCA-757E-83E7-2D7C4905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428999"/>
            <a:ext cx="5968648"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2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1BC1F5F8-47D1-4CFD-A896-FDB9D4615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54744"/>
            <a:ext cx="11591778" cy="6703255"/>
          </a:xfrm>
          <a:prstGeom prst="rect">
            <a:avLst/>
          </a:prstGeom>
        </p:spPr>
      </p:pic>
    </p:spTree>
    <p:extLst>
      <p:ext uri="{BB962C8B-B14F-4D97-AF65-F5344CB8AC3E}">
        <p14:creationId xmlns:p14="http://schemas.microsoft.com/office/powerpoint/2010/main" val="383618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3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p:nvPr/>
        </p:nvSpPr>
        <p:spPr>
          <a:xfrm>
            <a:off x="2057400" y="914400"/>
            <a:ext cx="7696200" cy="1905000"/>
          </a:xfrm>
          <a:prstGeom prst="rect">
            <a:avLst/>
          </a:prstGeom>
          <a:noFill/>
          <a:ln w="76200">
            <a:noFill/>
          </a:ln>
        </p:spPr>
        <p:txBody>
          <a:bodyPr/>
          <a:lstStyle/>
          <a:p>
            <a:pPr marL="24130" indent="-24130">
              <a:spcBef>
                <a:spcPct val="20000"/>
              </a:spcBef>
            </a:pPr>
            <a:r>
              <a:rPr lang="en-US" altLang="en-US" sz="2400" b="1" dirty="0">
                <a:latin typeface="Arial" panose="020B0604020202020204" pitchFamily="34" charset="0"/>
              </a:rPr>
              <a:t>Công của hổ sinh ra bằng với công của báo, nhưng thời gian sinh công của chúng khác khác nhau, để so sánh khả năng sinh công của mỗi con vật phải dùng đại lượng nào !?</a:t>
            </a:r>
          </a:p>
        </p:txBody>
      </p:sp>
      <p:sp>
        <p:nvSpPr>
          <p:cNvPr id="39966" name="Text Box 30"/>
          <p:cNvSpPr txBox="1"/>
          <p:nvPr/>
        </p:nvSpPr>
        <p:spPr>
          <a:xfrm>
            <a:off x="4175125" y="5654676"/>
            <a:ext cx="5741988" cy="830263"/>
          </a:xfrm>
          <a:prstGeom prst="rect">
            <a:avLst/>
          </a:prstGeom>
          <a:noFill/>
          <a:ln w="28575">
            <a:noFill/>
          </a:ln>
        </p:spPr>
        <p:txBody>
          <a:bodyPr>
            <a:spAutoFit/>
          </a:bodyPr>
          <a:lstStyle/>
          <a:p>
            <a:pPr algn="ctr" eaLnBrk="1" hangingPunct="1">
              <a:spcBef>
                <a:spcPct val="50000"/>
              </a:spcBef>
            </a:pPr>
            <a:r>
              <a:rPr lang="en-US" altLang="en-US" sz="2400" b="1" i="1" dirty="0">
                <a:latin typeface="Times New Roman" panose="02020603050405020304" pitchFamily="18" charset="0"/>
              </a:rPr>
              <a:t>Quan sát, so sánh công và thời gian sinh công của của hai con vật ?</a:t>
            </a:r>
          </a:p>
        </p:txBody>
      </p:sp>
      <p:sp>
        <p:nvSpPr>
          <p:cNvPr id="15364" name="Rectangle 31">
            <a:hlinkClick r:id="" action="ppaction://noaction"/>
          </p:cNvPr>
          <p:cNvSpPr/>
          <p:nvPr/>
        </p:nvSpPr>
        <p:spPr>
          <a:xfrm>
            <a:off x="1752600" y="381000"/>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65" name="Rectangle 32">
            <a:hlinkClick r:id="" action="ppaction://noaction"/>
          </p:cNvPr>
          <p:cNvSpPr/>
          <p:nvPr/>
        </p:nvSpPr>
        <p:spPr>
          <a:xfrm>
            <a:off x="1676400" y="762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66" name="Rectangle 33">
            <a:hlinkClick r:id="" action="ppaction://noaction"/>
          </p:cNvPr>
          <p:cNvSpPr/>
          <p:nvPr/>
        </p:nvSpPr>
        <p:spPr>
          <a:xfrm>
            <a:off x="1676400" y="10668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67" name="Rectangle 34">
            <a:hlinkClick r:id="" action="ppaction://noaction"/>
          </p:cNvPr>
          <p:cNvSpPr/>
          <p:nvPr/>
        </p:nvSpPr>
        <p:spPr>
          <a:xfrm>
            <a:off x="1524000" y="1371600"/>
            <a:ext cx="2438400" cy="5334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68" name="Rectangle 35">
            <a:hlinkClick r:id="" action="ppaction://noaction"/>
          </p:cNvPr>
          <p:cNvSpPr/>
          <p:nvPr/>
        </p:nvSpPr>
        <p:spPr>
          <a:xfrm>
            <a:off x="1676400" y="1905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69" name="Rectangle 36">
            <a:hlinkClick r:id="" action="ppaction://noaction"/>
          </p:cNvPr>
          <p:cNvSpPr/>
          <p:nvPr/>
        </p:nvSpPr>
        <p:spPr>
          <a:xfrm>
            <a:off x="1752600" y="2209800"/>
            <a:ext cx="2057400" cy="4572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70" name="Rectangle 38">
            <a:hlinkClick r:id="" action="ppaction://noaction"/>
          </p:cNvPr>
          <p:cNvSpPr/>
          <p:nvPr/>
        </p:nvSpPr>
        <p:spPr>
          <a:xfrm>
            <a:off x="1676400" y="304800"/>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71" name="Rectangle 41">
            <a:hlinkClick r:id="" action="ppaction://noaction"/>
          </p:cNvPr>
          <p:cNvSpPr/>
          <p:nvPr/>
        </p:nvSpPr>
        <p:spPr>
          <a:xfrm>
            <a:off x="1676400" y="1905000"/>
            <a:ext cx="24384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72" name="Rectangle 42">
            <a:hlinkClick r:id="" action="ppaction://noaction"/>
          </p:cNvPr>
          <p:cNvSpPr/>
          <p:nvPr/>
        </p:nvSpPr>
        <p:spPr>
          <a:xfrm>
            <a:off x="1676400" y="2209800"/>
            <a:ext cx="23622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5373" name="Rectangle 52">
            <a:hlinkClick r:id="" action="ppaction://noaction"/>
          </p:cNvPr>
          <p:cNvSpPr/>
          <p:nvPr/>
        </p:nvSpPr>
        <p:spPr>
          <a:xfrm>
            <a:off x="1676400" y="25146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
        <p:nvSpPr>
          <p:cNvPr id="15374" name="Rectangle 49">
            <a:hlinkClick r:id="" action="ppaction://noaction"/>
          </p:cNvPr>
          <p:cNvSpPr/>
          <p:nvPr/>
        </p:nvSpPr>
        <p:spPr>
          <a:xfrm>
            <a:off x="1752600" y="4445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pic>
        <p:nvPicPr>
          <p:cNvPr id="39994" name="Picture 58" descr="ho"/>
          <p:cNvPicPr>
            <a:picLocks noChangeAspect="1"/>
          </p:cNvPicPr>
          <p:nvPr/>
        </p:nvPicPr>
        <p:blipFill>
          <a:blip r:embed="rId2"/>
          <a:stretch>
            <a:fillRect/>
          </a:stretch>
        </p:blipFill>
        <p:spPr>
          <a:xfrm>
            <a:off x="1858964" y="3505200"/>
            <a:ext cx="1114425" cy="571500"/>
          </a:xfrm>
          <a:prstGeom prst="rect">
            <a:avLst/>
          </a:prstGeom>
          <a:noFill/>
          <a:ln w="9525">
            <a:noFill/>
          </a:ln>
        </p:spPr>
      </p:pic>
      <p:pic>
        <p:nvPicPr>
          <p:cNvPr id="39995" name="Picture 59" descr="cheetah0001"/>
          <p:cNvPicPr>
            <a:picLocks noChangeAspect="1"/>
          </p:cNvPicPr>
          <p:nvPr/>
        </p:nvPicPr>
        <p:blipFill>
          <a:blip r:embed="rId3"/>
          <a:stretch>
            <a:fillRect/>
          </a:stretch>
        </p:blipFill>
        <p:spPr>
          <a:xfrm>
            <a:off x="1720850" y="4800600"/>
            <a:ext cx="1333500" cy="571500"/>
          </a:xfrm>
          <a:prstGeom prst="rect">
            <a:avLst/>
          </a:prstGeom>
          <a:noFill/>
          <a:ln w="9525">
            <a:noFill/>
          </a:ln>
        </p:spPr>
      </p:pic>
      <p:sp>
        <p:nvSpPr>
          <p:cNvPr id="39996" name="Text Box 60"/>
          <p:cNvSpPr txBox="1"/>
          <p:nvPr/>
        </p:nvSpPr>
        <p:spPr>
          <a:xfrm rot="10800000">
            <a:off x="2588439" y="3962400"/>
            <a:ext cx="553998" cy="1163638"/>
          </a:xfrm>
          <a:prstGeom prst="rect">
            <a:avLst/>
          </a:prstGeom>
          <a:noFill/>
          <a:ln w="28575">
            <a:noFill/>
          </a:ln>
        </p:spPr>
        <p:txBody>
          <a:bodyPr vert="eaVert">
            <a:spAutoFit/>
          </a:bodyPr>
          <a:lstStyle/>
          <a:p>
            <a:pPr algn="ctr" eaLnBrk="1" hangingPunct="1">
              <a:spcBef>
                <a:spcPct val="50000"/>
              </a:spcBef>
            </a:pPr>
            <a:r>
              <a:rPr lang="en-US" altLang="en-US" sz="2400" b="1" dirty="0">
                <a:latin typeface="Times New Roman" panose="02020603050405020304" pitchFamily="18" charset="0"/>
              </a:rPr>
              <a:t>Start</a:t>
            </a:r>
          </a:p>
        </p:txBody>
      </p:sp>
      <p:sp useBgFill="1">
        <p:nvSpPr>
          <p:cNvPr id="15378" name="Rectangle 61"/>
          <p:cNvSpPr/>
          <p:nvPr/>
        </p:nvSpPr>
        <p:spPr>
          <a:xfrm>
            <a:off x="9599614" y="3484564"/>
            <a:ext cx="1373187" cy="1849437"/>
          </a:xfrm>
          <a:prstGeom prst="rect">
            <a:avLst/>
          </a:prstGeom>
          <a:ln w="28575">
            <a:noFill/>
          </a:ln>
        </p:spPr>
        <p:txBody>
          <a:bodyPr wrap="none" anchor="ctr" anchorCtr="0"/>
          <a:lstStyle/>
          <a:p>
            <a:endParaRPr lang="en-US" altLang="en-US" dirty="0">
              <a:latin typeface="Arial" panose="020B0604020202020204" pitchFamily="34" charset="0"/>
            </a:endParaRPr>
          </a:p>
        </p:txBody>
      </p:sp>
      <p:sp>
        <p:nvSpPr>
          <p:cNvPr id="39999" name="Line 63"/>
          <p:cNvSpPr/>
          <p:nvPr/>
        </p:nvSpPr>
        <p:spPr>
          <a:xfrm>
            <a:off x="9620250" y="3352800"/>
            <a:ext cx="0" cy="2057400"/>
          </a:xfrm>
          <a:prstGeom prst="line">
            <a:avLst/>
          </a:prstGeom>
          <a:ln w="12700" cap="flat" cmpd="sng">
            <a:solidFill>
              <a:schemeClr val="tx1"/>
            </a:solidFill>
            <a:prstDash val="solid"/>
            <a:headEnd type="none" w="med" len="med"/>
            <a:tailEnd type="none" w="med" len="med"/>
          </a:ln>
          <a:effectLst>
            <a:outerShdw dist="242633" dir="2572734" algn="ctr" rotWithShape="0">
              <a:schemeClr val="bg2">
                <a:alpha val="50000"/>
              </a:schemeClr>
            </a:outerShdw>
          </a:effectLst>
        </p:spPr>
      </p:sp>
      <p:sp>
        <p:nvSpPr>
          <p:cNvPr id="40000" name="Line 64"/>
          <p:cNvSpPr/>
          <p:nvPr/>
        </p:nvSpPr>
        <p:spPr>
          <a:xfrm flipH="1">
            <a:off x="3124200" y="3429000"/>
            <a:ext cx="0" cy="1981200"/>
          </a:xfrm>
          <a:prstGeom prst="line">
            <a:avLst/>
          </a:prstGeom>
          <a:ln w="12700" cap="flat" cmpd="sng">
            <a:solidFill>
              <a:schemeClr val="tx1"/>
            </a:solidFill>
            <a:prstDash val="solid"/>
            <a:headEnd type="none" w="med" len="med"/>
            <a:tailEnd type="none" w="med" len="med"/>
          </a:ln>
          <a:effectLst>
            <a:outerShdw dist="242633" dir="2572734" algn="ctr" rotWithShape="0">
              <a:schemeClr val="bg2">
                <a:alpha val="50000"/>
              </a:schemeClr>
            </a:outer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p:cTn id="7" dur="1000" fill="hold"/>
                                        <p:tgtEl>
                                          <p:spTgt spid="1536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53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9966"/>
                                        </p:tgtEl>
                                        <p:attrNameLst>
                                          <p:attrName>style.visibility</p:attrName>
                                        </p:attrNameLst>
                                      </p:cBhvr>
                                      <p:to>
                                        <p:strVal val="visible"/>
                                      </p:to>
                                    </p:set>
                                    <p:anim calcmode="lin" valueType="num">
                                      <p:cBhvr>
                                        <p:cTn id="14" dur="1000" fill="hold"/>
                                        <p:tgtEl>
                                          <p:spTgt spid="39966"/>
                                        </p:tgtEl>
                                        <p:attrNameLst>
                                          <p:attrName>ppt_w</p:attrName>
                                        </p:attrNameLst>
                                      </p:cBhvr>
                                      <p:tavLst>
                                        <p:tav tm="0">
                                          <p:val>
                                            <p:strVal val="#ppt_w+.3"/>
                                          </p:val>
                                        </p:tav>
                                        <p:tav tm="100000">
                                          <p:val>
                                            <p:strVal val="#ppt_w"/>
                                          </p:val>
                                        </p:tav>
                                      </p:tavLst>
                                    </p:anim>
                                    <p:anim calcmode="lin" valueType="num">
                                      <p:cBhvr>
                                        <p:cTn id="15" dur="1000" fill="hold"/>
                                        <p:tgtEl>
                                          <p:spTgt spid="39966"/>
                                        </p:tgtEl>
                                        <p:attrNameLst>
                                          <p:attrName>ppt_h</p:attrName>
                                        </p:attrNameLst>
                                      </p:cBhvr>
                                      <p:tavLst>
                                        <p:tav tm="0">
                                          <p:val>
                                            <p:strVal val="#ppt_h"/>
                                          </p:val>
                                        </p:tav>
                                        <p:tav tm="100000">
                                          <p:val>
                                            <p:strVal val="#ppt_h"/>
                                          </p:val>
                                        </p:tav>
                                      </p:tavLst>
                                    </p:anim>
                                    <p:animEffect transition="in" filter="fade">
                                      <p:cBhvr>
                                        <p:cTn id="16" dur="1000"/>
                                        <p:tgtEl>
                                          <p:spTgt spid="39966"/>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9996"/>
                                        </p:tgtEl>
                                        <p:attrNameLst>
                                          <p:attrName>style.visibility</p:attrName>
                                        </p:attrNameLst>
                                      </p:cBhvr>
                                      <p:to>
                                        <p:strVal val="visible"/>
                                      </p:to>
                                    </p:set>
                                    <p:anim calcmode="lin" valueType="num">
                                      <p:cBhvr>
                                        <p:cTn id="19" dur="1000" fill="hold"/>
                                        <p:tgtEl>
                                          <p:spTgt spid="39996"/>
                                        </p:tgtEl>
                                        <p:attrNameLst>
                                          <p:attrName>ppt_x</p:attrName>
                                        </p:attrNameLst>
                                      </p:cBhvr>
                                      <p:tavLst>
                                        <p:tav tm="0">
                                          <p:val>
                                            <p:strVal val="#ppt_x-.2"/>
                                          </p:val>
                                        </p:tav>
                                        <p:tav tm="100000">
                                          <p:val>
                                            <p:strVal val="#ppt_x"/>
                                          </p:val>
                                        </p:tav>
                                      </p:tavLst>
                                    </p:anim>
                                    <p:anim calcmode="lin" valueType="num">
                                      <p:cBhvr>
                                        <p:cTn id="20" dur="1000" fill="hold"/>
                                        <p:tgtEl>
                                          <p:spTgt spid="3999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9996"/>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399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0000"/>
                                        </p:tgtEl>
                                        <p:attrNameLst>
                                          <p:attrName>style.visibility</p:attrName>
                                        </p:attrNameLst>
                                      </p:cBhvr>
                                      <p:to>
                                        <p:strVal val="visible"/>
                                      </p:to>
                                    </p:set>
                                    <p:animEffect transition="in" filter="blinds(horizontal)">
                                      <p:cBhvr>
                                        <p:cTn id="31" dur="500"/>
                                        <p:tgtEl>
                                          <p:spTgt spid="40000"/>
                                        </p:tgtEl>
                                      </p:cBhvr>
                                    </p:animEffect>
                                  </p:childTnLst>
                                </p:cTn>
                              </p:par>
                              <p:par>
                                <p:cTn id="32" presetID="3" presetClass="entr" presetSubtype="10" fill="hold" nodeType="withEffect">
                                  <p:stCondLst>
                                    <p:cond delay="0"/>
                                  </p:stCondLst>
                                  <p:childTnLst>
                                    <p:set>
                                      <p:cBhvr>
                                        <p:cTn id="33" dur="1" fill="hold">
                                          <p:stCondLst>
                                            <p:cond delay="0"/>
                                          </p:stCondLst>
                                        </p:cTn>
                                        <p:tgtEl>
                                          <p:spTgt spid="39999"/>
                                        </p:tgtEl>
                                        <p:attrNameLst>
                                          <p:attrName>style.visibility</p:attrName>
                                        </p:attrNameLst>
                                      </p:cBhvr>
                                      <p:to>
                                        <p:strVal val="visible"/>
                                      </p:to>
                                    </p:set>
                                    <p:animEffect transition="in" filter="blinds(horizontal)">
                                      <p:cBhvr>
                                        <p:cTn id="34" dur="500"/>
                                        <p:tgtEl>
                                          <p:spTgt spid="39999"/>
                                        </p:tgtEl>
                                      </p:cBhvr>
                                    </p:animEffect>
                                  </p:childTnLst>
                                </p:cTn>
                              </p:par>
                            </p:childTnLst>
                          </p:cTn>
                        </p:par>
                        <p:par>
                          <p:cTn id="35" fill="hold">
                            <p:stCondLst>
                              <p:cond delay="500"/>
                            </p:stCondLst>
                            <p:childTnLst>
                              <p:par>
                                <p:cTn id="36" presetID="63" presetClass="path" presetSubtype="0" fill="hold" nodeType="afterEffect">
                                  <p:stCondLst>
                                    <p:cond delay="0"/>
                                  </p:stCondLst>
                                  <p:childTnLst>
                                    <p:animMotion origin="layout" path="M -3.33333E-6 -3.40421E-6 L 0.89792 -3.40421E-6 " pathEditMode="relative" rAng="0" ptsTypes="AA">
                                      <p:cBhvr>
                                        <p:cTn id="37" dur="10000" fill="hold"/>
                                        <p:tgtEl>
                                          <p:spTgt spid="39994"/>
                                        </p:tgtEl>
                                        <p:attrNameLst>
                                          <p:attrName>ppt_x</p:attrName>
                                          <p:attrName>ppt_y</p:attrName>
                                        </p:attrNameLst>
                                      </p:cBhvr>
                                      <p:rCtr x="44900" y="0"/>
                                    </p:animMotion>
                                  </p:childTnLst>
                                </p:cTn>
                              </p:par>
                              <p:par>
                                <p:cTn id="38" presetID="63" presetClass="path" presetSubtype="0" fill="hold" nodeType="withEffect">
                                  <p:stCondLst>
                                    <p:cond delay="0"/>
                                  </p:stCondLst>
                                  <p:childTnLst>
                                    <p:animMotion origin="layout" path="M 1.66667E-6 3.09683E-6 L 0.90104 -0.00324 " pathEditMode="relative" rAng="0" ptsTypes="AA">
                                      <p:cBhvr>
                                        <p:cTn id="39" dur="5000" fill="hold"/>
                                        <p:tgtEl>
                                          <p:spTgt spid="39995"/>
                                        </p:tgtEl>
                                        <p:attrNameLst>
                                          <p:attrName>ppt_x</p:attrName>
                                          <p:attrName>ppt_y</p:attrName>
                                        </p:attrNameLst>
                                      </p:cBhvr>
                                      <p:rCtr x="451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6" grpId="0"/>
      <p:bldP spid="399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3"/>
          <p:cNvSpPr/>
          <p:nvPr/>
        </p:nvSpPr>
        <p:spPr>
          <a:xfrm>
            <a:off x="235527" y="1"/>
            <a:ext cx="11526982" cy="6253164"/>
          </a:xfrm>
          <a:prstGeom prst="rect">
            <a:avLst/>
          </a:prstGeom>
          <a:noFill/>
          <a:ln w="57150" cap="flat" cmpd="thinThick">
            <a:solidFill>
              <a:srgbClr val="0000CC"/>
            </a:solidFill>
            <a:prstDash val="solid"/>
            <a:miter/>
            <a:headEnd type="none" w="med" len="med"/>
            <a:tailEnd type="none" w="med" len="med"/>
          </a:ln>
        </p:spPr>
        <p:txBody>
          <a:bodyPr/>
          <a:lstStyle/>
          <a:p>
            <a:pPr marL="609600" indent="-609600">
              <a:spcBef>
                <a:spcPct val="20000"/>
              </a:spcBef>
            </a:pPr>
            <a:endParaRPr lang="en-US" altLang="en-US" sz="2500" b="1" i="1" dirty="0">
              <a:solidFill>
                <a:srgbClr val="FF0000"/>
              </a:solidFill>
              <a:latin typeface="Arial" panose="020B0604020202020204" pitchFamily="34" charset="0"/>
            </a:endParaRPr>
          </a:p>
          <a:p>
            <a:pPr marL="609600" indent="-609600">
              <a:spcBef>
                <a:spcPct val="20000"/>
              </a:spcBef>
            </a:pPr>
            <a:r>
              <a:rPr lang="en-US" altLang="en-US" sz="2900" b="1" dirty="0">
                <a:solidFill>
                  <a:srgbClr val="0000CC"/>
                </a:solidFill>
                <a:latin typeface="Comic Sans MS" panose="030F0702030302020204" pitchFamily="66" charset="0"/>
              </a:rPr>
              <a:t> </a:t>
            </a:r>
            <a:endParaRPr lang="en-US" altLang="en-US" sz="2600" b="1" dirty="0">
              <a:solidFill>
                <a:srgbClr val="0000CC"/>
              </a:solidFill>
              <a:latin typeface="Comic Sans MS" panose="030F0702030302020204" pitchFamily="66" charset="0"/>
            </a:endParaRPr>
          </a:p>
        </p:txBody>
      </p:sp>
      <p:sp>
        <p:nvSpPr>
          <p:cNvPr id="192517" name="Text Box 5"/>
          <p:cNvSpPr txBox="1"/>
          <p:nvPr/>
        </p:nvSpPr>
        <p:spPr>
          <a:xfrm>
            <a:off x="2051844" y="2007394"/>
            <a:ext cx="7467600" cy="757238"/>
          </a:xfrm>
          <a:prstGeom prst="rect">
            <a:avLst/>
          </a:prstGeom>
          <a:noFill/>
          <a:ln w="28575">
            <a:noFill/>
          </a:ln>
        </p:spPr>
        <p:txBody>
          <a:bodyPr>
            <a:spAutoFit/>
          </a:bodyPr>
          <a:lstStyle/>
          <a:p>
            <a:pPr eaLnBrk="1" hangingPunct="1">
              <a:lnSpc>
                <a:spcPct val="90000"/>
              </a:lnSpc>
            </a:pPr>
            <a:r>
              <a:rPr lang="vi-VN" altLang="en-US" sz="2400" i="1" dirty="0">
                <a:latin typeface="Arial" panose="020B0604020202020204" pitchFamily="34" charset="0"/>
              </a:rPr>
              <a:t>-</a:t>
            </a:r>
            <a:r>
              <a:rPr lang="en-US" altLang="en-US" sz="2400" i="1" dirty="0" err="1">
                <a:latin typeface="Arial" panose="020B0604020202020204" pitchFamily="34" charset="0"/>
              </a:rPr>
              <a:t>Công</a:t>
            </a:r>
            <a:r>
              <a:rPr lang="en-US" altLang="en-US" sz="2400" i="1" dirty="0">
                <a:latin typeface="Arial" panose="020B0604020202020204" pitchFamily="34" charset="0"/>
              </a:rPr>
              <a:t> suất là đại lượng đo bằng công sinh ra trong một đơn vị thời gian</a:t>
            </a:r>
          </a:p>
        </p:txBody>
      </p:sp>
      <p:sp>
        <p:nvSpPr>
          <p:cNvPr id="16390" name="AutoShape 7" descr="39">
            <a:hlinkClick r:id="" action="ppaction://noaction"/>
          </p:cNvPr>
          <p:cNvSpPr/>
          <p:nvPr/>
        </p:nvSpPr>
        <p:spPr>
          <a:xfrm>
            <a:off x="9829800" y="6172200"/>
            <a:ext cx="152400" cy="304800"/>
          </a:xfrm>
          <a:prstGeom prst="curvedLeftArrow">
            <a:avLst>
              <a:gd name="adj1" fmla="val 40000"/>
              <a:gd name="adj2" fmla="val 80000"/>
              <a:gd name="adj3" fmla="val 33333"/>
            </a:avLst>
          </a:prstGeom>
          <a:blipFill rotWithShape="0">
            <a:blip/>
            <a:stretch>
              <a:fillRect/>
            </a:stretch>
          </a:blipFill>
          <a:ln w="6350" cap="flat" cmpd="sng">
            <a:solidFill>
              <a:srgbClr val="99CCFF"/>
            </a:solidFill>
            <a:prstDash val="solid"/>
            <a:miter/>
            <a:headEnd type="none" w="med" len="med"/>
            <a:tailEnd type="none" w="med" len="med"/>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graphicFrame>
        <p:nvGraphicFramePr>
          <p:cNvPr id="192521" name="Object 9"/>
          <p:cNvGraphicFramePr>
            <a:graphicFrameLocks noChangeAspect="1"/>
          </p:cNvGraphicFramePr>
          <p:nvPr/>
        </p:nvGraphicFramePr>
        <p:xfrm>
          <a:off x="2971800" y="4000500"/>
          <a:ext cx="1304925" cy="1190625"/>
        </p:xfrm>
        <a:graphic>
          <a:graphicData uri="http://schemas.openxmlformats.org/presentationml/2006/ole">
            <mc:AlternateContent xmlns:mc="http://schemas.openxmlformats.org/markup-compatibility/2006">
              <mc:Choice xmlns:v="urn:schemas-microsoft-com:vml" Requires="v">
                <p:oleObj r:id="rId3" imgW="482600" imgH="431800" progId="Equation.DSMT4">
                  <p:embed/>
                </p:oleObj>
              </mc:Choice>
              <mc:Fallback>
                <p:oleObj r:id="rId3" imgW="482600" imgH="431800" progId="Equation.DSMT4">
                  <p:embed/>
                  <p:pic>
                    <p:nvPicPr>
                      <p:cNvPr id="192521" name="Object 9"/>
                      <p:cNvPicPr/>
                      <p:nvPr/>
                    </p:nvPicPr>
                    <p:blipFill>
                      <a:blip r:embed="rId4">
                        <a:clrChange>
                          <a:clrFrom>
                            <a:srgbClr val="000000"/>
                          </a:clrFrom>
                          <a:clrTo>
                            <a:srgbClr val="008000"/>
                          </a:clrTo>
                        </a:clrChange>
                      </a:blip>
                      <a:stretch>
                        <a:fillRect/>
                      </a:stretch>
                    </p:blipFill>
                    <p:spPr>
                      <a:xfrm>
                        <a:off x="2971800" y="4000500"/>
                        <a:ext cx="1304925" cy="1190625"/>
                      </a:xfrm>
                      <a:prstGeom prst="rect">
                        <a:avLst/>
                      </a:prstGeom>
                      <a:noFill/>
                      <a:ln w="38100">
                        <a:noFill/>
                        <a:miter/>
                      </a:ln>
                    </p:spPr>
                  </p:pic>
                </p:oleObj>
              </mc:Fallback>
            </mc:AlternateContent>
          </a:graphicData>
        </a:graphic>
      </p:graphicFrame>
      <p:sp>
        <p:nvSpPr>
          <p:cNvPr id="192522" name="Rectangle 10"/>
          <p:cNvSpPr/>
          <p:nvPr/>
        </p:nvSpPr>
        <p:spPr>
          <a:xfrm>
            <a:off x="5110163" y="3962400"/>
            <a:ext cx="1382712" cy="446088"/>
          </a:xfrm>
          <a:prstGeom prst="rect">
            <a:avLst/>
          </a:prstGeom>
          <a:solidFill>
            <a:schemeClr val="accent1"/>
          </a:solidFill>
          <a:ln w="28575" cap="flat" cmpd="sng">
            <a:solidFill>
              <a:srgbClr val="008000"/>
            </a:solidFill>
            <a:prstDash val="solid"/>
            <a:miter/>
            <a:headEnd type="none" w="med" len="med"/>
            <a:tailEnd type="none" w="med" len="med"/>
          </a:ln>
        </p:spPr>
        <p:txBody>
          <a:bodyPr wrap="none" anchor="ctr" anchorCtr="0"/>
          <a:lstStyle/>
          <a:p>
            <a:pPr algn="ctr" eaLnBrk="1" hangingPunct="1"/>
            <a:r>
              <a:rPr lang="en-US" altLang="en-US" sz="2800" b="1" dirty="0">
                <a:latin typeface="Times New Roman" panose="02020603050405020304" pitchFamily="18" charset="0"/>
              </a:rPr>
              <a:t>Jun (J)</a:t>
            </a:r>
          </a:p>
        </p:txBody>
      </p:sp>
      <p:sp>
        <p:nvSpPr>
          <p:cNvPr id="192523" name="Rectangle 11"/>
          <p:cNvSpPr/>
          <p:nvPr/>
        </p:nvSpPr>
        <p:spPr>
          <a:xfrm>
            <a:off x="5094288" y="4506914"/>
            <a:ext cx="1382712" cy="446087"/>
          </a:xfrm>
          <a:prstGeom prst="rect">
            <a:avLst/>
          </a:prstGeom>
          <a:solidFill>
            <a:schemeClr val="accent1"/>
          </a:solidFill>
          <a:ln w="28575" cap="flat" cmpd="sng">
            <a:solidFill>
              <a:srgbClr val="008000"/>
            </a:solidFill>
            <a:prstDash val="solid"/>
            <a:miter/>
            <a:headEnd type="none" w="med" len="med"/>
            <a:tailEnd type="none" w="med" len="med"/>
          </a:ln>
        </p:spPr>
        <p:txBody>
          <a:bodyPr wrap="none" anchor="ctr" anchorCtr="0"/>
          <a:lstStyle/>
          <a:p>
            <a:pPr algn="ctr" eaLnBrk="1" hangingPunct="1"/>
            <a:r>
              <a:rPr lang="en-US" altLang="en-US" sz="2800" b="1" dirty="0">
                <a:latin typeface="Times New Roman" panose="02020603050405020304" pitchFamily="18" charset="0"/>
              </a:rPr>
              <a:t>Giây (s)</a:t>
            </a:r>
          </a:p>
        </p:txBody>
      </p:sp>
      <p:sp>
        <p:nvSpPr>
          <p:cNvPr id="192524" name="Rectangle 12"/>
          <p:cNvSpPr/>
          <p:nvPr/>
        </p:nvSpPr>
        <p:spPr>
          <a:xfrm>
            <a:off x="5068888" y="5038725"/>
            <a:ext cx="1382712" cy="446088"/>
          </a:xfrm>
          <a:prstGeom prst="rect">
            <a:avLst/>
          </a:prstGeom>
          <a:solidFill>
            <a:schemeClr val="accent1"/>
          </a:solidFill>
          <a:ln w="28575" cap="flat" cmpd="sng">
            <a:solidFill>
              <a:srgbClr val="008000"/>
            </a:solidFill>
            <a:prstDash val="solid"/>
            <a:miter/>
            <a:headEnd type="none" w="med" len="med"/>
            <a:tailEnd type="none" w="med" len="med"/>
          </a:ln>
        </p:spPr>
        <p:txBody>
          <a:bodyPr wrap="none" anchor="ctr" anchorCtr="0"/>
          <a:lstStyle/>
          <a:p>
            <a:pPr algn="ctr" eaLnBrk="1" hangingPunct="1"/>
            <a:r>
              <a:rPr lang="en-US" altLang="en-US" sz="2800" b="1" dirty="0">
                <a:latin typeface="Times New Roman" panose="02020603050405020304" pitchFamily="18" charset="0"/>
              </a:rPr>
              <a:t>J/s(W)</a:t>
            </a:r>
          </a:p>
        </p:txBody>
      </p:sp>
      <p:sp>
        <p:nvSpPr>
          <p:cNvPr id="192525" name="Line 13"/>
          <p:cNvSpPr/>
          <p:nvPr/>
        </p:nvSpPr>
        <p:spPr>
          <a:xfrm flipV="1">
            <a:off x="4344989" y="4114800"/>
            <a:ext cx="657225" cy="228600"/>
          </a:xfrm>
          <a:prstGeom prst="line">
            <a:avLst/>
          </a:prstGeom>
          <a:ln w="28575" cap="flat" cmpd="sng">
            <a:solidFill>
              <a:srgbClr val="008000"/>
            </a:solidFill>
            <a:prstDash val="solid"/>
            <a:headEnd type="none" w="med" len="med"/>
            <a:tailEnd type="triangle" w="med" len="med"/>
          </a:ln>
        </p:spPr>
      </p:sp>
      <p:sp>
        <p:nvSpPr>
          <p:cNvPr id="192526" name="Line 14"/>
          <p:cNvSpPr/>
          <p:nvPr/>
        </p:nvSpPr>
        <p:spPr>
          <a:xfrm flipV="1">
            <a:off x="4325939" y="4657725"/>
            <a:ext cx="600075" cy="228600"/>
          </a:xfrm>
          <a:prstGeom prst="line">
            <a:avLst/>
          </a:prstGeom>
          <a:ln w="28575" cap="flat" cmpd="sng">
            <a:solidFill>
              <a:srgbClr val="008000"/>
            </a:solidFill>
            <a:prstDash val="solid"/>
            <a:headEnd type="none" w="med" len="med"/>
            <a:tailEnd type="triangle" w="med" len="med"/>
          </a:ln>
        </p:spPr>
      </p:sp>
      <p:grpSp>
        <p:nvGrpSpPr>
          <p:cNvPr id="192527" name="Group 15"/>
          <p:cNvGrpSpPr/>
          <p:nvPr/>
        </p:nvGrpSpPr>
        <p:grpSpPr>
          <a:xfrm>
            <a:off x="3173413" y="4876800"/>
            <a:ext cx="1828800" cy="547688"/>
            <a:chOff x="3362" y="1379"/>
            <a:chExt cx="1152" cy="537"/>
          </a:xfrm>
        </p:grpSpPr>
        <p:sp>
          <p:nvSpPr>
            <p:cNvPr id="16401" name="Line 16"/>
            <p:cNvSpPr/>
            <p:nvPr/>
          </p:nvSpPr>
          <p:spPr>
            <a:xfrm>
              <a:off x="3362" y="1903"/>
              <a:ext cx="1152" cy="13"/>
            </a:xfrm>
            <a:prstGeom prst="line">
              <a:avLst/>
            </a:prstGeom>
            <a:ln w="28575" cap="flat" cmpd="sng">
              <a:solidFill>
                <a:srgbClr val="008000"/>
              </a:solidFill>
              <a:prstDash val="solid"/>
              <a:headEnd type="none" w="med" len="med"/>
              <a:tailEnd type="triangle" w="med" len="med"/>
            </a:ln>
          </p:spPr>
        </p:sp>
        <p:sp>
          <p:nvSpPr>
            <p:cNvPr id="16402" name="Line 17"/>
            <p:cNvSpPr/>
            <p:nvPr/>
          </p:nvSpPr>
          <p:spPr>
            <a:xfrm flipV="1">
              <a:off x="3362" y="1379"/>
              <a:ext cx="0" cy="536"/>
            </a:xfrm>
            <a:prstGeom prst="line">
              <a:avLst/>
            </a:prstGeom>
            <a:ln w="28575" cap="flat" cmpd="sng">
              <a:solidFill>
                <a:srgbClr val="008000"/>
              </a:solidFill>
              <a:prstDash val="solid"/>
              <a:headEnd type="none" w="med" len="med"/>
              <a:tailEnd type="none" w="med" len="med"/>
            </a:ln>
          </p:spPr>
        </p:sp>
      </p:grpSp>
      <p:sp>
        <p:nvSpPr>
          <p:cNvPr id="192530" name="Text Box 18"/>
          <p:cNvSpPr txBox="1"/>
          <p:nvPr/>
        </p:nvSpPr>
        <p:spPr>
          <a:xfrm>
            <a:off x="7286626" y="3962400"/>
            <a:ext cx="3381375" cy="1200329"/>
          </a:xfrm>
          <a:prstGeom prst="rect">
            <a:avLst/>
          </a:prstGeom>
          <a:noFill/>
          <a:ln w="28575">
            <a:noFill/>
          </a:ln>
        </p:spPr>
        <p:txBody>
          <a:bodyPr>
            <a:spAutoFit/>
          </a:bodyPr>
          <a:lstStyle/>
          <a:p>
            <a:pPr eaLnBrk="1" hangingPunct="1"/>
            <a:r>
              <a:rPr lang="en-US" altLang="en-US" sz="2400" b="1" dirty="0">
                <a:solidFill>
                  <a:srgbClr val="008000"/>
                </a:solidFill>
                <a:latin typeface="Times New Roman" panose="02020603050405020304" pitchFamily="18" charset="0"/>
              </a:rPr>
              <a:t>1 kW  = 1000 W</a:t>
            </a:r>
            <a:br>
              <a:rPr lang="en-US" altLang="en-US" sz="2400" b="1" dirty="0">
                <a:solidFill>
                  <a:srgbClr val="008000"/>
                </a:solidFill>
                <a:latin typeface="Times New Roman" panose="02020603050405020304" pitchFamily="18" charset="0"/>
              </a:rPr>
            </a:br>
            <a:r>
              <a:rPr lang="en-US" altLang="en-US" sz="2400" b="1" dirty="0">
                <a:solidFill>
                  <a:srgbClr val="008000"/>
                </a:solidFill>
                <a:latin typeface="Times New Roman" panose="02020603050405020304" pitchFamily="18" charset="0"/>
              </a:rPr>
              <a:t>1MW  = 10</a:t>
            </a:r>
            <a:r>
              <a:rPr lang="en-US" altLang="en-US" sz="2400" b="1" baseline="30000" dirty="0">
                <a:solidFill>
                  <a:srgbClr val="008000"/>
                </a:solidFill>
                <a:latin typeface="Times New Roman" panose="02020603050405020304" pitchFamily="18" charset="0"/>
              </a:rPr>
              <a:t>6</a:t>
            </a:r>
            <a:r>
              <a:rPr lang="en-US" altLang="en-US" sz="2400" b="1" dirty="0">
                <a:solidFill>
                  <a:srgbClr val="008000"/>
                </a:solidFill>
                <a:latin typeface="Times New Roman" panose="02020603050405020304" pitchFamily="18" charset="0"/>
              </a:rPr>
              <a:t>  W</a:t>
            </a:r>
          </a:p>
          <a:p>
            <a:pPr eaLnBrk="1" hangingPunct="1"/>
            <a:r>
              <a:rPr lang="en-US" altLang="en-US" sz="2400" b="1" dirty="0">
                <a:solidFill>
                  <a:srgbClr val="008000"/>
                </a:solidFill>
                <a:latin typeface="Times New Roman" panose="02020603050405020304" pitchFamily="18" charset="0"/>
              </a:rPr>
              <a:t>1kWh = 3600 000J</a:t>
            </a:r>
          </a:p>
        </p:txBody>
      </p:sp>
      <p:pic>
        <p:nvPicPr>
          <p:cNvPr id="3" name="Picture 2" descr="Text&#10;&#10;Description automatically generated with low confidence">
            <a:extLst>
              <a:ext uri="{FF2B5EF4-FFF2-40B4-BE49-F238E27FC236}">
                <a16:creationId xmlns:a16="http://schemas.microsoft.com/office/drawing/2014/main" id="{FF782EFC-5A57-B827-E350-DF00890DF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538" y="187370"/>
            <a:ext cx="4602899" cy="1479504"/>
          </a:xfrm>
          <a:prstGeom prst="rect">
            <a:avLst/>
          </a:prstGeom>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anim calcmode="lin" valueType="num">
                                      <p:cBhvr additive="base">
                                        <p:cTn id="7" dur="30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925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elBall.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92517"/>
                                        </p:tgtEl>
                                        <p:attrNameLst>
                                          <p:attrName>style.visibility</p:attrName>
                                        </p:attrNameLst>
                                      </p:cBhvr>
                                      <p:to>
                                        <p:strVal val="visible"/>
                                      </p:to>
                                    </p:set>
                                    <p:animEffect transition="in" filter="dissolve">
                                      <p:cBhvr>
                                        <p:cTn id="13" dur="1000"/>
                                        <p:tgtEl>
                                          <p:spTgt spid="192517"/>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192521"/>
                                        </p:tgtEl>
                                        <p:attrNameLst>
                                          <p:attrName>style.visibility</p:attrName>
                                        </p:attrNameLst>
                                      </p:cBhvr>
                                      <p:to>
                                        <p:strVal val="visible"/>
                                      </p:to>
                                    </p:set>
                                    <p:anim calcmode="lin" valueType="num">
                                      <p:cBhvr>
                                        <p:cTn id="18" dur="1000" fill="hold"/>
                                        <p:tgtEl>
                                          <p:spTgt spid="192521"/>
                                        </p:tgtEl>
                                        <p:attrNameLst>
                                          <p:attrName>ppt_w</p:attrName>
                                        </p:attrNameLst>
                                      </p:cBhvr>
                                      <p:tavLst>
                                        <p:tav tm="0">
                                          <p:val>
                                            <p:strVal val="#ppt_w+.3"/>
                                          </p:val>
                                        </p:tav>
                                        <p:tav tm="100000">
                                          <p:val>
                                            <p:strVal val="#ppt_w"/>
                                          </p:val>
                                        </p:tav>
                                      </p:tavLst>
                                    </p:anim>
                                    <p:anim calcmode="lin" valueType="num">
                                      <p:cBhvr>
                                        <p:cTn id="19" dur="1000" fill="hold"/>
                                        <p:tgtEl>
                                          <p:spTgt spid="192521"/>
                                        </p:tgtEl>
                                        <p:attrNameLst>
                                          <p:attrName>ppt_h</p:attrName>
                                        </p:attrNameLst>
                                      </p:cBhvr>
                                      <p:tavLst>
                                        <p:tav tm="0">
                                          <p:val>
                                            <p:strVal val="#ppt_h"/>
                                          </p:val>
                                        </p:tav>
                                        <p:tav tm="100000">
                                          <p:val>
                                            <p:strVal val="#ppt_h"/>
                                          </p:val>
                                        </p:tav>
                                      </p:tavLst>
                                    </p:anim>
                                    <p:animEffect transition="in" filter="fade">
                                      <p:cBhvr>
                                        <p:cTn id="20" dur="1000"/>
                                        <p:tgtEl>
                                          <p:spTgt spid="192521"/>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92525"/>
                                        </p:tgtEl>
                                        <p:attrNameLst>
                                          <p:attrName>style.visibility</p:attrName>
                                        </p:attrNameLst>
                                      </p:cBhvr>
                                      <p:to>
                                        <p:strVal val="visible"/>
                                      </p:to>
                                    </p:set>
                                    <p:anim calcmode="lin" valueType="num">
                                      <p:cBhvr>
                                        <p:cTn id="25" dur="500" fill="hold"/>
                                        <p:tgtEl>
                                          <p:spTgt spid="192525"/>
                                        </p:tgtEl>
                                        <p:attrNameLst>
                                          <p:attrName>ppt_w</p:attrName>
                                        </p:attrNameLst>
                                      </p:cBhvr>
                                      <p:tavLst>
                                        <p:tav tm="0">
                                          <p:val>
                                            <p:fltVal val="0"/>
                                          </p:val>
                                        </p:tav>
                                        <p:tav tm="100000">
                                          <p:val>
                                            <p:strVal val="#ppt_w"/>
                                          </p:val>
                                        </p:tav>
                                      </p:tavLst>
                                    </p:anim>
                                    <p:anim calcmode="lin" valueType="num">
                                      <p:cBhvr>
                                        <p:cTn id="26" dur="500" fill="hold"/>
                                        <p:tgtEl>
                                          <p:spTgt spid="192525"/>
                                        </p:tgtEl>
                                        <p:attrNameLst>
                                          <p:attrName>ppt_h</p:attrName>
                                        </p:attrNameLst>
                                      </p:cBhvr>
                                      <p:tavLst>
                                        <p:tav tm="0">
                                          <p:val>
                                            <p:strVal val="#ppt_h"/>
                                          </p:val>
                                        </p:tav>
                                        <p:tav tm="100000">
                                          <p:val>
                                            <p:strVal val="#ppt_h"/>
                                          </p:val>
                                        </p:tav>
                                      </p:tavLst>
                                    </p:anim>
                                  </p:childTnLst>
                                </p:cTn>
                              </p:par>
                              <p:par>
                                <p:cTn id="27" presetID="12" presetClass="entr" presetSubtype="4" fill="hold" grpId="0" nodeType="withEffect">
                                  <p:stCondLst>
                                    <p:cond delay="0"/>
                                  </p:stCondLst>
                                  <p:childTnLst>
                                    <p:set>
                                      <p:cBhvr>
                                        <p:cTn id="28" dur="1" fill="hold">
                                          <p:stCondLst>
                                            <p:cond delay="0"/>
                                          </p:stCondLst>
                                        </p:cTn>
                                        <p:tgtEl>
                                          <p:spTgt spid="192522">
                                            <p:bg/>
                                          </p:spTgt>
                                        </p:tgtEl>
                                        <p:attrNameLst>
                                          <p:attrName>style.visibility</p:attrName>
                                        </p:attrNameLst>
                                      </p:cBhvr>
                                      <p:to>
                                        <p:strVal val="visible"/>
                                      </p:to>
                                    </p:set>
                                    <p:animEffect transition="in" filter="slide(fromBottom)">
                                      <p:cBhvr>
                                        <p:cTn id="29" dur="500"/>
                                        <p:tgtEl>
                                          <p:spTgt spid="192522">
                                            <p:bg/>
                                          </p:spTgt>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192522">
                                            <p:txEl>
                                              <p:pRg st="0" end="0"/>
                                            </p:txEl>
                                          </p:spTgt>
                                        </p:tgtEl>
                                        <p:attrNameLst>
                                          <p:attrName>style.visibility</p:attrName>
                                        </p:attrNameLst>
                                      </p:cBhvr>
                                      <p:to>
                                        <p:strVal val="visible"/>
                                      </p:to>
                                    </p:set>
                                    <p:anim calcmode="discrete" valueType="clr">
                                      <p:cBhvr override="childStyle">
                                        <p:cTn id="34" dur="80"/>
                                        <p:tgtEl>
                                          <p:spTgt spid="1925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92522">
                                            <p:txEl>
                                              <p:pRg st="0" end="0"/>
                                            </p:txEl>
                                          </p:spTgt>
                                        </p:tgtEl>
                                        <p:attrNameLst>
                                          <p:attrName>fillcolor</p:attrName>
                                        </p:attrNameLst>
                                      </p:cBhvr>
                                      <p:tavLst>
                                        <p:tav tm="0">
                                          <p:val>
                                            <p:clrVal>
                                              <a:schemeClr val="accent2"/>
                                            </p:clrVal>
                                          </p:val>
                                        </p:tav>
                                        <p:tav tm="50000">
                                          <p:val>
                                            <p:clrVal>
                                              <a:schemeClr val="hlink"/>
                                            </p:clrVal>
                                          </p:val>
                                        </p:tav>
                                      </p:tavLst>
                                    </p:anim>
                                    <p:set>
                                      <p:cBhvr>
                                        <p:cTn id="36" dur="80"/>
                                        <p:tgtEl>
                                          <p:spTgt spid="192522">
                                            <p:txEl>
                                              <p:pRg st="0" end="0"/>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192526"/>
                                        </p:tgtEl>
                                        <p:attrNameLst>
                                          <p:attrName>style.visibility</p:attrName>
                                        </p:attrNameLst>
                                      </p:cBhvr>
                                      <p:to>
                                        <p:strVal val="visible"/>
                                      </p:to>
                                    </p:set>
                                    <p:anim calcmode="lin" valueType="num">
                                      <p:cBhvr>
                                        <p:cTn id="41" dur="500" fill="hold"/>
                                        <p:tgtEl>
                                          <p:spTgt spid="192526"/>
                                        </p:tgtEl>
                                        <p:attrNameLst>
                                          <p:attrName>ppt_w</p:attrName>
                                        </p:attrNameLst>
                                      </p:cBhvr>
                                      <p:tavLst>
                                        <p:tav tm="0">
                                          <p:val>
                                            <p:fltVal val="0"/>
                                          </p:val>
                                        </p:tav>
                                        <p:tav tm="100000">
                                          <p:val>
                                            <p:strVal val="#ppt_w"/>
                                          </p:val>
                                        </p:tav>
                                      </p:tavLst>
                                    </p:anim>
                                    <p:anim calcmode="lin" valueType="num">
                                      <p:cBhvr>
                                        <p:cTn id="42" dur="500" fill="hold"/>
                                        <p:tgtEl>
                                          <p:spTgt spid="192526"/>
                                        </p:tgtEl>
                                        <p:attrNameLst>
                                          <p:attrName>ppt_h</p:attrName>
                                        </p:attrNameLst>
                                      </p:cBhvr>
                                      <p:tavLst>
                                        <p:tav tm="0">
                                          <p:val>
                                            <p:strVal val="#ppt_h"/>
                                          </p:val>
                                        </p:tav>
                                        <p:tav tm="100000">
                                          <p:val>
                                            <p:strVal val="#ppt_h"/>
                                          </p:val>
                                        </p:tav>
                                      </p:tavLst>
                                    </p:anim>
                                  </p:childTnLst>
                                </p:cTn>
                              </p:par>
                              <p:par>
                                <p:cTn id="43" presetID="12" presetClass="entr" presetSubtype="4" fill="hold" grpId="0" nodeType="withEffect">
                                  <p:stCondLst>
                                    <p:cond delay="0"/>
                                  </p:stCondLst>
                                  <p:childTnLst>
                                    <p:set>
                                      <p:cBhvr>
                                        <p:cTn id="44" dur="1" fill="hold">
                                          <p:stCondLst>
                                            <p:cond delay="0"/>
                                          </p:stCondLst>
                                        </p:cTn>
                                        <p:tgtEl>
                                          <p:spTgt spid="192523">
                                            <p:bg/>
                                          </p:spTgt>
                                        </p:tgtEl>
                                        <p:attrNameLst>
                                          <p:attrName>style.visibility</p:attrName>
                                        </p:attrNameLst>
                                      </p:cBhvr>
                                      <p:to>
                                        <p:strVal val="visible"/>
                                      </p:to>
                                    </p:set>
                                    <p:animEffect transition="in" filter="slide(fromBottom)">
                                      <p:cBhvr>
                                        <p:cTn id="45" dur="500"/>
                                        <p:tgtEl>
                                          <p:spTgt spid="192523">
                                            <p:bg/>
                                          </p:spTgt>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192523">
                                            <p:txEl>
                                              <p:pRg st="0" end="0"/>
                                            </p:txEl>
                                          </p:spTgt>
                                        </p:tgtEl>
                                        <p:attrNameLst>
                                          <p:attrName>style.visibility</p:attrName>
                                        </p:attrNameLst>
                                      </p:cBhvr>
                                      <p:to>
                                        <p:strVal val="visible"/>
                                      </p:to>
                                    </p:set>
                                    <p:anim calcmode="discrete" valueType="clr">
                                      <p:cBhvr override="childStyle">
                                        <p:cTn id="50" dur="80"/>
                                        <p:tgtEl>
                                          <p:spTgt spid="1925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92523">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192523">
                                            <p:txEl>
                                              <p:pRg st="0" end="0"/>
                                            </p:txEl>
                                          </p:spTgt>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192527"/>
                                        </p:tgtEl>
                                        <p:attrNameLst>
                                          <p:attrName>style.visibility</p:attrName>
                                        </p:attrNameLst>
                                      </p:cBhvr>
                                      <p:to>
                                        <p:strVal val="visible"/>
                                      </p:to>
                                    </p:set>
                                    <p:anim calcmode="lin" valueType="num">
                                      <p:cBhvr>
                                        <p:cTn id="57" dur="500" fill="hold"/>
                                        <p:tgtEl>
                                          <p:spTgt spid="192527"/>
                                        </p:tgtEl>
                                        <p:attrNameLst>
                                          <p:attrName>ppt_w</p:attrName>
                                        </p:attrNameLst>
                                      </p:cBhvr>
                                      <p:tavLst>
                                        <p:tav tm="0">
                                          <p:val>
                                            <p:fltVal val="0"/>
                                          </p:val>
                                        </p:tav>
                                        <p:tav tm="100000">
                                          <p:val>
                                            <p:strVal val="#ppt_w"/>
                                          </p:val>
                                        </p:tav>
                                      </p:tavLst>
                                    </p:anim>
                                    <p:anim calcmode="lin" valueType="num">
                                      <p:cBhvr>
                                        <p:cTn id="58" dur="500" fill="hold"/>
                                        <p:tgtEl>
                                          <p:spTgt spid="192527"/>
                                        </p:tgtEl>
                                        <p:attrNameLst>
                                          <p:attrName>ppt_h</p:attrName>
                                        </p:attrNameLst>
                                      </p:cBhvr>
                                      <p:tavLst>
                                        <p:tav tm="0">
                                          <p:val>
                                            <p:strVal val="#ppt_h"/>
                                          </p:val>
                                        </p:tav>
                                        <p:tav tm="100000">
                                          <p:val>
                                            <p:strVal val="#ppt_h"/>
                                          </p:val>
                                        </p:tav>
                                      </p:tavLst>
                                    </p:anim>
                                  </p:childTnLst>
                                </p:cTn>
                              </p:par>
                              <p:par>
                                <p:cTn id="59" presetID="12" presetClass="entr" presetSubtype="4" fill="hold" grpId="0" nodeType="withEffect">
                                  <p:stCondLst>
                                    <p:cond delay="0"/>
                                  </p:stCondLst>
                                  <p:childTnLst>
                                    <p:set>
                                      <p:cBhvr>
                                        <p:cTn id="60" dur="1" fill="hold">
                                          <p:stCondLst>
                                            <p:cond delay="0"/>
                                          </p:stCondLst>
                                        </p:cTn>
                                        <p:tgtEl>
                                          <p:spTgt spid="192524">
                                            <p:bg/>
                                          </p:spTgt>
                                        </p:tgtEl>
                                        <p:attrNameLst>
                                          <p:attrName>style.visibility</p:attrName>
                                        </p:attrNameLst>
                                      </p:cBhvr>
                                      <p:to>
                                        <p:strVal val="visible"/>
                                      </p:to>
                                    </p:set>
                                    <p:animEffect transition="in" filter="slide(fromBottom)">
                                      <p:cBhvr>
                                        <p:cTn id="61" dur="500"/>
                                        <p:tgtEl>
                                          <p:spTgt spid="192524">
                                            <p:bg/>
                                          </p:spTgt>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192524">
                                            <p:txEl>
                                              <p:pRg st="0" end="0"/>
                                            </p:txEl>
                                          </p:spTgt>
                                        </p:tgtEl>
                                        <p:attrNameLst>
                                          <p:attrName>style.visibility</p:attrName>
                                        </p:attrNameLst>
                                      </p:cBhvr>
                                      <p:to>
                                        <p:strVal val="visible"/>
                                      </p:to>
                                    </p:set>
                                    <p:anim calcmode="discrete" valueType="clr">
                                      <p:cBhvr override="childStyle">
                                        <p:cTn id="66" dur="80"/>
                                        <p:tgtEl>
                                          <p:spTgt spid="1925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92524">
                                            <p:txEl>
                                              <p:pRg st="0" end="0"/>
                                            </p:txEl>
                                          </p:spTgt>
                                        </p:tgtEl>
                                        <p:attrNameLst>
                                          <p:attrName>fillcolor</p:attrName>
                                        </p:attrNameLst>
                                      </p:cBhvr>
                                      <p:tavLst>
                                        <p:tav tm="0">
                                          <p:val>
                                            <p:clrVal>
                                              <a:schemeClr val="accent2"/>
                                            </p:clrVal>
                                          </p:val>
                                        </p:tav>
                                        <p:tav tm="50000">
                                          <p:val>
                                            <p:clrVal>
                                              <a:schemeClr val="hlink"/>
                                            </p:clrVal>
                                          </p:val>
                                        </p:tav>
                                      </p:tavLst>
                                    </p:anim>
                                    <p:set>
                                      <p:cBhvr>
                                        <p:cTn id="68" dur="80"/>
                                        <p:tgtEl>
                                          <p:spTgt spid="192524">
                                            <p:txEl>
                                              <p:pRg st="0" end="0"/>
                                            </p:txEl>
                                          </p:spTgt>
                                        </p:tgtEl>
                                        <p:attrNameLst>
                                          <p:attrName>fill.type</p:attrName>
                                        </p:attrNameLst>
                                      </p:cBhvr>
                                      <p:to>
                                        <p:strVal val="solid"/>
                                      </p:to>
                                    </p:set>
                                  </p:childTnLst>
                                </p:cTn>
                              </p:par>
                            </p:childTnLst>
                          </p:cTn>
                        </p:par>
                        <p:par>
                          <p:cTn id="69" fill="hold">
                            <p:stCondLst>
                              <p:cond delay="280"/>
                            </p:stCondLst>
                            <p:childTnLst>
                              <p:par>
                                <p:cTn id="70" presetID="47" presetClass="entr" presetSubtype="0" fill="hold" grpId="0" nodeType="afterEffect">
                                  <p:stCondLst>
                                    <p:cond delay="0"/>
                                  </p:stCondLst>
                                  <p:childTnLst>
                                    <p:set>
                                      <p:cBhvr>
                                        <p:cTn id="71" dur="1" fill="hold">
                                          <p:stCondLst>
                                            <p:cond delay="0"/>
                                          </p:stCondLst>
                                        </p:cTn>
                                        <p:tgtEl>
                                          <p:spTgt spid="192530"/>
                                        </p:tgtEl>
                                        <p:attrNameLst>
                                          <p:attrName>style.visibility</p:attrName>
                                        </p:attrNameLst>
                                      </p:cBhvr>
                                      <p:to>
                                        <p:strVal val="visible"/>
                                      </p:to>
                                    </p:set>
                                    <p:animEffect transition="in" filter="fade">
                                      <p:cBhvr>
                                        <p:cTn id="72" dur="1000"/>
                                        <p:tgtEl>
                                          <p:spTgt spid="192530"/>
                                        </p:tgtEl>
                                      </p:cBhvr>
                                    </p:animEffect>
                                    <p:anim calcmode="lin" valueType="num">
                                      <p:cBhvr>
                                        <p:cTn id="73" dur="1000" fill="hold"/>
                                        <p:tgtEl>
                                          <p:spTgt spid="192530"/>
                                        </p:tgtEl>
                                        <p:attrNameLst>
                                          <p:attrName>ppt_x</p:attrName>
                                        </p:attrNameLst>
                                      </p:cBhvr>
                                      <p:tavLst>
                                        <p:tav tm="0">
                                          <p:val>
                                            <p:strVal val="#ppt_x"/>
                                          </p:val>
                                        </p:tav>
                                        <p:tav tm="100000">
                                          <p:val>
                                            <p:strVal val="#ppt_x"/>
                                          </p:val>
                                        </p:tav>
                                      </p:tavLst>
                                    </p:anim>
                                    <p:anim calcmode="lin" valueType="num">
                                      <p:cBhvr>
                                        <p:cTn id="74" dur="1000" fill="hold"/>
                                        <p:tgtEl>
                                          <p:spTgt spid="1925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p:bldP spid="192522" grpId="0" build="allAtOnce" animBg="1"/>
      <p:bldP spid="192523" grpId="0" build="allAtOnce" animBg="1"/>
      <p:bldP spid="192524" grpId="0" build="allAtOnce" animBg="1"/>
      <p:bldP spid="1925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ln/>
        </p:spPr>
        <p:txBody>
          <a:bodyPr vert="horz" wrap="square" lIns="91440" tIns="45720" rIns="91440" bIns="45720" rtlCol="0" anchor="b" anchorCtr="0">
            <a:normAutofit/>
          </a:bodyPr>
          <a:lstStyle/>
          <a:p>
            <a:pPr eaLnBrk="1" hangingPunct="1"/>
            <a:endParaRPr lang="en-US" altLang="en-US" dirty="0"/>
          </a:p>
        </p:txBody>
      </p:sp>
      <p:sp>
        <p:nvSpPr>
          <p:cNvPr id="17411" name="Rectangle 3"/>
          <p:cNvSpPr>
            <a:spLocks noGrp="1"/>
          </p:cNvSpPr>
          <p:nvPr>
            <p:ph idx="1"/>
          </p:nvPr>
        </p:nvSpPr>
        <p:spPr>
          <a:ln/>
        </p:spPr>
        <p:txBody>
          <a:bodyPr vert="horz" wrap="square" lIns="91440" tIns="45720" rIns="91440" bIns="45720" rtlCol="0" anchor="t" anchorCtr="0">
            <a:normAutofit/>
          </a:bodyPr>
          <a:lstStyle/>
          <a:p>
            <a:pPr eaLnBrk="1" hangingPunct="1"/>
            <a:endParaRPr lang="en-US" altLang="en-US" dirty="0"/>
          </a:p>
        </p:txBody>
      </p:sp>
      <p:sp>
        <p:nvSpPr>
          <p:cNvPr id="17412" name="Rectangle 4"/>
          <p:cNvSpPr/>
          <p:nvPr/>
        </p:nvSpPr>
        <p:spPr>
          <a:xfrm>
            <a:off x="4267200" y="274638"/>
            <a:ext cx="5943600" cy="5821362"/>
          </a:xfrm>
          <a:prstGeom prst="rect">
            <a:avLst/>
          </a:prstGeom>
          <a:solidFill>
            <a:srgbClr val="FF99FF"/>
          </a:solidFill>
          <a:ln w="9525">
            <a:noFill/>
          </a:ln>
        </p:spPr>
        <p:txBody>
          <a:bodyPr anchor="ctr" anchorCtr="0"/>
          <a:lstStyle/>
          <a:p>
            <a:pPr algn="ctr" eaLnBrk="1" hangingPunct="1"/>
            <a:r>
              <a:rPr lang="en-US" altLang="en-US" sz="2000" dirty="0">
                <a:latin typeface="Comic Sans MS" panose="030F0702030302020204" pitchFamily="66" charset="0"/>
              </a:rPr>
              <a:t> </a:t>
            </a:r>
            <a:endParaRPr lang="en-US" altLang="en-US" sz="2000" b="1" dirty="0">
              <a:latin typeface="Comic Sans MS" panose="030F0702030302020204" pitchFamily="66" charset="0"/>
            </a:endParaRPr>
          </a:p>
        </p:txBody>
      </p:sp>
      <p:sp>
        <p:nvSpPr>
          <p:cNvPr id="17413" name="Rectangle 6"/>
          <p:cNvSpPr/>
          <p:nvPr/>
        </p:nvSpPr>
        <p:spPr>
          <a:xfrm>
            <a:off x="2057400" y="217488"/>
            <a:ext cx="8077200" cy="6259512"/>
          </a:xfrm>
          <a:prstGeom prst="rect">
            <a:avLst/>
          </a:prstGeom>
          <a:solidFill>
            <a:srgbClr val="FF99FF"/>
          </a:solidFill>
          <a:ln w="9525">
            <a:noFill/>
          </a:ln>
        </p:spPr>
        <p:txBody>
          <a:bodyPr anchor="ctr" anchorCtr="0"/>
          <a:lstStyle/>
          <a:p>
            <a:pPr algn="ctr" eaLnBrk="1" hangingPunct="1"/>
            <a:r>
              <a:rPr lang="en-US" altLang="en-US" sz="2000" dirty="0">
                <a:latin typeface="Comic Sans MS" panose="030F0702030302020204" pitchFamily="66" charset="0"/>
              </a:rPr>
              <a:t> </a:t>
            </a:r>
            <a:endParaRPr lang="en-US" altLang="en-US" sz="2000" b="1" dirty="0">
              <a:latin typeface="Comic Sans MS" panose="030F0702030302020204" pitchFamily="66" charset="0"/>
            </a:endParaRPr>
          </a:p>
        </p:txBody>
      </p:sp>
      <p:pic>
        <p:nvPicPr>
          <p:cNvPr id="43016" name="Picture 8" descr="JamesWatt_new"/>
          <p:cNvPicPr>
            <a:picLocks noChangeAspect="1"/>
          </p:cNvPicPr>
          <p:nvPr/>
        </p:nvPicPr>
        <p:blipFill>
          <a:blip r:embed="rId2"/>
          <a:srcRect l="6514" t="6596" r="2464"/>
          <a:stretch>
            <a:fillRect/>
          </a:stretch>
        </p:blipFill>
        <p:spPr>
          <a:xfrm>
            <a:off x="3200400" y="457200"/>
            <a:ext cx="5867400" cy="5181600"/>
          </a:xfrm>
          <a:prstGeom prst="rect">
            <a:avLst/>
          </a:prstGeom>
          <a:noFill/>
          <a:ln w="57150" cap="flat" cmpd="sng">
            <a:solidFill>
              <a:schemeClr val="hlink"/>
            </a:solidFill>
            <a:prstDash val="solid"/>
            <a:miter/>
            <a:headEnd type="none" w="med" len="med"/>
            <a:tailEnd type="none" w="med" len="med"/>
          </a:ln>
        </p:spPr>
      </p:pic>
      <p:sp>
        <p:nvSpPr>
          <p:cNvPr id="43017" name="Text Box 9"/>
          <p:cNvSpPr txBox="1"/>
          <p:nvPr/>
        </p:nvSpPr>
        <p:spPr>
          <a:xfrm>
            <a:off x="3414714" y="5791201"/>
            <a:ext cx="5272087" cy="646331"/>
          </a:xfrm>
          <a:prstGeom prst="rect">
            <a:avLst/>
          </a:prstGeom>
          <a:noFill/>
          <a:ln w="38100" cap="flat" cmpd="sng">
            <a:solidFill>
              <a:schemeClr val="hlink"/>
            </a:solidFill>
            <a:prstDash val="solid"/>
            <a:miter/>
            <a:headEnd type="none" w="med" len="med"/>
            <a:tailEnd type="none" w="med" len="med"/>
          </a:ln>
        </p:spPr>
        <p:txBody>
          <a:bodyPr>
            <a:spAutoFit/>
          </a:bodyPr>
          <a:lstStyle/>
          <a:p>
            <a:pPr algn="ctr" eaLnBrk="1" hangingPunct="1">
              <a:spcBef>
                <a:spcPct val="50000"/>
              </a:spcBef>
            </a:pPr>
            <a:r>
              <a:rPr lang="en-US" altLang="en-US" b="1" dirty="0">
                <a:latin typeface="Times New Roman" panose="02020603050405020304" pitchFamily="18" charset="0"/>
              </a:rPr>
              <a:t>Jame Watt (1736 - 1819) </a:t>
            </a:r>
            <a:br>
              <a:rPr lang="en-US" altLang="en-US" b="1" dirty="0">
                <a:latin typeface="Times New Roman" panose="02020603050405020304" pitchFamily="18" charset="0"/>
              </a:rPr>
            </a:br>
            <a:r>
              <a:rPr lang="en-US" altLang="en-US" b="1" dirty="0">
                <a:latin typeface="Times New Roman" panose="02020603050405020304" pitchFamily="18" charset="0"/>
              </a:rPr>
              <a:t>Nhà bác học người Anh</a:t>
            </a:r>
          </a:p>
        </p:txBody>
      </p:sp>
      <p:sp>
        <p:nvSpPr>
          <p:cNvPr id="17416" name="Rectangle 10">
            <a:hlinkClick r:id="" action="ppaction://noaction"/>
          </p:cNvPr>
          <p:cNvSpPr/>
          <p:nvPr/>
        </p:nvSpPr>
        <p:spPr>
          <a:xfrm>
            <a:off x="1752600" y="381000"/>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17" name="Rectangle 11">
            <a:hlinkClick r:id="" action="ppaction://noaction"/>
          </p:cNvPr>
          <p:cNvSpPr/>
          <p:nvPr/>
        </p:nvSpPr>
        <p:spPr>
          <a:xfrm>
            <a:off x="1676400" y="762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18" name="Rectangle 12">
            <a:hlinkClick r:id="" action="ppaction://noaction"/>
          </p:cNvPr>
          <p:cNvSpPr/>
          <p:nvPr/>
        </p:nvSpPr>
        <p:spPr>
          <a:xfrm>
            <a:off x="1676400" y="10668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19" name="Rectangle 13">
            <a:hlinkClick r:id="" action="ppaction://noaction"/>
          </p:cNvPr>
          <p:cNvSpPr/>
          <p:nvPr/>
        </p:nvSpPr>
        <p:spPr>
          <a:xfrm>
            <a:off x="1524000" y="1371600"/>
            <a:ext cx="2438400" cy="5334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0" name="Rectangle 14">
            <a:hlinkClick r:id="" action="ppaction://noaction"/>
          </p:cNvPr>
          <p:cNvSpPr/>
          <p:nvPr/>
        </p:nvSpPr>
        <p:spPr>
          <a:xfrm>
            <a:off x="1676400" y="1905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1" name="Rectangle 15">
            <a:hlinkClick r:id="" action="ppaction://noaction"/>
          </p:cNvPr>
          <p:cNvSpPr/>
          <p:nvPr/>
        </p:nvSpPr>
        <p:spPr>
          <a:xfrm>
            <a:off x="1752600" y="2209800"/>
            <a:ext cx="2057400" cy="4572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2" name="Rectangle 16">
            <a:hlinkClick r:id="" action="ppaction://noaction"/>
          </p:cNvPr>
          <p:cNvSpPr/>
          <p:nvPr/>
        </p:nvSpPr>
        <p:spPr>
          <a:xfrm>
            <a:off x="1676400" y="762000"/>
            <a:ext cx="23622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3" name="Rectangle 17">
            <a:hlinkClick r:id="" action="ppaction://noaction"/>
          </p:cNvPr>
          <p:cNvSpPr/>
          <p:nvPr/>
        </p:nvSpPr>
        <p:spPr>
          <a:xfrm>
            <a:off x="1752600" y="352425"/>
            <a:ext cx="22098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4" name="Rectangle 18">
            <a:hlinkClick r:id="" action="ppaction://noaction"/>
          </p:cNvPr>
          <p:cNvSpPr/>
          <p:nvPr/>
        </p:nvSpPr>
        <p:spPr>
          <a:xfrm>
            <a:off x="1647825" y="1085850"/>
            <a:ext cx="2286000" cy="2286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5" name="Rectangle 19">
            <a:hlinkClick r:id="" action="ppaction://noaction"/>
          </p:cNvPr>
          <p:cNvSpPr/>
          <p:nvPr/>
        </p:nvSpPr>
        <p:spPr>
          <a:xfrm>
            <a:off x="1676400" y="1385888"/>
            <a:ext cx="2057400" cy="5334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6" name="Rectangle 20">
            <a:hlinkClick r:id="" action="ppaction://noaction"/>
          </p:cNvPr>
          <p:cNvSpPr/>
          <p:nvPr/>
        </p:nvSpPr>
        <p:spPr>
          <a:xfrm>
            <a:off x="1676400" y="1905000"/>
            <a:ext cx="2438400" cy="3048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7" name="Rectangle 21">
            <a:hlinkClick r:id="" action="ppaction://noaction"/>
          </p:cNvPr>
          <p:cNvSpPr/>
          <p:nvPr/>
        </p:nvSpPr>
        <p:spPr>
          <a:xfrm>
            <a:off x="1676400" y="2209800"/>
            <a:ext cx="2362200" cy="381000"/>
          </a:xfrm>
          <a:prstGeom prst="rect">
            <a:avLst/>
          </a:prstGeom>
          <a:noFill/>
          <a:ln w="76200">
            <a:noFill/>
          </a:ln>
          <a:effectLst>
            <a:outerShdw dist="242633" dir="2572734" algn="ctr" rotWithShape="0">
              <a:schemeClr val="bg2">
                <a:alpha val="50000"/>
              </a:schemeClr>
            </a:outerShdw>
          </a:effectLst>
        </p:spPr>
        <p:txBody>
          <a:bodyPr wrap="none" anchor="ctr" anchorCtr="0"/>
          <a:lstStyle/>
          <a:p>
            <a:endParaRPr lang="en-US" altLang="en-US" dirty="0">
              <a:latin typeface="Arial" panose="020B0604020202020204" pitchFamily="34" charset="0"/>
            </a:endParaRPr>
          </a:p>
        </p:txBody>
      </p:sp>
      <p:sp>
        <p:nvSpPr>
          <p:cNvPr id="17428" name="Rectangle 25">
            <a:hlinkClick r:id="" action="ppaction://noaction"/>
          </p:cNvPr>
          <p:cNvSpPr/>
          <p:nvPr/>
        </p:nvSpPr>
        <p:spPr>
          <a:xfrm>
            <a:off x="1739900" y="4318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
        <p:nvSpPr>
          <p:cNvPr id="17429" name="Rectangle 26">
            <a:hlinkClick r:id="" action="ppaction://noaction"/>
          </p:cNvPr>
          <p:cNvSpPr/>
          <p:nvPr/>
        </p:nvSpPr>
        <p:spPr>
          <a:xfrm>
            <a:off x="1752600" y="762000"/>
            <a:ext cx="1752600" cy="6096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
        <p:nvSpPr>
          <p:cNvPr id="17430" name="Rectangle 27">
            <a:hlinkClick r:id="" action="ppaction://noaction"/>
          </p:cNvPr>
          <p:cNvSpPr/>
          <p:nvPr/>
        </p:nvSpPr>
        <p:spPr>
          <a:xfrm>
            <a:off x="1752600" y="1371600"/>
            <a:ext cx="1752600" cy="3048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
        <p:nvSpPr>
          <p:cNvPr id="17431" name="Rectangle 28">
            <a:hlinkClick r:id="" action="ppaction://noaction"/>
          </p:cNvPr>
          <p:cNvSpPr/>
          <p:nvPr/>
        </p:nvSpPr>
        <p:spPr>
          <a:xfrm>
            <a:off x="1752600" y="1676400"/>
            <a:ext cx="1752600" cy="838200"/>
          </a:xfrm>
          <a:prstGeom prst="rect">
            <a:avLst/>
          </a:prstGeom>
          <a:noFill/>
          <a:ln w="76200">
            <a:noFill/>
          </a:ln>
        </p:spPr>
        <p:txBody>
          <a:bodyPr wrap="none" anchor="ctr" anchorCtr="0"/>
          <a:lstStyle/>
          <a:p>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dissolve">
                                      <p:cBhvr>
                                        <p:cTn id="7" dur="2000"/>
                                        <p:tgtEl>
                                          <p:spTgt spid="43016"/>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43017"/>
                                        </p:tgtEl>
                                        <p:attrNameLst>
                                          <p:attrName>style.visibility</p:attrName>
                                        </p:attrNameLst>
                                      </p:cBhvr>
                                      <p:to>
                                        <p:strVal val="visible"/>
                                      </p:to>
                                    </p:set>
                                    <p:anim calcmode="discrete" valueType="clr">
                                      <p:cBhvr override="childStyle">
                                        <p:cTn id="10" dur="80"/>
                                        <p:tgtEl>
                                          <p:spTgt spid="43017"/>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3017"/>
                                        </p:tgtEl>
                                        <p:attrNameLst>
                                          <p:attrName>fillcolor</p:attrName>
                                        </p:attrNameLst>
                                      </p:cBhvr>
                                      <p:tavLst>
                                        <p:tav tm="0">
                                          <p:val>
                                            <p:clrVal>
                                              <a:schemeClr val="accent2"/>
                                            </p:clrVal>
                                          </p:val>
                                        </p:tav>
                                        <p:tav tm="50000">
                                          <p:val>
                                            <p:clrVal>
                                              <a:schemeClr val="hlink"/>
                                            </p:clrVal>
                                          </p:val>
                                        </p:tav>
                                      </p:tavLst>
                                    </p:anim>
                                    <p:set>
                                      <p:cBhvr>
                                        <p:cTn id="12" dur="80"/>
                                        <p:tgtEl>
                                          <p:spTgt spid="430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30" name="Picture 6" descr="ho"/>
          <p:cNvPicPr>
            <a:picLocks noChangeAspect="1"/>
          </p:cNvPicPr>
          <p:nvPr/>
        </p:nvPicPr>
        <p:blipFill>
          <a:blip r:embed="rId3"/>
          <a:stretch>
            <a:fillRect/>
          </a:stretch>
        </p:blipFill>
        <p:spPr>
          <a:xfrm>
            <a:off x="1524001" y="1447800"/>
            <a:ext cx="1114425" cy="571500"/>
          </a:xfrm>
          <a:prstGeom prst="rect">
            <a:avLst/>
          </a:prstGeom>
          <a:noFill/>
          <a:ln w="9525">
            <a:noFill/>
          </a:ln>
        </p:spPr>
      </p:pic>
      <p:pic>
        <p:nvPicPr>
          <p:cNvPr id="180231" name="Picture 7" descr="cheetah0001"/>
          <p:cNvPicPr>
            <a:picLocks noChangeAspect="1"/>
          </p:cNvPicPr>
          <p:nvPr/>
        </p:nvPicPr>
        <p:blipFill>
          <a:blip r:embed="rId4"/>
          <a:stretch>
            <a:fillRect/>
          </a:stretch>
        </p:blipFill>
        <p:spPr>
          <a:xfrm>
            <a:off x="1371600" y="2209800"/>
            <a:ext cx="1333500" cy="571500"/>
          </a:xfrm>
          <a:prstGeom prst="rect">
            <a:avLst/>
          </a:prstGeom>
          <a:noFill/>
          <a:ln w="9525">
            <a:noFill/>
          </a:ln>
        </p:spPr>
      </p:pic>
      <p:sp>
        <p:nvSpPr>
          <p:cNvPr id="180232" name="Text Box 8"/>
          <p:cNvSpPr txBox="1"/>
          <p:nvPr/>
        </p:nvSpPr>
        <p:spPr>
          <a:xfrm rot="10800000">
            <a:off x="2588439" y="1447800"/>
            <a:ext cx="553998" cy="1163638"/>
          </a:xfrm>
          <a:prstGeom prst="rect">
            <a:avLst/>
          </a:prstGeom>
          <a:noFill/>
          <a:ln w="28575">
            <a:noFill/>
          </a:ln>
        </p:spPr>
        <p:txBody>
          <a:bodyPr vert="eaVert">
            <a:spAutoFit/>
          </a:bodyPr>
          <a:lstStyle/>
          <a:p>
            <a:pPr algn="ctr" eaLnBrk="1" hangingPunct="1">
              <a:spcBef>
                <a:spcPct val="50000"/>
              </a:spcBef>
            </a:pPr>
            <a:r>
              <a:rPr lang="en-US" altLang="en-US" sz="2400" b="1" dirty="0">
                <a:latin typeface="Times New Roman" panose="02020603050405020304" pitchFamily="18" charset="0"/>
              </a:rPr>
              <a:t>Start</a:t>
            </a:r>
          </a:p>
        </p:txBody>
      </p:sp>
      <p:sp>
        <p:nvSpPr>
          <p:cNvPr id="180233" name="Line 9"/>
          <p:cNvSpPr/>
          <p:nvPr/>
        </p:nvSpPr>
        <p:spPr>
          <a:xfrm>
            <a:off x="9620250" y="1066800"/>
            <a:ext cx="0" cy="2057400"/>
          </a:xfrm>
          <a:prstGeom prst="line">
            <a:avLst/>
          </a:prstGeom>
          <a:ln w="12700" cap="flat" cmpd="sng">
            <a:solidFill>
              <a:schemeClr val="tx1"/>
            </a:solidFill>
            <a:prstDash val="solid"/>
            <a:headEnd type="none" w="med" len="med"/>
            <a:tailEnd type="none" w="med" len="med"/>
          </a:ln>
          <a:effectLst>
            <a:outerShdw dist="242633" dir="2572734" algn="ctr" rotWithShape="0">
              <a:schemeClr val="bg2">
                <a:alpha val="50000"/>
              </a:schemeClr>
            </a:outerShdw>
          </a:effectLst>
        </p:spPr>
      </p:sp>
      <p:sp>
        <p:nvSpPr>
          <p:cNvPr id="180234" name="Line 10"/>
          <p:cNvSpPr/>
          <p:nvPr/>
        </p:nvSpPr>
        <p:spPr>
          <a:xfrm flipH="1">
            <a:off x="3124200" y="990600"/>
            <a:ext cx="0" cy="1981200"/>
          </a:xfrm>
          <a:prstGeom prst="line">
            <a:avLst/>
          </a:prstGeom>
          <a:ln w="12700" cap="flat" cmpd="sng">
            <a:solidFill>
              <a:schemeClr val="tx1"/>
            </a:solidFill>
            <a:prstDash val="solid"/>
            <a:headEnd type="none" w="med" len="med"/>
            <a:tailEnd type="none" w="med" len="med"/>
          </a:ln>
          <a:effectLst>
            <a:outerShdw dist="242633" dir="2572734" algn="ctr" rotWithShape="0">
              <a:schemeClr val="bg2">
                <a:alpha val="50000"/>
              </a:schemeClr>
            </a:outerShdw>
          </a:effectLst>
        </p:spPr>
      </p:sp>
      <p:sp useBgFill="1">
        <p:nvSpPr>
          <p:cNvPr id="18439" name="Rectangle 11"/>
          <p:cNvSpPr/>
          <p:nvPr/>
        </p:nvSpPr>
        <p:spPr>
          <a:xfrm>
            <a:off x="9685339" y="1219200"/>
            <a:ext cx="1373187" cy="1849438"/>
          </a:xfrm>
          <a:prstGeom prst="rect">
            <a:avLst/>
          </a:prstGeom>
          <a:ln w="28575">
            <a:noFill/>
          </a:ln>
        </p:spPr>
        <p:txBody>
          <a:bodyPr wrap="none" anchor="ctr" anchorCtr="0"/>
          <a:lstStyle/>
          <a:p>
            <a:endParaRPr lang="en-US" altLang="en-US" dirty="0">
              <a:latin typeface="Arial" panose="020B0604020202020204" pitchFamily="34" charset="0"/>
            </a:endParaRPr>
          </a:p>
        </p:txBody>
      </p:sp>
      <p:sp>
        <p:nvSpPr>
          <p:cNvPr id="180236" name="Text Box 12"/>
          <p:cNvSpPr txBox="1"/>
          <p:nvPr/>
        </p:nvSpPr>
        <p:spPr>
          <a:xfrm>
            <a:off x="4800600" y="1143001"/>
            <a:ext cx="3486150" cy="1801813"/>
          </a:xfrm>
          <a:prstGeom prst="rect">
            <a:avLst/>
          </a:prstGeom>
          <a:noFill/>
          <a:ln w="28575">
            <a:noFill/>
          </a:ln>
        </p:spPr>
        <p:txBody>
          <a:bodyPr>
            <a:spAutoFit/>
          </a:bodyPr>
          <a:lstStyle/>
          <a:p>
            <a:pPr algn="r" eaLnBrk="1" hangingPunct="1">
              <a:spcBef>
                <a:spcPct val="50000"/>
              </a:spcBef>
            </a:pPr>
            <a:r>
              <a:rPr lang="en-US" altLang="en-US" sz="2800" b="1" dirty="0">
                <a:latin typeface="Times New Roman" panose="02020603050405020304" pitchFamily="18" charset="0"/>
              </a:rPr>
              <a:t>t</a:t>
            </a:r>
            <a:r>
              <a:rPr lang="en-US" altLang="en-US" sz="2800" b="1" baseline="-25000" dirty="0">
                <a:latin typeface="Times New Roman" panose="02020603050405020304" pitchFamily="18" charset="0"/>
              </a:rPr>
              <a:t>1</a:t>
            </a:r>
            <a:r>
              <a:rPr lang="en-US" altLang="en-US" sz="2800" b="1" dirty="0">
                <a:latin typeface="Times New Roman" panose="02020603050405020304" pitchFamily="18" charset="0"/>
              </a:rPr>
              <a:t>= 10 (s)</a:t>
            </a:r>
          </a:p>
          <a:p>
            <a:pPr algn="r" eaLnBrk="1" hangingPunct="1">
              <a:spcBef>
                <a:spcPct val="50000"/>
              </a:spcBef>
            </a:pPr>
            <a:r>
              <a:rPr lang="en-US" altLang="en-US" sz="2800" b="1" dirty="0">
                <a:latin typeface="Times New Roman" panose="02020603050405020304" pitchFamily="18" charset="0"/>
              </a:rPr>
              <a:t>A</a:t>
            </a:r>
            <a:r>
              <a:rPr lang="en-US" altLang="en-US" sz="2800" b="1" baseline="-25000" dirty="0">
                <a:latin typeface="Times New Roman" panose="02020603050405020304" pitchFamily="18" charset="0"/>
              </a:rPr>
              <a:t>1</a:t>
            </a:r>
            <a:r>
              <a:rPr lang="en-US" altLang="en-US" sz="2800" b="1" dirty="0">
                <a:latin typeface="Times New Roman" panose="02020603050405020304" pitchFamily="18" charset="0"/>
              </a:rPr>
              <a:t> = A</a:t>
            </a:r>
            <a:r>
              <a:rPr lang="en-US" altLang="en-US" sz="2800" b="1" baseline="-25000" dirty="0">
                <a:latin typeface="Times New Roman" panose="02020603050405020304" pitchFamily="18" charset="0"/>
              </a:rPr>
              <a:t>2</a:t>
            </a:r>
            <a:r>
              <a:rPr lang="en-US" altLang="en-US" sz="2800" b="1" dirty="0">
                <a:latin typeface="Times New Roman" panose="02020603050405020304" pitchFamily="18" charset="0"/>
              </a:rPr>
              <a:t> = 200.000 (J)</a:t>
            </a:r>
          </a:p>
          <a:p>
            <a:pPr algn="r" eaLnBrk="1" hangingPunct="1">
              <a:spcBef>
                <a:spcPct val="50000"/>
              </a:spcBef>
            </a:pPr>
            <a:r>
              <a:rPr lang="en-US" altLang="en-US" sz="2800" b="1" dirty="0">
                <a:latin typeface="Times New Roman" panose="02020603050405020304" pitchFamily="18" charset="0"/>
              </a:rPr>
              <a:t>t</a:t>
            </a:r>
            <a:r>
              <a:rPr lang="en-US" altLang="en-US" sz="2800" b="1" baseline="-25000" dirty="0">
                <a:latin typeface="Times New Roman" panose="02020603050405020304" pitchFamily="18" charset="0"/>
              </a:rPr>
              <a:t>2</a:t>
            </a:r>
            <a:r>
              <a:rPr lang="en-US" altLang="en-US" sz="2800" b="1" dirty="0">
                <a:latin typeface="Times New Roman" panose="02020603050405020304" pitchFamily="18" charset="0"/>
              </a:rPr>
              <a:t>= 5 (s)</a:t>
            </a:r>
          </a:p>
        </p:txBody>
      </p:sp>
      <p:sp>
        <p:nvSpPr>
          <p:cNvPr id="180237" name="Text Box 13"/>
          <p:cNvSpPr txBox="1"/>
          <p:nvPr/>
        </p:nvSpPr>
        <p:spPr>
          <a:xfrm>
            <a:off x="3124200" y="381000"/>
            <a:ext cx="5741988" cy="457200"/>
          </a:xfrm>
          <a:prstGeom prst="rect">
            <a:avLst/>
          </a:prstGeom>
          <a:noFill/>
          <a:ln w="28575">
            <a:noFill/>
          </a:ln>
        </p:spPr>
        <p:txBody>
          <a:bodyPr>
            <a:spAutoFit/>
          </a:bodyPr>
          <a:lstStyle/>
          <a:p>
            <a:pPr algn="ctr" eaLnBrk="1" hangingPunct="1">
              <a:spcBef>
                <a:spcPct val="50000"/>
              </a:spcBef>
            </a:pPr>
            <a:r>
              <a:rPr lang="en-US" altLang="en-US" sz="2400" b="1" i="1" dirty="0">
                <a:latin typeface="Times New Roman" panose="02020603050405020304" pitchFamily="18" charset="0"/>
              </a:rPr>
              <a:t>Tính công suất của hổ và báo.</a:t>
            </a:r>
          </a:p>
        </p:txBody>
      </p:sp>
      <p:graphicFrame>
        <p:nvGraphicFramePr>
          <p:cNvPr id="180240" name="Object 16"/>
          <p:cNvGraphicFramePr>
            <a:graphicFrameLocks noChangeAspect="1"/>
          </p:cNvGraphicFramePr>
          <p:nvPr/>
        </p:nvGraphicFramePr>
        <p:xfrm>
          <a:off x="4343400" y="1066800"/>
          <a:ext cx="3873500" cy="800100"/>
        </p:xfrm>
        <a:graphic>
          <a:graphicData uri="http://schemas.openxmlformats.org/presentationml/2006/ole">
            <mc:AlternateContent xmlns:mc="http://schemas.openxmlformats.org/markup-compatibility/2006">
              <mc:Choice xmlns:v="urn:schemas-microsoft-com:vml" Requires="v">
                <p:oleObj r:id="rId5" imgW="3873500" imgH="800100" progId="Equation.DSMT4">
                  <p:embed/>
                </p:oleObj>
              </mc:Choice>
              <mc:Fallback>
                <p:oleObj r:id="rId5" imgW="3873500" imgH="800100" progId="Equation.DSMT4">
                  <p:embed/>
                  <p:pic>
                    <p:nvPicPr>
                      <p:cNvPr id="180240" name="Object 16"/>
                      <p:cNvPicPr/>
                      <p:nvPr/>
                    </p:nvPicPr>
                    <p:blipFill>
                      <a:blip r:embed="rId6"/>
                      <a:stretch>
                        <a:fillRect/>
                      </a:stretch>
                    </p:blipFill>
                    <p:spPr>
                      <a:xfrm>
                        <a:off x="4343400" y="1066800"/>
                        <a:ext cx="3873500" cy="800100"/>
                      </a:xfrm>
                      <a:prstGeom prst="rect">
                        <a:avLst/>
                      </a:prstGeom>
                      <a:noFill/>
                      <a:ln w="38100">
                        <a:noFill/>
                        <a:miter/>
                      </a:ln>
                    </p:spPr>
                  </p:pic>
                </p:oleObj>
              </mc:Fallback>
            </mc:AlternateContent>
          </a:graphicData>
        </a:graphic>
      </p:graphicFrame>
      <p:graphicFrame>
        <p:nvGraphicFramePr>
          <p:cNvPr id="180241" name="Object 17"/>
          <p:cNvGraphicFramePr>
            <a:graphicFrameLocks noChangeAspect="1"/>
          </p:cNvGraphicFramePr>
          <p:nvPr/>
        </p:nvGraphicFramePr>
        <p:xfrm>
          <a:off x="4248150" y="1905000"/>
          <a:ext cx="3949700" cy="800100"/>
        </p:xfrm>
        <a:graphic>
          <a:graphicData uri="http://schemas.openxmlformats.org/presentationml/2006/ole">
            <mc:AlternateContent xmlns:mc="http://schemas.openxmlformats.org/markup-compatibility/2006">
              <mc:Choice xmlns:v="urn:schemas-microsoft-com:vml" Requires="v">
                <p:oleObj r:id="rId7" imgW="3949700" imgH="800100" progId="Equation.DSMT4">
                  <p:embed/>
                </p:oleObj>
              </mc:Choice>
              <mc:Fallback>
                <p:oleObj r:id="rId7" imgW="3949700" imgH="800100" progId="Equation.DSMT4">
                  <p:embed/>
                  <p:pic>
                    <p:nvPicPr>
                      <p:cNvPr id="180241" name="Object 17"/>
                      <p:cNvPicPr/>
                      <p:nvPr/>
                    </p:nvPicPr>
                    <p:blipFill>
                      <a:blip r:embed="rId8"/>
                      <a:stretch>
                        <a:fillRect/>
                      </a:stretch>
                    </p:blipFill>
                    <p:spPr>
                      <a:xfrm>
                        <a:off x="4248150" y="1905000"/>
                        <a:ext cx="3949700" cy="800100"/>
                      </a:xfrm>
                      <a:prstGeom prst="rect">
                        <a:avLst/>
                      </a:prstGeom>
                      <a:noFill/>
                      <a:ln w="38100">
                        <a:noFill/>
                        <a:miter/>
                      </a:ln>
                    </p:spPr>
                  </p:pic>
                </p:oleObj>
              </mc:Fallback>
            </mc:AlternateContent>
          </a:graphicData>
        </a:graphic>
      </p:graphicFrame>
      <p:sp>
        <p:nvSpPr>
          <p:cNvPr id="18444" name="Rectangle 18"/>
          <p:cNvSpPr/>
          <p:nvPr/>
        </p:nvSpPr>
        <p:spPr>
          <a:xfrm>
            <a:off x="1981200" y="2971800"/>
            <a:ext cx="8077200" cy="1600200"/>
          </a:xfrm>
          <a:prstGeom prst="rect">
            <a:avLst/>
          </a:prstGeom>
          <a:noFill/>
          <a:ln w="76200">
            <a:noFill/>
          </a:ln>
        </p:spPr>
        <p:txBody>
          <a:bodyPr/>
          <a:lstStyle/>
          <a:p>
            <a:pPr marL="24130" indent="-24130">
              <a:spcBef>
                <a:spcPct val="50000"/>
              </a:spcBef>
            </a:pPr>
            <a:r>
              <a:rPr lang="vi-VN" altLang="en-US" sz="2400" i="1" dirty="0">
                <a:latin typeface="Arial" panose="020B0604020202020204" pitchFamily="34" charset="0"/>
              </a:rPr>
              <a:t>- </a:t>
            </a:r>
            <a:r>
              <a:rPr lang="en-US" altLang="en-US" sz="2400" i="1" dirty="0" err="1">
                <a:latin typeface="Arial" panose="020B0604020202020204" pitchFamily="34" charset="0"/>
              </a:rPr>
              <a:t>Công</a:t>
            </a:r>
            <a:r>
              <a:rPr lang="en-US" altLang="en-US" sz="2400" i="1" dirty="0">
                <a:latin typeface="Arial" panose="020B0604020202020204" pitchFamily="34" charset="0"/>
              </a:rPr>
              <a:t> suất của động </a:t>
            </a:r>
            <a:r>
              <a:rPr lang="en-US" altLang="en-US" sz="2400" i="1" dirty="0" err="1">
                <a:latin typeface="Arial" panose="020B0604020202020204" pitchFamily="34" charset="0"/>
              </a:rPr>
              <a:t>cơ</a:t>
            </a:r>
            <a:r>
              <a:rPr lang="en-US" altLang="en-US" sz="2400" i="1" dirty="0">
                <a:latin typeface="Arial" panose="020B0604020202020204" pitchFamily="34" charset="0"/>
              </a:rPr>
              <a:t> </a:t>
            </a:r>
            <a:r>
              <a:rPr lang="vi-VN" altLang="en-US" sz="2400" i="1" dirty="0">
                <a:latin typeface="Arial" panose="020B0604020202020204" pitchFamily="34" charset="0"/>
              </a:rPr>
              <a:t>dùng trong kĩ thuật </a:t>
            </a:r>
            <a:r>
              <a:rPr lang="en-US" altLang="en-US" sz="2400" i="1" dirty="0" err="1">
                <a:latin typeface="Arial" panose="020B0604020202020204" pitchFamily="34" charset="0"/>
              </a:rPr>
              <a:t>còn</a:t>
            </a:r>
            <a:r>
              <a:rPr lang="en-US" altLang="en-US" sz="2400" i="1" dirty="0">
                <a:latin typeface="Arial" panose="020B0604020202020204" pitchFamily="34" charset="0"/>
              </a:rPr>
              <a:t> được tính bằng đơn </a:t>
            </a:r>
            <a:r>
              <a:rPr lang="en-US" altLang="en-US" sz="2400" i="1" dirty="0" err="1">
                <a:latin typeface="Arial" panose="020B0604020202020204" pitchFamily="34" charset="0"/>
              </a:rPr>
              <a:t>vị</a:t>
            </a:r>
            <a:r>
              <a:rPr lang="en-US" altLang="en-US" sz="2400" i="1" dirty="0">
                <a:latin typeface="Arial" panose="020B0604020202020204" pitchFamily="34" charset="0"/>
              </a:rPr>
              <a:t> </a:t>
            </a:r>
            <a:r>
              <a:rPr lang="vi-VN" altLang="en-US" sz="2400" i="1" dirty="0">
                <a:latin typeface="Arial" panose="020B0604020202020204" pitchFamily="34" charset="0"/>
              </a:rPr>
              <a:t>HP :          </a:t>
            </a:r>
          </a:p>
          <a:p>
            <a:pPr marL="24130" indent="-24130">
              <a:spcBef>
                <a:spcPct val="50000"/>
              </a:spcBef>
            </a:pPr>
            <a:r>
              <a:rPr lang="vi-VN" altLang="en-US" sz="2400" i="1" dirty="0">
                <a:latin typeface="Arial" panose="020B0604020202020204" pitchFamily="34" charset="0"/>
              </a:rPr>
              <a:t>                          </a:t>
            </a:r>
            <a:r>
              <a:rPr lang="en-US" altLang="en-US" sz="2400" i="1" dirty="0">
                <a:latin typeface="Arial" panose="020B0604020202020204" pitchFamily="34" charset="0"/>
              </a:rPr>
              <a:t>1HP = 746W</a:t>
            </a:r>
            <a:r>
              <a:rPr lang="vi-VN" altLang="en-US" sz="2400" i="1" dirty="0">
                <a:latin typeface="Arial" panose="020B0604020202020204" pitchFamily="34" charset="0"/>
              </a:rPr>
              <a:t> hay 1kW= 4/3 Hp</a:t>
            </a:r>
            <a:endParaRPr lang="en-US" altLang="en-US" sz="2400" i="1" dirty="0">
              <a:latin typeface="Arial" panose="020B0604020202020204" pitchFamily="34" charset="0"/>
            </a:endParaRPr>
          </a:p>
          <a:p>
            <a:pPr marL="24130" indent="-24130">
              <a:spcBef>
                <a:spcPct val="50000"/>
              </a:spcBef>
            </a:pPr>
            <a:endParaRPr lang="en-US" altLang="en-US" sz="2400" i="1" dirty="0">
              <a:solidFill>
                <a:srgbClr val="0000CC"/>
              </a:solidFill>
              <a:latin typeface="Arial" panose="020B0604020202020204" pitchFamily="34" charset="0"/>
            </a:endParaRPr>
          </a:p>
        </p:txBody>
      </p:sp>
      <p:pic>
        <p:nvPicPr>
          <p:cNvPr id="180243" name="Picture 19" descr="ag88_1hp"/>
          <p:cNvPicPr>
            <a:picLocks noChangeAspect="1"/>
          </p:cNvPicPr>
          <p:nvPr/>
        </p:nvPicPr>
        <p:blipFill>
          <a:blip r:embed="rId9"/>
          <a:stretch>
            <a:fillRect/>
          </a:stretch>
        </p:blipFill>
        <p:spPr>
          <a:xfrm>
            <a:off x="7467600" y="4527550"/>
            <a:ext cx="2438400" cy="1835150"/>
          </a:xfrm>
          <a:prstGeom prst="rect">
            <a:avLst/>
          </a:prstGeom>
          <a:noFill/>
          <a:ln w="28575" cap="flat" cmpd="sng">
            <a:solidFill>
              <a:schemeClr val="hlink"/>
            </a:solidFill>
            <a:prstDash val="solid"/>
            <a:miter/>
            <a:headEnd type="none" w="med" len="med"/>
            <a:tailEnd type="none" w="med" len="med"/>
          </a:ln>
        </p:spPr>
      </p:pic>
      <p:graphicFrame>
        <p:nvGraphicFramePr>
          <p:cNvPr id="180244" name="Object 20"/>
          <p:cNvGraphicFramePr>
            <a:graphicFrameLocks noChangeAspect="1"/>
          </p:cNvGraphicFramePr>
          <p:nvPr/>
        </p:nvGraphicFramePr>
        <p:xfrm>
          <a:off x="6477001" y="5334000"/>
          <a:ext cx="809625" cy="762000"/>
        </p:xfrm>
        <a:graphic>
          <a:graphicData uri="http://schemas.openxmlformats.org/presentationml/2006/ole">
            <mc:AlternateContent xmlns:mc="http://schemas.openxmlformats.org/markup-compatibility/2006">
              <mc:Choice xmlns:v="urn:schemas-microsoft-com:vml" Requires="v">
                <p:oleObj r:id="rId10" imgW="88900" imgH="76200" progId="Equation.3">
                  <p:embed/>
                </p:oleObj>
              </mc:Choice>
              <mc:Fallback>
                <p:oleObj r:id="rId10" imgW="88900" imgH="76200" progId="Equation.3">
                  <p:embed/>
                  <p:pic>
                    <p:nvPicPr>
                      <p:cNvPr id="180244" name="Object 20"/>
                      <p:cNvPicPr/>
                      <p:nvPr/>
                    </p:nvPicPr>
                    <p:blipFill>
                      <a:blip r:embed="rId11">
                        <a:clrChange>
                          <a:clrFrom>
                            <a:srgbClr val="000000"/>
                          </a:clrFrom>
                          <a:clrTo>
                            <a:srgbClr val="FFFF66"/>
                          </a:clrTo>
                        </a:clrChange>
                      </a:blip>
                      <a:stretch>
                        <a:fillRect/>
                      </a:stretch>
                    </p:blipFill>
                    <p:spPr>
                      <a:xfrm>
                        <a:off x="6477001" y="5334000"/>
                        <a:ext cx="809625" cy="762000"/>
                      </a:xfrm>
                      <a:prstGeom prst="rect">
                        <a:avLst/>
                      </a:prstGeom>
                      <a:noFill/>
                      <a:ln w="38100">
                        <a:noFill/>
                        <a:miter/>
                      </a:ln>
                    </p:spPr>
                  </p:pic>
                </p:oleObj>
              </mc:Fallback>
            </mc:AlternateContent>
          </a:graphicData>
        </a:graphic>
      </p:graphicFrame>
      <p:pic>
        <p:nvPicPr>
          <p:cNvPr id="180245" name="Picture 21" descr="stallion"/>
          <p:cNvPicPr>
            <a:picLocks noChangeAspect="1"/>
          </p:cNvPicPr>
          <p:nvPr/>
        </p:nvPicPr>
        <p:blipFill>
          <a:blip r:embed="rId12"/>
          <a:stretch>
            <a:fillRect/>
          </a:stretch>
        </p:blipFill>
        <p:spPr>
          <a:xfrm>
            <a:off x="3276600" y="4610101"/>
            <a:ext cx="2819400" cy="1762125"/>
          </a:xfrm>
          <a:prstGeom prst="rect">
            <a:avLst/>
          </a:prstGeom>
          <a:noFill/>
          <a:ln w="9525">
            <a:noFill/>
          </a:ln>
        </p:spPr>
      </p:pic>
      <p:sp>
        <p:nvSpPr>
          <p:cNvPr id="180246" name="Rectangle 22"/>
          <p:cNvSpPr/>
          <p:nvPr/>
        </p:nvSpPr>
        <p:spPr>
          <a:xfrm>
            <a:off x="1981200" y="2895600"/>
            <a:ext cx="8229600" cy="3505200"/>
          </a:xfrm>
          <a:prstGeom prst="rect">
            <a:avLst/>
          </a:prstGeom>
          <a:noFill/>
          <a:ln w="57150" cap="flat" cmpd="thinThick">
            <a:solidFill>
              <a:srgbClr val="0000CC"/>
            </a:solidFill>
            <a:prstDash val="solid"/>
            <a:miter/>
            <a:headEnd type="none" w="med" len="med"/>
            <a:tailEnd type="none" w="med" len="med"/>
          </a:ln>
        </p:spPr>
        <p:txBody>
          <a:bodyPr/>
          <a:lstStyle/>
          <a:p>
            <a:pPr marL="609600" indent="-609600">
              <a:spcBef>
                <a:spcPct val="20000"/>
              </a:spcBef>
            </a:pPr>
            <a:endParaRPr lang="en-US" altLang="en-US" sz="2500" b="1" i="1" dirty="0">
              <a:solidFill>
                <a:srgbClr val="FF0000"/>
              </a:solidFill>
              <a:latin typeface="Arial" panose="020B0604020202020204" pitchFamily="34" charset="0"/>
            </a:endParaRPr>
          </a:p>
          <a:p>
            <a:pPr marL="609600" indent="-609600">
              <a:spcBef>
                <a:spcPct val="20000"/>
              </a:spcBef>
            </a:pPr>
            <a:endParaRPr lang="en-US" altLang="en-US" sz="2500" b="1" i="1" dirty="0">
              <a:solidFill>
                <a:srgbClr val="FF0000"/>
              </a:solidFill>
              <a:latin typeface="Arial" panose="020B0604020202020204" pitchFamily="34" charset="0"/>
            </a:endParaRPr>
          </a:p>
          <a:p>
            <a:pPr marL="609600" indent="-609600">
              <a:spcBef>
                <a:spcPct val="20000"/>
              </a:spcBef>
            </a:pPr>
            <a:r>
              <a:rPr lang="en-US" altLang="en-US" sz="2900" b="1" dirty="0">
                <a:solidFill>
                  <a:srgbClr val="0000CC"/>
                </a:solidFill>
                <a:latin typeface="Comic Sans MS" panose="030F0702030302020204" pitchFamily="66" charset="0"/>
              </a:rPr>
              <a:t> </a:t>
            </a:r>
            <a:endParaRPr lang="en-US" altLang="en-US" sz="2600" b="1" dirty="0">
              <a:solidFill>
                <a:srgbClr val="0000CC"/>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0237"/>
                                        </p:tgtEl>
                                        <p:attrNameLst>
                                          <p:attrName>style.visibility</p:attrName>
                                        </p:attrNameLst>
                                      </p:cBhvr>
                                      <p:to>
                                        <p:strVal val="visible"/>
                                      </p:to>
                                    </p:set>
                                    <p:animEffect transition="in" filter="blinds(horizontal)">
                                      <p:cBhvr>
                                        <p:cTn id="7" dur="500"/>
                                        <p:tgtEl>
                                          <p:spTgt spid="180237"/>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80232"/>
                                        </p:tgtEl>
                                        <p:attrNameLst>
                                          <p:attrName>style.visibility</p:attrName>
                                        </p:attrNameLst>
                                      </p:cBhvr>
                                      <p:to>
                                        <p:strVal val="visible"/>
                                      </p:to>
                                    </p:set>
                                    <p:anim calcmode="lin" valueType="num">
                                      <p:cBhvr>
                                        <p:cTn id="10" dur="1000" fill="hold"/>
                                        <p:tgtEl>
                                          <p:spTgt spid="180232"/>
                                        </p:tgtEl>
                                        <p:attrNameLst>
                                          <p:attrName>ppt_x</p:attrName>
                                        </p:attrNameLst>
                                      </p:cBhvr>
                                      <p:tavLst>
                                        <p:tav tm="0">
                                          <p:val>
                                            <p:strVal val="#ppt_x-.2"/>
                                          </p:val>
                                        </p:tav>
                                        <p:tav tm="100000">
                                          <p:val>
                                            <p:strVal val="#ppt_x"/>
                                          </p:val>
                                        </p:tav>
                                      </p:tavLst>
                                    </p:anim>
                                    <p:anim calcmode="lin" valueType="num">
                                      <p:cBhvr>
                                        <p:cTn id="11" dur="1000" fill="hold"/>
                                        <p:tgtEl>
                                          <p:spTgt spid="18023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80232"/>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8023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02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0234"/>
                                        </p:tgtEl>
                                        <p:attrNameLst>
                                          <p:attrName>style.visibility</p:attrName>
                                        </p:attrNameLst>
                                      </p:cBhvr>
                                      <p:to>
                                        <p:strVal val="visible"/>
                                      </p:to>
                                    </p:set>
                                    <p:animEffect transition="in" filter="blinds(horizontal)">
                                      <p:cBhvr>
                                        <p:cTn id="22" dur="500"/>
                                        <p:tgtEl>
                                          <p:spTgt spid="180234"/>
                                        </p:tgtEl>
                                      </p:cBhvr>
                                    </p:animEffect>
                                  </p:childTnLst>
                                </p:cTn>
                              </p:par>
                              <p:par>
                                <p:cTn id="23" presetID="3" presetClass="entr" presetSubtype="10" fill="hold" nodeType="withEffect">
                                  <p:stCondLst>
                                    <p:cond delay="0"/>
                                  </p:stCondLst>
                                  <p:childTnLst>
                                    <p:set>
                                      <p:cBhvr>
                                        <p:cTn id="24" dur="1" fill="hold">
                                          <p:stCondLst>
                                            <p:cond delay="0"/>
                                          </p:stCondLst>
                                        </p:cTn>
                                        <p:tgtEl>
                                          <p:spTgt spid="180233"/>
                                        </p:tgtEl>
                                        <p:attrNameLst>
                                          <p:attrName>style.visibility</p:attrName>
                                        </p:attrNameLst>
                                      </p:cBhvr>
                                      <p:to>
                                        <p:strVal val="visible"/>
                                      </p:to>
                                    </p:set>
                                    <p:animEffect transition="in" filter="blinds(horizontal)">
                                      <p:cBhvr>
                                        <p:cTn id="25" dur="500"/>
                                        <p:tgtEl>
                                          <p:spTgt spid="180233"/>
                                        </p:tgtEl>
                                      </p:cBhvr>
                                    </p:animEffect>
                                  </p:childTnLst>
                                </p:cTn>
                              </p:par>
                            </p:childTnLst>
                          </p:cTn>
                        </p:par>
                        <p:par>
                          <p:cTn id="26" fill="hold">
                            <p:stCondLst>
                              <p:cond delay="500"/>
                            </p:stCondLst>
                            <p:childTnLst>
                              <p:par>
                                <p:cTn id="27" presetID="63" presetClass="path" presetSubtype="0" fill="hold" nodeType="afterEffect">
                                  <p:stCondLst>
                                    <p:cond delay="0"/>
                                  </p:stCondLst>
                                  <p:childTnLst>
                                    <p:animMotion origin="layout" path="M -3.33333E-6 -3.40421E-6 L 0.89792 -3.40421E-6 " pathEditMode="relative" rAng="0" ptsTypes="AA">
                                      <p:cBhvr>
                                        <p:cTn id="28" dur="10000" fill="hold"/>
                                        <p:tgtEl>
                                          <p:spTgt spid="180230"/>
                                        </p:tgtEl>
                                        <p:attrNameLst>
                                          <p:attrName>ppt_x</p:attrName>
                                          <p:attrName>ppt_y</p:attrName>
                                        </p:attrNameLst>
                                      </p:cBhvr>
                                      <p:rCtr x="44900" y="0"/>
                                    </p:animMotion>
                                  </p:childTnLst>
                                </p:cTn>
                              </p:par>
                              <p:par>
                                <p:cTn id="29" presetID="63" presetClass="path" presetSubtype="0" fill="hold" nodeType="withEffect">
                                  <p:stCondLst>
                                    <p:cond delay="0"/>
                                  </p:stCondLst>
                                  <p:childTnLst>
                                    <p:animMotion origin="layout" path="M 1.66667E-6 3.09683E-6 L 0.90104 -0.00324 " pathEditMode="relative" rAng="0" ptsTypes="AA">
                                      <p:cBhvr>
                                        <p:cTn id="30" dur="5000" fill="hold"/>
                                        <p:tgtEl>
                                          <p:spTgt spid="180231"/>
                                        </p:tgtEl>
                                        <p:attrNameLst>
                                          <p:attrName>ppt_x</p:attrName>
                                          <p:attrName>ppt_y</p:attrName>
                                        </p:attrNameLst>
                                      </p:cBhvr>
                                      <p:rCtr x="45100" y="-200"/>
                                    </p:animMotion>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180236"/>
                                        </p:tgtEl>
                                        <p:attrNameLst>
                                          <p:attrName>style.visibility</p:attrName>
                                        </p:attrNameLst>
                                      </p:cBhvr>
                                      <p:to>
                                        <p:strVal val="visible"/>
                                      </p:to>
                                    </p:set>
                                    <p:anim calcmode="discrete" valueType="clr">
                                      <p:cBhvr override="childStyle">
                                        <p:cTn id="33" dur="80"/>
                                        <p:tgtEl>
                                          <p:spTgt spid="18023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0236"/>
                                        </p:tgtEl>
                                        <p:attrNameLst>
                                          <p:attrName>fillcolor</p:attrName>
                                        </p:attrNameLst>
                                      </p:cBhvr>
                                      <p:tavLst>
                                        <p:tav tm="0">
                                          <p:val>
                                            <p:clrVal>
                                              <a:schemeClr val="accent2"/>
                                            </p:clrVal>
                                          </p:val>
                                        </p:tav>
                                        <p:tav tm="50000">
                                          <p:val>
                                            <p:clrVal>
                                              <a:schemeClr val="hlink"/>
                                            </p:clrVal>
                                          </p:val>
                                        </p:tav>
                                      </p:tavLst>
                                    </p:anim>
                                    <p:set>
                                      <p:cBhvr>
                                        <p:cTn id="35" dur="80"/>
                                        <p:tgtEl>
                                          <p:spTgt spid="180236"/>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 presetClass="exit" presetSubtype="2" fill="hold" grpId="1" nodeType="clickEffect">
                                  <p:stCondLst>
                                    <p:cond delay="0"/>
                                  </p:stCondLst>
                                  <p:iterate type="lt">
                                    <p:tmPct val="0"/>
                                  </p:iterate>
                                  <p:childTnLst>
                                    <p:anim calcmode="lin" valueType="num">
                                      <p:cBhvr additive="base">
                                        <p:cTn id="39" dur="2000"/>
                                        <p:tgtEl>
                                          <p:spTgt spid="180236"/>
                                        </p:tgtEl>
                                        <p:attrNameLst>
                                          <p:attrName>ppt_x</p:attrName>
                                        </p:attrNameLst>
                                      </p:cBhvr>
                                      <p:tavLst>
                                        <p:tav tm="0">
                                          <p:val>
                                            <p:strVal val="ppt_x"/>
                                          </p:val>
                                        </p:tav>
                                        <p:tav tm="100000">
                                          <p:val>
                                            <p:strVal val="1+ppt_w/2"/>
                                          </p:val>
                                        </p:tav>
                                      </p:tavLst>
                                    </p:anim>
                                    <p:anim calcmode="lin" valueType="num">
                                      <p:cBhvr additive="base">
                                        <p:cTn id="40" dur="2000"/>
                                        <p:tgtEl>
                                          <p:spTgt spid="180236"/>
                                        </p:tgtEl>
                                        <p:attrNameLst>
                                          <p:attrName>ppt_y</p:attrName>
                                        </p:attrNameLst>
                                      </p:cBhvr>
                                      <p:tavLst>
                                        <p:tav tm="0">
                                          <p:val>
                                            <p:strVal val="ppt_y"/>
                                          </p:val>
                                        </p:tav>
                                        <p:tav tm="100000">
                                          <p:val>
                                            <p:strVal val="ppt_y"/>
                                          </p:val>
                                        </p:tav>
                                      </p:tavLst>
                                    </p:anim>
                                    <p:set>
                                      <p:cBhvr>
                                        <p:cTn id="41" dur="1" fill="hold">
                                          <p:stCondLst>
                                            <p:cond delay="1999"/>
                                          </p:stCondLst>
                                        </p:cTn>
                                        <p:tgtEl>
                                          <p:spTgt spid="18023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80246">
                                            <p:bg/>
                                          </p:spTgt>
                                        </p:tgtEl>
                                        <p:attrNameLst>
                                          <p:attrName>style.visibility</p:attrName>
                                        </p:attrNameLst>
                                      </p:cBhvr>
                                      <p:to>
                                        <p:strVal val="visible"/>
                                      </p:to>
                                    </p:set>
                                    <p:animEffect transition="in" filter="blinds(horizontal)">
                                      <p:cBhvr>
                                        <p:cTn id="46" dur="500"/>
                                        <p:tgtEl>
                                          <p:spTgt spid="180246">
                                            <p:bg/>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0246">
                                            <p:txEl>
                                              <p:pRg st="2" end="2"/>
                                            </p:txEl>
                                          </p:spTgt>
                                        </p:tgtEl>
                                        <p:attrNameLst>
                                          <p:attrName>style.visibility</p:attrName>
                                        </p:attrNameLst>
                                      </p:cBhvr>
                                      <p:to>
                                        <p:strVal val="visible"/>
                                      </p:to>
                                    </p:set>
                                    <p:animEffect transition="in" filter="blinds(horizontal)">
                                      <p:cBhvr>
                                        <p:cTn id="49" dur="500"/>
                                        <p:tgtEl>
                                          <p:spTgt spid="18024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80240"/>
                                        </p:tgtEl>
                                        <p:attrNameLst>
                                          <p:attrName>style.visibility</p:attrName>
                                        </p:attrNameLst>
                                      </p:cBhvr>
                                      <p:to>
                                        <p:strVal val="visible"/>
                                      </p:to>
                                    </p:set>
                                    <p:animEffect transition="in" filter="blinds(horizontal)">
                                      <p:cBhvr>
                                        <p:cTn id="54" dur="500"/>
                                        <p:tgtEl>
                                          <p:spTgt spid="180240"/>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80241"/>
                                        </p:tgtEl>
                                        <p:attrNameLst>
                                          <p:attrName>style.visibility</p:attrName>
                                        </p:attrNameLst>
                                      </p:cBhvr>
                                      <p:to>
                                        <p:strVal val="visible"/>
                                      </p:to>
                                    </p:set>
                                    <p:animEffect transition="in" filter="blinds(horizontal)">
                                      <p:cBhvr>
                                        <p:cTn id="59" dur="500"/>
                                        <p:tgtEl>
                                          <p:spTgt spid="180241"/>
                                        </p:tgtEl>
                                      </p:cBhvr>
                                    </p:animEffect>
                                  </p:childTnLst>
                                </p:cTn>
                              </p:par>
                            </p:childTnLst>
                          </p:cTn>
                        </p:par>
                        <p:par>
                          <p:cTn id="60" fill="hold">
                            <p:stCondLst>
                              <p:cond delay="500"/>
                            </p:stCondLst>
                            <p:childTnLst>
                              <p:par>
                                <p:cTn id="61" presetID="2" presetClass="entr" presetSubtype="4" fill="hold" nodeType="afterEffect">
                                  <p:stCondLst>
                                    <p:cond delay="0"/>
                                  </p:stCondLst>
                                  <p:childTnLst>
                                    <p:set>
                                      <p:cBhvr>
                                        <p:cTn id="62" dur="1" fill="hold">
                                          <p:stCondLst>
                                            <p:cond delay="0"/>
                                          </p:stCondLst>
                                        </p:cTn>
                                        <p:tgtEl>
                                          <p:spTgt spid="180246">
                                            <p:txEl>
                                              <p:pRg st="2" end="2"/>
                                            </p:txEl>
                                          </p:spTgt>
                                        </p:tgtEl>
                                        <p:attrNameLst>
                                          <p:attrName>style.visibility</p:attrName>
                                        </p:attrNameLst>
                                      </p:cBhvr>
                                      <p:to>
                                        <p:strVal val="visible"/>
                                      </p:to>
                                    </p:set>
                                    <p:anim calcmode="lin" valueType="num">
                                      <p:cBhvr additive="base">
                                        <p:cTn id="63" dur="3000" fill="hold"/>
                                        <p:tgtEl>
                                          <p:spTgt spid="180246">
                                            <p:txEl>
                                              <p:pRg st="2" end="2"/>
                                            </p:txEl>
                                          </p:spTgt>
                                        </p:tgtEl>
                                        <p:attrNameLst>
                                          <p:attrName>ppt_x</p:attrName>
                                        </p:attrNameLst>
                                      </p:cBhvr>
                                      <p:tavLst>
                                        <p:tav tm="0">
                                          <p:val>
                                            <p:strVal val="#ppt_x"/>
                                          </p:val>
                                        </p:tav>
                                        <p:tav tm="100000">
                                          <p:val>
                                            <p:strVal val="#ppt_x"/>
                                          </p:val>
                                        </p:tav>
                                      </p:tavLst>
                                    </p:anim>
                                    <p:anim calcmode="lin" valueType="num">
                                      <p:cBhvr additive="base">
                                        <p:cTn id="64" dur="3000" fill="hold"/>
                                        <p:tgtEl>
                                          <p:spTgt spid="1802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DelBall.wav"/>
                                        </p:tgtEl>
                                      </p:cMediaNode>
                                    </p:audio>
                                  </p:subTnLst>
                                </p:cTn>
                              </p:par>
                            </p:childTnLst>
                          </p:cTn>
                        </p:par>
                      </p:childTnLst>
                    </p:cTn>
                  </p:par>
                  <p:par>
                    <p:cTn id="65" fill="hold">
                      <p:stCondLst>
                        <p:cond delay="indefinite"/>
                      </p:stCondLst>
                      <p:childTnLst>
                        <p:par>
                          <p:cTn id="66" fill="hold">
                            <p:stCondLst>
                              <p:cond delay="0"/>
                            </p:stCondLst>
                            <p:childTnLst>
                              <p:par>
                                <p:cTn id="67" presetID="16" presetClass="entr" presetSubtype="26" fill="hold" nodeType="clickEffect">
                                  <p:stCondLst>
                                    <p:cond delay="0"/>
                                  </p:stCondLst>
                                  <p:childTnLst>
                                    <p:set>
                                      <p:cBhvr>
                                        <p:cTn id="68" dur="1" fill="hold">
                                          <p:stCondLst>
                                            <p:cond delay="0"/>
                                          </p:stCondLst>
                                        </p:cTn>
                                        <p:tgtEl>
                                          <p:spTgt spid="180245"/>
                                        </p:tgtEl>
                                        <p:attrNameLst>
                                          <p:attrName>style.visibility</p:attrName>
                                        </p:attrNameLst>
                                      </p:cBhvr>
                                      <p:to>
                                        <p:strVal val="visible"/>
                                      </p:to>
                                    </p:set>
                                    <p:animEffect transition="in" filter="barn(inHorizontal)">
                                      <p:cBhvr>
                                        <p:cTn id="69" dur="500"/>
                                        <p:tgtEl>
                                          <p:spTgt spid="18024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8444"/>
                                        </p:tgtEl>
                                        <p:attrNameLst>
                                          <p:attrName>style.visibility</p:attrName>
                                        </p:attrNameLst>
                                      </p:cBhvr>
                                      <p:to>
                                        <p:strVal val="visible"/>
                                      </p:to>
                                    </p:set>
                                    <p:animEffect transition="in" filter="blinds(horizontal)">
                                      <p:cBhvr>
                                        <p:cTn id="74" dur="500"/>
                                        <p:tgtEl>
                                          <p:spTgt spid="18444"/>
                                        </p:tgtEl>
                                      </p:cBhvr>
                                    </p:animEffect>
                                  </p:childTnLst>
                                </p:cTn>
                              </p:par>
                            </p:childTnLst>
                          </p:cTn>
                        </p:par>
                        <p:par>
                          <p:cTn id="75" fill="hold">
                            <p:stCondLst>
                              <p:cond delay="500"/>
                            </p:stCondLst>
                            <p:childTnLst>
                              <p:par>
                                <p:cTn id="76" presetID="50" presetClass="entr" presetSubtype="0" decel="100000" fill="hold" nodeType="afterEffect">
                                  <p:stCondLst>
                                    <p:cond delay="0"/>
                                  </p:stCondLst>
                                  <p:childTnLst>
                                    <p:set>
                                      <p:cBhvr>
                                        <p:cTn id="77" dur="1" fill="hold">
                                          <p:stCondLst>
                                            <p:cond delay="0"/>
                                          </p:stCondLst>
                                        </p:cTn>
                                        <p:tgtEl>
                                          <p:spTgt spid="180244"/>
                                        </p:tgtEl>
                                        <p:attrNameLst>
                                          <p:attrName>style.visibility</p:attrName>
                                        </p:attrNameLst>
                                      </p:cBhvr>
                                      <p:to>
                                        <p:strVal val="visible"/>
                                      </p:to>
                                    </p:set>
                                    <p:anim calcmode="lin" valueType="num">
                                      <p:cBhvr>
                                        <p:cTn id="78" dur="1000" fill="hold"/>
                                        <p:tgtEl>
                                          <p:spTgt spid="180244"/>
                                        </p:tgtEl>
                                        <p:attrNameLst>
                                          <p:attrName>ppt_w</p:attrName>
                                        </p:attrNameLst>
                                      </p:cBhvr>
                                      <p:tavLst>
                                        <p:tav tm="0">
                                          <p:val>
                                            <p:strVal val="#ppt_w+.3"/>
                                          </p:val>
                                        </p:tav>
                                        <p:tav tm="100000">
                                          <p:val>
                                            <p:strVal val="#ppt_w"/>
                                          </p:val>
                                        </p:tav>
                                      </p:tavLst>
                                    </p:anim>
                                    <p:anim calcmode="lin" valueType="num">
                                      <p:cBhvr>
                                        <p:cTn id="79" dur="1000" fill="hold"/>
                                        <p:tgtEl>
                                          <p:spTgt spid="180244"/>
                                        </p:tgtEl>
                                        <p:attrNameLst>
                                          <p:attrName>ppt_h</p:attrName>
                                        </p:attrNameLst>
                                      </p:cBhvr>
                                      <p:tavLst>
                                        <p:tav tm="0">
                                          <p:val>
                                            <p:strVal val="#ppt_h"/>
                                          </p:val>
                                        </p:tav>
                                        <p:tav tm="100000">
                                          <p:val>
                                            <p:strVal val="#ppt_h"/>
                                          </p:val>
                                        </p:tav>
                                      </p:tavLst>
                                    </p:anim>
                                    <p:animEffect transition="in" filter="fade">
                                      <p:cBhvr>
                                        <p:cTn id="80" dur="1000"/>
                                        <p:tgtEl>
                                          <p:spTgt spid="180244"/>
                                        </p:tgtEl>
                                      </p:cBhvr>
                                    </p:animEffect>
                                  </p:childTnLst>
                                </p:cTn>
                              </p:par>
                              <p:par>
                                <p:cTn id="81" presetID="9" presetClass="entr" presetSubtype="0" fill="hold" nodeType="withEffect">
                                  <p:stCondLst>
                                    <p:cond delay="0"/>
                                  </p:stCondLst>
                                  <p:childTnLst>
                                    <p:set>
                                      <p:cBhvr>
                                        <p:cTn id="82" dur="1" fill="hold">
                                          <p:stCondLst>
                                            <p:cond delay="0"/>
                                          </p:stCondLst>
                                        </p:cTn>
                                        <p:tgtEl>
                                          <p:spTgt spid="180243"/>
                                        </p:tgtEl>
                                        <p:attrNameLst>
                                          <p:attrName>style.visibility</p:attrName>
                                        </p:attrNameLst>
                                      </p:cBhvr>
                                      <p:to>
                                        <p:strVal val="visible"/>
                                      </p:to>
                                    </p:set>
                                    <p:animEffect transition="in" filter="dissolve">
                                      <p:cBhvr>
                                        <p:cTn id="83" dur="1000"/>
                                        <p:tgtEl>
                                          <p:spTgt spid="18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p:bldP spid="180236" grpId="0"/>
      <p:bldP spid="180236" grpId="1"/>
      <p:bldP spid="180237" grpId="0"/>
      <p:bldP spid="18444" grpId="0"/>
      <p:bldP spid="18024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Dotted grid"/>
          <p:cNvSpPr>
            <a:spLocks noGrp="1"/>
          </p:cNvSpPr>
          <p:nvPr>
            <p:ph idx="1"/>
          </p:nvPr>
        </p:nvSpPr>
        <p:spPr>
          <a:xfrm>
            <a:off x="2076451" y="4910138"/>
            <a:ext cx="7993063" cy="1363662"/>
          </a:xfrm>
          <a:blipFill rotWithShape="0">
            <a:blip r:embed="rId2"/>
          </a:blipFill>
          <a:ln w="76200">
            <a:pattFill prst="diagBrick">
              <a:fgClr>
                <a:srgbClr val="000000">
                  <a:alpha val="100000"/>
                </a:srgbClr>
              </a:fgClr>
              <a:bgClr>
                <a:srgbClr val="FFFFFF"/>
              </a:bgClr>
            </a:pattFill>
            <a:miter lim="800000"/>
          </a:ln>
          <a:effectLst>
            <a:outerShdw dist="197566" dir="2699999" algn="ctr" rotWithShape="0">
              <a:srgbClr val="808080">
                <a:alpha val="50000"/>
              </a:srgbClr>
            </a:outerShdw>
          </a:effectLst>
        </p:spPr>
        <p:txBody>
          <a:bodyPr vert="horz" wrap="square" lIns="91440" tIns="45720" rIns="91440" bIns="45720" rtlCol="0" anchor="t" anchorCtr="0">
            <a:normAutofit/>
          </a:bodyPr>
          <a:lstStyle/>
          <a:p>
            <a:pPr marL="3175" indent="-3175">
              <a:buNone/>
            </a:pPr>
            <a:endParaRPr lang="en-US" altLang="en-US" b="1" dirty="0"/>
          </a:p>
        </p:txBody>
      </p:sp>
      <p:sp>
        <p:nvSpPr>
          <p:cNvPr id="19459" name="Rectangle 3" descr="39"/>
          <p:cNvSpPr/>
          <p:nvPr/>
        </p:nvSpPr>
        <p:spPr>
          <a:xfrm>
            <a:off x="2208213" y="993775"/>
            <a:ext cx="7753350" cy="3511550"/>
          </a:xfrm>
          <a:prstGeom prst="rect">
            <a:avLst/>
          </a:prstGeom>
          <a:blipFill rotWithShape="0">
            <a:blip r:embed="rId3"/>
            <a:stretch>
              <a:fillRect/>
            </a:stretch>
          </a:blipFill>
          <a:ln w="76200" cap="flat" cmpd="sng">
            <a:pattFill prst="diagBrick">
              <a:fgClr>
                <a:srgbClr val="000000"/>
              </a:fgClr>
              <a:bgClr>
                <a:srgbClr val="FFFFFF"/>
              </a:bgClr>
            </a:pattFill>
            <a:prstDash val="solid"/>
            <a:miter/>
            <a:headEnd type="none" w="med" len="med"/>
            <a:tailEnd type="none" w="med" len="med"/>
          </a:ln>
          <a:effectLst>
            <a:outerShdw dist="242633" dir="2572734" algn="ctr" rotWithShape="0">
              <a:schemeClr val="bg2">
                <a:alpha val="50000"/>
              </a:schemeClr>
            </a:outerShdw>
          </a:effectLst>
        </p:spPr>
        <p:txBody>
          <a:bodyPr/>
          <a:lstStyle/>
          <a:p>
            <a:pPr marL="24130" indent="-24130">
              <a:spcBef>
                <a:spcPct val="50000"/>
              </a:spcBef>
            </a:pPr>
            <a:endParaRPr lang="en-US" altLang="en-US" sz="4000" b="1" dirty="0">
              <a:latin typeface="Comic Sans MS" panose="030F0702030302020204" pitchFamily="66" charset="0"/>
            </a:endParaRPr>
          </a:p>
        </p:txBody>
      </p:sp>
      <p:pic>
        <p:nvPicPr>
          <p:cNvPr id="197636" name="Picture 4" descr="2"/>
          <p:cNvPicPr>
            <a:picLocks noChangeAspect="1"/>
          </p:cNvPicPr>
          <p:nvPr/>
        </p:nvPicPr>
        <p:blipFill>
          <a:blip r:embed="rId4"/>
          <a:srcRect l="10695" r="16060"/>
          <a:stretch>
            <a:fillRect/>
          </a:stretch>
        </p:blipFill>
        <p:spPr>
          <a:xfrm>
            <a:off x="2289176" y="1058864"/>
            <a:ext cx="3446463" cy="3381375"/>
          </a:xfrm>
          <a:prstGeom prst="rect">
            <a:avLst/>
          </a:prstGeom>
          <a:noFill/>
          <a:ln w="9525">
            <a:noFill/>
          </a:ln>
        </p:spPr>
      </p:pic>
      <p:pic>
        <p:nvPicPr>
          <p:cNvPr id="197637" name="Picture 5" descr="images563297_thuydienhoabinh3"/>
          <p:cNvPicPr>
            <a:picLocks noChangeAspect="1"/>
          </p:cNvPicPr>
          <p:nvPr/>
        </p:nvPicPr>
        <p:blipFill>
          <a:blip r:embed="rId5"/>
          <a:stretch>
            <a:fillRect/>
          </a:stretch>
        </p:blipFill>
        <p:spPr>
          <a:xfrm>
            <a:off x="2320925" y="1098551"/>
            <a:ext cx="7500938" cy="3281363"/>
          </a:xfrm>
          <a:prstGeom prst="rect">
            <a:avLst/>
          </a:prstGeom>
          <a:noFill/>
          <a:ln w="9525">
            <a:noFill/>
          </a:ln>
        </p:spPr>
      </p:pic>
      <p:pic>
        <p:nvPicPr>
          <p:cNvPr id="197638" name="Picture 6" descr="pcd"/>
          <p:cNvPicPr>
            <a:picLocks noChangeAspect="1"/>
          </p:cNvPicPr>
          <p:nvPr/>
        </p:nvPicPr>
        <p:blipFill>
          <a:blip r:embed="rId6"/>
          <a:srcRect l="3503" t="35548" r="2328" b="4591"/>
          <a:stretch>
            <a:fillRect/>
          </a:stretch>
        </p:blipFill>
        <p:spPr>
          <a:xfrm>
            <a:off x="2235200" y="1082675"/>
            <a:ext cx="7639050" cy="3290888"/>
          </a:xfrm>
          <a:prstGeom prst="rect">
            <a:avLst/>
          </a:prstGeom>
          <a:noFill/>
          <a:ln w="9525">
            <a:noFill/>
          </a:ln>
        </p:spPr>
      </p:pic>
      <p:pic>
        <p:nvPicPr>
          <p:cNvPr id="197639" name="Picture 7" descr="a58q"/>
          <p:cNvPicPr>
            <a:picLocks noChangeAspect="1"/>
          </p:cNvPicPr>
          <p:nvPr/>
        </p:nvPicPr>
        <p:blipFill>
          <a:blip r:embed="rId7"/>
          <a:srcRect r="6337"/>
          <a:stretch>
            <a:fillRect/>
          </a:stretch>
        </p:blipFill>
        <p:spPr>
          <a:xfrm>
            <a:off x="5749925" y="1082676"/>
            <a:ext cx="4114800" cy="3343275"/>
          </a:xfrm>
          <a:prstGeom prst="rect">
            <a:avLst/>
          </a:prstGeom>
          <a:noFill/>
          <a:ln w="9525">
            <a:noFill/>
          </a:ln>
        </p:spPr>
      </p:pic>
      <p:sp>
        <p:nvSpPr>
          <p:cNvPr id="197640" name="Text Box 8"/>
          <p:cNvSpPr txBox="1"/>
          <p:nvPr/>
        </p:nvSpPr>
        <p:spPr>
          <a:xfrm>
            <a:off x="3309938" y="5187951"/>
            <a:ext cx="5575300" cy="777875"/>
          </a:xfrm>
          <a:prstGeom prst="rect">
            <a:avLst/>
          </a:prstGeom>
          <a:noFill/>
          <a:ln w="28575">
            <a:noFill/>
          </a:ln>
        </p:spPr>
        <p:txBody>
          <a:bodyPr>
            <a:spAutoFit/>
          </a:bodyPr>
          <a:lstStyle/>
          <a:p>
            <a:pPr algn="ctr" eaLnBrk="1" hangingPunct="1">
              <a:spcBef>
                <a:spcPct val="50000"/>
              </a:spcBef>
            </a:pPr>
            <a:r>
              <a:rPr lang="en-US" altLang="en-US" sz="4500" b="1" dirty="0">
                <a:latin typeface="Times New Roman" panose="02020603050405020304" pitchFamily="18" charset="0"/>
              </a:rPr>
              <a:t>30 – 100 W</a:t>
            </a:r>
          </a:p>
        </p:txBody>
      </p:sp>
      <p:sp>
        <p:nvSpPr>
          <p:cNvPr id="197641" name="Text Box 9"/>
          <p:cNvSpPr txBox="1"/>
          <p:nvPr/>
        </p:nvSpPr>
        <p:spPr>
          <a:xfrm>
            <a:off x="3622675" y="5094289"/>
            <a:ext cx="4522788" cy="777875"/>
          </a:xfrm>
          <a:prstGeom prst="rect">
            <a:avLst/>
          </a:prstGeom>
          <a:noFill/>
          <a:ln w="28575">
            <a:noFill/>
          </a:ln>
        </p:spPr>
        <p:txBody>
          <a:bodyPr>
            <a:spAutoFit/>
          </a:bodyPr>
          <a:lstStyle/>
          <a:p>
            <a:pPr algn="ctr" eaLnBrk="1" hangingPunct="1">
              <a:spcBef>
                <a:spcPct val="50000"/>
              </a:spcBef>
            </a:pPr>
            <a:r>
              <a:rPr lang="en-US" altLang="en-US" sz="4500" b="1" dirty="0">
                <a:latin typeface="Times New Roman" panose="02020603050405020304" pitchFamily="18" charset="0"/>
              </a:rPr>
              <a:t>500 – 700 W</a:t>
            </a:r>
          </a:p>
        </p:txBody>
      </p:sp>
      <p:sp>
        <p:nvSpPr>
          <p:cNvPr id="197642" name="Text Box 10"/>
          <p:cNvSpPr txBox="1"/>
          <p:nvPr/>
        </p:nvSpPr>
        <p:spPr>
          <a:xfrm>
            <a:off x="2392363" y="5218114"/>
            <a:ext cx="3167062" cy="777875"/>
          </a:xfrm>
          <a:prstGeom prst="rect">
            <a:avLst/>
          </a:prstGeom>
          <a:noFill/>
          <a:ln w="28575">
            <a:noFill/>
          </a:ln>
        </p:spPr>
        <p:txBody>
          <a:bodyPr>
            <a:spAutoFit/>
          </a:bodyPr>
          <a:lstStyle/>
          <a:p>
            <a:pPr algn="ctr" eaLnBrk="1" hangingPunct="1">
              <a:spcBef>
                <a:spcPct val="50000"/>
              </a:spcBef>
            </a:pPr>
            <a:r>
              <a:rPr lang="en-US" altLang="en-US" sz="4500" b="1" dirty="0">
                <a:latin typeface="Times New Roman" panose="02020603050405020304" pitchFamily="18" charset="0"/>
              </a:rPr>
              <a:t>15 – 70 kW</a:t>
            </a:r>
          </a:p>
        </p:txBody>
      </p:sp>
      <p:sp>
        <p:nvSpPr>
          <p:cNvPr id="197643" name="Text Box 11"/>
          <p:cNvSpPr txBox="1"/>
          <p:nvPr/>
        </p:nvSpPr>
        <p:spPr>
          <a:xfrm>
            <a:off x="6605588" y="5194301"/>
            <a:ext cx="3370262" cy="777875"/>
          </a:xfrm>
          <a:prstGeom prst="rect">
            <a:avLst/>
          </a:prstGeom>
          <a:noFill/>
          <a:ln w="28575">
            <a:noFill/>
          </a:ln>
        </p:spPr>
        <p:txBody>
          <a:bodyPr>
            <a:spAutoFit/>
          </a:bodyPr>
          <a:lstStyle/>
          <a:p>
            <a:pPr algn="ctr" eaLnBrk="1" hangingPunct="1">
              <a:spcBef>
                <a:spcPct val="50000"/>
              </a:spcBef>
            </a:pPr>
            <a:r>
              <a:rPr lang="en-US" altLang="en-US" sz="4500" b="1" dirty="0">
                <a:latin typeface="Times New Roman" panose="02020603050405020304" pitchFamily="18" charset="0"/>
              </a:rPr>
              <a:t>50 – 300 kW</a:t>
            </a:r>
          </a:p>
        </p:txBody>
      </p:sp>
      <p:sp>
        <p:nvSpPr>
          <p:cNvPr id="197644" name="Text Box 12"/>
          <p:cNvSpPr txBox="1"/>
          <p:nvPr/>
        </p:nvSpPr>
        <p:spPr>
          <a:xfrm>
            <a:off x="3514725" y="5086351"/>
            <a:ext cx="4522788" cy="777875"/>
          </a:xfrm>
          <a:prstGeom prst="rect">
            <a:avLst/>
          </a:prstGeom>
          <a:noFill/>
          <a:ln w="28575">
            <a:noFill/>
          </a:ln>
        </p:spPr>
        <p:txBody>
          <a:bodyPr>
            <a:spAutoFit/>
          </a:bodyPr>
          <a:lstStyle/>
          <a:p>
            <a:pPr algn="ctr" eaLnBrk="1" hangingPunct="1">
              <a:spcBef>
                <a:spcPct val="50000"/>
              </a:spcBef>
            </a:pPr>
            <a:r>
              <a:rPr lang="en-US" altLang="en-US" sz="4500" b="1" dirty="0">
                <a:latin typeface="Times New Roman" panose="02020603050405020304" pitchFamily="18" charset="0"/>
              </a:rPr>
              <a:t>1000 – 5000 kW</a:t>
            </a:r>
          </a:p>
        </p:txBody>
      </p:sp>
      <p:sp>
        <p:nvSpPr>
          <p:cNvPr id="197645" name="Text Box 13"/>
          <p:cNvSpPr txBox="1"/>
          <p:nvPr/>
        </p:nvSpPr>
        <p:spPr>
          <a:xfrm>
            <a:off x="3590926" y="5073650"/>
            <a:ext cx="4151313" cy="946150"/>
          </a:xfrm>
          <a:prstGeom prst="rect">
            <a:avLst/>
          </a:prstGeom>
          <a:noFill/>
          <a:ln w="28575">
            <a:noFill/>
          </a:ln>
        </p:spPr>
        <p:txBody>
          <a:bodyPr>
            <a:spAutoFit/>
          </a:bodyPr>
          <a:lstStyle/>
          <a:p>
            <a:pPr algn="ctr" eaLnBrk="1" hangingPunct="1">
              <a:spcBef>
                <a:spcPct val="50000"/>
              </a:spcBef>
            </a:pPr>
            <a:r>
              <a:rPr lang="en-US" altLang="en-US" sz="5600" b="1" dirty="0">
                <a:latin typeface="Times New Roman" panose="02020603050405020304" pitchFamily="18" charset="0"/>
              </a:rPr>
              <a:t>1920 MW</a:t>
            </a:r>
          </a:p>
        </p:txBody>
      </p:sp>
      <p:sp>
        <p:nvSpPr>
          <p:cNvPr id="19470" name="Text Box 14"/>
          <p:cNvSpPr txBox="1"/>
          <p:nvPr/>
        </p:nvSpPr>
        <p:spPr>
          <a:xfrm>
            <a:off x="1746251" y="255589"/>
            <a:ext cx="4530725" cy="480131"/>
          </a:xfrm>
          <a:prstGeom prst="rect">
            <a:avLst/>
          </a:prstGeom>
          <a:noFill/>
          <a:ln w="38100" cap="flat" cmpd="sng">
            <a:solidFill>
              <a:schemeClr val="hlink"/>
            </a:solidFill>
            <a:prstDash val="solid"/>
            <a:miter/>
            <a:headEnd type="none" w="med" len="med"/>
            <a:tailEnd type="none" w="med" len="med"/>
          </a:ln>
        </p:spPr>
        <p:txBody>
          <a:bodyPr>
            <a:spAutoFit/>
          </a:bodyPr>
          <a:lstStyle/>
          <a:p>
            <a:pPr eaLnBrk="1" hangingPunct="1">
              <a:lnSpc>
                <a:spcPct val="90000"/>
              </a:lnSpc>
              <a:spcBef>
                <a:spcPct val="20000"/>
              </a:spcBef>
            </a:pPr>
            <a:r>
              <a:rPr lang="en-US" altLang="en-US" sz="2800" b="1" dirty="0">
                <a:latin typeface="Times New Roman" panose="02020603050405020304" pitchFamily="18" charset="0"/>
              </a:rPr>
              <a:t>Ví dụ về một số công suất :</a:t>
            </a:r>
          </a:p>
        </p:txBody>
      </p:sp>
      <p:pic>
        <p:nvPicPr>
          <p:cNvPr id="197647" name="Picture 15" descr="676017"/>
          <p:cNvPicPr>
            <a:picLocks noChangeAspect="1"/>
          </p:cNvPicPr>
          <p:nvPr/>
        </p:nvPicPr>
        <p:blipFill>
          <a:blip r:embed="rId8"/>
          <a:srcRect l="4340" t="9596" r="7317" b="10075"/>
          <a:stretch>
            <a:fillRect/>
          </a:stretch>
        </p:blipFill>
        <p:spPr>
          <a:xfrm>
            <a:off x="3414713" y="1119189"/>
            <a:ext cx="5313362" cy="3241675"/>
          </a:xfrm>
          <a:prstGeom prst="rect">
            <a:avLst/>
          </a:prstGeom>
          <a:noFill/>
          <a:ln w="9525">
            <a:noFill/>
          </a:ln>
        </p:spPr>
      </p:pic>
      <p:pic>
        <p:nvPicPr>
          <p:cNvPr id="197648" name="Picture 16" descr="747sp%20plane%20pict1"/>
          <p:cNvPicPr>
            <a:picLocks noChangeAspect="1"/>
          </p:cNvPicPr>
          <p:nvPr/>
        </p:nvPicPr>
        <p:blipFill>
          <a:blip r:embed="rId9"/>
          <a:srcRect l="3185" t="16599" r="2986" b="27516"/>
          <a:stretch>
            <a:fillRect/>
          </a:stretch>
        </p:blipFill>
        <p:spPr>
          <a:xfrm>
            <a:off x="2327275" y="1081089"/>
            <a:ext cx="7531100" cy="3324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dissolve">
                                      <p:cBhvr>
                                        <p:cTn id="7" dur="500"/>
                                        <p:tgtEl>
                                          <p:spTgt spid="197638"/>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97640"/>
                                        </p:tgtEl>
                                        <p:attrNameLst>
                                          <p:attrName>style.visibility</p:attrName>
                                        </p:attrNameLst>
                                      </p:cBhvr>
                                      <p:to>
                                        <p:strVal val="visible"/>
                                      </p:to>
                                    </p:set>
                                    <p:anim calcmode="lin" valueType="num">
                                      <p:cBhvr>
                                        <p:cTn id="10" dur="1000" fill="hold"/>
                                        <p:tgtEl>
                                          <p:spTgt spid="197640"/>
                                        </p:tgtEl>
                                        <p:attrNameLst>
                                          <p:attrName>ppt_w</p:attrName>
                                        </p:attrNameLst>
                                      </p:cBhvr>
                                      <p:tavLst>
                                        <p:tav tm="0">
                                          <p:val>
                                            <p:strVal val="#ppt_w+.3"/>
                                          </p:val>
                                        </p:tav>
                                        <p:tav tm="100000">
                                          <p:val>
                                            <p:strVal val="#ppt_w"/>
                                          </p:val>
                                        </p:tav>
                                      </p:tavLst>
                                    </p:anim>
                                    <p:anim calcmode="lin" valueType="num">
                                      <p:cBhvr>
                                        <p:cTn id="11" dur="1000" fill="hold"/>
                                        <p:tgtEl>
                                          <p:spTgt spid="197640"/>
                                        </p:tgtEl>
                                        <p:attrNameLst>
                                          <p:attrName>ppt_h</p:attrName>
                                        </p:attrNameLst>
                                      </p:cBhvr>
                                      <p:tavLst>
                                        <p:tav tm="0">
                                          <p:val>
                                            <p:strVal val="#ppt_h"/>
                                          </p:val>
                                        </p:tav>
                                        <p:tav tm="100000">
                                          <p:val>
                                            <p:strVal val="#ppt_h"/>
                                          </p:val>
                                        </p:tav>
                                      </p:tavLst>
                                    </p:anim>
                                    <p:animEffect transition="in" filter="fade">
                                      <p:cBhvr>
                                        <p:cTn id="12" dur="1000"/>
                                        <p:tgtEl>
                                          <p:spTgt spid="1976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97638"/>
                                        </p:tgtEl>
                                      </p:cBhvr>
                                    </p:animEffect>
                                    <p:set>
                                      <p:cBhvr>
                                        <p:cTn id="17" dur="1" fill="hold">
                                          <p:stCondLst>
                                            <p:cond delay="499"/>
                                          </p:stCondLst>
                                        </p:cTn>
                                        <p:tgtEl>
                                          <p:spTgt spid="197638"/>
                                        </p:tgtEl>
                                        <p:attrNameLst>
                                          <p:attrName>style.visibility</p:attrName>
                                        </p:attrNameLst>
                                      </p:cBhvr>
                                      <p:to>
                                        <p:strVal val="hidden"/>
                                      </p:to>
                                    </p:set>
                                  </p:childTnLst>
                                </p:cTn>
                              </p:par>
                              <p:par>
                                <p:cTn id="18" presetID="50" presetClass="exit" presetSubtype="0" accel="100000" fill="hold" grpId="1" nodeType="withEffect">
                                  <p:stCondLst>
                                    <p:cond delay="0"/>
                                  </p:stCondLst>
                                  <p:childTnLst>
                                    <p:anim calcmode="lin" valueType="num">
                                      <p:cBhvr>
                                        <p:cTn id="19" dur="1000"/>
                                        <p:tgtEl>
                                          <p:spTgt spid="197640"/>
                                        </p:tgtEl>
                                        <p:attrNameLst>
                                          <p:attrName>ppt_w</p:attrName>
                                        </p:attrNameLst>
                                      </p:cBhvr>
                                      <p:tavLst>
                                        <p:tav tm="0">
                                          <p:val>
                                            <p:strVal val="ppt_w"/>
                                          </p:val>
                                        </p:tav>
                                        <p:tav tm="100000">
                                          <p:val>
                                            <p:strVal val="ppt_w+.3"/>
                                          </p:val>
                                        </p:tav>
                                      </p:tavLst>
                                    </p:anim>
                                    <p:anim calcmode="lin" valueType="num">
                                      <p:cBhvr>
                                        <p:cTn id="20" dur="1000"/>
                                        <p:tgtEl>
                                          <p:spTgt spid="197640"/>
                                        </p:tgtEl>
                                        <p:attrNameLst>
                                          <p:attrName>ppt_h</p:attrName>
                                        </p:attrNameLst>
                                      </p:cBhvr>
                                      <p:tavLst>
                                        <p:tav tm="0">
                                          <p:val>
                                            <p:strVal val="ppt_h"/>
                                          </p:val>
                                        </p:tav>
                                        <p:tav tm="100000">
                                          <p:val>
                                            <p:strVal val="ppt_h"/>
                                          </p:val>
                                        </p:tav>
                                      </p:tavLst>
                                    </p:anim>
                                    <p:animEffect transition="out" filter="fade">
                                      <p:cBhvr>
                                        <p:cTn id="21" dur="1000"/>
                                        <p:tgtEl>
                                          <p:spTgt spid="197640"/>
                                        </p:tgtEl>
                                      </p:cBhvr>
                                    </p:animEffect>
                                    <p:set>
                                      <p:cBhvr>
                                        <p:cTn id="22" dur="1" fill="hold">
                                          <p:stCondLst>
                                            <p:cond delay="999"/>
                                          </p:stCondLst>
                                        </p:cTn>
                                        <p:tgtEl>
                                          <p:spTgt spid="197640"/>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197636"/>
                                        </p:tgtEl>
                                        <p:attrNameLst>
                                          <p:attrName>style.visibility</p:attrName>
                                        </p:attrNameLst>
                                      </p:cBhvr>
                                      <p:to>
                                        <p:strVal val="visible"/>
                                      </p:to>
                                    </p:set>
                                    <p:animEffect transition="in" filter="dissolve">
                                      <p:cBhvr>
                                        <p:cTn id="25" dur="500"/>
                                        <p:tgtEl>
                                          <p:spTgt spid="197636"/>
                                        </p:tgtEl>
                                      </p:cBhvr>
                                    </p:animEffect>
                                  </p:childTnLst>
                                </p:cTn>
                              </p:par>
                              <p:par>
                                <p:cTn id="26" presetID="9" presetClass="entr" presetSubtype="0" fill="hold" nodeType="withEffect">
                                  <p:stCondLst>
                                    <p:cond delay="0"/>
                                  </p:stCondLst>
                                  <p:childTnLst>
                                    <p:set>
                                      <p:cBhvr>
                                        <p:cTn id="27" dur="1" fill="hold">
                                          <p:stCondLst>
                                            <p:cond delay="0"/>
                                          </p:stCondLst>
                                        </p:cTn>
                                        <p:tgtEl>
                                          <p:spTgt spid="197639"/>
                                        </p:tgtEl>
                                        <p:attrNameLst>
                                          <p:attrName>style.visibility</p:attrName>
                                        </p:attrNameLst>
                                      </p:cBhvr>
                                      <p:to>
                                        <p:strVal val="visible"/>
                                      </p:to>
                                    </p:set>
                                    <p:animEffect transition="in" filter="dissolve">
                                      <p:cBhvr>
                                        <p:cTn id="28" dur="500"/>
                                        <p:tgtEl>
                                          <p:spTgt spid="197639"/>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97642"/>
                                        </p:tgtEl>
                                        <p:attrNameLst>
                                          <p:attrName>style.visibility</p:attrName>
                                        </p:attrNameLst>
                                      </p:cBhvr>
                                      <p:to>
                                        <p:strVal val="visible"/>
                                      </p:to>
                                    </p:set>
                                    <p:anim calcmode="lin" valueType="num">
                                      <p:cBhvr>
                                        <p:cTn id="31" dur="1000" fill="hold"/>
                                        <p:tgtEl>
                                          <p:spTgt spid="197642"/>
                                        </p:tgtEl>
                                        <p:attrNameLst>
                                          <p:attrName>ppt_w</p:attrName>
                                        </p:attrNameLst>
                                      </p:cBhvr>
                                      <p:tavLst>
                                        <p:tav tm="0">
                                          <p:val>
                                            <p:strVal val="#ppt_w+.3"/>
                                          </p:val>
                                        </p:tav>
                                        <p:tav tm="100000">
                                          <p:val>
                                            <p:strVal val="#ppt_w"/>
                                          </p:val>
                                        </p:tav>
                                      </p:tavLst>
                                    </p:anim>
                                    <p:anim calcmode="lin" valueType="num">
                                      <p:cBhvr>
                                        <p:cTn id="32" dur="1000" fill="hold"/>
                                        <p:tgtEl>
                                          <p:spTgt spid="197642"/>
                                        </p:tgtEl>
                                        <p:attrNameLst>
                                          <p:attrName>ppt_h</p:attrName>
                                        </p:attrNameLst>
                                      </p:cBhvr>
                                      <p:tavLst>
                                        <p:tav tm="0">
                                          <p:val>
                                            <p:strVal val="#ppt_h"/>
                                          </p:val>
                                        </p:tav>
                                        <p:tav tm="100000">
                                          <p:val>
                                            <p:strVal val="#ppt_h"/>
                                          </p:val>
                                        </p:tav>
                                      </p:tavLst>
                                    </p:anim>
                                    <p:animEffect transition="in" filter="fade">
                                      <p:cBhvr>
                                        <p:cTn id="33" dur="1000"/>
                                        <p:tgtEl>
                                          <p:spTgt spid="197642"/>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197643"/>
                                        </p:tgtEl>
                                        <p:attrNameLst>
                                          <p:attrName>style.visibility</p:attrName>
                                        </p:attrNameLst>
                                      </p:cBhvr>
                                      <p:to>
                                        <p:strVal val="visible"/>
                                      </p:to>
                                    </p:set>
                                    <p:anim calcmode="lin" valueType="num">
                                      <p:cBhvr>
                                        <p:cTn id="36" dur="1000" fill="hold"/>
                                        <p:tgtEl>
                                          <p:spTgt spid="197643"/>
                                        </p:tgtEl>
                                        <p:attrNameLst>
                                          <p:attrName>ppt_w</p:attrName>
                                        </p:attrNameLst>
                                      </p:cBhvr>
                                      <p:tavLst>
                                        <p:tav tm="0">
                                          <p:val>
                                            <p:strVal val="#ppt_w+.3"/>
                                          </p:val>
                                        </p:tav>
                                        <p:tav tm="100000">
                                          <p:val>
                                            <p:strVal val="#ppt_w"/>
                                          </p:val>
                                        </p:tav>
                                      </p:tavLst>
                                    </p:anim>
                                    <p:anim calcmode="lin" valueType="num">
                                      <p:cBhvr>
                                        <p:cTn id="37" dur="1000" fill="hold"/>
                                        <p:tgtEl>
                                          <p:spTgt spid="197643"/>
                                        </p:tgtEl>
                                        <p:attrNameLst>
                                          <p:attrName>ppt_h</p:attrName>
                                        </p:attrNameLst>
                                      </p:cBhvr>
                                      <p:tavLst>
                                        <p:tav tm="0">
                                          <p:val>
                                            <p:strVal val="#ppt_h"/>
                                          </p:val>
                                        </p:tav>
                                        <p:tav tm="100000">
                                          <p:val>
                                            <p:strVal val="#ppt_h"/>
                                          </p:val>
                                        </p:tav>
                                      </p:tavLst>
                                    </p:anim>
                                    <p:animEffect transition="in" filter="fade">
                                      <p:cBhvr>
                                        <p:cTn id="38" dur="1000"/>
                                        <p:tgtEl>
                                          <p:spTgt spid="19764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197636"/>
                                        </p:tgtEl>
                                      </p:cBhvr>
                                    </p:animEffect>
                                    <p:set>
                                      <p:cBhvr>
                                        <p:cTn id="43" dur="1" fill="hold">
                                          <p:stCondLst>
                                            <p:cond delay="499"/>
                                          </p:stCondLst>
                                        </p:cTn>
                                        <p:tgtEl>
                                          <p:spTgt spid="197636"/>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97639"/>
                                        </p:tgtEl>
                                      </p:cBhvr>
                                    </p:animEffect>
                                    <p:set>
                                      <p:cBhvr>
                                        <p:cTn id="46" dur="1" fill="hold">
                                          <p:stCondLst>
                                            <p:cond delay="499"/>
                                          </p:stCondLst>
                                        </p:cTn>
                                        <p:tgtEl>
                                          <p:spTgt spid="197639"/>
                                        </p:tgtEl>
                                        <p:attrNameLst>
                                          <p:attrName>style.visibility</p:attrName>
                                        </p:attrNameLst>
                                      </p:cBhvr>
                                      <p:to>
                                        <p:strVal val="hidden"/>
                                      </p:to>
                                    </p:set>
                                  </p:childTnLst>
                                </p:cTn>
                              </p:par>
                              <p:par>
                                <p:cTn id="47" presetID="50" presetClass="exit" presetSubtype="0" accel="100000" fill="hold" grpId="1" nodeType="withEffect">
                                  <p:stCondLst>
                                    <p:cond delay="0"/>
                                  </p:stCondLst>
                                  <p:childTnLst>
                                    <p:anim calcmode="lin" valueType="num">
                                      <p:cBhvr>
                                        <p:cTn id="48" dur="1000"/>
                                        <p:tgtEl>
                                          <p:spTgt spid="197642"/>
                                        </p:tgtEl>
                                        <p:attrNameLst>
                                          <p:attrName>ppt_w</p:attrName>
                                        </p:attrNameLst>
                                      </p:cBhvr>
                                      <p:tavLst>
                                        <p:tav tm="0">
                                          <p:val>
                                            <p:strVal val="ppt_w"/>
                                          </p:val>
                                        </p:tav>
                                        <p:tav tm="100000">
                                          <p:val>
                                            <p:strVal val="ppt_w+.3"/>
                                          </p:val>
                                        </p:tav>
                                      </p:tavLst>
                                    </p:anim>
                                    <p:anim calcmode="lin" valueType="num">
                                      <p:cBhvr>
                                        <p:cTn id="49" dur="1000"/>
                                        <p:tgtEl>
                                          <p:spTgt spid="197642"/>
                                        </p:tgtEl>
                                        <p:attrNameLst>
                                          <p:attrName>ppt_h</p:attrName>
                                        </p:attrNameLst>
                                      </p:cBhvr>
                                      <p:tavLst>
                                        <p:tav tm="0">
                                          <p:val>
                                            <p:strVal val="ppt_h"/>
                                          </p:val>
                                        </p:tav>
                                        <p:tav tm="100000">
                                          <p:val>
                                            <p:strVal val="ppt_h"/>
                                          </p:val>
                                        </p:tav>
                                      </p:tavLst>
                                    </p:anim>
                                    <p:animEffect transition="out" filter="fade">
                                      <p:cBhvr>
                                        <p:cTn id="50" dur="1000"/>
                                        <p:tgtEl>
                                          <p:spTgt spid="197642"/>
                                        </p:tgtEl>
                                      </p:cBhvr>
                                    </p:animEffect>
                                    <p:set>
                                      <p:cBhvr>
                                        <p:cTn id="51" dur="1" fill="hold">
                                          <p:stCondLst>
                                            <p:cond delay="999"/>
                                          </p:stCondLst>
                                        </p:cTn>
                                        <p:tgtEl>
                                          <p:spTgt spid="197642"/>
                                        </p:tgtEl>
                                        <p:attrNameLst>
                                          <p:attrName>style.visibility</p:attrName>
                                        </p:attrNameLst>
                                      </p:cBhvr>
                                      <p:to>
                                        <p:strVal val="hidden"/>
                                      </p:to>
                                    </p:set>
                                  </p:childTnLst>
                                </p:cTn>
                              </p:par>
                              <p:par>
                                <p:cTn id="52" presetID="50" presetClass="exit" presetSubtype="0" accel="100000" fill="hold" grpId="1" nodeType="withEffect">
                                  <p:stCondLst>
                                    <p:cond delay="0"/>
                                  </p:stCondLst>
                                  <p:childTnLst>
                                    <p:anim calcmode="lin" valueType="num">
                                      <p:cBhvr>
                                        <p:cTn id="53" dur="1000"/>
                                        <p:tgtEl>
                                          <p:spTgt spid="197643"/>
                                        </p:tgtEl>
                                        <p:attrNameLst>
                                          <p:attrName>ppt_w</p:attrName>
                                        </p:attrNameLst>
                                      </p:cBhvr>
                                      <p:tavLst>
                                        <p:tav tm="0">
                                          <p:val>
                                            <p:strVal val="ppt_w"/>
                                          </p:val>
                                        </p:tav>
                                        <p:tav tm="100000">
                                          <p:val>
                                            <p:strVal val="ppt_w+.3"/>
                                          </p:val>
                                        </p:tav>
                                      </p:tavLst>
                                    </p:anim>
                                    <p:anim calcmode="lin" valueType="num">
                                      <p:cBhvr>
                                        <p:cTn id="54" dur="1000"/>
                                        <p:tgtEl>
                                          <p:spTgt spid="197643"/>
                                        </p:tgtEl>
                                        <p:attrNameLst>
                                          <p:attrName>ppt_h</p:attrName>
                                        </p:attrNameLst>
                                      </p:cBhvr>
                                      <p:tavLst>
                                        <p:tav tm="0">
                                          <p:val>
                                            <p:strVal val="ppt_h"/>
                                          </p:val>
                                        </p:tav>
                                        <p:tav tm="100000">
                                          <p:val>
                                            <p:strVal val="ppt_h"/>
                                          </p:val>
                                        </p:tav>
                                      </p:tavLst>
                                    </p:anim>
                                    <p:animEffect transition="out" filter="fade">
                                      <p:cBhvr>
                                        <p:cTn id="55" dur="1000"/>
                                        <p:tgtEl>
                                          <p:spTgt spid="197643"/>
                                        </p:tgtEl>
                                      </p:cBhvr>
                                    </p:animEffect>
                                    <p:set>
                                      <p:cBhvr>
                                        <p:cTn id="56" dur="1" fill="hold">
                                          <p:stCondLst>
                                            <p:cond delay="999"/>
                                          </p:stCondLst>
                                        </p:cTn>
                                        <p:tgtEl>
                                          <p:spTgt spid="197643"/>
                                        </p:tgtEl>
                                        <p:attrNameLst>
                                          <p:attrName>style.visibility</p:attrName>
                                        </p:attrNameLst>
                                      </p:cBhvr>
                                      <p:to>
                                        <p:strVal val="hidden"/>
                                      </p:to>
                                    </p:set>
                                  </p:childTnLst>
                                </p:cTn>
                              </p:par>
                              <p:par>
                                <p:cTn id="57" presetID="9" presetClass="entr" presetSubtype="0" fill="hold" nodeType="withEffect">
                                  <p:stCondLst>
                                    <p:cond delay="0"/>
                                  </p:stCondLst>
                                  <p:childTnLst>
                                    <p:set>
                                      <p:cBhvr>
                                        <p:cTn id="58" dur="1" fill="hold">
                                          <p:stCondLst>
                                            <p:cond delay="0"/>
                                          </p:stCondLst>
                                        </p:cTn>
                                        <p:tgtEl>
                                          <p:spTgt spid="197648"/>
                                        </p:tgtEl>
                                        <p:attrNameLst>
                                          <p:attrName>style.visibility</p:attrName>
                                        </p:attrNameLst>
                                      </p:cBhvr>
                                      <p:to>
                                        <p:strVal val="visible"/>
                                      </p:to>
                                    </p:set>
                                    <p:animEffect transition="in" filter="dissolve">
                                      <p:cBhvr>
                                        <p:cTn id="59" dur="500"/>
                                        <p:tgtEl>
                                          <p:spTgt spid="197648"/>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197644"/>
                                        </p:tgtEl>
                                        <p:attrNameLst>
                                          <p:attrName>style.visibility</p:attrName>
                                        </p:attrNameLst>
                                      </p:cBhvr>
                                      <p:to>
                                        <p:strVal val="visible"/>
                                      </p:to>
                                    </p:set>
                                    <p:anim calcmode="lin" valueType="num">
                                      <p:cBhvr>
                                        <p:cTn id="62" dur="1000" fill="hold"/>
                                        <p:tgtEl>
                                          <p:spTgt spid="197644"/>
                                        </p:tgtEl>
                                        <p:attrNameLst>
                                          <p:attrName>ppt_w</p:attrName>
                                        </p:attrNameLst>
                                      </p:cBhvr>
                                      <p:tavLst>
                                        <p:tav tm="0">
                                          <p:val>
                                            <p:strVal val="#ppt_w+.3"/>
                                          </p:val>
                                        </p:tav>
                                        <p:tav tm="100000">
                                          <p:val>
                                            <p:strVal val="#ppt_w"/>
                                          </p:val>
                                        </p:tav>
                                      </p:tavLst>
                                    </p:anim>
                                    <p:anim calcmode="lin" valueType="num">
                                      <p:cBhvr>
                                        <p:cTn id="63" dur="1000" fill="hold"/>
                                        <p:tgtEl>
                                          <p:spTgt spid="197644"/>
                                        </p:tgtEl>
                                        <p:attrNameLst>
                                          <p:attrName>ppt_h</p:attrName>
                                        </p:attrNameLst>
                                      </p:cBhvr>
                                      <p:tavLst>
                                        <p:tav tm="0">
                                          <p:val>
                                            <p:strVal val="#ppt_h"/>
                                          </p:val>
                                        </p:tav>
                                        <p:tav tm="100000">
                                          <p:val>
                                            <p:strVal val="#ppt_h"/>
                                          </p:val>
                                        </p:tav>
                                      </p:tavLst>
                                    </p:anim>
                                    <p:animEffect transition="in" filter="fade">
                                      <p:cBhvr>
                                        <p:cTn id="64" dur="1000"/>
                                        <p:tgtEl>
                                          <p:spTgt spid="197644"/>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xit" presetSubtype="0" fill="hold" nodeType="clickEffect">
                                  <p:stCondLst>
                                    <p:cond delay="0"/>
                                  </p:stCondLst>
                                  <p:childTnLst>
                                    <p:animEffect transition="out" filter="dissolve">
                                      <p:cBhvr>
                                        <p:cTn id="68" dur="500"/>
                                        <p:tgtEl>
                                          <p:spTgt spid="197648"/>
                                        </p:tgtEl>
                                      </p:cBhvr>
                                    </p:animEffect>
                                    <p:set>
                                      <p:cBhvr>
                                        <p:cTn id="69" dur="1" fill="hold">
                                          <p:stCondLst>
                                            <p:cond delay="499"/>
                                          </p:stCondLst>
                                        </p:cTn>
                                        <p:tgtEl>
                                          <p:spTgt spid="197648"/>
                                        </p:tgtEl>
                                        <p:attrNameLst>
                                          <p:attrName>style.visibility</p:attrName>
                                        </p:attrNameLst>
                                      </p:cBhvr>
                                      <p:to>
                                        <p:strVal val="hidden"/>
                                      </p:to>
                                    </p:set>
                                  </p:childTnLst>
                                </p:cTn>
                              </p:par>
                              <p:par>
                                <p:cTn id="70" presetID="50" presetClass="exit" presetSubtype="0" accel="100000" fill="hold" grpId="1" nodeType="withEffect">
                                  <p:stCondLst>
                                    <p:cond delay="0"/>
                                  </p:stCondLst>
                                  <p:childTnLst>
                                    <p:anim calcmode="lin" valueType="num">
                                      <p:cBhvr>
                                        <p:cTn id="71" dur="1000"/>
                                        <p:tgtEl>
                                          <p:spTgt spid="197644"/>
                                        </p:tgtEl>
                                        <p:attrNameLst>
                                          <p:attrName>ppt_w</p:attrName>
                                        </p:attrNameLst>
                                      </p:cBhvr>
                                      <p:tavLst>
                                        <p:tav tm="0">
                                          <p:val>
                                            <p:strVal val="ppt_w"/>
                                          </p:val>
                                        </p:tav>
                                        <p:tav tm="100000">
                                          <p:val>
                                            <p:strVal val="ppt_w+.3"/>
                                          </p:val>
                                        </p:tav>
                                      </p:tavLst>
                                    </p:anim>
                                    <p:anim calcmode="lin" valueType="num">
                                      <p:cBhvr>
                                        <p:cTn id="72" dur="1000"/>
                                        <p:tgtEl>
                                          <p:spTgt spid="197644"/>
                                        </p:tgtEl>
                                        <p:attrNameLst>
                                          <p:attrName>ppt_h</p:attrName>
                                        </p:attrNameLst>
                                      </p:cBhvr>
                                      <p:tavLst>
                                        <p:tav tm="0">
                                          <p:val>
                                            <p:strVal val="ppt_h"/>
                                          </p:val>
                                        </p:tav>
                                        <p:tav tm="100000">
                                          <p:val>
                                            <p:strVal val="ppt_h"/>
                                          </p:val>
                                        </p:tav>
                                      </p:tavLst>
                                    </p:anim>
                                    <p:animEffect transition="out" filter="fade">
                                      <p:cBhvr>
                                        <p:cTn id="73" dur="1000"/>
                                        <p:tgtEl>
                                          <p:spTgt spid="197644"/>
                                        </p:tgtEl>
                                      </p:cBhvr>
                                    </p:animEffect>
                                    <p:set>
                                      <p:cBhvr>
                                        <p:cTn id="74" dur="1" fill="hold">
                                          <p:stCondLst>
                                            <p:cond delay="999"/>
                                          </p:stCondLst>
                                        </p:cTn>
                                        <p:tgtEl>
                                          <p:spTgt spid="197644"/>
                                        </p:tgtEl>
                                        <p:attrNameLst>
                                          <p:attrName>style.visibility</p:attrName>
                                        </p:attrNameLst>
                                      </p:cBhvr>
                                      <p:to>
                                        <p:strVal val="hidden"/>
                                      </p:to>
                                    </p:set>
                                  </p:childTnLst>
                                </p:cTn>
                              </p:par>
                              <p:par>
                                <p:cTn id="75" presetID="9" presetClass="entr" presetSubtype="0" fill="hold" nodeType="withEffect">
                                  <p:stCondLst>
                                    <p:cond delay="0"/>
                                  </p:stCondLst>
                                  <p:childTnLst>
                                    <p:set>
                                      <p:cBhvr>
                                        <p:cTn id="76" dur="1" fill="hold">
                                          <p:stCondLst>
                                            <p:cond delay="0"/>
                                          </p:stCondLst>
                                        </p:cTn>
                                        <p:tgtEl>
                                          <p:spTgt spid="197637"/>
                                        </p:tgtEl>
                                        <p:attrNameLst>
                                          <p:attrName>style.visibility</p:attrName>
                                        </p:attrNameLst>
                                      </p:cBhvr>
                                      <p:to>
                                        <p:strVal val="visible"/>
                                      </p:to>
                                    </p:set>
                                    <p:animEffect transition="in" filter="dissolve">
                                      <p:cBhvr>
                                        <p:cTn id="77" dur="500"/>
                                        <p:tgtEl>
                                          <p:spTgt spid="197637"/>
                                        </p:tgtEl>
                                      </p:cBhvr>
                                    </p:animEffect>
                                  </p:childTnLst>
                                </p:cTn>
                              </p:par>
                              <p:par>
                                <p:cTn id="78" presetID="50" presetClass="entr" presetSubtype="0" decel="100000" fill="hold" grpId="0" nodeType="withEffect">
                                  <p:stCondLst>
                                    <p:cond delay="0"/>
                                  </p:stCondLst>
                                  <p:childTnLst>
                                    <p:set>
                                      <p:cBhvr>
                                        <p:cTn id="79" dur="1" fill="hold">
                                          <p:stCondLst>
                                            <p:cond delay="0"/>
                                          </p:stCondLst>
                                        </p:cTn>
                                        <p:tgtEl>
                                          <p:spTgt spid="197645"/>
                                        </p:tgtEl>
                                        <p:attrNameLst>
                                          <p:attrName>style.visibility</p:attrName>
                                        </p:attrNameLst>
                                      </p:cBhvr>
                                      <p:to>
                                        <p:strVal val="visible"/>
                                      </p:to>
                                    </p:set>
                                    <p:anim calcmode="lin" valueType="num">
                                      <p:cBhvr>
                                        <p:cTn id="80" dur="1000" fill="hold"/>
                                        <p:tgtEl>
                                          <p:spTgt spid="197645"/>
                                        </p:tgtEl>
                                        <p:attrNameLst>
                                          <p:attrName>ppt_w</p:attrName>
                                        </p:attrNameLst>
                                      </p:cBhvr>
                                      <p:tavLst>
                                        <p:tav tm="0">
                                          <p:val>
                                            <p:strVal val="#ppt_w+.3"/>
                                          </p:val>
                                        </p:tav>
                                        <p:tav tm="100000">
                                          <p:val>
                                            <p:strVal val="#ppt_w"/>
                                          </p:val>
                                        </p:tav>
                                      </p:tavLst>
                                    </p:anim>
                                    <p:anim calcmode="lin" valueType="num">
                                      <p:cBhvr>
                                        <p:cTn id="81" dur="1000" fill="hold"/>
                                        <p:tgtEl>
                                          <p:spTgt spid="197645"/>
                                        </p:tgtEl>
                                        <p:attrNameLst>
                                          <p:attrName>ppt_h</p:attrName>
                                        </p:attrNameLst>
                                      </p:cBhvr>
                                      <p:tavLst>
                                        <p:tav tm="0">
                                          <p:val>
                                            <p:strVal val="#ppt_h"/>
                                          </p:val>
                                        </p:tav>
                                        <p:tav tm="100000">
                                          <p:val>
                                            <p:strVal val="#ppt_h"/>
                                          </p:val>
                                        </p:tav>
                                      </p:tavLst>
                                    </p:anim>
                                    <p:animEffect transition="in" filter="fade">
                                      <p:cBhvr>
                                        <p:cTn id="82" dur="1000"/>
                                        <p:tgtEl>
                                          <p:spTgt spid="19764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nodeType="clickEffect">
                                  <p:stCondLst>
                                    <p:cond delay="0"/>
                                  </p:stCondLst>
                                  <p:childTnLst>
                                    <p:animEffect transition="out" filter="dissolve">
                                      <p:cBhvr>
                                        <p:cTn id="86" dur="500"/>
                                        <p:tgtEl>
                                          <p:spTgt spid="197637"/>
                                        </p:tgtEl>
                                      </p:cBhvr>
                                    </p:animEffect>
                                    <p:set>
                                      <p:cBhvr>
                                        <p:cTn id="87" dur="1" fill="hold">
                                          <p:stCondLst>
                                            <p:cond delay="499"/>
                                          </p:stCondLst>
                                        </p:cTn>
                                        <p:tgtEl>
                                          <p:spTgt spid="197637"/>
                                        </p:tgtEl>
                                        <p:attrNameLst>
                                          <p:attrName>style.visibility</p:attrName>
                                        </p:attrNameLst>
                                      </p:cBhvr>
                                      <p:to>
                                        <p:strVal val="hidden"/>
                                      </p:to>
                                    </p:set>
                                  </p:childTnLst>
                                </p:cTn>
                              </p:par>
                              <p:par>
                                <p:cTn id="88" presetID="50" presetClass="exit" presetSubtype="0" accel="100000" fill="hold" grpId="1" nodeType="withEffect">
                                  <p:stCondLst>
                                    <p:cond delay="0"/>
                                  </p:stCondLst>
                                  <p:childTnLst>
                                    <p:anim calcmode="lin" valueType="num">
                                      <p:cBhvr>
                                        <p:cTn id="89" dur="1000"/>
                                        <p:tgtEl>
                                          <p:spTgt spid="197645"/>
                                        </p:tgtEl>
                                        <p:attrNameLst>
                                          <p:attrName>ppt_w</p:attrName>
                                        </p:attrNameLst>
                                      </p:cBhvr>
                                      <p:tavLst>
                                        <p:tav tm="0">
                                          <p:val>
                                            <p:strVal val="ppt_w"/>
                                          </p:val>
                                        </p:tav>
                                        <p:tav tm="100000">
                                          <p:val>
                                            <p:strVal val="ppt_w+.3"/>
                                          </p:val>
                                        </p:tav>
                                      </p:tavLst>
                                    </p:anim>
                                    <p:anim calcmode="lin" valueType="num">
                                      <p:cBhvr>
                                        <p:cTn id="90" dur="1000"/>
                                        <p:tgtEl>
                                          <p:spTgt spid="197645"/>
                                        </p:tgtEl>
                                        <p:attrNameLst>
                                          <p:attrName>ppt_h</p:attrName>
                                        </p:attrNameLst>
                                      </p:cBhvr>
                                      <p:tavLst>
                                        <p:tav tm="0">
                                          <p:val>
                                            <p:strVal val="ppt_h"/>
                                          </p:val>
                                        </p:tav>
                                        <p:tav tm="100000">
                                          <p:val>
                                            <p:strVal val="ppt_h"/>
                                          </p:val>
                                        </p:tav>
                                      </p:tavLst>
                                    </p:anim>
                                    <p:animEffect transition="out" filter="fade">
                                      <p:cBhvr>
                                        <p:cTn id="91" dur="1000"/>
                                        <p:tgtEl>
                                          <p:spTgt spid="197645"/>
                                        </p:tgtEl>
                                      </p:cBhvr>
                                    </p:animEffect>
                                    <p:set>
                                      <p:cBhvr>
                                        <p:cTn id="92" dur="1" fill="hold">
                                          <p:stCondLst>
                                            <p:cond delay="999"/>
                                          </p:stCondLst>
                                        </p:cTn>
                                        <p:tgtEl>
                                          <p:spTgt spid="197645"/>
                                        </p:tgtEl>
                                        <p:attrNameLst>
                                          <p:attrName>style.visibility</p:attrName>
                                        </p:attrNameLst>
                                      </p:cBhvr>
                                      <p:to>
                                        <p:strVal val="hidden"/>
                                      </p:to>
                                    </p:set>
                                  </p:childTnLst>
                                </p:cTn>
                              </p:par>
                              <p:par>
                                <p:cTn id="93" presetID="9" presetClass="entr" presetSubtype="0" fill="hold" nodeType="withEffect">
                                  <p:stCondLst>
                                    <p:cond delay="0"/>
                                  </p:stCondLst>
                                  <p:childTnLst>
                                    <p:set>
                                      <p:cBhvr>
                                        <p:cTn id="94" dur="1" fill="hold">
                                          <p:stCondLst>
                                            <p:cond delay="0"/>
                                          </p:stCondLst>
                                        </p:cTn>
                                        <p:tgtEl>
                                          <p:spTgt spid="197647"/>
                                        </p:tgtEl>
                                        <p:attrNameLst>
                                          <p:attrName>style.visibility</p:attrName>
                                        </p:attrNameLst>
                                      </p:cBhvr>
                                      <p:to>
                                        <p:strVal val="visible"/>
                                      </p:to>
                                    </p:set>
                                    <p:animEffect transition="in" filter="dissolve">
                                      <p:cBhvr>
                                        <p:cTn id="95" dur="500"/>
                                        <p:tgtEl>
                                          <p:spTgt spid="197647"/>
                                        </p:tgtEl>
                                      </p:cBhvr>
                                    </p:animEffect>
                                  </p:childTnLst>
                                </p:cTn>
                              </p:par>
                              <p:par>
                                <p:cTn id="96" presetID="50" presetClass="entr" presetSubtype="0" decel="100000" fill="hold" grpId="0" nodeType="withEffect">
                                  <p:stCondLst>
                                    <p:cond delay="0"/>
                                  </p:stCondLst>
                                  <p:childTnLst>
                                    <p:set>
                                      <p:cBhvr>
                                        <p:cTn id="97" dur="1" fill="hold">
                                          <p:stCondLst>
                                            <p:cond delay="0"/>
                                          </p:stCondLst>
                                        </p:cTn>
                                        <p:tgtEl>
                                          <p:spTgt spid="197641"/>
                                        </p:tgtEl>
                                        <p:attrNameLst>
                                          <p:attrName>style.visibility</p:attrName>
                                        </p:attrNameLst>
                                      </p:cBhvr>
                                      <p:to>
                                        <p:strVal val="visible"/>
                                      </p:to>
                                    </p:set>
                                    <p:anim calcmode="lin" valueType="num">
                                      <p:cBhvr>
                                        <p:cTn id="98" dur="1000" fill="hold"/>
                                        <p:tgtEl>
                                          <p:spTgt spid="197641"/>
                                        </p:tgtEl>
                                        <p:attrNameLst>
                                          <p:attrName>ppt_w</p:attrName>
                                        </p:attrNameLst>
                                      </p:cBhvr>
                                      <p:tavLst>
                                        <p:tav tm="0">
                                          <p:val>
                                            <p:strVal val="#ppt_w+.3"/>
                                          </p:val>
                                        </p:tav>
                                        <p:tav tm="100000">
                                          <p:val>
                                            <p:strVal val="#ppt_w"/>
                                          </p:val>
                                        </p:tav>
                                      </p:tavLst>
                                    </p:anim>
                                    <p:anim calcmode="lin" valueType="num">
                                      <p:cBhvr>
                                        <p:cTn id="99" dur="1000" fill="hold"/>
                                        <p:tgtEl>
                                          <p:spTgt spid="197641"/>
                                        </p:tgtEl>
                                        <p:attrNameLst>
                                          <p:attrName>ppt_h</p:attrName>
                                        </p:attrNameLst>
                                      </p:cBhvr>
                                      <p:tavLst>
                                        <p:tav tm="0">
                                          <p:val>
                                            <p:strVal val="#ppt_h"/>
                                          </p:val>
                                        </p:tav>
                                        <p:tav tm="100000">
                                          <p:val>
                                            <p:strVal val="#ppt_h"/>
                                          </p:val>
                                        </p:tav>
                                      </p:tavLst>
                                    </p:anim>
                                    <p:animEffect transition="in" filter="fade">
                                      <p:cBhvr>
                                        <p:cTn id="100" dur="10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p:bldP spid="197640" grpId="1"/>
      <p:bldP spid="197641" grpId="0"/>
      <p:bldP spid="197642" grpId="0"/>
      <p:bldP spid="197642" grpId="1"/>
      <p:bldP spid="197643" grpId="0"/>
      <p:bldP spid="197643" grpId="1"/>
      <p:bldP spid="197644" grpId="0"/>
      <p:bldP spid="197644" grpId="1"/>
      <p:bldP spid="197645" grpId="0"/>
      <p:bldP spid="19764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1FF85C-EDA5-4BA8-52C7-2BB113140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15" y="268706"/>
            <a:ext cx="11588227" cy="1025704"/>
          </a:xfrm>
          <a:prstGeom prst="rect">
            <a:avLst/>
          </a:prstGeom>
        </p:spPr>
      </p:pic>
      <p:sp>
        <p:nvSpPr>
          <p:cNvPr id="4" name="AutoShape 2" descr="Mua Bán Ô Tô Giá Rẻ Tháng 06/2022 - Chợ Tốt Xe">
            <a:extLst>
              <a:ext uri="{FF2B5EF4-FFF2-40B4-BE49-F238E27FC236}">
                <a16:creationId xmlns:a16="http://schemas.microsoft.com/office/drawing/2014/main" id="{899BFE21-9F42-B464-836C-2CCF569D3109}"/>
              </a:ext>
            </a:extLst>
          </p:cNvPr>
          <p:cNvSpPr>
            <a:spLocks noChangeAspect="1" noChangeArrowheads="1"/>
          </p:cNvSpPr>
          <p:nvPr/>
        </p:nvSpPr>
        <p:spPr bwMode="auto">
          <a:xfrm>
            <a:off x="5943599" y="3276599"/>
            <a:ext cx="3839030" cy="38390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Xe đạp địa hình MTB Fascino FS-126 26 inch - chính hãng, giá rẻ, có trả góp">
            <a:extLst>
              <a:ext uri="{FF2B5EF4-FFF2-40B4-BE49-F238E27FC236}">
                <a16:creationId xmlns:a16="http://schemas.microsoft.com/office/drawing/2014/main" id="{E70DCCF1-0019-FBEC-EFD9-3A785F5F9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3756"/>
            <a:ext cx="5801179" cy="51289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hững mẫu ôtô điện mà khách hàng Việt có thể 'nhắm tới' trong năm 2022 | Ôtô-Xe  máy | Vietnam+ (VietnamPlus)">
            <a:extLst>
              <a:ext uri="{FF2B5EF4-FFF2-40B4-BE49-F238E27FC236}">
                <a16:creationId xmlns:a16="http://schemas.microsoft.com/office/drawing/2014/main" id="{CFCDCF09-612F-655C-44DD-BE4F1FEBC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88" y="1213755"/>
            <a:ext cx="5771539" cy="5128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 chat or text message&#10;&#10;Description automatically generated">
            <a:extLst>
              <a:ext uri="{FF2B5EF4-FFF2-40B4-BE49-F238E27FC236}">
                <a16:creationId xmlns:a16="http://schemas.microsoft.com/office/drawing/2014/main" id="{8F240120-4DF8-E12F-0495-11D531263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489" y="1213755"/>
            <a:ext cx="3939334" cy="3839030"/>
          </a:xfrm>
          <a:prstGeom prst="rect">
            <a:avLst/>
          </a:prstGeom>
        </p:spPr>
      </p:pic>
    </p:spTree>
    <p:extLst>
      <p:ext uri="{BB962C8B-B14F-4D97-AF65-F5344CB8AC3E}">
        <p14:creationId xmlns:p14="http://schemas.microsoft.com/office/powerpoint/2010/main" val="29315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arn(inVertical)">
                                      <p:cBhvr>
                                        <p:cTn id="7" dur="500"/>
                                        <p:tgtEl>
                                          <p:spTgt spid="1034"/>
                                        </p:tgtEl>
                                      </p:cBhvr>
                                    </p:animEffect>
                                  </p:childTnLst>
                                </p:cTn>
                              </p:par>
                              <p:par>
                                <p:cTn id="8" presetID="42"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1000"/>
                                        <p:tgtEl>
                                          <p:spTgt spid="1028"/>
                                        </p:tgtEl>
                                      </p:cBhvr>
                                    </p:animEffect>
                                    <p:anim calcmode="lin" valueType="num">
                                      <p:cBhvr>
                                        <p:cTn id="11" dur="1000" fill="hold"/>
                                        <p:tgtEl>
                                          <p:spTgt spid="1028"/>
                                        </p:tgtEl>
                                        <p:attrNameLst>
                                          <p:attrName>ppt_x</p:attrName>
                                        </p:attrNameLst>
                                      </p:cBhvr>
                                      <p:tavLst>
                                        <p:tav tm="0">
                                          <p:val>
                                            <p:strVal val="#ppt_x"/>
                                          </p:val>
                                        </p:tav>
                                        <p:tav tm="100000">
                                          <p:val>
                                            <p:strVal val="#ppt_x"/>
                                          </p:val>
                                        </p:tav>
                                      </p:tavLst>
                                    </p:anim>
                                    <p:anim calcmode="lin" valueType="num">
                                      <p:cBhvr>
                                        <p:cTn id="1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ơi trò trượt lan can, bé 8 tuổi chết thương tâm">
            <a:extLst>
              <a:ext uri="{FF2B5EF4-FFF2-40B4-BE49-F238E27FC236}">
                <a16:creationId xmlns:a16="http://schemas.microsoft.com/office/drawing/2014/main" id="{18DF3747-B031-6C56-C162-6CF291006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61440" cy="67102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Xem học sinh thi chạy trên nóc nhà">
            <a:extLst>
              <a:ext uri="{FF2B5EF4-FFF2-40B4-BE49-F238E27FC236}">
                <a16:creationId xmlns:a16="http://schemas.microsoft.com/office/drawing/2014/main" id="{1BA9C368-198A-FE21-E8B5-0F9BCF8FD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746" y="0"/>
            <a:ext cx="60492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2F99C1-10B5-B702-B985-58AB247EA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776" y="95467"/>
            <a:ext cx="4241041" cy="1097680"/>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AC09873B-8455-FFAE-5E5D-6A8F5D74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776" y="1013663"/>
            <a:ext cx="3213671" cy="1775509"/>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4EC67C72-F423-B07C-8B10-B3AD95000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87" y="2397739"/>
            <a:ext cx="11960025" cy="4457844"/>
          </a:xfrm>
          <a:prstGeom prst="rect">
            <a:avLst/>
          </a:prstGeom>
        </p:spPr>
      </p:pic>
    </p:spTree>
    <p:extLst>
      <p:ext uri="{BB962C8B-B14F-4D97-AF65-F5344CB8AC3E}">
        <p14:creationId xmlns:p14="http://schemas.microsoft.com/office/powerpoint/2010/main" val="14542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88</TotalTime>
  <Words>205</Words>
  <PresentationFormat>Widescreen</PresentationFormat>
  <Paragraphs>31</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2" baseType="lpstr">
      <vt:lpstr>Arial</vt:lpstr>
      <vt:lpstr>Comic Sans MS</vt:lpstr>
      <vt:lpstr>Times New Roman</vt:lpstr>
      <vt:lpstr>Trebuchet MS</vt:lpstr>
      <vt:lpstr>Wingdings 3</vt:lpstr>
      <vt:lpstr>Facet</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2022-06-22T00:38:30Z</dcterms:created>
  <dcterms:modified xsi:type="dcterms:W3CDTF">2022-06-22T02:07:00Z</dcterms:modified>
</cp:coreProperties>
</file>