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1" r:id="rId2"/>
    <p:sldId id="274" r:id="rId3"/>
    <p:sldId id="324" r:id="rId4"/>
    <p:sldId id="362" r:id="rId5"/>
    <p:sldId id="336" r:id="rId6"/>
    <p:sldId id="332" r:id="rId7"/>
    <p:sldId id="341" r:id="rId8"/>
    <p:sldId id="342" r:id="rId9"/>
    <p:sldId id="333" r:id="rId10"/>
    <p:sldId id="334" r:id="rId11"/>
    <p:sldId id="354" r:id="rId12"/>
    <p:sldId id="355" r:id="rId13"/>
    <p:sldId id="357" r:id="rId14"/>
    <p:sldId id="337" r:id="rId15"/>
    <p:sldId id="358" r:id="rId16"/>
    <p:sldId id="359" r:id="rId17"/>
    <p:sldId id="360" r:id="rId18"/>
    <p:sldId id="361" r:id="rId19"/>
    <p:sldId id="335" r:id="rId20"/>
    <p:sldId id="325" r:id="rId21"/>
    <p:sldId id="317" r:id="rId22"/>
    <p:sldId id="272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FF9801"/>
    <a:srgbClr val="A493C6"/>
    <a:srgbClr val="F7DADE"/>
    <a:srgbClr val="D0DEEC"/>
    <a:srgbClr val="6593C3"/>
    <a:srgbClr val="0FB7BD"/>
    <a:srgbClr val="048DA4"/>
    <a:srgbClr val="EE8640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AB4CEF-3069-45AB-8FF2-053E458AE2C8}" v="375" dt="2023-11-21T12:27:47.7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 varScale="1">
        <p:scale>
          <a:sx n="84" d="100"/>
          <a:sy n="84" d="100"/>
        </p:scale>
        <p:origin x="90" y="26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75048CBB-F846-44C9-B3BE-BEECCFC6A018}"/>
    <pc:docChg chg="undo custSel addSld delSld modSld sldOrd">
      <pc:chgData name="Duyên Lương" userId="3a9e482f-ceb4-484a-8eab-f708ff3e9a36" providerId="ADAL" clId="{75048CBB-F846-44C9-B3BE-BEECCFC6A018}" dt="2023-11-12T12:57:11.778" v="4527" actId="20577"/>
      <pc:docMkLst>
        <pc:docMk/>
      </pc:docMkLst>
      <pc:sldChg chg="addSp delSp modSp mod modAnim">
        <pc:chgData name="Duyên Lương" userId="3a9e482f-ceb4-484a-8eab-f708ff3e9a36" providerId="ADAL" clId="{75048CBB-F846-44C9-B3BE-BEECCFC6A018}" dt="2023-11-09T04:40:31.564" v="967" actId="20577"/>
        <pc:sldMkLst>
          <pc:docMk/>
          <pc:sldMk cId="3680985349" sldId="273"/>
        </pc:sldMkLst>
        <pc:spChg chg="add del mod">
          <ac:chgData name="Duyên Lương" userId="3a9e482f-ceb4-484a-8eab-f708ff3e9a36" providerId="ADAL" clId="{75048CBB-F846-44C9-B3BE-BEECCFC6A018}" dt="2023-11-09T04:40:31.564" v="967" actId="20577"/>
          <ac:spMkLst>
            <pc:docMk/>
            <pc:sldMk cId="3680985349" sldId="273"/>
            <ac:spMk id="2" creationId="{8B666D49-486B-0766-DF1D-4BB62960B777}"/>
          </ac:spMkLst>
        </pc:spChg>
        <pc:spChg chg="mod">
          <ac:chgData name="Duyên Lương" userId="3a9e482f-ceb4-484a-8eab-f708ff3e9a36" providerId="ADAL" clId="{75048CBB-F846-44C9-B3BE-BEECCFC6A018}" dt="2023-11-09T04:32:43.230" v="868" actId="20577"/>
          <ac:spMkLst>
            <pc:docMk/>
            <pc:sldMk cId="3680985349" sldId="273"/>
            <ac:spMk id="6" creationId="{568C4E3F-0596-A8E5-A5EA-CACE507F817F}"/>
          </ac:spMkLst>
        </pc:spChg>
        <pc:spChg chg="add mod">
          <ac:chgData name="Duyên Lương" userId="3a9e482f-ceb4-484a-8eab-f708ff3e9a36" providerId="ADAL" clId="{75048CBB-F846-44C9-B3BE-BEECCFC6A018}" dt="2023-11-09T04:31:57.535" v="840" actId="14100"/>
          <ac:spMkLst>
            <pc:docMk/>
            <pc:sldMk cId="3680985349" sldId="273"/>
            <ac:spMk id="9" creationId="{2DDC9AAC-E2C2-A1F6-D6F9-C31A82F1FCBD}"/>
          </ac:spMkLst>
        </pc:spChg>
        <pc:spChg chg="add mod">
          <ac:chgData name="Duyên Lương" userId="3a9e482f-ceb4-484a-8eab-f708ff3e9a36" providerId="ADAL" clId="{75048CBB-F846-44C9-B3BE-BEECCFC6A018}" dt="2023-11-09T04:32:25.533" v="852" actId="1076"/>
          <ac:spMkLst>
            <pc:docMk/>
            <pc:sldMk cId="3680985349" sldId="273"/>
            <ac:spMk id="10" creationId="{502AD955-767C-2991-DF91-1273030FA1A1}"/>
          </ac:spMkLst>
        </pc:spChg>
        <pc:spChg chg="add mod">
          <ac:chgData name="Duyên Lương" userId="3a9e482f-ceb4-484a-8eab-f708ff3e9a36" providerId="ADAL" clId="{75048CBB-F846-44C9-B3BE-BEECCFC6A018}" dt="2023-11-09T04:31:57.535" v="840" actId="14100"/>
          <ac:spMkLst>
            <pc:docMk/>
            <pc:sldMk cId="3680985349" sldId="273"/>
            <ac:spMk id="11" creationId="{15681B72-5142-1E45-247F-D53F606319B7}"/>
          </ac:spMkLst>
        </pc:spChg>
        <pc:picChg chg="add mod">
          <ac:chgData name="Duyên Lương" userId="3a9e482f-ceb4-484a-8eab-f708ff3e9a36" providerId="ADAL" clId="{75048CBB-F846-44C9-B3BE-BEECCFC6A018}" dt="2023-11-09T04:37:20.332" v="879" actId="14826"/>
          <ac:picMkLst>
            <pc:docMk/>
            <pc:sldMk cId="3680985349" sldId="273"/>
            <ac:picMk id="3" creationId="{8F9ED502-114D-4E80-6DD9-46D70732296E}"/>
          </ac:picMkLst>
        </pc:picChg>
        <pc:picChg chg="add mod">
          <ac:chgData name="Duyên Lương" userId="3a9e482f-ceb4-484a-8eab-f708ff3e9a36" providerId="ADAL" clId="{75048CBB-F846-44C9-B3BE-BEECCFC6A018}" dt="2023-11-09T04:37:34.110" v="881" actId="14826"/>
          <ac:picMkLst>
            <pc:docMk/>
            <pc:sldMk cId="3680985349" sldId="273"/>
            <ac:picMk id="4" creationId="{668C5759-3BBD-D227-8B42-EB11674F05F1}"/>
          </ac:picMkLst>
        </pc:picChg>
        <pc:picChg chg="add mod">
          <ac:chgData name="Duyên Lương" userId="3a9e482f-ceb4-484a-8eab-f708ff3e9a36" providerId="ADAL" clId="{75048CBB-F846-44C9-B3BE-BEECCFC6A018}" dt="2023-11-09T04:38:12.054" v="886" actId="14100"/>
          <ac:picMkLst>
            <pc:docMk/>
            <pc:sldMk cId="3680985349" sldId="273"/>
            <ac:picMk id="7" creationId="{664E6B77-85BE-98DE-2DC0-7B590E936E3D}"/>
          </ac:picMkLst>
        </pc:picChg>
        <pc:picChg chg="add mod">
          <ac:chgData name="Duyên Lương" userId="3a9e482f-ceb4-484a-8eab-f708ff3e9a36" providerId="ADAL" clId="{75048CBB-F846-44C9-B3BE-BEECCFC6A018}" dt="2023-11-09T04:38:14.381" v="887" actId="1076"/>
          <ac:picMkLst>
            <pc:docMk/>
            <pc:sldMk cId="3680985349" sldId="273"/>
            <ac:picMk id="8" creationId="{933BA283-AA51-7DF5-27E5-E0D7E9E6211F}"/>
          </ac:picMkLst>
        </pc:picChg>
        <pc:picChg chg="add mod">
          <ac:chgData name="Duyên Lương" userId="3a9e482f-ceb4-484a-8eab-f708ff3e9a36" providerId="ADAL" clId="{75048CBB-F846-44C9-B3BE-BEECCFC6A018}" dt="2023-11-09T04:37:24.644" v="880" actId="14826"/>
          <ac:picMkLst>
            <pc:docMk/>
            <pc:sldMk cId="3680985349" sldId="273"/>
            <ac:picMk id="12" creationId="{37F709B8-8154-7D99-8F2F-A00469752F66}"/>
          </ac:picMkLst>
        </pc:picChg>
        <pc:picChg chg="add mod">
          <ac:chgData name="Duyên Lương" userId="3a9e482f-ceb4-484a-8eab-f708ff3e9a36" providerId="ADAL" clId="{75048CBB-F846-44C9-B3BE-BEECCFC6A018}" dt="2023-11-09T04:32:02.041" v="842" actId="571"/>
          <ac:picMkLst>
            <pc:docMk/>
            <pc:sldMk cId="3680985349" sldId="273"/>
            <ac:picMk id="13" creationId="{49BEA665-A99D-7274-25E8-4049B5E27841}"/>
          </ac:picMkLst>
        </pc:picChg>
        <pc:picChg chg="add mod">
          <ac:chgData name="Duyên Lương" userId="3a9e482f-ceb4-484a-8eab-f708ff3e9a36" providerId="ADAL" clId="{75048CBB-F846-44C9-B3BE-BEECCFC6A018}" dt="2023-11-09T04:32:02.041" v="842" actId="571"/>
          <ac:picMkLst>
            <pc:docMk/>
            <pc:sldMk cId="3680985349" sldId="273"/>
            <ac:picMk id="14" creationId="{7E77CEA0-BAAD-970D-5CFD-F3537CFA2988}"/>
          </ac:picMkLst>
        </pc:picChg>
        <pc:picChg chg="add mod">
          <ac:chgData name="Duyên Lương" userId="3a9e482f-ceb4-484a-8eab-f708ff3e9a36" providerId="ADAL" clId="{75048CBB-F846-44C9-B3BE-BEECCFC6A018}" dt="2023-11-09T04:32:02.041" v="842" actId="571"/>
          <ac:picMkLst>
            <pc:docMk/>
            <pc:sldMk cId="3680985349" sldId="273"/>
            <ac:picMk id="15" creationId="{4F4D4AF4-429E-859F-09E7-325E7880BEB5}"/>
          </ac:picMkLst>
        </pc:picChg>
        <pc:picChg chg="add mod">
          <ac:chgData name="Duyên Lương" userId="3a9e482f-ceb4-484a-8eab-f708ff3e9a36" providerId="ADAL" clId="{75048CBB-F846-44C9-B3BE-BEECCFC6A018}" dt="2023-11-09T04:32:02.041" v="842" actId="571"/>
          <ac:picMkLst>
            <pc:docMk/>
            <pc:sldMk cId="3680985349" sldId="273"/>
            <ac:picMk id="16" creationId="{19737D0C-F185-1BA6-83F0-70B874CD3C69}"/>
          </ac:picMkLst>
        </pc:picChg>
      </pc:sldChg>
      <pc:sldChg chg="modSp mod">
        <pc:chgData name="Duyên Lương" userId="3a9e482f-ceb4-484a-8eab-f708ff3e9a36" providerId="ADAL" clId="{75048CBB-F846-44C9-B3BE-BEECCFC6A018}" dt="2023-11-09T04:15:23.413" v="140" actId="20577"/>
        <pc:sldMkLst>
          <pc:docMk/>
          <pc:sldMk cId="1671446297" sldId="274"/>
        </pc:sldMkLst>
        <pc:spChg chg="mod">
          <ac:chgData name="Duyên Lương" userId="3a9e482f-ceb4-484a-8eab-f708ff3e9a36" providerId="ADAL" clId="{75048CBB-F846-44C9-B3BE-BEECCFC6A018}" dt="2023-11-04T12:12:35.912" v="0" actId="20577"/>
          <ac:spMkLst>
            <pc:docMk/>
            <pc:sldMk cId="1671446297" sldId="274"/>
            <ac:spMk id="4" creationId="{07123313-572D-B82E-F111-A1B1966A8D75}"/>
          </ac:spMkLst>
        </pc:spChg>
        <pc:spChg chg="mod">
          <ac:chgData name="Duyên Lương" userId="3a9e482f-ceb4-484a-8eab-f708ff3e9a36" providerId="ADAL" clId="{75048CBB-F846-44C9-B3BE-BEECCFC6A018}" dt="2023-11-04T12:12:41.559" v="17" actId="20577"/>
          <ac:spMkLst>
            <pc:docMk/>
            <pc:sldMk cId="1671446297" sldId="274"/>
            <ac:spMk id="9" creationId="{3D56C823-4DD3-2744-17E1-A46C7290D96B}"/>
          </ac:spMkLst>
        </pc:spChg>
        <pc:spChg chg="mod">
          <ac:chgData name="Duyên Lương" userId="3a9e482f-ceb4-484a-8eab-f708ff3e9a36" providerId="ADAL" clId="{75048CBB-F846-44C9-B3BE-BEECCFC6A018}" dt="2023-11-04T12:12:54.444" v="25" actId="20577"/>
          <ac:spMkLst>
            <pc:docMk/>
            <pc:sldMk cId="1671446297" sldId="274"/>
            <ac:spMk id="10" creationId="{F92A0F45-146A-8BFF-6553-20D992E76B42}"/>
          </ac:spMkLst>
        </pc:spChg>
        <pc:spChg chg="mod">
          <ac:chgData name="Duyên Lương" userId="3a9e482f-ceb4-484a-8eab-f708ff3e9a36" providerId="ADAL" clId="{75048CBB-F846-44C9-B3BE-BEECCFC6A018}" dt="2023-11-09T04:15:23.413" v="140" actId="20577"/>
          <ac:spMkLst>
            <pc:docMk/>
            <pc:sldMk cId="1671446297" sldId="274"/>
            <ac:spMk id="11" creationId="{2CE5C951-EDAC-510B-E774-D91A675B9038}"/>
          </ac:spMkLst>
        </pc:spChg>
        <pc:spChg chg="mod">
          <ac:chgData name="Duyên Lương" userId="3a9e482f-ceb4-484a-8eab-f708ff3e9a36" providerId="ADAL" clId="{75048CBB-F846-44C9-B3BE-BEECCFC6A018}" dt="2023-11-09T04:15:17.652" v="137" actId="20577"/>
          <ac:spMkLst>
            <pc:docMk/>
            <pc:sldMk cId="1671446297" sldId="274"/>
            <ac:spMk id="14" creationId="{409399F7-44CB-F8D5-78C2-4555DA974D89}"/>
          </ac:spMkLst>
        </pc:spChg>
      </pc:sldChg>
      <pc:sldChg chg="modSp mod">
        <pc:chgData name="Duyên Lương" userId="3a9e482f-ceb4-484a-8eab-f708ff3e9a36" providerId="ADAL" clId="{75048CBB-F846-44C9-B3BE-BEECCFC6A018}" dt="2023-11-09T07:10:48.667" v="3886" actId="20577"/>
        <pc:sldMkLst>
          <pc:docMk/>
          <pc:sldMk cId="1250657594" sldId="317"/>
        </pc:sldMkLst>
        <pc:spChg chg="mod">
          <ac:chgData name="Duyên Lương" userId="3a9e482f-ceb4-484a-8eab-f708ff3e9a36" providerId="ADAL" clId="{75048CBB-F846-44C9-B3BE-BEECCFC6A018}" dt="2023-11-09T07:10:48.667" v="3886" actId="20577"/>
          <ac:spMkLst>
            <pc:docMk/>
            <pc:sldMk cId="1250657594" sldId="317"/>
            <ac:spMk id="3" creationId="{0BAC5994-6BF9-AE41-AC48-5A10285266A3}"/>
          </ac:spMkLst>
        </pc:spChg>
      </pc:sldChg>
      <pc:sldChg chg="modSp mod">
        <pc:chgData name="Duyên Lương" userId="3a9e482f-ceb4-484a-8eab-f708ff3e9a36" providerId="ADAL" clId="{75048CBB-F846-44C9-B3BE-BEECCFC6A018}" dt="2023-11-09T09:15:25.805" v="4522" actId="20577"/>
        <pc:sldMkLst>
          <pc:docMk/>
          <pc:sldMk cId="3608329759" sldId="324"/>
        </pc:sldMkLst>
        <pc:spChg chg="mod">
          <ac:chgData name="Duyên Lương" userId="3a9e482f-ceb4-484a-8eab-f708ff3e9a36" providerId="ADAL" clId="{75048CBB-F846-44C9-B3BE-BEECCFC6A018}" dt="2023-11-04T12:13:38.781" v="56" actId="20577"/>
          <ac:spMkLst>
            <pc:docMk/>
            <pc:sldMk cId="3608329759" sldId="324"/>
            <ac:spMk id="23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4T12:13:45.443" v="75" actId="20577"/>
          <ac:spMkLst>
            <pc:docMk/>
            <pc:sldMk cId="3608329759" sldId="324"/>
            <ac:spMk id="24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4:38:28.475" v="905" actId="20577"/>
          <ac:spMkLst>
            <pc:docMk/>
            <pc:sldMk cId="3608329759" sldId="324"/>
            <ac:spMk id="25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4:22:46.395" v="755" actId="20578"/>
          <ac:spMkLst>
            <pc:docMk/>
            <pc:sldMk cId="3608329759" sldId="324"/>
            <ac:spMk id="26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4:21:07.105" v="750" actId="1076"/>
          <ac:spMkLst>
            <pc:docMk/>
            <pc:sldMk cId="3608329759" sldId="324"/>
            <ac:spMk id="27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4:19:31.455" v="722" actId="1076"/>
          <ac:spMkLst>
            <pc:docMk/>
            <pc:sldMk cId="3608329759" sldId="324"/>
            <ac:spMk id="31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4:21:16.051" v="753" actId="12"/>
          <ac:spMkLst>
            <pc:docMk/>
            <pc:sldMk cId="3608329759" sldId="324"/>
            <ac:spMk id="32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4:19:33.985" v="723" actId="1076"/>
          <ac:spMkLst>
            <pc:docMk/>
            <pc:sldMk cId="3608329759" sldId="324"/>
            <ac:spMk id="34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4:21:11.494" v="751" actId="12"/>
          <ac:spMkLst>
            <pc:docMk/>
            <pc:sldMk cId="3608329759" sldId="324"/>
            <ac:spMk id="37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9:15:25.805" v="4522" actId="20577"/>
          <ac:spMkLst>
            <pc:docMk/>
            <pc:sldMk cId="3608329759" sldId="324"/>
            <ac:spMk id="44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9:15:22.116" v="4515" actId="20577"/>
          <ac:spMkLst>
            <pc:docMk/>
            <pc:sldMk cId="3608329759" sldId="324"/>
            <ac:spMk id="46" creationId="{00000000-0000-0000-0000-000000000000}"/>
          </ac:spMkLst>
        </pc:spChg>
        <pc:cxnChg chg="mod">
          <ac:chgData name="Duyên Lương" userId="3a9e482f-ceb4-484a-8eab-f708ff3e9a36" providerId="ADAL" clId="{75048CBB-F846-44C9-B3BE-BEECCFC6A018}" dt="2023-11-09T04:19:33.985" v="723" actId="1076"/>
          <ac:cxnSpMkLst>
            <pc:docMk/>
            <pc:sldMk cId="3608329759" sldId="324"/>
            <ac:cxnSpMk id="33" creationId="{00000000-0000-0000-0000-000000000000}"/>
          </ac:cxnSpMkLst>
        </pc:cxnChg>
        <pc:cxnChg chg="mod">
          <ac:chgData name="Duyên Lương" userId="3a9e482f-ceb4-484a-8eab-f708ff3e9a36" providerId="ADAL" clId="{75048CBB-F846-44C9-B3BE-BEECCFC6A018}" dt="2023-11-09T04:19:31.455" v="722" actId="1076"/>
          <ac:cxnSpMkLst>
            <pc:docMk/>
            <pc:sldMk cId="3608329759" sldId="324"/>
            <ac:cxnSpMk id="35" creationId="{00000000-0000-0000-0000-000000000000}"/>
          </ac:cxnSpMkLst>
        </pc:cxnChg>
      </pc:sldChg>
      <pc:sldChg chg="modSp mod">
        <pc:chgData name="Duyên Lương" userId="3a9e482f-ceb4-484a-8eab-f708ff3e9a36" providerId="ADAL" clId="{75048CBB-F846-44C9-B3BE-BEECCFC6A018}" dt="2023-11-12T12:57:11.778" v="4527" actId="20577"/>
        <pc:sldMkLst>
          <pc:docMk/>
          <pc:sldMk cId="2934437934" sldId="325"/>
        </pc:sldMkLst>
        <pc:spChg chg="mod">
          <ac:chgData name="Duyên Lương" userId="3a9e482f-ceb4-484a-8eab-f708ff3e9a36" providerId="ADAL" clId="{75048CBB-F846-44C9-B3BE-BEECCFC6A018}" dt="2023-11-12T12:57:11.778" v="4527" actId="20577"/>
          <ac:spMkLst>
            <pc:docMk/>
            <pc:sldMk cId="2934437934" sldId="325"/>
            <ac:spMk id="3" creationId="{89FB7A97-2050-4E17-AB89-5199898D9829}"/>
          </ac:spMkLst>
        </pc:spChg>
      </pc:sldChg>
      <pc:sldChg chg="addSp delSp modSp mod delAnim modAnim">
        <pc:chgData name="Duyên Lương" userId="3a9e482f-ceb4-484a-8eab-f708ff3e9a36" providerId="ADAL" clId="{75048CBB-F846-44C9-B3BE-BEECCFC6A018}" dt="2023-11-09T06:32:30.718" v="1937"/>
        <pc:sldMkLst>
          <pc:docMk/>
          <pc:sldMk cId="2096969684" sldId="332"/>
        </pc:sldMkLst>
        <pc:spChg chg="mod">
          <ac:chgData name="Duyên Lương" userId="3a9e482f-ceb4-484a-8eab-f708ff3e9a36" providerId="ADAL" clId="{75048CBB-F846-44C9-B3BE-BEECCFC6A018}" dt="2023-11-09T05:21:44.182" v="1711" actId="1076"/>
          <ac:spMkLst>
            <pc:docMk/>
            <pc:sldMk cId="2096969684" sldId="332"/>
            <ac:spMk id="2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4:23:41.887" v="793" actId="20577"/>
          <ac:spMkLst>
            <pc:docMk/>
            <pc:sldMk cId="2096969684" sldId="332"/>
            <ac:spMk id="5" creationId="{20EB7AED-E3AA-74AD-FB36-652E860E19A6}"/>
          </ac:spMkLst>
        </pc:spChg>
        <pc:spChg chg="mod">
          <ac:chgData name="Duyên Lương" userId="3a9e482f-ceb4-484a-8eab-f708ff3e9a36" providerId="ADAL" clId="{75048CBB-F846-44C9-B3BE-BEECCFC6A018}" dt="2023-11-09T05:21:10.154" v="1705" actId="20577"/>
          <ac:spMkLst>
            <pc:docMk/>
            <pc:sldMk cId="2096969684" sldId="332"/>
            <ac:spMk id="7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5:21:47.074" v="1713" actId="1076"/>
          <ac:spMkLst>
            <pc:docMk/>
            <pc:sldMk cId="2096969684" sldId="332"/>
            <ac:spMk id="12" creationId="{00000000-0000-0000-0000-000000000000}"/>
          </ac:spMkLst>
        </pc:spChg>
        <pc:picChg chg="del mod">
          <ac:chgData name="Duyên Lương" userId="3a9e482f-ceb4-484a-8eab-f708ff3e9a36" providerId="ADAL" clId="{75048CBB-F846-44C9-B3BE-BEECCFC6A018}" dt="2023-11-09T06:30:01.158" v="1916" actId="478"/>
          <ac:picMkLst>
            <pc:docMk/>
            <pc:sldMk cId="2096969684" sldId="332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75048CBB-F846-44C9-B3BE-BEECCFC6A018}" dt="2023-11-09T06:32:00.701" v="1933" actId="1076"/>
          <ac:picMkLst>
            <pc:docMk/>
            <pc:sldMk cId="2096969684" sldId="332"/>
            <ac:picMk id="6" creationId="{0347951F-B251-0D05-6575-EA8E93497BEC}"/>
          </ac:picMkLst>
        </pc:picChg>
        <pc:picChg chg="add mod">
          <ac:chgData name="Duyên Lương" userId="3a9e482f-ceb4-484a-8eab-f708ff3e9a36" providerId="ADAL" clId="{75048CBB-F846-44C9-B3BE-BEECCFC6A018}" dt="2023-11-09T06:32:08.230" v="1934" actId="1076"/>
          <ac:picMkLst>
            <pc:docMk/>
            <pc:sldMk cId="2096969684" sldId="332"/>
            <ac:picMk id="1026" creationId="{2A582D33-68F1-8C11-3413-77562011D085}"/>
          </ac:picMkLst>
        </pc:picChg>
        <pc:picChg chg="del">
          <ac:chgData name="Duyên Lương" userId="3a9e482f-ceb4-484a-8eab-f708ff3e9a36" providerId="ADAL" clId="{75048CBB-F846-44C9-B3BE-BEECCFC6A018}" dt="2023-11-09T05:20:52.608" v="1683" actId="478"/>
          <ac:picMkLst>
            <pc:docMk/>
            <pc:sldMk cId="2096969684" sldId="332"/>
            <ac:picMk id="2052" creationId="{00000000-0000-0000-0000-000000000000}"/>
          </ac:picMkLst>
        </pc:picChg>
      </pc:sldChg>
      <pc:sldChg chg="modSp mod">
        <pc:chgData name="Duyên Lương" userId="3a9e482f-ceb4-484a-8eab-f708ff3e9a36" providerId="ADAL" clId="{75048CBB-F846-44C9-B3BE-BEECCFC6A018}" dt="2023-11-09T05:31:53.315" v="1900" actId="20577"/>
        <pc:sldMkLst>
          <pc:docMk/>
          <pc:sldMk cId="1928964287" sldId="333"/>
        </pc:sldMkLst>
        <pc:spChg chg="mod">
          <ac:chgData name="Duyên Lương" userId="3a9e482f-ceb4-484a-8eab-f708ff3e9a36" providerId="ADAL" clId="{75048CBB-F846-44C9-B3BE-BEECCFC6A018}" dt="2023-11-04T12:15:42.345" v="111" actId="20577"/>
          <ac:spMkLst>
            <pc:docMk/>
            <pc:sldMk cId="1928964287" sldId="333"/>
            <ac:spMk id="5" creationId="{20EB7AED-E3AA-74AD-FB36-652E860E19A6}"/>
          </ac:spMkLst>
        </pc:spChg>
        <pc:graphicFrameChg chg="mod modGraphic">
          <ac:chgData name="Duyên Lương" userId="3a9e482f-ceb4-484a-8eab-f708ff3e9a36" providerId="ADAL" clId="{75048CBB-F846-44C9-B3BE-BEECCFC6A018}" dt="2023-11-09T05:31:53.315" v="1900" actId="20577"/>
          <ac:graphicFrameMkLst>
            <pc:docMk/>
            <pc:sldMk cId="1928964287" sldId="333"/>
            <ac:graphicFrameMk id="6" creationId="{65C3BE11-7245-A261-E500-85D5C0DFCC7D}"/>
          </ac:graphicFrameMkLst>
        </pc:graphicFrameChg>
      </pc:sldChg>
      <pc:sldChg chg="addSp delSp modSp mod delAnim modAnim">
        <pc:chgData name="Duyên Lương" userId="3a9e482f-ceb4-484a-8eab-f708ff3e9a36" providerId="ADAL" clId="{75048CBB-F846-44C9-B3BE-BEECCFC6A018}" dt="2023-11-09T07:29:11.576" v="3986" actId="1076"/>
        <pc:sldMkLst>
          <pc:docMk/>
          <pc:sldMk cId="4289893766" sldId="334"/>
        </pc:sldMkLst>
        <pc:spChg chg="mod">
          <ac:chgData name="Duyên Lương" userId="3a9e482f-ceb4-484a-8eab-f708ff3e9a36" providerId="ADAL" clId="{75048CBB-F846-44C9-B3BE-BEECCFC6A018}" dt="2023-11-09T06:33:59.065" v="1954" actId="1076"/>
          <ac:spMkLst>
            <pc:docMk/>
            <pc:sldMk cId="4289893766" sldId="334"/>
            <ac:spMk id="2" creationId="{917F6471-5CB6-11D2-4585-7632FA9F3B87}"/>
          </ac:spMkLst>
        </pc:spChg>
        <pc:spChg chg="mod">
          <ac:chgData name="Duyên Lương" userId="3a9e482f-ceb4-484a-8eab-f708ff3e9a36" providerId="ADAL" clId="{75048CBB-F846-44C9-B3BE-BEECCFC6A018}" dt="2023-11-09T06:33:56.700" v="1953" actId="1076"/>
          <ac:spMkLst>
            <pc:docMk/>
            <pc:sldMk cId="4289893766" sldId="334"/>
            <ac:spMk id="3" creationId="{535E2CFB-B713-EF39-A01D-8A5AC43DF1BD}"/>
          </ac:spMkLst>
        </pc:spChg>
        <pc:spChg chg="mod">
          <ac:chgData name="Duyên Lương" userId="3a9e482f-ceb4-484a-8eab-f708ff3e9a36" providerId="ADAL" clId="{75048CBB-F846-44C9-B3BE-BEECCFC6A018}" dt="2023-11-09T07:29:11.576" v="3986" actId="1076"/>
          <ac:spMkLst>
            <pc:docMk/>
            <pc:sldMk cId="4289893766" sldId="334"/>
            <ac:spMk id="4" creationId="{4A7BFE80-4B77-698E-BE4F-34EAF1232090}"/>
          </ac:spMkLst>
        </pc:spChg>
        <pc:spChg chg="mod">
          <ac:chgData name="Duyên Lương" userId="3a9e482f-ceb4-484a-8eab-f708ff3e9a36" providerId="ADAL" clId="{75048CBB-F846-44C9-B3BE-BEECCFC6A018}" dt="2023-11-04T12:15:47.841" v="124" actId="20577"/>
          <ac:spMkLst>
            <pc:docMk/>
            <pc:sldMk cId="4289893766" sldId="334"/>
            <ac:spMk id="6" creationId="{568C4E3F-0596-A8E5-A5EA-CACE507F817F}"/>
          </ac:spMkLst>
        </pc:spChg>
        <pc:spChg chg="add del mod">
          <ac:chgData name="Duyên Lương" userId="3a9e482f-ceb4-484a-8eab-f708ff3e9a36" providerId="ADAL" clId="{75048CBB-F846-44C9-B3BE-BEECCFC6A018}" dt="2023-11-09T06:38:48.921" v="2305" actId="478"/>
          <ac:spMkLst>
            <pc:docMk/>
            <pc:sldMk cId="4289893766" sldId="334"/>
            <ac:spMk id="7" creationId="{9CA9DDB8-0F42-4F20-8AA8-3512FB11ED8B}"/>
          </ac:spMkLst>
        </pc:spChg>
        <pc:spChg chg="add mod">
          <ac:chgData name="Duyên Lương" userId="3a9e482f-ceb4-484a-8eab-f708ff3e9a36" providerId="ADAL" clId="{75048CBB-F846-44C9-B3BE-BEECCFC6A018}" dt="2023-11-09T06:37:42.791" v="2206" actId="14100"/>
          <ac:spMkLst>
            <pc:docMk/>
            <pc:sldMk cId="4289893766" sldId="334"/>
            <ac:spMk id="8" creationId="{7830B66F-D049-2074-66AE-F2059ED0A5CA}"/>
          </ac:spMkLst>
        </pc:spChg>
        <pc:spChg chg="add mod">
          <ac:chgData name="Duyên Lương" userId="3a9e482f-ceb4-484a-8eab-f708ff3e9a36" providerId="ADAL" clId="{75048CBB-F846-44C9-B3BE-BEECCFC6A018}" dt="2023-11-09T06:46:30.797" v="2835" actId="207"/>
          <ac:spMkLst>
            <pc:docMk/>
            <pc:sldMk cId="4289893766" sldId="334"/>
            <ac:spMk id="10" creationId="{A08F9FBD-E545-30F0-1208-A132EA7C5BBF}"/>
          </ac:spMkLst>
        </pc:spChg>
        <pc:spChg chg="add mod">
          <ac:chgData name="Duyên Lương" userId="3a9e482f-ceb4-484a-8eab-f708ff3e9a36" providerId="ADAL" clId="{75048CBB-F846-44C9-B3BE-BEECCFC6A018}" dt="2023-11-09T06:46:32.822" v="2836" actId="207"/>
          <ac:spMkLst>
            <pc:docMk/>
            <pc:sldMk cId="4289893766" sldId="334"/>
            <ac:spMk id="11" creationId="{77010614-C718-CE9F-E2CE-F4B627C1ED69}"/>
          </ac:spMkLst>
        </pc:spChg>
        <pc:spChg chg="add mod">
          <ac:chgData name="Duyên Lương" userId="3a9e482f-ceb4-484a-8eab-f708ff3e9a36" providerId="ADAL" clId="{75048CBB-F846-44C9-B3BE-BEECCFC6A018}" dt="2023-11-09T06:44:37.344" v="2813" actId="1076"/>
          <ac:spMkLst>
            <pc:docMk/>
            <pc:sldMk cId="4289893766" sldId="334"/>
            <ac:spMk id="12" creationId="{B4E2617B-F01F-B5B5-D4BF-7963D4D97D65}"/>
          </ac:spMkLst>
        </pc:spChg>
        <pc:spChg chg="add mod">
          <ac:chgData name="Duyên Lương" userId="3a9e482f-ceb4-484a-8eab-f708ff3e9a36" providerId="ADAL" clId="{75048CBB-F846-44C9-B3BE-BEECCFC6A018}" dt="2023-11-09T06:46:05.146" v="2830" actId="1076"/>
          <ac:spMkLst>
            <pc:docMk/>
            <pc:sldMk cId="4289893766" sldId="334"/>
            <ac:spMk id="13" creationId="{FFA33323-3599-0E28-7325-69A153DC968F}"/>
          </ac:spMkLst>
        </pc:spChg>
        <pc:spChg chg="add mod">
          <ac:chgData name="Duyên Lương" userId="3a9e482f-ceb4-484a-8eab-f708ff3e9a36" providerId="ADAL" clId="{75048CBB-F846-44C9-B3BE-BEECCFC6A018}" dt="2023-11-09T06:44:39.521" v="2814" actId="1076"/>
          <ac:spMkLst>
            <pc:docMk/>
            <pc:sldMk cId="4289893766" sldId="334"/>
            <ac:spMk id="14" creationId="{648E5307-9E8B-11A0-8DD9-F8C0224C1561}"/>
          </ac:spMkLst>
        </pc:spChg>
        <pc:spChg chg="add mod">
          <ac:chgData name="Duyên Lương" userId="3a9e482f-ceb4-484a-8eab-f708ff3e9a36" providerId="ADAL" clId="{75048CBB-F846-44C9-B3BE-BEECCFC6A018}" dt="2023-11-09T06:44:44.587" v="2815" actId="1076"/>
          <ac:spMkLst>
            <pc:docMk/>
            <pc:sldMk cId="4289893766" sldId="334"/>
            <ac:spMk id="15" creationId="{9F019BC7-AF85-4EAC-270E-D0AA7270D655}"/>
          </ac:spMkLst>
        </pc:spChg>
        <pc:spChg chg="add mod">
          <ac:chgData name="Duyên Lương" userId="3a9e482f-ceb4-484a-8eab-f708ff3e9a36" providerId="ADAL" clId="{75048CBB-F846-44C9-B3BE-BEECCFC6A018}" dt="2023-11-09T06:46:34.536" v="2837" actId="207"/>
          <ac:spMkLst>
            <pc:docMk/>
            <pc:sldMk cId="4289893766" sldId="334"/>
            <ac:spMk id="16" creationId="{8345A156-042E-4F3E-1E0C-B93EF415EE4C}"/>
          </ac:spMkLst>
        </pc:spChg>
        <pc:spChg chg="add mod">
          <ac:chgData name="Duyên Lương" userId="3a9e482f-ceb4-484a-8eab-f708ff3e9a36" providerId="ADAL" clId="{75048CBB-F846-44C9-B3BE-BEECCFC6A018}" dt="2023-11-09T06:46:36.181" v="2838" actId="207"/>
          <ac:spMkLst>
            <pc:docMk/>
            <pc:sldMk cId="4289893766" sldId="334"/>
            <ac:spMk id="17" creationId="{60391B8D-A35D-CAEA-1F2B-02759A304774}"/>
          </ac:spMkLst>
        </pc:spChg>
        <pc:spChg chg="add mod">
          <ac:chgData name="Duyên Lương" userId="3a9e482f-ceb4-484a-8eab-f708ff3e9a36" providerId="ADAL" clId="{75048CBB-F846-44C9-B3BE-BEECCFC6A018}" dt="2023-11-09T06:46:37.902" v="2839" actId="207"/>
          <ac:spMkLst>
            <pc:docMk/>
            <pc:sldMk cId="4289893766" sldId="334"/>
            <ac:spMk id="18" creationId="{8F728214-6CC2-39EB-DD1E-94DDE3CB9097}"/>
          </ac:spMkLst>
        </pc:spChg>
        <pc:spChg chg="add mod">
          <ac:chgData name="Duyên Lương" userId="3a9e482f-ceb4-484a-8eab-f708ff3e9a36" providerId="ADAL" clId="{75048CBB-F846-44C9-B3BE-BEECCFC6A018}" dt="2023-11-09T06:46:39.351" v="2840" actId="207"/>
          <ac:spMkLst>
            <pc:docMk/>
            <pc:sldMk cId="4289893766" sldId="334"/>
            <ac:spMk id="19" creationId="{E01A7DB0-FF65-3371-24AF-31C498D2500F}"/>
          </ac:spMkLst>
        </pc:spChg>
        <pc:spChg chg="add mod">
          <ac:chgData name="Duyên Lương" userId="3a9e482f-ceb4-484a-8eab-f708ff3e9a36" providerId="ADAL" clId="{75048CBB-F846-44C9-B3BE-BEECCFC6A018}" dt="2023-11-09T06:46:40.882" v="2841" actId="207"/>
          <ac:spMkLst>
            <pc:docMk/>
            <pc:sldMk cId="4289893766" sldId="334"/>
            <ac:spMk id="20" creationId="{E24C8E5B-42DE-4A1E-590D-DC4285F7F2C2}"/>
          </ac:spMkLst>
        </pc:spChg>
        <pc:spChg chg="add mod">
          <ac:chgData name="Duyên Lương" userId="3a9e482f-ceb4-484a-8eab-f708ff3e9a36" providerId="ADAL" clId="{75048CBB-F846-44C9-B3BE-BEECCFC6A018}" dt="2023-11-09T06:46:42.638" v="2842" actId="207"/>
          <ac:spMkLst>
            <pc:docMk/>
            <pc:sldMk cId="4289893766" sldId="334"/>
            <ac:spMk id="21" creationId="{C968884E-0254-B0C3-D3ED-A99F18FCA38C}"/>
          </ac:spMkLst>
        </pc:spChg>
        <pc:spChg chg="add mod">
          <ac:chgData name="Duyên Lương" userId="3a9e482f-ceb4-484a-8eab-f708ff3e9a36" providerId="ADAL" clId="{75048CBB-F846-44C9-B3BE-BEECCFC6A018}" dt="2023-11-09T06:46:44.286" v="2843" actId="207"/>
          <ac:spMkLst>
            <pc:docMk/>
            <pc:sldMk cId="4289893766" sldId="334"/>
            <ac:spMk id="22" creationId="{604CAB3F-072C-419F-921A-5A01B11947F8}"/>
          </ac:spMkLst>
        </pc:spChg>
        <pc:spChg chg="add mod">
          <ac:chgData name="Duyên Lương" userId="3a9e482f-ceb4-484a-8eab-f708ff3e9a36" providerId="ADAL" clId="{75048CBB-F846-44C9-B3BE-BEECCFC6A018}" dt="2023-11-09T06:46:45.973" v="2844" actId="207"/>
          <ac:spMkLst>
            <pc:docMk/>
            <pc:sldMk cId="4289893766" sldId="334"/>
            <ac:spMk id="23" creationId="{8FC23F24-3C0B-4B76-8A62-A76D67FC2E30}"/>
          </ac:spMkLst>
        </pc:spChg>
        <pc:cxnChg chg="add del mod">
          <ac:chgData name="Duyên Lương" userId="3a9e482f-ceb4-484a-8eab-f708ff3e9a36" providerId="ADAL" clId="{75048CBB-F846-44C9-B3BE-BEECCFC6A018}" dt="2023-11-09T06:44:52.536" v="2818" actId="478"/>
          <ac:cxnSpMkLst>
            <pc:docMk/>
            <pc:sldMk cId="4289893766" sldId="334"/>
            <ac:cxnSpMk id="25" creationId="{EED2AFDA-A41D-007D-55AF-392D4A6AC299}"/>
          </ac:cxnSpMkLst>
        </pc:cxnChg>
        <pc:cxnChg chg="add mod">
          <ac:chgData name="Duyên Lương" userId="3a9e482f-ceb4-484a-8eab-f708ff3e9a36" providerId="ADAL" clId="{75048CBB-F846-44C9-B3BE-BEECCFC6A018}" dt="2023-11-09T06:45:22.423" v="2825" actId="1582"/>
          <ac:cxnSpMkLst>
            <pc:docMk/>
            <pc:sldMk cId="4289893766" sldId="334"/>
            <ac:cxnSpMk id="28" creationId="{A8F94273-319D-156B-FB70-61026CFD7CB2}"/>
          </ac:cxnSpMkLst>
        </pc:cxnChg>
        <pc:cxnChg chg="add mod">
          <ac:chgData name="Duyên Lương" userId="3a9e482f-ceb4-484a-8eab-f708ff3e9a36" providerId="ADAL" clId="{75048CBB-F846-44C9-B3BE-BEECCFC6A018}" dt="2023-11-09T06:45:22.423" v="2825" actId="1582"/>
          <ac:cxnSpMkLst>
            <pc:docMk/>
            <pc:sldMk cId="4289893766" sldId="334"/>
            <ac:cxnSpMk id="30" creationId="{E15C4396-6CAD-5DF4-E526-386E7C32AEEC}"/>
          </ac:cxnSpMkLst>
        </pc:cxnChg>
        <pc:cxnChg chg="add mod">
          <ac:chgData name="Duyên Lương" userId="3a9e482f-ceb4-484a-8eab-f708ff3e9a36" providerId="ADAL" clId="{75048CBB-F846-44C9-B3BE-BEECCFC6A018}" dt="2023-11-09T06:45:55.840" v="2827" actId="1076"/>
          <ac:cxnSpMkLst>
            <pc:docMk/>
            <pc:sldMk cId="4289893766" sldId="334"/>
            <ac:cxnSpMk id="34" creationId="{9A82AE83-1E5D-899A-8BCA-656B73D581C0}"/>
          </ac:cxnSpMkLst>
        </pc:cxnChg>
        <pc:cxnChg chg="add mod">
          <ac:chgData name="Duyên Lương" userId="3a9e482f-ceb4-484a-8eab-f708ff3e9a36" providerId="ADAL" clId="{75048CBB-F846-44C9-B3BE-BEECCFC6A018}" dt="2023-11-09T06:45:55.840" v="2827" actId="1076"/>
          <ac:cxnSpMkLst>
            <pc:docMk/>
            <pc:sldMk cId="4289893766" sldId="334"/>
            <ac:cxnSpMk id="35" creationId="{ACCBB95C-E766-8E25-898A-0025100BB9DA}"/>
          </ac:cxnSpMkLst>
        </pc:cxnChg>
        <pc:cxnChg chg="add mod">
          <ac:chgData name="Duyên Lương" userId="3a9e482f-ceb4-484a-8eab-f708ff3e9a36" providerId="ADAL" clId="{75048CBB-F846-44C9-B3BE-BEECCFC6A018}" dt="2023-11-09T06:46:03.494" v="2829" actId="1076"/>
          <ac:cxnSpMkLst>
            <pc:docMk/>
            <pc:sldMk cId="4289893766" sldId="334"/>
            <ac:cxnSpMk id="36" creationId="{3D6C453C-D0BB-684B-DA59-B09F9BA2ABCD}"/>
          </ac:cxnSpMkLst>
        </pc:cxnChg>
        <pc:cxnChg chg="add mod">
          <ac:chgData name="Duyên Lương" userId="3a9e482f-ceb4-484a-8eab-f708ff3e9a36" providerId="ADAL" clId="{75048CBB-F846-44C9-B3BE-BEECCFC6A018}" dt="2023-11-09T06:46:03.494" v="2829" actId="1076"/>
          <ac:cxnSpMkLst>
            <pc:docMk/>
            <pc:sldMk cId="4289893766" sldId="334"/>
            <ac:cxnSpMk id="37" creationId="{01A5B149-25BA-E229-3678-6DCC4808C4CD}"/>
          </ac:cxnSpMkLst>
        </pc:cxnChg>
        <pc:cxnChg chg="add mod">
          <ac:chgData name="Duyên Lương" userId="3a9e482f-ceb4-484a-8eab-f708ff3e9a36" providerId="ADAL" clId="{75048CBB-F846-44C9-B3BE-BEECCFC6A018}" dt="2023-11-09T06:46:10.643" v="2832" actId="1076"/>
          <ac:cxnSpMkLst>
            <pc:docMk/>
            <pc:sldMk cId="4289893766" sldId="334"/>
            <ac:cxnSpMk id="38" creationId="{99219EBB-36BA-56C7-D63B-16D674102E0C}"/>
          </ac:cxnSpMkLst>
        </pc:cxnChg>
        <pc:cxnChg chg="add mod">
          <ac:chgData name="Duyên Lương" userId="3a9e482f-ceb4-484a-8eab-f708ff3e9a36" providerId="ADAL" clId="{75048CBB-F846-44C9-B3BE-BEECCFC6A018}" dt="2023-11-09T06:46:10.643" v="2832" actId="1076"/>
          <ac:cxnSpMkLst>
            <pc:docMk/>
            <pc:sldMk cId="4289893766" sldId="334"/>
            <ac:cxnSpMk id="39" creationId="{7F01A857-A4C6-2E34-8707-4D3F5EDA9EC7}"/>
          </ac:cxnSpMkLst>
        </pc:cxnChg>
        <pc:cxnChg chg="add mod">
          <ac:chgData name="Duyên Lương" userId="3a9e482f-ceb4-484a-8eab-f708ff3e9a36" providerId="ADAL" clId="{75048CBB-F846-44C9-B3BE-BEECCFC6A018}" dt="2023-11-09T06:46:16.977" v="2834" actId="1076"/>
          <ac:cxnSpMkLst>
            <pc:docMk/>
            <pc:sldMk cId="4289893766" sldId="334"/>
            <ac:cxnSpMk id="40" creationId="{043D9713-C92E-0BA1-4622-1EBBAEA86250}"/>
          </ac:cxnSpMkLst>
        </pc:cxnChg>
        <pc:cxnChg chg="add mod">
          <ac:chgData name="Duyên Lương" userId="3a9e482f-ceb4-484a-8eab-f708ff3e9a36" providerId="ADAL" clId="{75048CBB-F846-44C9-B3BE-BEECCFC6A018}" dt="2023-11-09T06:46:16.977" v="2834" actId="1076"/>
          <ac:cxnSpMkLst>
            <pc:docMk/>
            <pc:sldMk cId="4289893766" sldId="334"/>
            <ac:cxnSpMk id="41" creationId="{84108ABD-8363-8A8F-6F9C-022627487310}"/>
          </ac:cxnSpMkLst>
        </pc:cxnChg>
      </pc:sldChg>
      <pc:sldChg chg="addSp delSp modSp mod delAnim modAnim">
        <pc:chgData name="Duyên Lương" userId="3a9e482f-ceb4-484a-8eab-f708ff3e9a36" providerId="ADAL" clId="{75048CBB-F846-44C9-B3BE-BEECCFC6A018}" dt="2023-11-09T07:07:54.755" v="3597" actId="207"/>
        <pc:sldMkLst>
          <pc:docMk/>
          <pc:sldMk cId="3578766765" sldId="335"/>
        </pc:sldMkLst>
        <pc:spChg chg="mod">
          <ac:chgData name="Duyên Lương" userId="3a9e482f-ceb4-484a-8eab-f708ff3e9a36" providerId="ADAL" clId="{75048CBB-F846-44C9-B3BE-BEECCFC6A018}" dt="2023-11-09T04:24:57.303" v="810" actId="20577"/>
          <ac:spMkLst>
            <pc:docMk/>
            <pc:sldMk cId="3578766765" sldId="335"/>
            <ac:spMk id="3" creationId="{C538F46E-0E8D-5489-1E7C-AA1F0D5ABC3F}"/>
          </ac:spMkLst>
        </pc:spChg>
        <pc:spChg chg="mod">
          <ac:chgData name="Duyên Lương" userId="3a9e482f-ceb4-484a-8eab-f708ff3e9a36" providerId="ADAL" clId="{75048CBB-F846-44C9-B3BE-BEECCFC6A018}" dt="2023-11-09T04:25:05.474" v="815" actId="14100"/>
          <ac:spMkLst>
            <pc:docMk/>
            <pc:sldMk cId="3578766765" sldId="335"/>
            <ac:spMk id="4" creationId="{0445790A-8B20-F4D6-9B13-E7D1F75CCC01}"/>
          </ac:spMkLst>
        </pc:spChg>
        <pc:spChg chg="mod">
          <ac:chgData name="Duyên Lương" userId="3a9e482f-ceb4-484a-8eab-f708ff3e9a36" providerId="ADAL" clId="{75048CBB-F846-44C9-B3BE-BEECCFC6A018}" dt="2023-11-04T12:15:55.523" v="136" actId="20577"/>
          <ac:spMkLst>
            <pc:docMk/>
            <pc:sldMk cId="3578766765" sldId="335"/>
            <ac:spMk id="6" creationId="{568C4E3F-0596-A8E5-A5EA-CACE507F817F}"/>
          </ac:spMkLst>
        </pc:spChg>
        <pc:spChg chg="add mod">
          <ac:chgData name="Duyên Lương" userId="3a9e482f-ceb4-484a-8eab-f708ff3e9a36" providerId="ADAL" clId="{75048CBB-F846-44C9-B3BE-BEECCFC6A018}" dt="2023-11-09T07:06:31.150" v="3574" actId="1076"/>
          <ac:spMkLst>
            <pc:docMk/>
            <pc:sldMk cId="3578766765" sldId="335"/>
            <ac:spMk id="7" creationId="{F9BC8105-EC0D-956A-A75F-4A7699C08E30}"/>
          </ac:spMkLst>
        </pc:spChg>
        <pc:spChg chg="add mod">
          <ac:chgData name="Duyên Lương" userId="3a9e482f-ceb4-484a-8eab-f708ff3e9a36" providerId="ADAL" clId="{75048CBB-F846-44C9-B3BE-BEECCFC6A018}" dt="2023-11-09T07:07:54.755" v="3597" actId="207"/>
          <ac:spMkLst>
            <pc:docMk/>
            <pc:sldMk cId="3578766765" sldId="335"/>
            <ac:spMk id="12" creationId="{0ABAECCE-7880-647B-A707-8F062B0D9BD2}"/>
          </ac:spMkLst>
        </pc:spChg>
        <pc:picChg chg="add del mod modCrop">
          <ac:chgData name="Duyên Lương" userId="3a9e482f-ceb4-484a-8eab-f708ff3e9a36" providerId="ADAL" clId="{75048CBB-F846-44C9-B3BE-BEECCFC6A018}" dt="2023-11-09T07:04:47.465" v="3553" actId="478"/>
          <ac:picMkLst>
            <pc:docMk/>
            <pc:sldMk cId="3578766765" sldId="335"/>
            <ac:picMk id="9" creationId="{5F049B44-6DD4-23BE-47EC-898BF155124C}"/>
          </ac:picMkLst>
        </pc:picChg>
        <pc:picChg chg="add del mod">
          <ac:chgData name="Duyên Lương" userId="3a9e482f-ceb4-484a-8eab-f708ff3e9a36" providerId="ADAL" clId="{75048CBB-F846-44C9-B3BE-BEECCFC6A018}" dt="2023-11-09T07:03:05.766" v="3541" actId="478"/>
          <ac:picMkLst>
            <pc:docMk/>
            <pc:sldMk cId="3578766765" sldId="335"/>
            <ac:picMk id="11" creationId="{11FDBAE6-490F-C361-2A05-8ED6DEB77CAC}"/>
          </ac:picMkLst>
        </pc:picChg>
        <pc:picChg chg="add del mod">
          <ac:chgData name="Duyên Lương" userId="3a9e482f-ceb4-484a-8eab-f708ff3e9a36" providerId="ADAL" clId="{75048CBB-F846-44C9-B3BE-BEECCFC6A018}" dt="2023-11-09T07:06:18.185" v="3568" actId="478"/>
          <ac:picMkLst>
            <pc:docMk/>
            <pc:sldMk cId="3578766765" sldId="335"/>
            <ac:picMk id="6146" creationId="{E615CBA0-646D-56A5-D4A4-47A55630DC3B}"/>
          </ac:picMkLst>
        </pc:picChg>
        <pc:picChg chg="add mod">
          <ac:chgData name="Duyên Lương" userId="3a9e482f-ceb4-484a-8eab-f708ff3e9a36" providerId="ADAL" clId="{75048CBB-F846-44C9-B3BE-BEECCFC6A018}" dt="2023-11-09T07:06:26.377" v="3573" actId="1076"/>
          <ac:picMkLst>
            <pc:docMk/>
            <pc:sldMk cId="3578766765" sldId="335"/>
            <ac:picMk id="6148" creationId="{68145EAE-299B-0C6D-97C1-CC00E4DC21F8}"/>
          </ac:picMkLst>
        </pc:picChg>
      </pc:sldChg>
      <pc:sldChg chg="addSp modSp add mod ord">
        <pc:chgData name="Duyên Lương" userId="3a9e482f-ceb4-484a-8eab-f708ff3e9a36" providerId="ADAL" clId="{75048CBB-F846-44C9-B3BE-BEECCFC6A018}" dt="2023-11-09T04:47:31.345" v="1134" actId="1035"/>
        <pc:sldMkLst>
          <pc:docMk/>
          <pc:sldMk cId="3226431858" sldId="336"/>
        </pc:sldMkLst>
        <pc:spChg chg="mod">
          <ac:chgData name="Duyên Lương" userId="3a9e482f-ceb4-484a-8eab-f708ff3e9a36" providerId="ADAL" clId="{75048CBB-F846-44C9-B3BE-BEECCFC6A018}" dt="2023-11-09T04:44:12.410" v="1112" actId="1076"/>
          <ac:spMkLst>
            <pc:docMk/>
            <pc:sldMk cId="3226431858" sldId="336"/>
            <ac:spMk id="2" creationId="{917F6471-5CB6-11D2-4585-7632FA9F3B87}"/>
          </ac:spMkLst>
        </pc:spChg>
        <pc:spChg chg="mod">
          <ac:chgData name="Duyên Lương" userId="3a9e482f-ceb4-484a-8eab-f708ff3e9a36" providerId="ADAL" clId="{75048CBB-F846-44C9-B3BE-BEECCFC6A018}" dt="2023-11-09T04:44:10.269" v="1111" actId="1076"/>
          <ac:spMkLst>
            <pc:docMk/>
            <pc:sldMk cId="3226431858" sldId="336"/>
            <ac:spMk id="3" creationId="{535E2CFB-B713-EF39-A01D-8A5AC43DF1BD}"/>
          </ac:spMkLst>
        </pc:spChg>
        <pc:spChg chg="mod">
          <ac:chgData name="Duyên Lương" userId="3a9e482f-ceb4-484a-8eab-f708ff3e9a36" providerId="ADAL" clId="{75048CBB-F846-44C9-B3BE-BEECCFC6A018}" dt="2023-11-09T04:44:04.796" v="1110" actId="1076"/>
          <ac:spMkLst>
            <pc:docMk/>
            <pc:sldMk cId="3226431858" sldId="336"/>
            <ac:spMk id="4" creationId="{4A7BFE80-4B77-698E-BE4F-34EAF1232090}"/>
          </ac:spMkLst>
        </pc:spChg>
        <pc:spChg chg="mod">
          <ac:chgData name="Duyên Lương" userId="3a9e482f-ceb4-484a-8eab-f708ff3e9a36" providerId="ADAL" clId="{75048CBB-F846-44C9-B3BE-BEECCFC6A018}" dt="2023-11-09T04:23:10.629" v="761" actId="20577"/>
          <ac:spMkLst>
            <pc:docMk/>
            <pc:sldMk cId="3226431858" sldId="336"/>
            <ac:spMk id="6" creationId="{568C4E3F-0596-A8E5-A5EA-CACE507F817F}"/>
          </ac:spMkLst>
        </pc:spChg>
        <pc:picChg chg="add mod">
          <ac:chgData name="Duyên Lương" userId="3a9e482f-ceb4-484a-8eab-f708ff3e9a36" providerId="ADAL" clId="{75048CBB-F846-44C9-B3BE-BEECCFC6A018}" dt="2023-11-09T04:47:16.818" v="1114" actId="1076"/>
          <ac:picMkLst>
            <pc:docMk/>
            <pc:sldMk cId="3226431858" sldId="336"/>
            <ac:picMk id="7" creationId="{F3548E2A-CC11-03EA-1429-43B8A1922B97}"/>
          </ac:picMkLst>
        </pc:picChg>
        <pc:picChg chg="add mod">
          <ac:chgData name="Duyên Lương" userId="3a9e482f-ceb4-484a-8eab-f708ff3e9a36" providerId="ADAL" clId="{75048CBB-F846-44C9-B3BE-BEECCFC6A018}" dt="2023-11-09T04:47:31.345" v="1134" actId="1035"/>
          <ac:picMkLst>
            <pc:docMk/>
            <pc:sldMk cId="3226431858" sldId="336"/>
            <ac:picMk id="8" creationId="{71002B3E-B53D-AE02-97CC-1E2F74B9B4D5}"/>
          </ac:picMkLst>
        </pc:picChg>
        <pc:picChg chg="add mod">
          <ac:chgData name="Duyên Lương" userId="3a9e482f-ceb4-484a-8eab-f708ff3e9a36" providerId="ADAL" clId="{75048CBB-F846-44C9-B3BE-BEECCFC6A018}" dt="2023-11-09T04:47:31.345" v="1134" actId="1035"/>
          <ac:picMkLst>
            <pc:docMk/>
            <pc:sldMk cId="3226431858" sldId="336"/>
            <ac:picMk id="9" creationId="{F6438837-1468-823A-5914-657CA58126BE}"/>
          </ac:picMkLst>
        </pc:picChg>
        <pc:picChg chg="add mod">
          <ac:chgData name="Duyên Lương" userId="3a9e482f-ceb4-484a-8eab-f708ff3e9a36" providerId="ADAL" clId="{75048CBB-F846-44C9-B3BE-BEECCFC6A018}" dt="2023-11-09T04:47:24.741" v="1117" actId="1076"/>
          <ac:picMkLst>
            <pc:docMk/>
            <pc:sldMk cId="3226431858" sldId="336"/>
            <ac:picMk id="10" creationId="{E040DCBA-C12C-B2ED-C029-E26F51C4D78F}"/>
          </ac:picMkLst>
        </pc:picChg>
        <pc:picChg chg="add mod">
          <ac:chgData name="Duyên Lương" userId="3a9e482f-ceb4-484a-8eab-f708ff3e9a36" providerId="ADAL" clId="{75048CBB-F846-44C9-B3BE-BEECCFC6A018}" dt="2023-11-09T04:47:22.339" v="1116" actId="14100"/>
          <ac:picMkLst>
            <pc:docMk/>
            <pc:sldMk cId="3226431858" sldId="336"/>
            <ac:picMk id="11" creationId="{A46B4F58-E2F5-EC2A-98BB-EFBB5EF719A4}"/>
          </ac:picMkLst>
        </pc:picChg>
      </pc:sldChg>
      <pc:sldChg chg="addSp delSp modSp add mod">
        <pc:chgData name="Duyên Lương" userId="3a9e482f-ceb4-484a-8eab-f708ff3e9a36" providerId="ADAL" clId="{75048CBB-F846-44C9-B3BE-BEECCFC6A018}" dt="2023-11-09T07:40:52.920" v="4177" actId="20577"/>
        <pc:sldMkLst>
          <pc:docMk/>
          <pc:sldMk cId="2838127297" sldId="337"/>
        </pc:sldMkLst>
        <pc:spChg chg="mod">
          <ac:chgData name="Duyên Lương" userId="3a9e482f-ceb4-484a-8eab-f708ff3e9a36" providerId="ADAL" clId="{75048CBB-F846-44C9-B3BE-BEECCFC6A018}" dt="2023-11-09T04:24:20.411" v="803" actId="20577"/>
          <ac:spMkLst>
            <pc:docMk/>
            <pc:sldMk cId="2838127297" sldId="337"/>
            <ac:spMk id="3" creationId="{535E2CFB-B713-EF39-A01D-8A5AC43DF1BD}"/>
          </ac:spMkLst>
        </pc:spChg>
        <pc:spChg chg="mod">
          <ac:chgData name="Duyên Lương" userId="3a9e482f-ceb4-484a-8eab-f708ff3e9a36" providerId="ADAL" clId="{75048CBB-F846-44C9-B3BE-BEECCFC6A018}" dt="2023-11-09T06:47:02.035" v="2845" actId="1076"/>
          <ac:spMkLst>
            <pc:docMk/>
            <pc:sldMk cId="2838127297" sldId="337"/>
            <ac:spMk id="4" creationId="{4A7BFE80-4B77-698E-BE4F-34EAF1232090}"/>
          </ac:spMkLst>
        </pc:spChg>
        <pc:spChg chg="add mod">
          <ac:chgData name="Duyên Lương" userId="3a9e482f-ceb4-484a-8eab-f708ff3e9a36" providerId="ADAL" clId="{75048CBB-F846-44C9-B3BE-BEECCFC6A018}" dt="2023-11-09T07:37:59.195" v="4110" actId="207"/>
          <ac:spMkLst>
            <pc:docMk/>
            <pc:sldMk cId="2838127297" sldId="337"/>
            <ac:spMk id="7" creationId="{F94A9D65-E211-669A-BEBB-68029C4101D5}"/>
          </ac:spMkLst>
        </pc:spChg>
        <pc:spChg chg="add mod ord">
          <ac:chgData name="Duyên Lương" userId="3a9e482f-ceb4-484a-8eab-f708ff3e9a36" providerId="ADAL" clId="{75048CBB-F846-44C9-B3BE-BEECCFC6A018}" dt="2023-11-09T07:38:01.792" v="4111" actId="207"/>
          <ac:spMkLst>
            <pc:docMk/>
            <pc:sldMk cId="2838127297" sldId="337"/>
            <ac:spMk id="8" creationId="{2B1EBC34-0554-93CA-96AF-88A54440F9C9}"/>
          </ac:spMkLst>
        </pc:spChg>
        <pc:spChg chg="add mod ord">
          <ac:chgData name="Duyên Lương" userId="3a9e482f-ceb4-484a-8eab-f708ff3e9a36" providerId="ADAL" clId="{75048CBB-F846-44C9-B3BE-BEECCFC6A018}" dt="2023-11-09T07:39:22.400" v="4135" actId="1076"/>
          <ac:spMkLst>
            <pc:docMk/>
            <pc:sldMk cId="2838127297" sldId="337"/>
            <ac:spMk id="9" creationId="{B92646AF-E963-529B-FC9B-01954660EA4B}"/>
          </ac:spMkLst>
        </pc:spChg>
        <pc:spChg chg="add mod ord">
          <ac:chgData name="Duyên Lương" userId="3a9e482f-ceb4-484a-8eab-f708ff3e9a36" providerId="ADAL" clId="{75048CBB-F846-44C9-B3BE-BEECCFC6A018}" dt="2023-11-09T07:38:18.441" v="4116" actId="207"/>
          <ac:spMkLst>
            <pc:docMk/>
            <pc:sldMk cId="2838127297" sldId="337"/>
            <ac:spMk id="10" creationId="{41B50747-3F43-FDB9-B22A-F35004192C3B}"/>
          </ac:spMkLst>
        </pc:spChg>
        <pc:spChg chg="add mod">
          <ac:chgData name="Duyên Lương" userId="3a9e482f-ceb4-484a-8eab-f708ff3e9a36" providerId="ADAL" clId="{75048CBB-F846-44C9-B3BE-BEECCFC6A018}" dt="2023-11-09T07:38:21.242" v="4117" actId="207"/>
          <ac:spMkLst>
            <pc:docMk/>
            <pc:sldMk cId="2838127297" sldId="337"/>
            <ac:spMk id="11" creationId="{A63B9C5D-3EF8-A29B-2C31-250D1F956D04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16" creationId="{E487EA47-5AE2-E450-D0AA-E74E5EFA8CE4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17" creationId="{CF7ABB6C-FE3E-9B90-2E2C-F5F628FE9AB1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18" creationId="{B2709F50-F707-7155-D250-BE93DCEDBBDF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23" creationId="{817CAA51-476E-7BCB-E338-DDBBD57D08B0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24" creationId="{852FA390-CBA0-4211-FC23-C7FB49BB742B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25" creationId="{6056C05F-C321-6653-3E0B-AAFAA367C1DF}"/>
          </ac:spMkLst>
        </pc:spChg>
        <pc:spChg chg="mod">
          <ac:chgData name="Duyên Lương" userId="3a9e482f-ceb4-484a-8eab-f708ff3e9a36" providerId="ADAL" clId="{75048CBB-F846-44C9-B3BE-BEECCFC6A018}" dt="2023-11-09T06:56:28.997" v="3391"/>
          <ac:spMkLst>
            <pc:docMk/>
            <pc:sldMk cId="2838127297" sldId="337"/>
            <ac:spMk id="30" creationId="{D0B3E6FA-3F17-C8CB-B20F-632555960B2A}"/>
          </ac:spMkLst>
        </pc:spChg>
        <pc:spChg chg="mod">
          <ac:chgData name="Duyên Lương" userId="3a9e482f-ceb4-484a-8eab-f708ff3e9a36" providerId="ADAL" clId="{75048CBB-F846-44C9-B3BE-BEECCFC6A018}" dt="2023-11-09T06:56:28.997" v="3391"/>
          <ac:spMkLst>
            <pc:docMk/>
            <pc:sldMk cId="2838127297" sldId="337"/>
            <ac:spMk id="31" creationId="{49F182C8-4B62-8D37-4D77-70D515657751}"/>
          </ac:spMkLst>
        </pc:spChg>
        <pc:spChg chg="mod">
          <ac:chgData name="Duyên Lương" userId="3a9e482f-ceb4-484a-8eab-f708ff3e9a36" providerId="ADAL" clId="{75048CBB-F846-44C9-B3BE-BEECCFC6A018}" dt="2023-11-09T06:56:28.997" v="3391"/>
          <ac:spMkLst>
            <pc:docMk/>
            <pc:sldMk cId="2838127297" sldId="337"/>
            <ac:spMk id="32" creationId="{195728CF-DDCD-B3E3-3317-B6747927F6E1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37" creationId="{A5A838A2-F932-DA88-71FE-7FA9D9EDED73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38" creationId="{BB7BBC23-610D-8EDC-3C4C-35E093CFE204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39" creationId="{3A64DC2E-43AE-78FB-90A7-715C27707AED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44" creationId="{5C60E230-7F50-8741-44A6-68B84E7E9C9E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45" creationId="{80BAC5D9-6596-FC9C-0C6F-83B9AF5CA707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46" creationId="{24E7578B-A385-EA7D-55A6-1F3BBF2C5BA1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51" creationId="{6F88968E-9651-335D-A4C6-719F9B4C3792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52" creationId="{7CD89918-7644-E41B-38D6-A6A5C79BD43E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53" creationId="{4C51D744-3D5C-1809-BB3A-A916235BA7E9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58" creationId="{FBB97202-1EEB-FD35-7EFC-9FABA496D140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59" creationId="{42537899-564B-DCF5-74F8-D2108EDD16D3}"/>
          </ac:spMkLst>
        </pc:spChg>
        <pc:spChg chg="mod">
          <ac:chgData name="Duyên Lương" userId="3a9e482f-ceb4-484a-8eab-f708ff3e9a36" providerId="ADAL" clId="{75048CBB-F846-44C9-B3BE-BEECCFC6A018}" dt="2023-11-09T07:37:51.644" v="4109" actId="207"/>
          <ac:spMkLst>
            <pc:docMk/>
            <pc:sldMk cId="2838127297" sldId="337"/>
            <ac:spMk id="60" creationId="{26B9F75C-2792-6D05-87A9-00EEF76BF5DB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65" creationId="{B0C0D8DC-B7B4-7F41-E784-D91ED075EDB7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66" creationId="{732C6B39-02FB-B3DA-F9E7-97D5384470CB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67" creationId="{E7D7869A-5EC1-502F-8DB1-92CF7FFB9EBD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72" creationId="{731D105C-47EB-34EE-9DDA-BE1F52A1F908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73" creationId="{FB85E97E-16D7-EA7F-E664-6589373D64AA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74" creationId="{99EB796B-D2AF-8B66-BD31-AA2B07ACE342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79" creationId="{ED7A9895-5AA0-911B-2C92-1FDDCE26CF7C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80" creationId="{93CBE1D1-A1B6-833E-2715-401C83574B89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81" creationId="{D5CC8B25-D01D-062E-3E44-E257714C6CAB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86" creationId="{3305225C-9D26-2BE2-C9BC-ABF656A589F6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87" creationId="{2EB39F05-F74C-928D-BFB8-9E8AC507E89F}"/>
          </ac:spMkLst>
        </pc:spChg>
        <pc:spChg chg="mod">
          <ac:chgData name="Duyên Lương" userId="3a9e482f-ceb4-484a-8eab-f708ff3e9a36" providerId="ADAL" clId="{75048CBB-F846-44C9-B3BE-BEECCFC6A018}" dt="2023-11-09T07:40:11.264" v="4147" actId="207"/>
          <ac:spMkLst>
            <pc:docMk/>
            <pc:sldMk cId="2838127297" sldId="337"/>
            <ac:spMk id="88" creationId="{CCF5E49D-2205-A6DA-964E-AA0487D90346}"/>
          </ac:spMkLst>
        </pc:spChg>
        <pc:spChg chg="add mod">
          <ac:chgData name="Duyên Lương" userId="3a9e482f-ceb4-484a-8eab-f708ff3e9a36" providerId="ADAL" clId="{75048CBB-F846-44C9-B3BE-BEECCFC6A018}" dt="2023-11-09T07:40:52.920" v="4177" actId="20577"/>
          <ac:spMkLst>
            <pc:docMk/>
            <pc:sldMk cId="2838127297" sldId="337"/>
            <ac:spMk id="89" creationId="{25CEA2EB-9625-0C65-8A1E-A63D3806E52F}"/>
          </ac:spMkLst>
        </pc:spChg>
        <pc:spChg chg="add mod">
          <ac:chgData name="Duyên Lương" userId="3a9e482f-ceb4-484a-8eab-f708ff3e9a36" providerId="ADAL" clId="{75048CBB-F846-44C9-B3BE-BEECCFC6A018}" dt="2023-11-09T07:40:50.967" v="4176" actId="20577"/>
          <ac:spMkLst>
            <pc:docMk/>
            <pc:sldMk cId="2838127297" sldId="337"/>
            <ac:spMk id="90" creationId="{C3036813-F295-9A53-411E-717261A17ABB}"/>
          </ac:spMkLst>
        </pc:spChg>
        <pc:spChg chg="add mod">
          <ac:chgData name="Duyên Lương" userId="3a9e482f-ceb4-484a-8eab-f708ff3e9a36" providerId="ADAL" clId="{75048CBB-F846-44C9-B3BE-BEECCFC6A018}" dt="2023-11-09T07:40:48.244" v="4175" actId="20577"/>
          <ac:spMkLst>
            <pc:docMk/>
            <pc:sldMk cId="2838127297" sldId="337"/>
            <ac:spMk id="91" creationId="{427C2748-174D-99C3-8B29-8E7D9F5F8E2F}"/>
          </ac:spMkLst>
        </pc:spChg>
        <pc:spChg chg="add mod">
          <ac:chgData name="Duyên Lương" userId="3a9e482f-ceb4-484a-8eab-f708ff3e9a36" providerId="ADAL" clId="{75048CBB-F846-44C9-B3BE-BEECCFC6A018}" dt="2023-11-09T07:40:45.417" v="4172" actId="20577"/>
          <ac:spMkLst>
            <pc:docMk/>
            <pc:sldMk cId="2838127297" sldId="337"/>
            <ac:spMk id="92" creationId="{62C7B200-6D09-25C2-8FC9-7744882F9564}"/>
          </ac:spMkLst>
        </pc:spChg>
        <pc:spChg chg="add mod">
          <ac:chgData name="Duyên Lương" userId="3a9e482f-ceb4-484a-8eab-f708ff3e9a36" providerId="ADAL" clId="{75048CBB-F846-44C9-B3BE-BEECCFC6A018}" dt="2023-11-09T07:40:43.554" v="4171" actId="20577"/>
          <ac:spMkLst>
            <pc:docMk/>
            <pc:sldMk cId="2838127297" sldId="337"/>
            <ac:spMk id="93" creationId="{C0B0C626-EAE8-4BD9-4F53-A88B896C2F0C}"/>
          </ac:spMkLst>
        </pc:spChg>
        <pc:grpChg chg="add mod ord">
          <ac:chgData name="Duyên Lương" userId="3a9e482f-ceb4-484a-8eab-f708ff3e9a36" providerId="ADAL" clId="{75048CBB-F846-44C9-B3BE-BEECCFC6A018}" dt="2023-11-09T07:39:29.504" v="4137" actId="14100"/>
          <ac:grpSpMkLst>
            <pc:docMk/>
            <pc:sldMk cId="2838127297" sldId="337"/>
            <ac:grpSpMk id="12" creationId="{017C1EE5-7D21-8F5C-5820-FADAA49EC808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13" creationId="{6648C01A-5A22-DA7D-F661-4460AFBC4341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14" creationId="{B8DC1D31-ACA9-C366-F259-4D59BCE86262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15" creationId="{2EBEEC10-DE47-D57A-A3A5-FFF879A3A698}"/>
          </ac:grpSpMkLst>
        </pc:grpChg>
        <pc:grpChg chg="add mod or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19" creationId="{84F23911-95F2-A430-75F0-2B6B2A97F444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20" creationId="{4BF713D9-2221-192F-4F98-D193D1A337E0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21" creationId="{C7F6084B-F55F-73C2-C589-9B46C5EF9CDB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22" creationId="{75CEADDC-307B-F29A-318C-A08C5652B6D5}"/>
          </ac:grpSpMkLst>
        </pc:grpChg>
        <pc:grpChg chg="add del mod">
          <ac:chgData name="Duyên Lương" userId="3a9e482f-ceb4-484a-8eab-f708ff3e9a36" providerId="ADAL" clId="{75048CBB-F846-44C9-B3BE-BEECCFC6A018}" dt="2023-11-09T07:38:44.452" v="4125" actId="478"/>
          <ac:grpSpMkLst>
            <pc:docMk/>
            <pc:sldMk cId="2838127297" sldId="337"/>
            <ac:grpSpMk id="26" creationId="{386CEC83-3E1C-3D50-AD60-ECCB1A508A4A}"/>
          </ac:grpSpMkLst>
        </pc:grpChg>
        <pc:grpChg chg="mod">
          <ac:chgData name="Duyên Lương" userId="3a9e482f-ceb4-484a-8eab-f708ff3e9a36" providerId="ADAL" clId="{75048CBB-F846-44C9-B3BE-BEECCFC6A018}" dt="2023-11-09T06:56:28.997" v="3391"/>
          <ac:grpSpMkLst>
            <pc:docMk/>
            <pc:sldMk cId="2838127297" sldId="337"/>
            <ac:grpSpMk id="27" creationId="{0DD32424-CAA9-61CE-D3B5-48120D24222C}"/>
          </ac:grpSpMkLst>
        </pc:grpChg>
        <pc:grpChg chg="mod">
          <ac:chgData name="Duyên Lương" userId="3a9e482f-ceb4-484a-8eab-f708ff3e9a36" providerId="ADAL" clId="{75048CBB-F846-44C9-B3BE-BEECCFC6A018}" dt="2023-11-09T06:56:28.997" v="3391"/>
          <ac:grpSpMkLst>
            <pc:docMk/>
            <pc:sldMk cId="2838127297" sldId="337"/>
            <ac:grpSpMk id="28" creationId="{B6A84F4A-AFDB-8AB4-BC58-DCF8D3C289AC}"/>
          </ac:grpSpMkLst>
        </pc:grpChg>
        <pc:grpChg chg="mod">
          <ac:chgData name="Duyên Lương" userId="3a9e482f-ceb4-484a-8eab-f708ff3e9a36" providerId="ADAL" clId="{75048CBB-F846-44C9-B3BE-BEECCFC6A018}" dt="2023-11-09T06:56:28.997" v="3391"/>
          <ac:grpSpMkLst>
            <pc:docMk/>
            <pc:sldMk cId="2838127297" sldId="337"/>
            <ac:grpSpMk id="29" creationId="{A43114BB-57D7-ADAC-0AF8-1E36480A15CB}"/>
          </ac:grpSpMkLst>
        </pc:grpChg>
        <pc:grpChg chg="add mod">
          <ac:chgData name="Duyên Lương" userId="3a9e482f-ceb4-484a-8eab-f708ff3e9a36" providerId="ADAL" clId="{75048CBB-F846-44C9-B3BE-BEECCFC6A018}" dt="2023-11-09T07:39:22.400" v="4135" actId="1076"/>
          <ac:grpSpMkLst>
            <pc:docMk/>
            <pc:sldMk cId="2838127297" sldId="337"/>
            <ac:grpSpMk id="33" creationId="{7B972537-E3A5-F57E-51B3-3AFB84D536B2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34" creationId="{D5BBD518-56DE-9939-49F9-3581B7712FC5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35" creationId="{E59A67A0-1E43-9E80-0317-F499BDC93834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36" creationId="{916B8A89-1FC0-EF83-B56A-0B8A7B26FCA9}"/>
          </ac:grpSpMkLst>
        </pc:grpChg>
        <pc:grpChg chg="add mod ord">
          <ac:chgData name="Duyên Lương" userId="3a9e482f-ceb4-484a-8eab-f708ff3e9a36" providerId="ADAL" clId="{75048CBB-F846-44C9-B3BE-BEECCFC6A018}" dt="2023-11-09T07:39:40.040" v="4141" actId="14100"/>
          <ac:grpSpMkLst>
            <pc:docMk/>
            <pc:sldMk cId="2838127297" sldId="337"/>
            <ac:grpSpMk id="40" creationId="{C871F2DD-6458-C5C9-A487-642E8F358D23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41" creationId="{88DCA4B1-D54D-C886-DEAD-3AF4FF6F57C8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42" creationId="{B0465D1C-5B52-44EB-C88E-1C216CC4FCF5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43" creationId="{5A349665-6368-BD85-7C4F-6439BBD6BBB7}"/>
          </ac:grpSpMkLst>
        </pc:grpChg>
        <pc:grpChg chg="add mod">
          <ac:chgData name="Duyên Lương" userId="3a9e482f-ceb4-484a-8eab-f708ff3e9a36" providerId="ADAL" clId="{75048CBB-F846-44C9-B3BE-BEECCFC6A018}" dt="2023-11-09T07:39:37.312" v="4140" actId="14100"/>
          <ac:grpSpMkLst>
            <pc:docMk/>
            <pc:sldMk cId="2838127297" sldId="337"/>
            <ac:grpSpMk id="47" creationId="{D4E0CE6D-412A-BDD7-C7E5-DFFE900BFE3F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48" creationId="{F6D97D08-34B0-00B7-31D3-F54B3C770C55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49" creationId="{57337B85-370C-B19B-BE5D-6258C5AC76D2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50" creationId="{FBEC04E5-95B2-7802-518B-907F376589A0}"/>
          </ac:grpSpMkLst>
        </pc:grpChg>
        <pc:grpChg chg="add 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54" creationId="{5105A5A2-C426-BFEC-175F-F7FF52128929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55" creationId="{517778A1-A854-E36A-A1F5-AC7DFCE821D0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56" creationId="{77746C62-1CCE-2C51-188F-2EFE5B6BBC46}"/>
          </ac:grpSpMkLst>
        </pc:grpChg>
        <pc:grpChg chg="mod">
          <ac:chgData name="Duyên Lương" userId="3a9e482f-ceb4-484a-8eab-f708ff3e9a36" providerId="ADAL" clId="{75048CBB-F846-44C9-B3BE-BEECCFC6A018}" dt="2023-11-09T07:37:51.644" v="4109" actId="207"/>
          <ac:grpSpMkLst>
            <pc:docMk/>
            <pc:sldMk cId="2838127297" sldId="337"/>
            <ac:grpSpMk id="57" creationId="{D269529B-713F-A3B3-B23F-90CC4F3AA6A7}"/>
          </ac:grpSpMkLst>
        </pc:grpChg>
        <pc:grpChg chg="add 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61" creationId="{72D36BBD-FAC5-D7EE-2B9F-F37ECFD60DFC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62" creationId="{6228F771-B314-C15E-B30F-8787518C5004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63" creationId="{BBE99CD2-BA59-4290-F8BA-04D1E3C80CF6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64" creationId="{E2D4A042-62BA-6800-4800-2B462B2344F0}"/>
          </ac:grpSpMkLst>
        </pc:grpChg>
        <pc:grpChg chg="add 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68" creationId="{E771DB03-9DB8-D6DB-5B6B-E0A351E2D737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69" creationId="{91CF7161-8A51-87C6-7141-9DC3BC9110AD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70" creationId="{35D5A419-A5DC-5756-5039-8659298E6DAD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71" creationId="{9C065FF1-189F-EE9B-D617-8D320BD837C4}"/>
          </ac:grpSpMkLst>
        </pc:grpChg>
        <pc:grpChg chg="add 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75" creationId="{65D8A56D-5C53-1F7E-08E6-0309C73CEA9F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76" creationId="{0C2C44EF-39E1-166B-4496-2EFA5896E4C1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77" creationId="{53FBD0D9-918B-D168-EA42-662B213AF434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78" creationId="{3727D9F7-90E4-D100-76B7-E6315900296D}"/>
          </ac:grpSpMkLst>
        </pc:grpChg>
        <pc:grpChg chg="add 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82" creationId="{24119716-8B1B-756B-F573-9DFD7868CEBC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83" creationId="{3695921E-E112-8A75-9EA8-E40E148EFE50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84" creationId="{37447662-C2B0-CFED-07DD-9E93A9C79625}"/>
          </ac:grpSpMkLst>
        </pc:grpChg>
        <pc:grpChg chg="mod">
          <ac:chgData name="Duyên Lương" userId="3a9e482f-ceb4-484a-8eab-f708ff3e9a36" providerId="ADAL" clId="{75048CBB-F846-44C9-B3BE-BEECCFC6A018}" dt="2023-11-09T07:40:11.264" v="4147" actId="207"/>
          <ac:grpSpMkLst>
            <pc:docMk/>
            <pc:sldMk cId="2838127297" sldId="337"/>
            <ac:grpSpMk id="85" creationId="{C8D594B0-BEA5-13DB-AE78-0907640B9495}"/>
          </ac:grpSpMkLst>
        </pc:grpChg>
      </pc:sldChg>
      <pc:sldChg chg="addSp modSp add mod modAnim">
        <pc:chgData name="Duyên Lương" userId="3a9e482f-ceb4-484a-8eab-f708ff3e9a36" providerId="ADAL" clId="{75048CBB-F846-44C9-B3BE-BEECCFC6A018}" dt="2023-11-09T09:03:55.608" v="4476"/>
        <pc:sldMkLst>
          <pc:docMk/>
          <pc:sldMk cId="3619111859" sldId="338"/>
        </pc:sldMkLst>
        <pc:spChg chg="mod">
          <ac:chgData name="Duyên Lương" userId="3a9e482f-ceb4-484a-8eab-f708ff3e9a36" providerId="ADAL" clId="{75048CBB-F846-44C9-B3BE-BEECCFC6A018}" dt="2023-11-09T07:00:33.611" v="3448" actId="1076"/>
          <ac:spMkLst>
            <pc:docMk/>
            <pc:sldMk cId="3619111859" sldId="338"/>
            <ac:spMk id="2" creationId="{917F6471-5CB6-11D2-4585-7632FA9F3B87}"/>
          </ac:spMkLst>
        </pc:spChg>
        <pc:spChg chg="mod">
          <ac:chgData name="Duyên Lương" userId="3a9e482f-ceb4-484a-8eab-f708ff3e9a36" providerId="ADAL" clId="{75048CBB-F846-44C9-B3BE-BEECCFC6A018}" dt="2023-11-09T07:00:30.481" v="3447" actId="1076"/>
          <ac:spMkLst>
            <pc:docMk/>
            <pc:sldMk cId="3619111859" sldId="338"/>
            <ac:spMk id="3" creationId="{535E2CFB-B713-EF39-A01D-8A5AC43DF1BD}"/>
          </ac:spMkLst>
        </pc:spChg>
        <pc:spChg chg="mod">
          <ac:chgData name="Duyên Lương" userId="3a9e482f-ceb4-484a-8eab-f708ff3e9a36" providerId="ADAL" clId="{75048CBB-F846-44C9-B3BE-BEECCFC6A018}" dt="2023-11-09T07:00:23.257" v="3446" actId="1076"/>
          <ac:spMkLst>
            <pc:docMk/>
            <pc:sldMk cId="3619111859" sldId="338"/>
            <ac:spMk id="4" creationId="{4A7BFE80-4B77-698E-BE4F-34EAF1232090}"/>
          </ac:spMkLst>
        </pc:spChg>
        <pc:spChg chg="add mod">
          <ac:chgData name="Duyên Lương" userId="3a9e482f-ceb4-484a-8eab-f708ff3e9a36" providerId="ADAL" clId="{75048CBB-F846-44C9-B3BE-BEECCFC6A018}" dt="2023-11-09T08:55:36.684" v="4441" actId="1582"/>
          <ac:spMkLst>
            <pc:docMk/>
            <pc:sldMk cId="3619111859" sldId="338"/>
            <ac:spMk id="8" creationId="{608ED5A7-B7A5-A277-EC16-6ECB50FAE9A2}"/>
          </ac:spMkLst>
        </pc:spChg>
        <pc:spChg chg="add mod">
          <ac:chgData name="Duyên Lương" userId="3a9e482f-ceb4-484a-8eab-f708ff3e9a36" providerId="ADAL" clId="{75048CBB-F846-44C9-B3BE-BEECCFC6A018}" dt="2023-11-09T08:55:36.684" v="4441" actId="1582"/>
          <ac:spMkLst>
            <pc:docMk/>
            <pc:sldMk cId="3619111859" sldId="338"/>
            <ac:spMk id="9" creationId="{E64D54A4-92AC-B0AE-998E-74B77B583F1C}"/>
          </ac:spMkLst>
        </pc:spChg>
        <pc:spChg chg="add mod">
          <ac:chgData name="Duyên Lương" userId="3a9e482f-ceb4-484a-8eab-f708ff3e9a36" providerId="ADAL" clId="{75048CBB-F846-44C9-B3BE-BEECCFC6A018}" dt="2023-11-09T08:55:36.684" v="4441" actId="1582"/>
          <ac:spMkLst>
            <pc:docMk/>
            <pc:sldMk cId="3619111859" sldId="338"/>
            <ac:spMk id="10" creationId="{45F424B2-983E-9628-F9D7-1BBCF96465A3}"/>
          </ac:spMkLst>
        </pc:spChg>
        <pc:spChg chg="add mod">
          <ac:chgData name="Duyên Lương" userId="3a9e482f-ceb4-484a-8eab-f708ff3e9a36" providerId="ADAL" clId="{75048CBB-F846-44C9-B3BE-BEECCFC6A018}" dt="2023-11-09T08:55:36.684" v="4441" actId="1582"/>
          <ac:spMkLst>
            <pc:docMk/>
            <pc:sldMk cId="3619111859" sldId="338"/>
            <ac:spMk id="11" creationId="{086AD24C-8F65-C842-C4D2-1871DCA5FDEF}"/>
          </ac:spMkLst>
        </pc:spChg>
        <pc:spChg chg="add mod">
          <ac:chgData name="Duyên Lương" userId="3a9e482f-ceb4-484a-8eab-f708ff3e9a36" providerId="ADAL" clId="{75048CBB-F846-44C9-B3BE-BEECCFC6A018}" dt="2023-11-09T08:55:36.684" v="4441" actId="1582"/>
          <ac:spMkLst>
            <pc:docMk/>
            <pc:sldMk cId="3619111859" sldId="338"/>
            <ac:spMk id="12" creationId="{F03C9076-BFDB-195A-E620-36EBB13CE7D7}"/>
          </ac:spMkLst>
        </pc:spChg>
        <pc:spChg chg="add mod">
          <ac:chgData name="Duyên Lương" userId="3a9e482f-ceb4-484a-8eab-f708ff3e9a36" providerId="ADAL" clId="{75048CBB-F846-44C9-B3BE-BEECCFC6A018}" dt="2023-11-09T08:55:36.684" v="4441" actId="1582"/>
          <ac:spMkLst>
            <pc:docMk/>
            <pc:sldMk cId="3619111859" sldId="338"/>
            <ac:spMk id="13" creationId="{86660421-AA65-3A3D-3AA6-80168135A6B7}"/>
          </ac:spMkLst>
        </pc:spChg>
        <pc:spChg chg="add mod">
          <ac:chgData name="Duyên Lương" userId="3a9e482f-ceb4-484a-8eab-f708ff3e9a36" providerId="ADAL" clId="{75048CBB-F846-44C9-B3BE-BEECCFC6A018}" dt="2023-11-09T08:58:33.348" v="4456" actId="1076"/>
          <ac:spMkLst>
            <pc:docMk/>
            <pc:sldMk cId="3619111859" sldId="338"/>
            <ac:spMk id="14" creationId="{64B37C26-913D-69DE-3B9E-555BFDC95007}"/>
          </ac:spMkLst>
        </pc:spChg>
        <pc:spChg chg="add mod">
          <ac:chgData name="Duyên Lương" userId="3a9e482f-ceb4-484a-8eab-f708ff3e9a36" providerId="ADAL" clId="{75048CBB-F846-44C9-B3BE-BEECCFC6A018}" dt="2023-11-09T09:00:41.771" v="4460" actId="14100"/>
          <ac:spMkLst>
            <pc:docMk/>
            <pc:sldMk cId="3619111859" sldId="338"/>
            <ac:spMk id="15" creationId="{42B22E63-E9B7-8CCF-DDA1-362CE8AF468F}"/>
          </ac:spMkLst>
        </pc:spChg>
        <pc:spChg chg="add mod">
          <ac:chgData name="Duyên Lương" userId="3a9e482f-ceb4-484a-8eab-f708ff3e9a36" providerId="ADAL" clId="{75048CBB-F846-44C9-B3BE-BEECCFC6A018}" dt="2023-11-09T09:00:38.983" v="4458" actId="14100"/>
          <ac:spMkLst>
            <pc:docMk/>
            <pc:sldMk cId="3619111859" sldId="338"/>
            <ac:spMk id="16" creationId="{1189CEC2-046B-5670-02B5-0A197241C826}"/>
          </ac:spMkLst>
        </pc:spChg>
        <pc:spChg chg="add mod">
          <ac:chgData name="Duyên Lương" userId="3a9e482f-ceb4-484a-8eab-f708ff3e9a36" providerId="ADAL" clId="{75048CBB-F846-44C9-B3BE-BEECCFC6A018}" dt="2023-11-09T09:01:11.042" v="4464" actId="1076"/>
          <ac:spMkLst>
            <pc:docMk/>
            <pc:sldMk cId="3619111859" sldId="338"/>
            <ac:spMk id="17" creationId="{C304A304-A9CC-CAAE-32EE-A43D5BB88496}"/>
          </ac:spMkLst>
        </pc:spChg>
        <pc:spChg chg="add mod">
          <ac:chgData name="Duyên Lương" userId="3a9e482f-ceb4-484a-8eab-f708ff3e9a36" providerId="ADAL" clId="{75048CBB-F846-44C9-B3BE-BEECCFC6A018}" dt="2023-11-09T09:00:48.197" v="4462" actId="1076"/>
          <ac:spMkLst>
            <pc:docMk/>
            <pc:sldMk cId="3619111859" sldId="338"/>
            <ac:spMk id="18" creationId="{6E24AAC4-526C-9FE4-8306-3B406DE77E4E}"/>
          </ac:spMkLst>
        </pc:spChg>
        <pc:graphicFrameChg chg="add mod ord modGraphic">
          <ac:chgData name="Duyên Lương" userId="3a9e482f-ceb4-484a-8eab-f708ff3e9a36" providerId="ADAL" clId="{75048CBB-F846-44C9-B3BE-BEECCFC6A018}" dt="2023-11-09T08:52:19.279" v="4436" actId="166"/>
          <ac:graphicFrameMkLst>
            <pc:docMk/>
            <pc:sldMk cId="3619111859" sldId="338"/>
            <ac:graphicFrameMk id="7" creationId="{503E0D51-38A6-31F2-8909-22BEBBC43579}"/>
          </ac:graphicFrameMkLst>
        </pc:graphicFrameChg>
      </pc:sldChg>
      <pc:sldChg chg="addSp modSp mod modAnim">
        <pc:chgData name="Duyên Lương" userId="3a9e482f-ceb4-484a-8eab-f708ff3e9a36" providerId="ADAL" clId="{75048CBB-F846-44C9-B3BE-BEECCFC6A018}" dt="2023-11-09T04:43:46.347" v="1109"/>
        <pc:sldMkLst>
          <pc:docMk/>
          <pc:sldMk cId="1609004101" sldId="339"/>
        </pc:sldMkLst>
        <pc:spChg chg="mod">
          <ac:chgData name="Duyên Lương" userId="3a9e482f-ceb4-484a-8eab-f708ff3e9a36" providerId="ADAL" clId="{75048CBB-F846-44C9-B3BE-BEECCFC6A018}" dt="2023-11-09T04:43:18.955" v="1103" actId="20577"/>
          <ac:spMkLst>
            <pc:docMk/>
            <pc:sldMk cId="1609004101" sldId="339"/>
            <ac:spMk id="9" creationId="{2DDC9AAC-E2C2-A1F6-D6F9-C31A82F1FCBD}"/>
          </ac:spMkLst>
        </pc:spChg>
        <pc:spChg chg="mod ord">
          <ac:chgData name="Duyên Lương" userId="3a9e482f-ceb4-484a-8eab-f708ff3e9a36" providerId="ADAL" clId="{75048CBB-F846-44C9-B3BE-BEECCFC6A018}" dt="2023-11-09T04:43:12.765" v="1100" actId="255"/>
          <ac:spMkLst>
            <pc:docMk/>
            <pc:sldMk cId="1609004101" sldId="339"/>
            <ac:spMk id="10" creationId="{502AD955-767C-2991-DF91-1273030FA1A1}"/>
          </ac:spMkLst>
        </pc:spChg>
        <pc:spChg chg="mod ord">
          <ac:chgData name="Duyên Lương" userId="3a9e482f-ceb4-484a-8eab-f708ff3e9a36" providerId="ADAL" clId="{75048CBB-F846-44C9-B3BE-BEECCFC6A018}" dt="2023-11-09T04:43:12.765" v="1100" actId="255"/>
          <ac:spMkLst>
            <pc:docMk/>
            <pc:sldMk cId="1609004101" sldId="339"/>
            <ac:spMk id="11" creationId="{15681B72-5142-1E45-247F-D53F606319B7}"/>
          </ac:spMkLst>
        </pc:spChg>
        <pc:spChg chg="add mod">
          <ac:chgData name="Duyên Lương" userId="3a9e482f-ceb4-484a-8eab-f708ff3e9a36" providerId="ADAL" clId="{75048CBB-F846-44C9-B3BE-BEECCFC6A018}" dt="2023-11-09T04:43:28.876" v="1106" actId="1076"/>
          <ac:spMkLst>
            <pc:docMk/>
            <pc:sldMk cId="1609004101" sldId="339"/>
            <ac:spMk id="13" creationId="{A078A1DD-748C-3A0C-EC13-762271C36F8F}"/>
          </ac:spMkLst>
        </pc:spChg>
        <pc:spChg chg="add mod">
          <ac:chgData name="Duyên Lương" userId="3a9e482f-ceb4-484a-8eab-f708ff3e9a36" providerId="ADAL" clId="{75048CBB-F846-44C9-B3BE-BEECCFC6A018}" dt="2023-11-09T04:43:33.040" v="1108" actId="14100"/>
          <ac:spMkLst>
            <pc:docMk/>
            <pc:sldMk cId="1609004101" sldId="339"/>
            <ac:spMk id="14" creationId="{03F8132B-4485-EB80-D528-57CCA7FE1FEA}"/>
          </ac:spMkLst>
        </pc:spChg>
        <pc:picChg chg="mod">
          <ac:chgData name="Duyên Lương" userId="3a9e482f-ceb4-484a-8eab-f708ff3e9a36" providerId="ADAL" clId="{75048CBB-F846-44C9-B3BE-BEECCFC6A018}" dt="2023-11-09T04:41:22.360" v="999" actId="1076"/>
          <ac:picMkLst>
            <pc:docMk/>
            <pc:sldMk cId="1609004101" sldId="339"/>
            <ac:picMk id="4" creationId="{668C5759-3BBD-D227-8B42-EB11674F05F1}"/>
          </ac:picMkLst>
        </pc:picChg>
        <pc:picChg chg="mod">
          <ac:chgData name="Duyên Lương" userId="3a9e482f-ceb4-484a-8eab-f708ff3e9a36" providerId="ADAL" clId="{75048CBB-F846-44C9-B3BE-BEECCFC6A018}" dt="2023-11-09T04:42:04.328" v="1040" actId="1076"/>
          <ac:picMkLst>
            <pc:docMk/>
            <pc:sldMk cId="1609004101" sldId="339"/>
            <ac:picMk id="7" creationId="{664E6B77-85BE-98DE-2DC0-7B590E936E3D}"/>
          </ac:picMkLst>
        </pc:picChg>
        <pc:picChg chg="mod">
          <ac:chgData name="Duyên Lương" userId="3a9e482f-ceb4-484a-8eab-f708ff3e9a36" providerId="ADAL" clId="{75048CBB-F846-44C9-B3BE-BEECCFC6A018}" dt="2023-11-09T04:42:06.066" v="1041" actId="1076"/>
          <ac:picMkLst>
            <pc:docMk/>
            <pc:sldMk cId="1609004101" sldId="339"/>
            <ac:picMk id="8" creationId="{933BA283-AA51-7DF5-27E5-E0D7E9E6211F}"/>
          </ac:picMkLst>
        </pc:picChg>
      </pc:sldChg>
      <pc:sldChg chg="add del">
        <pc:chgData name="Duyên Lương" userId="3a9e482f-ceb4-484a-8eab-f708ff3e9a36" providerId="ADAL" clId="{75048CBB-F846-44C9-B3BE-BEECCFC6A018}" dt="2023-11-09T04:24:53.881" v="809" actId="47"/>
        <pc:sldMkLst>
          <pc:docMk/>
          <pc:sldMk cId="1842752722" sldId="339"/>
        </pc:sldMkLst>
      </pc:sldChg>
      <pc:sldChg chg="addSp delSp modSp add mod ord delAnim modAnim">
        <pc:chgData name="Duyên Lương" userId="3a9e482f-ceb4-484a-8eab-f708ff3e9a36" providerId="ADAL" clId="{75048CBB-F846-44C9-B3BE-BEECCFC6A018}" dt="2023-11-09T06:33:00.868" v="1947"/>
        <pc:sldMkLst>
          <pc:docMk/>
          <pc:sldMk cId="4044718434" sldId="340"/>
        </pc:sldMkLst>
        <pc:spChg chg="mod">
          <ac:chgData name="Duyên Lương" userId="3a9e482f-ceb4-484a-8eab-f708ff3e9a36" providerId="ADAL" clId="{75048CBB-F846-44C9-B3BE-BEECCFC6A018}" dt="2023-11-09T05:31:09.664" v="1873" actId="20577"/>
          <ac:spMkLst>
            <pc:docMk/>
            <pc:sldMk cId="4044718434" sldId="340"/>
            <ac:spMk id="2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5:30:55.572" v="1867" actId="1076"/>
          <ac:spMkLst>
            <pc:docMk/>
            <pc:sldMk cId="4044718434" sldId="340"/>
            <ac:spMk id="7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5:31:37.736" v="1887" actId="1076"/>
          <ac:spMkLst>
            <pc:docMk/>
            <pc:sldMk cId="4044718434" sldId="340"/>
            <ac:spMk id="12" creationId="{00000000-0000-0000-0000-000000000000}"/>
          </ac:spMkLst>
        </pc:spChg>
        <pc:picChg chg="del">
          <ac:chgData name="Duyên Lương" userId="3a9e482f-ceb4-484a-8eab-f708ff3e9a36" providerId="ADAL" clId="{75048CBB-F846-44C9-B3BE-BEECCFC6A018}" dt="2023-11-09T06:30:29.671" v="1927" actId="478"/>
          <ac:picMkLst>
            <pc:docMk/>
            <pc:sldMk cId="4044718434" sldId="340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75048CBB-F846-44C9-B3BE-BEECCFC6A018}" dt="2023-11-09T06:30:30.547" v="1928"/>
          <ac:picMkLst>
            <pc:docMk/>
            <pc:sldMk cId="4044718434" sldId="340"/>
            <ac:picMk id="6" creationId="{6E2C3FDC-A9E6-109C-A6C0-1BB07A28A2DA}"/>
          </ac:picMkLst>
        </pc:picChg>
        <pc:picChg chg="del">
          <ac:chgData name="Duyên Lương" userId="3a9e482f-ceb4-484a-8eab-f708ff3e9a36" providerId="ADAL" clId="{75048CBB-F846-44C9-B3BE-BEECCFC6A018}" dt="2023-11-09T05:24:41.825" v="1793" actId="478"/>
          <ac:picMkLst>
            <pc:docMk/>
            <pc:sldMk cId="4044718434" sldId="340"/>
            <ac:picMk id="1026" creationId="{2A582D33-68F1-8C11-3413-77562011D085}"/>
          </ac:picMkLst>
        </pc:picChg>
        <pc:picChg chg="add mod">
          <ac:chgData name="Duyên Lương" userId="3a9e482f-ceb4-484a-8eab-f708ff3e9a36" providerId="ADAL" clId="{75048CBB-F846-44C9-B3BE-BEECCFC6A018}" dt="2023-11-09T05:31:28.769" v="1884" actId="1076"/>
          <ac:picMkLst>
            <pc:docMk/>
            <pc:sldMk cId="4044718434" sldId="340"/>
            <ac:picMk id="5122" creationId="{CFDD9058-C935-12C9-0CFD-A79CBA6D3F9E}"/>
          </ac:picMkLst>
        </pc:picChg>
      </pc:sldChg>
      <pc:sldChg chg="addSp delSp modSp add mod delAnim modAnim">
        <pc:chgData name="Duyên Lương" userId="3a9e482f-ceb4-484a-8eab-f708ff3e9a36" providerId="ADAL" clId="{75048CBB-F846-44C9-B3BE-BEECCFC6A018}" dt="2023-11-09T06:32:41.503" v="1941"/>
        <pc:sldMkLst>
          <pc:docMk/>
          <pc:sldMk cId="3051709695" sldId="341"/>
        </pc:sldMkLst>
        <pc:spChg chg="mod">
          <ac:chgData name="Duyên Lương" userId="3a9e482f-ceb4-484a-8eab-f708ff3e9a36" providerId="ADAL" clId="{75048CBB-F846-44C9-B3BE-BEECCFC6A018}" dt="2023-11-09T05:22:12.132" v="1719"/>
          <ac:spMkLst>
            <pc:docMk/>
            <pc:sldMk cId="3051709695" sldId="341"/>
            <ac:spMk id="2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6:32:33.253" v="1938" actId="1076"/>
          <ac:spMkLst>
            <pc:docMk/>
            <pc:sldMk cId="3051709695" sldId="341"/>
            <ac:spMk id="7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5:25:46.210" v="1805" actId="1076"/>
          <ac:spMkLst>
            <pc:docMk/>
            <pc:sldMk cId="3051709695" sldId="341"/>
            <ac:spMk id="12" creationId="{00000000-0000-0000-0000-000000000000}"/>
          </ac:spMkLst>
        </pc:spChg>
        <pc:picChg chg="del">
          <ac:chgData name="Duyên Lương" userId="3a9e482f-ceb4-484a-8eab-f708ff3e9a36" providerId="ADAL" clId="{75048CBB-F846-44C9-B3BE-BEECCFC6A018}" dt="2023-11-09T06:30:18.628" v="1921" actId="478"/>
          <ac:picMkLst>
            <pc:docMk/>
            <pc:sldMk cId="3051709695" sldId="341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75048CBB-F846-44C9-B3BE-BEECCFC6A018}" dt="2023-11-09T06:30:19.609" v="1922"/>
          <ac:picMkLst>
            <pc:docMk/>
            <pc:sldMk cId="3051709695" sldId="341"/>
            <ac:picMk id="6" creationId="{8F10A0D5-4713-0E67-DB45-524E04C28833}"/>
          </ac:picMkLst>
        </pc:picChg>
        <pc:picChg chg="del">
          <ac:chgData name="Duyên Lương" userId="3a9e482f-ceb4-484a-8eab-f708ff3e9a36" providerId="ADAL" clId="{75048CBB-F846-44C9-B3BE-BEECCFC6A018}" dt="2023-11-09T05:24:37.797" v="1791" actId="478"/>
          <ac:picMkLst>
            <pc:docMk/>
            <pc:sldMk cId="3051709695" sldId="341"/>
            <ac:picMk id="1026" creationId="{2A582D33-68F1-8C11-3413-77562011D085}"/>
          </ac:picMkLst>
        </pc:picChg>
        <pc:picChg chg="add mod">
          <ac:chgData name="Duyên Lương" userId="3a9e482f-ceb4-484a-8eab-f708ff3e9a36" providerId="ADAL" clId="{75048CBB-F846-44C9-B3BE-BEECCFC6A018}" dt="2023-11-09T05:25:47.790" v="1806" actId="1076"/>
          <ac:picMkLst>
            <pc:docMk/>
            <pc:sldMk cId="3051709695" sldId="341"/>
            <ac:picMk id="4098" creationId="{A99B0B48-9DBB-BD18-3236-FB4897278D05}"/>
          </ac:picMkLst>
        </pc:picChg>
      </pc:sldChg>
      <pc:sldChg chg="addSp delSp modSp add mod delAnim modAnim">
        <pc:chgData name="Duyên Lương" userId="3a9e482f-ceb4-484a-8eab-f708ff3e9a36" providerId="ADAL" clId="{75048CBB-F846-44C9-B3BE-BEECCFC6A018}" dt="2023-11-09T06:32:49.513" v="1944"/>
        <pc:sldMkLst>
          <pc:docMk/>
          <pc:sldMk cId="1074280438" sldId="342"/>
        </pc:sldMkLst>
        <pc:spChg chg="mod">
          <ac:chgData name="Duyên Lương" userId="3a9e482f-ceb4-484a-8eab-f708ff3e9a36" providerId="ADAL" clId="{75048CBB-F846-44C9-B3BE-BEECCFC6A018}" dt="2023-11-09T05:23:17.531" v="1747"/>
          <ac:spMkLst>
            <pc:docMk/>
            <pc:sldMk cId="1074280438" sldId="342"/>
            <ac:spMk id="2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5:22:59.321" v="1746" actId="20577"/>
          <ac:spMkLst>
            <pc:docMk/>
            <pc:sldMk cId="1074280438" sldId="342"/>
            <ac:spMk id="7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5:26:45.657" v="1822" actId="123"/>
          <ac:spMkLst>
            <pc:docMk/>
            <pc:sldMk cId="1074280438" sldId="342"/>
            <ac:spMk id="12" creationId="{00000000-0000-0000-0000-000000000000}"/>
          </ac:spMkLst>
        </pc:spChg>
        <pc:picChg chg="del">
          <ac:chgData name="Duyên Lương" userId="3a9e482f-ceb4-484a-8eab-f708ff3e9a36" providerId="ADAL" clId="{75048CBB-F846-44C9-B3BE-BEECCFC6A018}" dt="2023-11-09T06:30:23.960" v="1924" actId="478"/>
          <ac:picMkLst>
            <pc:docMk/>
            <pc:sldMk cId="1074280438" sldId="342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75048CBB-F846-44C9-B3BE-BEECCFC6A018}" dt="2023-11-09T06:30:25.039" v="1925"/>
          <ac:picMkLst>
            <pc:docMk/>
            <pc:sldMk cId="1074280438" sldId="342"/>
            <ac:picMk id="6" creationId="{1C88CA06-3260-0561-E09D-3F0B461423D7}"/>
          </ac:picMkLst>
        </pc:picChg>
        <pc:picChg chg="del">
          <ac:chgData name="Duyên Lương" userId="3a9e482f-ceb4-484a-8eab-f708ff3e9a36" providerId="ADAL" clId="{75048CBB-F846-44C9-B3BE-BEECCFC6A018}" dt="2023-11-09T05:24:39.750" v="1792" actId="478"/>
          <ac:picMkLst>
            <pc:docMk/>
            <pc:sldMk cId="1074280438" sldId="342"/>
            <ac:picMk id="1026" creationId="{2A582D33-68F1-8C11-3413-77562011D085}"/>
          </ac:picMkLst>
        </pc:picChg>
        <pc:picChg chg="add del mod">
          <ac:chgData name="Duyên Lương" userId="3a9e482f-ceb4-484a-8eab-f708ff3e9a36" providerId="ADAL" clId="{75048CBB-F846-44C9-B3BE-BEECCFC6A018}" dt="2023-11-09T05:26:50.651" v="1824" actId="478"/>
          <ac:picMkLst>
            <pc:docMk/>
            <pc:sldMk cId="1074280438" sldId="342"/>
            <ac:picMk id="3074" creationId="{523CA0BC-5D82-642A-4B87-83F2EB8A9838}"/>
          </ac:picMkLst>
        </pc:picChg>
        <pc:picChg chg="add mod">
          <ac:chgData name="Duyên Lương" userId="3a9e482f-ceb4-484a-8eab-f708ff3e9a36" providerId="ADAL" clId="{75048CBB-F846-44C9-B3BE-BEECCFC6A018}" dt="2023-11-09T05:27:12.232" v="1831" actId="1076"/>
          <ac:picMkLst>
            <pc:docMk/>
            <pc:sldMk cId="1074280438" sldId="342"/>
            <ac:picMk id="3076" creationId="{D9556600-6FD5-E827-9934-CCEAFBEEC824}"/>
          </ac:picMkLst>
        </pc:picChg>
      </pc:sldChg>
      <pc:sldChg chg="addSp delSp modSp add mod delAnim modAnim">
        <pc:chgData name="Duyên Lương" userId="3a9e482f-ceb4-484a-8eab-f708ff3e9a36" providerId="ADAL" clId="{75048CBB-F846-44C9-B3BE-BEECCFC6A018}" dt="2023-11-09T06:33:10.313" v="1950"/>
        <pc:sldMkLst>
          <pc:docMk/>
          <pc:sldMk cId="699092861" sldId="343"/>
        </pc:sldMkLst>
        <pc:spChg chg="mod">
          <ac:chgData name="Duyên Lương" userId="3a9e482f-ceb4-484a-8eab-f708ff3e9a36" providerId="ADAL" clId="{75048CBB-F846-44C9-B3BE-BEECCFC6A018}" dt="2023-11-09T05:24:20.786" v="1785"/>
          <ac:spMkLst>
            <pc:docMk/>
            <pc:sldMk cId="699092861" sldId="343"/>
            <ac:spMk id="2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5:24:14.828" v="1784" actId="1076"/>
          <ac:spMkLst>
            <pc:docMk/>
            <pc:sldMk cId="699092861" sldId="343"/>
            <ac:spMk id="7" creationId="{00000000-0000-0000-0000-000000000000}"/>
          </ac:spMkLst>
        </pc:spChg>
        <pc:spChg chg="mod">
          <ac:chgData name="Duyên Lương" userId="3a9e482f-ceb4-484a-8eab-f708ff3e9a36" providerId="ADAL" clId="{75048CBB-F846-44C9-B3BE-BEECCFC6A018}" dt="2023-11-09T05:33:06.171" v="1913" actId="123"/>
          <ac:spMkLst>
            <pc:docMk/>
            <pc:sldMk cId="699092861" sldId="343"/>
            <ac:spMk id="12" creationId="{00000000-0000-0000-0000-000000000000}"/>
          </ac:spMkLst>
        </pc:spChg>
        <pc:picChg chg="del">
          <ac:chgData name="Duyên Lương" userId="3a9e482f-ceb4-484a-8eab-f708ff3e9a36" providerId="ADAL" clId="{75048CBB-F846-44C9-B3BE-BEECCFC6A018}" dt="2023-11-09T06:30:40.674" v="1930" actId="478"/>
          <ac:picMkLst>
            <pc:docMk/>
            <pc:sldMk cId="699092861" sldId="343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75048CBB-F846-44C9-B3BE-BEECCFC6A018}" dt="2023-11-09T06:30:41.626" v="1931"/>
          <ac:picMkLst>
            <pc:docMk/>
            <pc:sldMk cId="699092861" sldId="343"/>
            <ac:picMk id="6" creationId="{4C30879F-7647-7391-A9A4-716D4CB42E65}"/>
          </ac:picMkLst>
        </pc:picChg>
        <pc:picChg chg="del">
          <ac:chgData name="Duyên Lương" userId="3a9e482f-ceb4-484a-8eab-f708ff3e9a36" providerId="ADAL" clId="{75048CBB-F846-44C9-B3BE-BEECCFC6A018}" dt="2023-11-09T05:24:44.427" v="1794" actId="478"/>
          <ac:picMkLst>
            <pc:docMk/>
            <pc:sldMk cId="699092861" sldId="343"/>
            <ac:picMk id="1026" creationId="{2A582D33-68F1-8C11-3413-77562011D085}"/>
          </ac:picMkLst>
        </pc:picChg>
        <pc:picChg chg="add del">
          <ac:chgData name="Duyên Lương" userId="3a9e482f-ceb4-484a-8eab-f708ff3e9a36" providerId="ADAL" clId="{75048CBB-F846-44C9-B3BE-BEECCFC6A018}" dt="2023-11-09T05:32:36.633" v="1902" actId="478"/>
          <ac:picMkLst>
            <pc:docMk/>
            <pc:sldMk cId="699092861" sldId="343"/>
            <ac:picMk id="2050" creationId="{4858B7A0-153C-2B2B-D4F3-89F49865031C}"/>
          </ac:picMkLst>
        </pc:picChg>
        <pc:picChg chg="add mod">
          <ac:chgData name="Duyên Lương" userId="3a9e482f-ceb4-484a-8eab-f708ff3e9a36" providerId="ADAL" clId="{75048CBB-F846-44C9-B3BE-BEECCFC6A018}" dt="2023-11-09T05:32:54.599" v="1906" actId="1076"/>
          <ac:picMkLst>
            <pc:docMk/>
            <pc:sldMk cId="699092861" sldId="343"/>
            <ac:picMk id="2052" creationId="{408F8423-BF7F-D139-9483-70BAA2BE277C}"/>
          </ac:picMkLst>
        </pc:picChg>
      </pc:sldChg>
      <pc:sldChg chg="addSp delSp modSp mod modAnim">
        <pc:chgData name="Duyên Lương" userId="3a9e482f-ceb4-484a-8eab-f708ff3e9a36" providerId="ADAL" clId="{75048CBB-F846-44C9-B3BE-BEECCFC6A018}" dt="2023-11-09T09:05:27.846" v="4482"/>
        <pc:sldMkLst>
          <pc:docMk/>
          <pc:sldMk cId="1476976624" sldId="344"/>
        </pc:sldMkLst>
        <pc:spChg chg="mod">
          <ac:chgData name="Duyên Lương" userId="3a9e482f-ceb4-484a-8eab-f708ff3e9a36" providerId="ADAL" clId="{75048CBB-F846-44C9-B3BE-BEECCFC6A018}" dt="2023-11-09T07:14:10.105" v="3904" actId="1076"/>
          <ac:spMkLst>
            <pc:docMk/>
            <pc:sldMk cId="1476976624" sldId="344"/>
            <ac:spMk id="4" creationId="{4A7BFE80-4B77-698E-BE4F-34EAF1232090}"/>
          </ac:spMkLst>
        </pc:spChg>
        <pc:spChg chg="del">
          <ac:chgData name="Duyên Lương" userId="3a9e482f-ceb4-484a-8eab-f708ff3e9a36" providerId="ADAL" clId="{75048CBB-F846-44C9-B3BE-BEECCFC6A018}" dt="2023-11-09T07:11:54.323" v="3888" actId="478"/>
          <ac:spMkLst>
            <pc:docMk/>
            <pc:sldMk cId="1476976624" sldId="344"/>
            <ac:spMk id="14" creationId="{648E5307-9E8B-11A0-8DD9-F8C0224C1561}"/>
          </ac:spMkLst>
        </pc:spChg>
        <pc:spChg chg="del">
          <ac:chgData name="Duyên Lương" userId="3a9e482f-ceb4-484a-8eab-f708ff3e9a36" providerId="ADAL" clId="{75048CBB-F846-44C9-B3BE-BEECCFC6A018}" dt="2023-11-09T07:11:55.025" v="3889" actId="478"/>
          <ac:spMkLst>
            <pc:docMk/>
            <pc:sldMk cId="1476976624" sldId="344"/>
            <ac:spMk id="15" creationId="{9F019BC7-AF85-4EAC-270E-D0AA7270D655}"/>
          </ac:spMkLst>
        </pc:spChg>
        <pc:spChg chg="del">
          <ac:chgData name="Duyên Lương" userId="3a9e482f-ceb4-484a-8eab-f708ff3e9a36" providerId="ADAL" clId="{75048CBB-F846-44C9-B3BE-BEECCFC6A018}" dt="2023-11-09T07:12:02.257" v="3894" actId="478"/>
          <ac:spMkLst>
            <pc:docMk/>
            <pc:sldMk cId="1476976624" sldId="344"/>
            <ac:spMk id="20" creationId="{E24C8E5B-42DE-4A1E-590D-DC4285F7F2C2}"/>
          </ac:spMkLst>
        </pc:spChg>
        <pc:spChg chg="del">
          <ac:chgData name="Duyên Lương" userId="3a9e482f-ceb4-484a-8eab-f708ff3e9a36" providerId="ADAL" clId="{75048CBB-F846-44C9-B3BE-BEECCFC6A018}" dt="2023-11-09T07:12:01.324" v="3893" actId="478"/>
          <ac:spMkLst>
            <pc:docMk/>
            <pc:sldMk cId="1476976624" sldId="344"/>
            <ac:spMk id="21" creationId="{C968884E-0254-B0C3-D3ED-A99F18FCA38C}"/>
          </ac:spMkLst>
        </pc:spChg>
        <pc:spChg chg="del">
          <ac:chgData name="Duyên Lương" userId="3a9e482f-ceb4-484a-8eab-f708ff3e9a36" providerId="ADAL" clId="{75048CBB-F846-44C9-B3BE-BEECCFC6A018}" dt="2023-11-09T07:12:03.161" v="3895" actId="478"/>
          <ac:spMkLst>
            <pc:docMk/>
            <pc:sldMk cId="1476976624" sldId="344"/>
            <ac:spMk id="22" creationId="{604CAB3F-072C-419F-921A-5A01B11947F8}"/>
          </ac:spMkLst>
        </pc:spChg>
        <pc:spChg chg="del">
          <ac:chgData name="Duyên Lương" userId="3a9e482f-ceb4-484a-8eab-f708ff3e9a36" providerId="ADAL" clId="{75048CBB-F846-44C9-B3BE-BEECCFC6A018}" dt="2023-11-09T07:12:04.019" v="3896" actId="478"/>
          <ac:spMkLst>
            <pc:docMk/>
            <pc:sldMk cId="1476976624" sldId="344"/>
            <ac:spMk id="23" creationId="{8FC23F24-3C0B-4B76-8A62-A76D67FC2E30}"/>
          </ac:spMkLst>
        </pc:spChg>
        <pc:picChg chg="add mod">
          <ac:chgData name="Duyên Lương" userId="3a9e482f-ceb4-484a-8eab-f708ff3e9a36" providerId="ADAL" clId="{75048CBB-F846-44C9-B3BE-BEECCFC6A018}" dt="2023-11-09T07:13:52.097" v="3902" actId="1076"/>
          <ac:picMkLst>
            <pc:docMk/>
            <pc:sldMk cId="1476976624" sldId="344"/>
            <ac:picMk id="9" creationId="{CF2D0D1B-D67F-7AC1-F79F-328ECE6A44A5}"/>
          </ac:picMkLst>
        </pc:picChg>
        <pc:cxnChg chg="del">
          <ac:chgData name="Duyên Lương" userId="3a9e482f-ceb4-484a-8eab-f708ff3e9a36" providerId="ADAL" clId="{75048CBB-F846-44C9-B3BE-BEECCFC6A018}" dt="2023-11-09T07:11:57.302" v="3891" actId="478"/>
          <ac:cxnSpMkLst>
            <pc:docMk/>
            <pc:sldMk cId="1476976624" sldId="344"/>
            <ac:cxnSpMk id="38" creationId="{99219EBB-36BA-56C7-D63B-16D674102E0C}"/>
          </ac:cxnSpMkLst>
        </pc:cxnChg>
        <pc:cxnChg chg="del">
          <ac:chgData name="Duyên Lương" userId="3a9e482f-ceb4-484a-8eab-f708ff3e9a36" providerId="ADAL" clId="{75048CBB-F846-44C9-B3BE-BEECCFC6A018}" dt="2023-11-09T07:11:56.225" v="3890" actId="478"/>
          <ac:cxnSpMkLst>
            <pc:docMk/>
            <pc:sldMk cId="1476976624" sldId="344"/>
            <ac:cxnSpMk id="39" creationId="{7F01A857-A4C6-2E34-8707-4D3F5EDA9EC7}"/>
          </ac:cxnSpMkLst>
        </pc:cxnChg>
        <pc:cxnChg chg="del">
          <ac:chgData name="Duyên Lương" userId="3a9e482f-ceb4-484a-8eab-f708ff3e9a36" providerId="ADAL" clId="{75048CBB-F846-44C9-B3BE-BEECCFC6A018}" dt="2023-11-09T07:11:58.686" v="3892" actId="478"/>
          <ac:cxnSpMkLst>
            <pc:docMk/>
            <pc:sldMk cId="1476976624" sldId="344"/>
            <ac:cxnSpMk id="40" creationId="{043D9713-C92E-0BA1-4622-1EBBAEA86250}"/>
          </ac:cxnSpMkLst>
        </pc:cxnChg>
        <pc:cxnChg chg="del">
          <ac:chgData name="Duyên Lương" userId="3a9e482f-ceb4-484a-8eab-f708ff3e9a36" providerId="ADAL" clId="{75048CBB-F846-44C9-B3BE-BEECCFC6A018}" dt="2023-11-09T07:11:58.686" v="3892" actId="478"/>
          <ac:cxnSpMkLst>
            <pc:docMk/>
            <pc:sldMk cId="1476976624" sldId="344"/>
            <ac:cxnSpMk id="41" creationId="{84108ABD-8363-8A8F-6F9C-022627487310}"/>
          </ac:cxnSpMkLst>
        </pc:cxnChg>
      </pc:sldChg>
      <pc:sldChg chg="addSp delSp modSp add mod modAnim">
        <pc:chgData name="Duyên Lương" userId="3a9e482f-ceb4-484a-8eab-f708ff3e9a36" providerId="ADAL" clId="{75048CBB-F846-44C9-B3BE-BEECCFC6A018}" dt="2023-11-09T09:06:08.119" v="4486"/>
        <pc:sldMkLst>
          <pc:docMk/>
          <pc:sldMk cId="2723475309" sldId="345"/>
        </pc:sldMkLst>
        <pc:spChg chg="mod">
          <ac:chgData name="Duyên Lương" userId="3a9e482f-ceb4-484a-8eab-f708ff3e9a36" providerId="ADAL" clId="{75048CBB-F846-44C9-B3BE-BEECCFC6A018}" dt="2023-11-09T07:29:33.959" v="3988" actId="1076"/>
          <ac:spMkLst>
            <pc:docMk/>
            <pc:sldMk cId="2723475309" sldId="345"/>
            <ac:spMk id="4" creationId="{4A7BFE80-4B77-698E-BE4F-34EAF1232090}"/>
          </ac:spMkLst>
        </pc:spChg>
        <pc:spChg chg="del">
          <ac:chgData name="Duyên Lương" userId="3a9e482f-ceb4-484a-8eab-f708ff3e9a36" providerId="ADAL" clId="{75048CBB-F846-44C9-B3BE-BEECCFC6A018}" dt="2023-11-09T07:25:07.893" v="3919" actId="478"/>
          <ac:spMkLst>
            <pc:docMk/>
            <pc:sldMk cId="2723475309" sldId="345"/>
            <ac:spMk id="8" creationId="{7830B66F-D049-2074-66AE-F2059ED0A5CA}"/>
          </ac:spMkLst>
        </pc:spChg>
        <pc:spChg chg="del">
          <ac:chgData name="Duyên Lương" userId="3a9e482f-ceb4-484a-8eab-f708ff3e9a36" providerId="ADAL" clId="{75048CBB-F846-44C9-B3BE-BEECCFC6A018}" dt="2023-11-09T07:25:07.178" v="3918" actId="478"/>
          <ac:spMkLst>
            <pc:docMk/>
            <pc:sldMk cId="2723475309" sldId="345"/>
            <ac:spMk id="10" creationId="{A08F9FBD-E545-30F0-1208-A132EA7C5BBF}"/>
          </ac:spMkLst>
        </pc:spChg>
        <pc:spChg chg="del">
          <ac:chgData name="Duyên Lương" userId="3a9e482f-ceb4-484a-8eab-f708ff3e9a36" providerId="ADAL" clId="{75048CBB-F846-44C9-B3BE-BEECCFC6A018}" dt="2023-11-09T07:25:02.045" v="3912" actId="478"/>
          <ac:spMkLst>
            <pc:docMk/>
            <pc:sldMk cId="2723475309" sldId="345"/>
            <ac:spMk id="11" creationId="{77010614-C718-CE9F-E2CE-F4B627C1ED69}"/>
          </ac:spMkLst>
        </pc:spChg>
        <pc:spChg chg="del">
          <ac:chgData name="Duyên Lương" userId="3a9e482f-ceb4-484a-8eab-f708ff3e9a36" providerId="ADAL" clId="{75048CBB-F846-44C9-B3BE-BEECCFC6A018}" dt="2023-11-09T07:25:08.297" v="3920" actId="478"/>
          <ac:spMkLst>
            <pc:docMk/>
            <pc:sldMk cId="2723475309" sldId="345"/>
            <ac:spMk id="12" creationId="{B4E2617B-F01F-B5B5-D4BF-7963D4D97D65}"/>
          </ac:spMkLst>
        </pc:spChg>
        <pc:spChg chg="del">
          <ac:chgData name="Duyên Lương" userId="3a9e482f-ceb4-484a-8eab-f708ff3e9a36" providerId="ADAL" clId="{75048CBB-F846-44C9-B3BE-BEECCFC6A018}" dt="2023-11-09T07:25:08.712" v="3921" actId="478"/>
          <ac:spMkLst>
            <pc:docMk/>
            <pc:sldMk cId="2723475309" sldId="345"/>
            <ac:spMk id="13" creationId="{FFA33323-3599-0E28-7325-69A153DC968F}"/>
          </ac:spMkLst>
        </pc:spChg>
        <pc:spChg chg="mod">
          <ac:chgData name="Duyên Lương" userId="3a9e482f-ceb4-484a-8eab-f708ff3e9a36" providerId="ADAL" clId="{75048CBB-F846-44C9-B3BE-BEECCFC6A018}" dt="2023-11-09T07:25:40.741" v="3930" actId="1076"/>
          <ac:spMkLst>
            <pc:docMk/>
            <pc:sldMk cId="2723475309" sldId="345"/>
            <ac:spMk id="14" creationId="{648E5307-9E8B-11A0-8DD9-F8C0224C1561}"/>
          </ac:spMkLst>
        </pc:spChg>
        <pc:spChg chg="del">
          <ac:chgData name="Duyên Lương" userId="3a9e482f-ceb4-484a-8eab-f708ff3e9a36" providerId="ADAL" clId="{75048CBB-F846-44C9-B3BE-BEECCFC6A018}" dt="2023-11-09T07:25:44.028" v="3932" actId="478"/>
          <ac:spMkLst>
            <pc:docMk/>
            <pc:sldMk cId="2723475309" sldId="345"/>
            <ac:spMk id="15" creationId="{9F019BC7-AF85-4EAC-270E-D0AA7270D655}"/>
          </ac:spMkLst>
        </pc:spChg>
        <pc:spChg chg="del">
          <ac:chgData name="Duyên Lương" userId="3a9e482f-ceb4-484a-8eab-f708ff3e9a36" providerId="ADAL" clId="{75048CBB-F846-44C9-B3BE-BEECCFC6A018}" dt="2023-11-09T07:25:06.385" v="3917" actId="478"/>
          <ac:spMkLst>
            <pc:docMk/>
            <pc:sldMk cId="2723475309" sldId="345"/>
            <ac:spMk id="16" creationId="{8345A156-042E-4F3E-1E0C-B93EF415EE4C}"/>
          </ac:spMkLst>
        </pc:spChg>
        <pc:spChg chg="del">
          <ac:chgData name="Duyên Lương" userId="3a9e482f-ceb4-484a-8eab-f708ff3e9a36" providerId="ADAL" clId="{75048CBB-F846-44C9-B3BE-BEECCFC6A018}" dt="2023-11-09T07:25:05.668" v="3916" actId="478"/>
          <ac:spMkLst>
            <pc:docMk/>
            <pc:sldMk cId="2723475309" sldId="345"/>
            <ac:spMk id="17" creationId="{60391B8D-A35D-CAEA-1F2B-02759A304774}"/>
          </ac:spMkLst>
        </pc:spChg>
        <pc:spChg chg="del mod">
          <ac:chgData name="Duyên Lương" userId="3a9e482f-ceb4-484a-8eab-f708ff3e9a36" providerId="ADAL" clId="{75048CBB-F846-44C9-B3BE-BEECCFC6A018}" dt="2023-11-09T07:25:03.903" v="3914" actId="478"/>
          <ac:spMkLst>
            <pc:docMk/>
            <pc:sldMk cId="2723475309" sldId="345"/>
            <ac:spMk id="18" creationId="{8F728214-6CC2-39EB-DD1E-94DDE3CB9097}"/>
          </ac:spMkLst>
        </pc:spChg>
        <pc:spChg chg="del">
          <ac:chgData name="Duyên Lương" userId="3a9e482f-ceb4-484a-8eab-f708ff3e9a36" providerId="ADAL" clId="{75048CBB-F846-44C9-B3BE-BEECCFC6A018}" dt="2023-11-09T07:25:04.772" v="3915" actId="478"/>
          <ac:spMkLst>
            <pc:docMk/>
            <pc:sldMk cId="2723475309" sldId="345"/>
            <ac:spMk id="19" creationId="{E01A7DB0-FF65-3371-24AF-31C498D2500F}"/>
          </ac:spMkLst>
        </pc:spChg>
        <pc:spChg chg="mod">
          <ac:chgData name="Duyên Lương" userId="3a9e482f-ceb4-484a-8eab-f708ff3e9a36" providerId="ADAL" clId="{75048CBB-F846-44C9-B3BE-BEECCFC6A018}" dt="2023-11-09T07:25:40.741" v="3930" actId="1076"/>
          <ac:spMkLst>
            <pc:docMk/>
            <pc:sldMk cId="2723475309" sldId="345"/>
            <ac:spMk id="20" creationId="{E24C8E5B-42DE-4A1E-590D-DC4285F7F2C2}"/>
          </ac:spMkLst>
        </pc:spChg>
        <pc:spChg chg="mod">
          <ac:chgData name="Duyên Lương" userId="3a9e482f-ceb4-484a-8eab-f708ff3e9a36" providerId="ADAL" clId="{75048CBB-F846-44C9-B3BE-BEECCFC6A018}" dt="2023-11-09T07:25:40.741" v="3930" actId="1076"/>
          <ac:spMkLst>
            <pc:docMk/>
            <pc:sldMk cId="2723475309" sldId="345"/>
            <ac:spMk id="21" creationId="{C968884E-0254-B0C3-D3ED-A99F18FCA38C}"/>
          </ac:spMkLst>
        </pc:spChg>
        <pc:spChg chg="del">
          <ac:chgData name="Duyên Lương" userId="3a9e482f-ceb4-484a-8eab-f708ff3e9a36" providerId="ADAL" clId="{75048CBB-F846-44C9-B3BE-BEECCFC6A018}" dt="2023-11-09T07:25:45.193" v="3933" actId="478"/>
          <ac:spMkLst>
            <pc:docMk/>
            <pc:sldMk cId="2723475309" sldId="345"/>
            <ac:spMk id="22" creationId="{604CAB3F-072C-419F-921A-5A01B11947F8}"/>
          </ac:spMkLst>
        </pc:spChg>
        <pc:spChg chg="del">
          <ac:chgData name="Duyên Lương" userId="3a9e482f-ceb4-484a-8eab-f708ff3e9a36" providerId="ADAL" clId="{75048CBB-F846-44C9-B3BE-BEECCFC6A018}" dt="2023-11-09T07:25:46.101" v="3934" actId="478"/>
          <ac:spMkLst>
            <pc:docMk/>
            <pc:sldMk cId="2723475309" sldId="345"/>
            <ac:spMk id="23" creationId="{8FC23F24-3C0B-4B76-8A62-A76D67FC2E30}"/>
          </ac:spMkLst>
        </pc:spChg>
        <pc:picChg chg="add mod">
          <ac:chgData name="Duyên Lương" userId="3a9e482f-ceb4-484a-8eab-f708ff3e9a36" providerId="ADAL" clId="{75048CBB-F846-44C9-B3BE-BEECCFC6A018}" dt="2023-11-09T07:26:15.651" v="3942" actId="1076"/>
          <ac:picMkLst>
            <pc:docMk/>
            <pc:sldMk cId="2723475309" sldId="345"/>
            <ac:picMk id="9" creationId="{89DAF711-4FB8-28AD-4012-11D83B5CF4B7}"/>
          </ac:picMkLst>
        </pc:picChg>
        <pc:cxnChg chg="del mod">
          <ac:chgData name="Duyên Lương" userId="3a9e482f-ceb4-484a-8eab-f708ff3e9a36" providerId="ADAL" clId="{75048CBB-F846-44C9-B3BE-BEECCFC6A018}" dt="2023-11-09T07:25:02.045" v="3912" actId="478"/>
          <ac:cxnSpMkLst>
            <pc:docMk/>
            <pc:sldMk cId="2723475309" sldId="345"/>
            <ac:cxnSpMk id="28" creationId="{A8F94273-319D-156B-FB70-61026CFD7CB2}"/>
          </ac:cxnSpMkLst>
        </pc:cxnChg>
        <pc:cxnChg chg="del mod">
          <ac:chgData name="Duyên Lương" userId="3a9e482f-ceb4-484a-8eab-f708ff3e9a36" providerId="ADAL" clId="{75048CBB-F846-44C9-B3BE-BEECCFC6A018}" dt="2023-11-09T07:25:02.045" v="3912" actId="478"/>
          <ac:cxnSpMkLst>
            <pc:docMk/>
            <pc:sldMk cId="2723475309" sldId="345"/>
            <ac:cxnSpMk id="30" creationId="{E15C4396-6CAD-5DF4-E526-386E7C32AEEC}"/>
          </ac:cxnSpMkLst>
        </pc:cxnChg>
        <pc:cxnChg chg="del">
          <ac:chgData name="Duyên Lương" userId="3a9e482f-ceb4-484a-8eab-f708ff3e9a36" providerId="ADAL" clId="{75048CBB-F846-44C9-B3BE-BEECCFC6A018}" dt="2023-11-09T07:25:02.045" v="3912" actId="478"/>
          <ac:cxnSpMkLst>
            <pc:docMk/>
            <pc:sldMk cId="2723475309" sldId="345"/>
            <ac:cxnSpMk id="34" creationId="{9A82AE83-1E5D-899A-8BCA-656B73D581C0}"/>
          </ac:cxnSpMkLst>
        </pc:cxnChg>
        <pc:cxnChg chg="del">
          <ac:chgData name="Duyên Lương" userId="3a9e482f-ceb4-484a-8eab-f708ff3e9a36" providerId="ADAL" clId="{75048CBB-F846-44C9-B3BE-BEECCFC6A018}" dt="2023-11-09T07:25:02.045" v="3912" actId="478"/>
          <ac:cxnSpMkLst>
            <pc:docMk/>
            <pc:sldMk cId="2723475309" sldId="345"/>
            <ac:cxnSpMk id="35" creationId="{ACCBB95C-E766-8E25-898A-0025100BB9DA}"/>
          </ac:cxnSpMkLst>
        </pc:cxnChg>
        <pc:cxnChg chg="del">
          <ac:chgData name="Duyên Lương" userId="3a9e482f-ceb4-484a-8eab-f708ff3e9a36" providerId="ADAL" clId="{75048CBB-F846-44C9-B3BE-BEECCFC6A018}" dt="2023-11-09T07:25:02.045" v="3912" actId="478"/>
          <ac:cxnSpMkLst>
            <pc:docMk/>
            <pc:sldMk cId="2723475309" sldId="345"/>
            <ac:cxnSpMk id="36" creationId="{3D6C453C-D0BB-684B-DA59-B09F9BA2ABCD}"/>
          </ac:cxnSpMkLst>
        </pc:cxnChg>
        <pc:cxnChg chg="del">
          <ac:chgData name="Duyên Lương" userId="3a9e482f-ceb4-484a-8eab-f708ff3e9a36" providerId="ADAL" clId="{75048CBB-F846-44C9-B3BE-BEECCFC6A018}" dt="2023-11-09T07:25:02.045" v="3912" actId="478"/>
          <ac:cxnSpMkLst>
            <pc:docMk/>
            <pc:sldMk cId="2723475309" sldId="345"/>
            <ac:cxnSpMk id="37" creationId="{01A5B149-25BA-E229-3678-6DCC4808C4CD}"/>
          </ac:cxnSpMkLst>
        </pc:cxnChg>
        <pc:cxnChg chg="mod">
          <ac:chgData name="Duyên Lương" userId="3a9e482f-ceb4-484a-8eab-f708ff3e9a36" providerId="ADAL" clId="{75048CBB-F846-44C9-B3BE-BEECCFC6A018}" dt="2023-11-09T07:25:40.741" v="3930" actId="1076"/>
          <ac:cxnSpMkLst>
            <pc:docMk/>
            <pc:sldMk cId="2723475309" sldId="345"/>
            <ac:cxnSpMk id="38" creationId="{99219EBB-36BA-56C7-D63B-16D674102E0C}"/>
          </ac:cxnSpMkLst>
        </pc:cxnChg>
        <pc:cxnChg chg="mod">
          <ac:chgData name="Duyên Lương" userId="3a9e482f-ceb4-484a-8eab-f708ff3e9a36" providerId="ADAL" clId="{75048CBB-F846-44C9-B3BE-BEECCFC6A018}" dt="2023-11-09T07:25:40.741" v="3930" actId="1076"/>
          <ac:cxnSpMkLst>
            <pc:docMk/>
            <pc:sldMk cId="2723475309" sldId="345"/>
            <ac:cxnSpMk id="39" creationId="{7F01A857-A4C6-2E34-8707-4D3F5EDA9EC7}"/>
          </ac:cxnSpMkLst>
        </pc:cxnChg>
        <pc:cxnChg chg="del mod">
          <ac:chgData name="Duyên Lương" userId="3a9e482f-ceb4-484a-8eab-f708ff3e9a36" providerId="ADAL" clId="{75048CBB-F846-44C9-B3BE-BEECCFC6A018}" dt="2023-11-09T07:25:46.770" v="3936" actId="478"/>
          <ac:cxnSpMkLst>
            <pc:docMk/>
            <pc:sldMk cId="2723475309" sldId="345"/>
            <ac:cxnSpMk id="40" creationId="{043D9713-C92E-0BA1-4622-1EBBAEA86250}"/>
          </ac:cxnSpMkLst>
        </pc:cxnChg>
        <pc:cxnChg chg="del">
          <ac:chgData name="Duyên Lương" userId="3a9e482f-ceb4-484a-8eab-f708ff3e9a36" providerId="ADAL" clId="{75048CBB-F846-44C9-B3BE-BEECCFC6A018}" dt="2023-11-09T07:25:47.229" v="3937" actId="478"/>
          <ac:cxnSpMkLst>
            <pc:docMk/>
            <pc:sldMk cId="2723475309" sldId="345"/>
            <ac:cxnSpMk id="41" creationId="{84108ABD-8363-8A8F-6F9C-022627487310}"/>
          </ac:cxnSpMkLst>
        </pc:cxnChg>
      </pc:sldChg>
      <pc:sldChg chg="addSp delSp modSp mod modAnim">
        <pc:chgData name="Duyên Lương" userId="3a9e482f-ceb4-484a-8eab-f708ff3e9a36" providerId="ADAL" clId="{75048CBB-F846-44C9-B3BE-BEECCFC6A018}" dt="2023-11-09T07:29:04.557" v="3984" actId="1076"/>
        <pc:sldMkLst>
          <pc:docMk/>
          <pc:sldMk cId="1217720457" sldId="346"/>
        </pc:sldMkLst>
        <pc:spChg chg="mod">
          <ac:chgData name="Duyên Lương" userId="3a9e482f-ceb4-484a-8eab-f708ff3e9a36" providerId="ADAL" clId="{75048CBB-F846-44C9-B3BE-BEECCFC6A018}" dt="2023-11-09T07:29:04.557" v="3984" actId="1076"/>
          <ac:spMkLst>
            <pc:docMk/>
            <pc:sldMk cId="1217720457" sldId="346"/>
            <ac:spMk id="4" creationId="{4A7BFE80-4B77-698E-BE4F-34EAF1232090}"/>
          </ac:spMkLst>
        </pc:spChg>
        <pc:spChg chg="del">
          <ac:chgData name="Duyên Lương" userId="3a9e482f-ceb4-484a-8eab-f708ff3e9a36" providerId="ADAL" clId="{75048CBB-F846-44C9-B3BE-BEECCFC6A018}" dt="2023-11-09T07:27:12.027" v="3943" actId="478"/>
          <ac:spMkLst>
            <pc:docMk/>
            <pc:sldMk cId="1217720457" sldId="346"/>
            <ac:spMk id="8" creationId="{7830B66F-D049-2074-66AE-F2059ED0A5CA}"/>
          </ac:spMkLst>
        </pc:spChg>
        <pc:spChg chg="del mod">
          <ac:chgData name="Duyên Lương" userId="3a9e482f-ceb4-484a-8eab-f708ff3e9a36" providerId="ADAL" clId="{75048CBB-F846-44C9-B3BE-BEECCFC6A018}" dt="2023-11-09T07:27:29.639" v="3962" actId="478"/>
          <ac:spMkLst>
            <pc:docMk/>
            <pc:sldMk cId="1217720457" sldId="346"/>
            <ac:spMk id="10" creationId="{A08F9FBD-E545-30F0-1208-A132EA7C5BBF}"/>
          </ac:spMkLst>
        </pc:spChg>
        <pc:spChg chg="del">
          <ac:chgData name="Duyên Lương" userId="3a9e482f-ceb4-484a-8eab-f708ff3e9a36" providerId="ADAL" clId="{75048CBB-F846-44C9-B3BE-BEECCFC6A018}" dt="2023-11-09T07:27:28.318" v="3961" actId="478"/>
          <ac:spMkLst>
            <pc:docMk/>
            <pc:sldMk cId="1217720457" sldId="346"/>
            <ac:spMk id="11" creationId="{77010614-C718-CE9F-E2CE-F4B627C1ED69}"/>
          </ac:spMkLst>
        </pc:spChg>
        <pc:spChg chg="del">
          <ac:chgData name="Duyên Lương" userId="3a9e482f-ceb4-484a-8eab-f708ff3e9a36" providerId="ADAL" clId="{75048CBB-F846-44C9-B3BE-BEECCFC6A018}" dt="2023-11-09T07:27:12.436" v="3944" actId="478"/>
          <ac:spMkLst>
            <pc:docMk/>
            <pc:sldMk cId="1217720457" sldId="346"/>
            <ac:spMk id="12" creationId="{B4E2617B-F01F-B5B5-D4BF-7963D4D97D65}"/>
          </ac:spMkLst>
        </pc:spChg>
        <pc:spChg chg="del">
          <ac:chgData name="Duyên Lương" userId="3a9e482f-ceb4-484a-8eab-f708ff3e9a36" providerId="ADAL" clId="{75048CBB-F846-44C9-B3BE-BEECCFC6A018}" dt="2023-11-09T07:27:12.941" v="3945" actId="478"/>
          <ac:spMkLst>
            <pc:docMk/>
            <pc:sldMk cId="1217720457" sldId="346"/>
            <ac:spMk id="13" creationId="{FFA33323-3599-0E28-7325-69A153DC968F}"/>
          </ac:spMkLst>
        </pc:spChg>
        <pc:spChg chg="del">
          <ac:chgData name="Duyên Lương" userId="3a9e482f-ceb4-484a-8eab-f708ff3e9a36" providerId="ADAL" clId="{75048CBB-F846-44C9-B3BE-BEECCFC6A018}" dt="2023-11-09T07:27:14.761" v="3946" actId="478"/>
          <ac:spMkLst>
            <pc:docMk/>
            <pc:sldMk cId="1217720457" sldId="346"/>
            <ac:spMk id="14" creationId="{648E5307-9E8B-11A0-8DD9-F8C0224C1561}"/>
          </ac:spMkLst>
        </pc:spChg>
        <pc:spChg chg="mod">
          <ac:chgData name="Duyên Lương" userId="3a9e482f-ceb4-484a-8eab-f708ff3e9a36" providerId="ADAL" clId="{75048CBB-F846-44C9-B3BE-BEECCFC6A018}" dt="2023-11-09T07:27:53.106" v="3969" actId="1076"/>
          <ac:spMkLst>
            <pc:docMk/>
            <pc:sldMk cId="1217720457" sldId="346"/>
            <ac:spMk id="15" creationId="{9F019BC7-AF85-4EAC-270E-D0AA7270D655}"/>
          </ac:spMkLst>
        </pc:spChg>
        <pc:spChg chg="del">
          <ac:chgData name="Duyên Lương" userId="3a9e482f-ceb4-484a-8eab-f708ff3e9a36" providerId="ADAL" clId="{75048CBB-F846-44C9-B3BE-BEECCFC6A018}" dt="2023-11-09T07:27:24.761" v="3957" actId="478"/>
          <ac:spMkLst>
            <pc:docMk/>
            <pc:sldMk cId="1217720457" sldId="346"/>
            <ac:spMk id="16" creationId="{8345A156-042E-4F3E-1E0C-B93EF415EE4C}"/>
          </ac:spMkLst>
        </pc:spChg>
        <pc:spChg chg="del">
          <ac:chgData name="Duyên Lương" userId="3a9e482f-ceb4-484a-8eab-f708ff3e9a36" providerId="ADAL" clId="{75048CBB-F846-44C9-B3BE-BEECCFC6A018}" dt="2023-11-09T07:27:23.660" v="3956" actId="478"/>
          <ac:spMkLst>
            <pc:docMk/>
            <pc:sldMk cId="1217720457" sldId="346"/>
            <ac:spMk id="17" creationId="{60391B8D-A35D-CAEA-1F2B-02759A304774}"/>
          </ac:spMkLst>
        </pc:spChg>
        <pc:spChg chg="del mod">
          <ac:chgData name="Duyên Lương" userId="3a9e482f-ceb4-484a-8eab-f708ff3e9a36" providerId="ADAL" clId="{75048CBB-F846-44C9-B3BE-BEECCFC6A018}" dt="2023-11-09T07:27:19.688" v="3952" actId="478"/>
          <ac:spMkLst>
            <pc:docMk/>
            <pc:sldMk cId="1217720457" sldId="346"/>
            <ac:spMk id="18" creationId="{8F728214-6CC2-39EB-DD1E-94DDE3CB9097}"/>
          </ac:spMkLst>
        </pc:spChg>
        <pc:spChg chg="del">
          <ac:chgData name="Duyên Lương" userId="3a9e482f-ceb4-484a-8eab-f708ff3e9a36" providerId="ADAL" clId="{75048CBB-F846-44C9-B3BE-BEECCFC6A018}" dt="2023-11-09T07:27:21.425" v="3953" actId="478"/>
          <ac:spMkLst>
            <pc:docMk/>
            <pc:sldMk cId="1217720457" sldId="346"/>
            <ac:spMk id="19" creationId="{E01A7DB0-FF65-3371-24AF-31C498D2500F}"/>
          </ac:spMkLst>
        </pc:spChg>
        <pc:spChg chg="del">
          <ac:chgData name="Duyên Lương" userId="3a9e482f-ceb4-484a-8eab-f708ff3e9a36" providerId="ADAL" clId="{75048CBB-F846-44C9-B3BE-BEECCFC6A018}" dt="2023-11-09T07:27:17.987" v="3950" actId="478"/>
          <ac:spMkLst>
            <pc:docMk/>
            <pc:sldMk cId="1217720457" sldId="346"/>
            <ac:spMk id="20" creationId="{E24C8E5B-42DE-4A1E-590D-DC4285F7F2C2}"/>
          </ac:spMkLst>
        </pc:spChg>
        <pc:spChg chg="del">
          <ac:chgData name="Duyên Lương" userId="3a9e482f-ceb4-484a-8eab-f708ff3e9a36" providerId="ADAL" clId="{75048CBB-F846-44C9-B3BE-BEECCFC6A018}" dt="2023-11-09T07:27:16.966" v="3949" actId="478"/>
          <ac:spMkLst>
            <pc:docMk/>
            <pc:sldMk cId="1217720457" sldId="346"/>
            <ac:spMk id="21" creationId="{C968884E-0254-B0C3-D3ED-A99F18FCA38C}"/>
          </ac:spMkLst>
        </pc:spChg>
        <pc:spChg chg="mod">
          <ac:chgData name="Duyên Lương" userId="3a9e482f-ceb4-484a-8eab-f708ff3e9a36" providerId="ADAL" clId="{75048CBB-F846-44C9-B3BE-BEECCFC6A018}" dt="2023-11-09T07:27:53.106" v="3969" actId="1076"/>
          <ac:spMkLst>
            <pc:docMk/>
            <pc:sldMk cId="1217720457" sldId="346"/>
            <ac:spMk id="22" creationId="{604CAB3F-072C-419F-921A-5A01B11947F8}"/>
          </ac:spMkLst>
        </pc:spChg>
        <pc:spChg chg="mod">
          <ac:chgData name="Duyên Lương" userId="3a9e482f-ceb4-484a-8eab-f708ff3e9a36" providerId="ADAL" clId="{75048CBB-F846-44C9-B3BE-BEECCFC6A018}" dt="2023-11-09T07:27:53.106" v="3969" actId="1076"/>
          <ac:spMkLst>
            <pc:docMk/>
            <pc:sldMk cId="1217720457" sldId="346"/>
            <ac:spMk id="23" creationId="{8FC23F24-3C0B-4B76-8A62-A76D67FC2E30}"/>
          </ac:spMkLst>
        </pc:spChg>
        <pc:picChg chg="add mod">
          <ac:chgData name="Duyên Lương" userId="3a9e482f-ceb4-484a-8eab-f708ff3e9a36" providerId="ADAL" clId="{75048CBB-F846-44C9-B3BE-BEECCFC6A018}" dt="2023-11-09T07:28:06.453" v="3977" actId="1076"/>
          <ac:picMkLst>
            <pc:docMk/>
            <pc:sldMk cId="1217720457" sldId="346"/>
            <ac:picMk id="24" creationId="{7A58B897-4577-93E6-F49B-7672BFC82FB9}"/>
          </ac:picMkLst>
        </pc:picChg>
        <pc:cxnChg chg="del mod">
          <ac:chgData name="Duyên Lương" userId="3a9e482f-ceb4-484a-8eab-f708ff3e9a36" providerId="ADAL" clId="{75048CBB-F846-44C9-B3BE-BEECCFC6A018}" dt="2023-11-09T07:27:30.873" v="3964" actId="478"/>
          <ac:cxnSpMkLst>
            <pc:docMk/>
            <pc:sldMk cId="1217720457" sldId="346"/>
            <ac:cxnSpMk id="28" creationId="{A8F94273-319D-156B-FB70-61026CFD7CB2}"/>
          </ac:cxnSpMkLst>
        </pc:cxnChg>
        <pc:cxnChg chg="del mod">
          <ac:chgData name="Duyên Lương" userId="3a9e482f-ceb4-484a-8eab-f708ff3e9a36" providerId="ADAL" clId="{75048CBB-F846-44C9-B3BE-BEECCFC6A018}" dt="2023-11-09T07:27:30.354" v="3963" actId="478"/>
          <ac:cxnSpMkLst>
            <pc:docMk/>
            <pc:sldMk cId="1217720457" sldId="346"/>
            <ac:cxnSpMk id="30" creationId="{E15C4396-6CAD-5DF4-E526-386E7C32AEEC}"/>
          </ac:cxnSpMkLst>
        </pc:cxnChg>
        <pc:cxnChg chg="del">
          <ac:chgData name="Duyên Lương" userId="3a9e482f-ceb4-484a-8eab-f708ff3e9a36" providerId="ADAL" clId="{75048CBB-F846-44C9-B3BE-BEECCFC6A018}" dt="2023-11-09T07:27:25.537" v="3958" actId="478"/>
          <ac:cxnSpMkLst>
            <pc:docMk/>
            <pc:sldMk cId="1217720457" sldId="346"/>
            <ac:cxnSpMk id="34" creationId="{9A82AE83-1E5D-899A-8BCA-656B73D581C0}"/>
          </ac:cxnSpMkLst>
        </pc:cxnChg>
        <pc:cxnChg chg="del">
          <ac:chgData name="Duyên Lương" userId="3a9e482f-ceb4-484a-8eab-f708ff3e9a36" providerId="ADAL" clId="{75048CBB-F846-44C9-B3BE-BEECCFC6A018}" dt="2023-11-09T07:27:25.973" v="3959" actId="478"/>
          <ac:cxnSpMkLst>
            <pc:docMk/>
            <pc:sldMk cId="1217720457" sldId="346"/>
            <ac:cxnSpMk id="35" creationId="{ACCBB95C-E766-8E25-898A-0025100BB9DA}"/>
          </ac:cxnSpMkLst>
        </pc:cxnChg>
        <pc:cxnChg chg="del">
          <ac:chgData name="Duyên Lương" userId="3a9e482f-ceb4-484a-8eab-f708ff3e9a36" providerId="ADAL" clId="{75048CBB-F846-44C9-B3BE-BEECCFC6A018}" dt="2023-11-09T07:27:22.148" v="3954" actId="478"/>
          <ac:cxnSpMkLst>
            <pc:docMk/>
            <pc:sldMk cId="1217720457" sldId="346"/>
            <ac:cxnSpMk id="36" creationId="{3D6C453C-D0BB-684B-DA59-B09F9BA2ABCD}"/>
          </ac:cxnSpMkLst>
        </pc:cxnChg>
        <pc:cxnChg chg="del">
          <ac:chgData name="Duyên Lương" userId="3a9e482f-ceb4-484a-8eab-f708ff3e9a36" providerId="ADAL" clId="{75048CBB-F846-44C9-B3BE-BEECCFC6A018}" dt="2023-11-09T07:27:22.542" v="3955" actId="478"/>
          <ac:cxnSpMkLst>
            <pc:docMk/>
            <pc:sldMk cId="1217720457" sldId="346"/>
            <ac:cxnSpMk id="37" creationId="{01A5B149-25BA-E229-3678-6DCC4808C4CD}"/>
          </ac:cxnSpMkLst>
        </pc:cxnChg>
        <pc:cxnChg chg="del">
          <ac:chgData name="Duyên Lương" userId="3a9e482f-ceb4-484a-8eab-f708ff3e9a36" providerId="ADAL" clId="{75048CBB-F846-44C9-B3BE-BEECCFC6A018}" dt="2023-11-09T07:27:15.559" v="3947" actId="478"/>
          <ac:cxnSpMkLst>
            <pc:docMk/>
            <pc:sldMk cId="1217720457" sldId="346"/>
            <ac:cxnSpMk id="38" creationId="{99219EBB-36BA-56C7-D63B-16D674102E0C}"/>
          </ac:cxnSpMkLst>
        </pc:cxnChg>
        <pc:cxnChg chg="del">
          <ac:chgData name="Duyên Lương" userId="3a9e482f-ceb4-484a-8eab-f708ff3e9a36" providerId="ADAL" clId="{75048CBB-F846-44C9-B3BE-BEECCFC6A018}" dt="2023-11-09T07:27:16.043" v="3948" actId="478"/>
          <ac:cxnSpMkLst>
            <pc:docMk/>
            <pc:sldMk cId="1217720457" sldId="346"/>
            <ac:cxnSpMk id="39" creationId="{7F01A857-A4C6-2E34-8707-4D3F5EDA9EC7}"/>
          </ac:cxnSpMkLst>
        </pc:cxnChg>
        <pc:cxnChg chg="mod">
          <ac:chgData name="Duyên Lương" userId="3a9e482f-ceb4-484a-8eab-f708ff3e9a36" providerId="ADAL" clId="{75048CBB-F846-44C9-B3BE-BEECCFC6A018}" dt="2023-11-09T07:27:53.106" v="3969" actId="1076"/>
          <ac:cxnSpMkLst>
            <pc:docMk/>
            <pc:sldMk cId="1217720457" sldId="346"/>
            <ac:cxnSpMk id="40" creationId="{043D9713-C92E-0BA1-4622-1EBBAEA86250}"/>
          </ac:cxnSpMkLst>
        </pc:cxnChg>
        <pc:cxnChg chg="mod">
          <ac:chgData name="Duyên Lương" userId="3a9e482f-ceb4-484a-8eab-f708ff3e9a36" providerId="ADAL" clId="{75048CBB-F846-44C9-B3BE-BEECCFC6A018}" dt="2023-11-09T07:27:53.106" v="3969" actId="1076"/>
          <ac:cxnSpMkLst>
            <pc:docMk/>
            <pc:sldMk cId="1217720457" sldId="346"/>
            <ac:cxnSpMk id="41" creationId="{84108ABD-8363-8A8F-6F9C-022627487310}"/>
          </ac:cxnSpMkLst>
        </pc:cxnChg>
      </pc:sldChg>
      <pc:sldChg chg="delSp modSp mod">
        <pc:chgData name="Duyên Lương" userId="3a9e482f-ceb4-484a-8eab-f708ff3e9a36" providerId="ADAL" clId="{75048CBB-F846-44C9-B3BE-BEECCFC6A018}" dt="2023-11-09T09:07:19.811" v="4513" actId="1076"/>
        <pc:sldMkLst>
          <pc:docMk/>
          <pc:sldMk cId="1667535321" sldId="347"/>
        </pc:sldMkLst>
        <pc:spChg chg="mod">
          <ac:chgData name="Duyên Lương" userId="3a9e482f-ceb4-484a-8eab-f708ff3e9a36" providerId="ADAL" clId="{75048CBB-F846-44C9-B3BE-BEECCFC6A018}" dt="2023-11-09T07:31:58.081" v="4040" actId="20577"/>
          <ac:spMkLst>
            <pc:docMk/>
            <pc:sldMk cId="1667535321" sldId="347"/>
            <ac:spMk id="4" creationId="{4A7BFE80-4B77-698E-BE4F-34EAF1232090}"/>
          </ac:spMkLst>
        </pc:spChg>
        <pc:spChg chg="mod">
          <ac:chgData name="Duyên Lương" userId="3a9e482f-ceb4-484a-8eab-f708ff3e9a36" providerId="ADAL" clId="{75048CBB-F846-44C9-B3BE-BEECCFC6A018}" dt="2023-11-09T07:32:17.300" v="4048" actId="1076"/>
          <ac:spMkLst>
            <pc:docMk/>
            <pc:sldMk cId="1667535321" sldId="347"/>
            <ac:spMk id="8" creationId="{7830B66F-D049-2074-66AE-F2059ED0A5CA}"/>
          </ac:spMkLst>
        </pc:spChg>
        <pc:spChg chg="mod">
          <ac:chgData name="Duyên Lương" userId="3a9e482f-ceb4-484a-8eab-f708ff3e9a36" providerId="ADAL" clId="{75048CBB-F846-44C9-B3BE-BEECCFC6A018}" dt="2023-11-09T09:07:02.362" v="4501" actId="1076"/>
          <ac:spMkLst>
            <pc:docMk/>
            <pc:sldMk cId="1667535321" sldId="347"/>
            <ac:spMk id="10" creationId="{A08F9FBD-E545-30F0-1208-A132EA7C5BBF}"/>
          </ac:spMkLst>
        </pc:spChg>
        <pc:spChg chg="del">
          <ac:chgData name="Duyên Lương" userId="3a9e482f-ceb4-484a-8eab-f708ff3e9a36" providerId="ADAL" clId="{75048CBB-F846-44C9-B3BE-BEECCFC6A018}" dt="2023-11-09T07:32:02.480" v="4041" actId="478"/>
          <ac:spMkLst>
            <pc:docMk/>
            <pc:sldMk cId="1667535321" sldId="347"/>
            <ac:spMk id="11" creationId="{77010614-C718-CE9F-E2CE-F4B627C1ED69}"/>
          </ac:spMkLst>
        </pc:spChg>
        <pc:spChg chg="mod">
          <ac:chgData name="Duyên Lương" userId="3a9e482f-ceb4-484a-8eab-f708ff3e9a36" providerId="ADAL" clId="{75048CBB-F846-44C9-B3BE-BEECCFC6A018}" dt="2023-11-09T09:06:44.173" v="4494" actId="1076"/>
          <ac:spMkLst>
            <pc:docMk/>
            <pc:sldMk cId="1667535321" sldId="347"/>
            <ac:spMk id="12" creationId="{B4E2617B-F01F-B5B5-D4BF-7963D4D97D65}"/>
          </ac:spMkLst>
        </pc:spChg>
        <pc:spChg chg="mod">
          <ac:chgData name="Duyên Lương" userId="3a9e482f-ceb4-484a-8eab-f708ff3e9a36" providerId="ADAL" clId="{75048CBB-F846-44C9-B3BE-BEECCFC6A018}" dt="2023-11-09T09:06:46.099" v="4495" actId="1076"/>
          <ac:spMkLst>
            <pc:docMk/>
            <pc:sldMk cId="1667535321" sldId="347"/>
            <ac:spMk id="13" creationId="{FFA33323-3599-0E28-7325-69A153DC968F}"/>
          </ac:spMkLst>
        </pc:spChg>
        <pc:spChg chg="mod">
          <ac:chgData name="Duyên Lương" userId="3a9e482f-ceb4-484a-8eab-f708ff3e9a36" providerId="ADAL" clId="{75048CBB-F846-44C9-B3BE-BEECCFC6A018}" dt="2023-11-09T09:06:53.209" v="4498" actId="1076"/>
          <ac:spMkLst>
            <pc:docMk/>
            <pc:sldMk cId="1667535321" sldId="347"/>
            <ac:spMk id="15" creationId="{9F019BC7-AF85-4EAC-270E-D0AA7270D655}"/>
          </ac:spMkLst>
        </pc:spChg>
        <pc:spChg chg="mod">
          <ac:chgData name="Duyên Lương" userId="3a9e482f-ceb4-484a-8eab-f708ff3e9a36" providerId="ADAL" clId="{75048CBB-F846-44C9-B3BE-BEECCFC6A018}" dt="2023-11-09T09:07:08.340" v="4504" actId="1076"/>
          <ac:spMkLst>
            <pc:docMk/>
            <pc:sldMk cId="1667535321" sldId="347"/>
            <ac:spMk id="16" creationId="{8345A156-042E-4F3E-1E0C-B93EF415EE4C}"/>
          </ac:spMkLst>
        </pc:spChg>
        <pc:spChg chg="del">
          <ac:chgData name="Duyên Lương" userId="3a9e482f-ceb4-484a-8eab-f708ff3e9a36" providerId="ADAL" clId="{75048CBB-F846-44C9-B3BE-BEECCFC6A018}" dt="2023-11-09T09:06:23.685" v="4487" actId="478"/>
          <ac:spMkLst>
            <pc:docMk/>
            <pc:sldMk cId="1667535321" sldId="347"/>
            <ac:spMk id="17" creationId="{60391B8D-A35D-CAEA-1F2B-02759A304774}"/>
          </ac:spMkLst>
        </pc:spChg>
        <pc:spChg chg="mod">
          <ac:chgData name="Duyên Lương" userId="3a9e482f-ceb4-484a-8eab-f708ff3e9a36" providerId="ADAL" clId="{75048CBB-F846-44C9-B3BE-BEECCFC6A018}" dt="2023-11-09T09:07:11.785" v="4507" actId="1076"/>
          <ac:spMkLst>
            <pc:docMk/>
            <pc:sldMk cId="1667535321" sldId="347"/>
            <ac:spMk id="18" creationId="{8F728214-6CC2-39EB-DD1E-94DDE3CB9097}"/>
          </ac:spMkLst>
        </pc:spChg>
        <pc:spChg chg="del">
          <ac:chgData name="Duyên Lương" userId="3a9e482f-ceb4-484a-8eab-f708ff3e9a36" providerId="ADAL" clId="{75048CBB-F846-44C9-B3BE-BEECCFC6A018}" dt="2023-11-09T07:32:05.922" v="4043" actId="478"/>
          <ac:spMkLst>
            <pc:docMk/>
            <pc:sldMk cId="1667535321" sldId="347"/>
            <ac:spMk id="19" creationId="{E01A7DB0-FF65-3371-24AF-31C498D2500F}"/>
          </ac:spMkLst>
        </pc:spChg>
        <pc:spChg chg="del mod">
          <ac:chgData name="Duyên Lương" userId="3a9e482f-ceb4-484a-8eab-f708ff3e9a36" providerId="ADAL" clId="{75048CBB-F846-44C9-B3BE-BEECCFC6A018}" dt="2023-11-09T09:06:37.838" v="4491" actId="478"/>
          <ac:spMkLst>
            <pc:docMk/>
            <pc:sldMk cId="1667535321" sldId="347"/>
            <ac:spMk id="20" creationId="{E24C8E5B-42DE-4A1E-590D-DC4285F7F2C2}"/>
          </ac:spMkLst>
        </pc:spChg>
        <pc:spChg chg="mod">
          <ac:chgData name="Duyên Lương" userId="3a9e482f-ceb4-484a-8eab-f708ff3e9a36" providerId="ADAL" clId="{75048CBB-F846-44C9-B3BE-BEECCFC6A018}" dt="2023-11-09T09:07:16.021" v="4510" actId="1076"/>
          <ac:spMkLst>
            <pc:docMk/>
            <pc:sldMk cId="1667535321" sldId="347"/>
            <ac:spMk id="21" creationId="{C968884E-0254-B0C3-D3ED-A99F18FCA38C}"/>
          </ac:spMkLst>
        </pc:spChg>
        <pc:spChg chg="mod">
          <ac:chgData name="Duyên Lương" userId="3a9e482f-ceb4-484a-8eab-f708ff3e9a36" providerId="ADAL" clId="{75048CBB-F846-44C9-B3BE-BEECCFC6A018}" dt="2023-11-09T09:07:19.811" v="4513" actId="1076"/>
          <ac:spMkLst>
            <pc:docMk/>
            <pc:sldMk cId="1667535321" sldId="347"/>
            <ac:spMk id="22" creationId="{604CAB3F-072C-419F-921A-5A01B11947F8}"/>
          </ac:spMkLst>
        </pc:spChg>
        <pc:spChg chg="del">
          <ac:chgData name="Duyên Lương" userId="3a9e482f-ceb4-484a-8eab-f708ff3e9a36" providerId="ADAL" clId="{75048CBB-F846-44C9-B3BE-BEECCFC6A018}" dt="2023-11-09T07:32:09.210" v="4045" actId="478"/>
          <ac:spMkLst>
            <pc:docMk/>
            <pc:sldMk cId="1667535321" sldId="347"/>
            <ac:spMk id="23" creationId="{8FC23F24-3C0B-4B76-8A62-A76D67FC2E30}"/>
          </ac:spMkLst>
        </pc:spChg>
        <pc:cxnChg chg="del mod">
          <ac:chgData name="Duyên Lương" userId="3a9e482f-ceb4-484a-8eab-f708ff3e9a36" providerId="ADAL" clId="{75048CBB-F846-44C9-B3BE-BEECCFC6A018}" dt="2023-11-09T07:32:14.538" v="4047" actId="478"/>
          <ac:cxnSpMkLst>
            <pc:docMk/>
            <pc:sldMk cId="1667535321" sldId="347"/>
            <ac:cxnSpMk id="28" creationId="{A8F94273-319D-156B-FB70-61026CFD7CB2}"/>
          </ac:cxnSpMkLst>
        </pc:cxnChg>
        <pc:cxnChg chg="del mod">
          <ac:chgData name="Duyên Lương" userId="3a9e482f-ceb4-484a-8eab-f708ff3e9a36" providerId="ADAL" clId="{75048CBB-F846-44C9-B3BE-BEECCFC6A018}" dt="2023-11-09T07:32:03.296" v="4042" actId="478"/>
          <ac:cxnSpMkLst>
            <pc:docMk/>
            <pc:sldMk cId="1667535321" sldId="347"/>
            <ac:cxnSpMk id="30" creationId="{E15C4396-6CAD-5DF4-E526-386E7C32AEEC}"/>
          </ac:cxnSpMkLst>
        </pc:cxnChg>
        <pc:cxnChg chg="del">
          <ac:chgData name="Duyên Lương" userId="3a9e482f-ceb4-484a-8eab-f708ff3e9a36" providerId="ADAL" clId="{75048CBB-F846-44C9-B3BE-BEECCFC6A018}" dt="2023-11-09T09:06:25.764" v="4488" actId="478"/>
          <ac:cxnSpMkLst>
            <pc:docMk/>
            <pc:sldMk cId="1667535321" sldId="347"/>
            <ac:cxnSpMk id="34" creationId="{9A82AE83-1E5D-899A-8BCA-656B73D581C0}"/>
          </ac:cxnSpMkLst>
        </pc:cxnChg>
        <pc:cxnChg chg="del">
          <ac:chgData name="Duyên Lương" userId="3a9e482f-ceb4-484a-8eab-f708ff3e9a36" providerId="ADAL" clId="{75048CBB-F846-44C9-B3BE-BEECCFC6A018}" dt="2023-11-09T09:06:26.532" v="4489" actId="478"/>
          <ac:cxnSpMkLst>
            <pc:docMk/>
            <pc:sldMk cId="1667535321" sldId="347"/>
            <ac:cxnSpMk id="35" creationId="{ACCBB95C-E766-8E25-898A-0025100BB9DA}"/>
          </ac:cxnSpMkLst>
        </pc:cxnChg>
        <pc:cxnChg chg="del">
          <ac:chgData name="Duyên Lương" userId="3a9e482f-ceb4-484a-8eab-f708ff3e9a36" providerId="ADAL" clId="{75048CBB-F846-44C9-B3BE-BEECCFC6A018}" dt="2023-11-09T07:32:22.428" v="4050" actId="478"/>
          <ac:cxnSpMkLst>
            <pc:docMk/>
            <pc:sldMk cId="1667535321" sldId="347"/>
            <ac:cxnSpMk id="36" creationId="{3D6C453C-D0BB-684B-DA59-B09F9BA2ABCD}"/>
          </ac:cxnSpMkLst>
        </pc:cxnChg>
        <pc:cxnChg chg="del">
          <ac:chgData name="Duyên Lương" userId="3a9e482f-ceb4-484a-8eab-f708ff3e9a36" providerId="ADAL" clId="{75048CBB-F846-44C9-B3BE-BEECCFC6A018}" dt="2023-11-09T07:32:06.890" v="4044" actId="478"/>
          <ac:cxnSpMkLst>
            <pc:docMk/>
            <pc:sldMk cId="1667535321" sldId="347"/>
            <ac:cxnSpMk id="37" creationId="{01A5B149-25BA-E229-3678-6DCC4808C4CD}"/>
          </ac:cxnSpMkLst>
        </pc:cxnChg>
        <pc:cxnChg chg="del">
          <ac:chgData name="Duyên Lương" userId="3a9e482f-ceb4-484a-8eab-f708ff3e9a36" providerId="ADAL" clId="{75048CBB-F846-44C9-B3BE-BEECCFC6A018}" dt="2023-11-09T09:06:38.456" v="4492" actId="478"/>
          <ac:cxnSpMkLst>
            <pc:docMk/>
            <pc:sldMk cId="1667535321" sldId="347"/>
            <ac:cxnSpMk id="38" creationId="{99219EBB-36BA-56C7-D63B-16D674102E0C}"/>
          </ac:cxnSpMkLst>
        </pc:cxnChg>
        <pc:cxnChg chg="del">
          <ac:chgData name="Duyên Lương" userId="3a9e482f-ceb4-484a-8eab-f708ff3e9a36" providerId="ADAL" clId="{75048CBB-F846-44C9-B3BE-BEECCFC6A018}" dt="2023-11-09T09:06:40.423" v="4493" actId="478"/>
          <ac:cxnSpMkLst>
            <pc:docMk/>
            <pc:sldMk cId="1667535321" sldId="347"/>
            <ac:cxnSpMk id="39" creationId="{7F01A857-A4C6-2E34-8707-4D3F5EDA9EC7}"/>
          </ac:cxnSpMkLst>
        </pc:cxnChg>
        <pc:cxnChg chg="del">
          <ac:chgData name="Duyên Lương" userId="3a9e482f-ceb4-484a-8eab-f708ff3e9a36" providerId="ADAL" clId="{75048CBB-F846-44C9-B3BE-BEECCFC6A018}" dt="2023-11-09T07:32:29.167" v="4052" actId="478"/>
          <ac:cxnSpMkLst>
            <pc:docMk/>
            <pc:sldMk cId="1667535321" sldId="347"/>
            <ac:cxnSpMk id="40" creationId="{043D9713-C92E-0BA1-4622-1EBBAEA86250}"/>
          </ac:cxnSpMkLst>
        </pc:cxnChg>
        <pc:cxnChg chg="del">
          <ac:chgData name="Duyên Lương" userId="3a9e482f-ceb4-484a-8eab-f708ff3e9a36" providerId="ADAL" clId="{75048CBB-F846-44C9-B3BE-BEECCFC6A018}" dt="2023-11-09T07:32:10.180" v="4046" actId="478"/>
          <ac:cxnSpMkLst>
            <pc:docMk/>
            <pc:sldMk cId="1667535321" sldId="347"/>
            <ac:cxnSpMk id="41" creationId="{84108ABD-8363-8A8F-6F9C-022627487310}"/>
          </ac:cxnSpMkLst>
        </pc:cxnChg>
      </pc:sldChg>
      <pc:sldChg chg="addSp delSp modSp mod modAnim">
        <pc:chgData name="Duyên Lương" userId="3a9e482f-ceb4-484a-8eab-f708ff3e9a36" providerId="ADAL" clId="{75048CBB-F846-44C9-B3BE-BEECCFC6A018}" dt="2023-11-09T08:03:15.991" v="4241"/>
        <pc:sldMkLst>
          <pc:docMk/>
          <pc:sldMk cId="569754600" sldId="348"/>
        </pc:sldMkLst>
        <pc:spChg chg="del">
          <ac:chgData name="Duyên Lương" userId="3a9e482f-ceb4-484a-8eab-f708ff3e9a36" providerId="ADAL" clId="{75048CBB-F846-44C9-B3BE-BEECCFC6A018}" dt="2023-11-09T07:56:25.294" v="4184" actId="478"/>
          <ac:spMkLst>
            <pc:docMk/>
            <pc:sldMk cId="569754600" sldId="348"/>
            <ac:spMk id="7" creationId="{F94A9D65-E211-669A-BEBB-68029C4101D5}"/>
          </ac:spMkLst>
        </pc:spChg>
        <pc:spChg chg="del">
          <ac:chgData name="Duyên Lương" userId="3a9e482f-ceb4-484a-8eab-f708ff3e9a36" providerId="ADAL" clId="{75048CBB-F846-44C9-B3BE-BEECCFC6A018}" dt="2023-11-09T07:56:23.487" v="4182" actId="478"/>
          <ac:spMkLst>
            <pc:docMk/>
            <pc:sldMk cId="569754600" sldId="348"/>
            <ac:spMk id="8" creationId="{2B1EBC34-0554-93CA-96AF-88A54440F9C9}"/>
          </ac:spMkLst>
        </pc:spChg>
        <pc:spChg chg="del">
          <ac:chgData name="Duyên Lương" userId="3a9e482f-ceb4-484a-8eab-f708ff3e9a36" providerId="ADAL" clId="{75048CBB-F846-44C9-B3BE-BEECCFC6A018}" dt="2023-11-09T07:56:21.535" v="4180" actId="478"/>
          <ac:spMkLst>
            <pc:docMk/>
            <pc:sldMk cId="569754600" sldId="348"/>
            <ac:spMk id="9" creationId="{B92646AF-E963-529B-FC9B-01954660EA4B}"/>
          </ac:spMkLst>
        </pc:spChg>
        <pc:spChg chg="del">
          <ac:chgData name="Duyên Lương" userId="3a9e482f-ceb4-484a-8eab-f708ff3e9a36" providerId="ADAL" clId="{75048CBB-F846-44C9-B3BE-BEECCFC6A018}" dt="2023-11-09T07:56:20.714" v="4179" actId="478"/>
          <ac:spMkLst>
            <pc:docMk/>
            <pc:sldMk cId="569754600" sldId="348"/>
            <ac:spMk id="10" creationId="{41B50747-3F43-FDB9-B22A-F35004192C3B}"/>
          </ac:spMkLst>
        </pc:spChg>
        <pc:spChg chg="mod">
          <ac:chgData name="Duyên Lương" userId="3a9e482f-ceb4-484a-8eab-f708ff3e9a36" providerId="ADAL" clId="{75048CBB-F846-44C9-B3BE-BEECCFC6A018}" dt="2023-11-09T08:02:47.309" v="4238" actId="1037"/>
          <ac:spMkLst>
            <pc:docMk/>
            <pc:sldMk cId="569754600" sldId="348"/>
            <ac:spMk id="11" creationId="{A63B9C5D-3EF8-A29B-2C31-250D1F956D04}"/>
          </ac:spMkLst>
        </pc:spChg>
        <pc:spChg chg="mod">
          <ac:chgData name="Duyên Lương" userId="3a9e482f-ceb4-484a-8eab-f708ff3e9a36" providerId="ADAL" clId="{75048CBB-F846-44C9-B3BE-BEECCFC6A018}" dt="2023-11-09T07:56:41.362" v="4195" actId="1076"/>
          <ac:spMkLst>
            <pc:docMk/>
            <pc:sldMk cId="569754600" sldId="348"/>
            <ac:spMk id="89" creationId="{25CEA2EB-9625-0C65-8A1E-A63D3806E52F}"/>
          </ac:spMkLst>
        </pc:spChg>
        <pc:spChg chg="del">
          <ac:chgData name="Duyên Lương" userId="3a9e482f-ceb4-484a-8eab-f708ff3e9a36" providerId="ADAL" clId="{75048CBB-F846-44C9-B3BE-BEECCFC6A018}" dt="2023-11-09T07:56:31.896" v="4187" actId="478"/>
          <ac:spMkLst>
            <pc:docMk/>
            <pc:sldMk cId="569754600" sldId="348"/>
            <ac:spMk id="90" creationId="{C3036813-F295-9A53-411E-717261A17ABB}"/>
          </ac:spMkLst>
        </pc:spChg>
        <pc:spChg chg="del">
          <ac:chgData name="Duyên Lương" userId="3a9e482f-ceb4-484a-8eab-f708ff3e9a36" providerId="ADAL" clId="{75048CBB-F846-44C9-B3BE-BEECCFC6A018}" dt="2023-11-09T07:56:33.358" v="4189" actId="478"/>
          <ac:spMkLst>
            <pc:docMk/>
            <pc:sldMk cId="569754600" sldId="348"/>
            <ac:spMk id="91" creationId="{427C2748-174D-99C3-8B29-8E7D9F5F8E2F}"/>
          </ac:spMkLst>
        </pc:spChg>
        <pc:spChg chg="del">
          <ac:chgData name="Duyên Lương" userId="3a9e482f-ceb4-484a-8eab-f708ff3e9a36" providerId="ADAL" clId="{75048CBB-F846-44C9-B3BE-BEECCFC6A018}" dt="2023-11-09T07:56:34.259" v="4191" actId="478"/>
          <ac:spMkLst>
            <pc:docMk/>
            <pc:sldMk cId="569754600" sldId="348"/>
            <ac:spMk id="92" creationId="{62C7B200-6D09-25C2-8FC9-7744882F9564}"/>
          </ac:spMkLst>
        </pc:spChg>
        <pc:spChg chg="del">
          <ac:chgData name="Duyên Lương" userId="3a9e482f-ceb4-484a-8eab-f708ff3e9a36" providerId="ADAL" clId="{75048CBB-F846-44C9-B3BE-BEECCFC6A018}" dt="2023-11-09T07:56:35.265" v="4193" actId="478"/>
          <ac:spMkLst>
            <pc:docMk/>
            <pc:sldMk cId="569754600" sldId="348"/>
            <ac:spMk id="93" creationId="{C0B0C626-EAE8-4BD9-4F53-A88B896C2F0C}"/>
          </ac:spMkLst>
        </pc:spChg>
        <pc:grpChg chg="del">
          <ac:chgData name="Duyên Lương" userId="3a9e482f-ceb4-484a-8eab-f708ff3e9a36" providerId="ADAL" clId="{75048CBB-F846-44C9-B3BE-BEECCFC6A018}" dt="2023-11-09T07:56:25.725" v="4185" actId="478"/>
          <ac:grpSpMkLst>
            <pc:docMk/>
            <pc:sldMk cId="569754600" sldId="348"/>
            <ac:grpSpMk id="12" creationId="{017C1EE5-7D21-8F5C-5820-FADAA49EC808}"/>
          </ac:grpSpMkLst>
        </pc:grpChg>
        <pc:grpChg chg="mod">
          <ac:chgData name="Duyên Lương" userId="3a9e482f-ceb4-484a-8eab-f708ff3e9a36" providerId="ADAL" clId="{75048CBB-F846-44C9-B3BE-BEECCFC6A018}" dt="2023-11-09T07:56:41.362" v="4195" actId="1076"/>
          <ac:grpSpMkLst>
            <pc:docMk/>
            <pc:sldMk cId="569754600" sldId="348"/>
            <ac:grpSpMk id="19" creationId="{84F23911-95F2-A430-75F0-2B6B2A97F444}"/>
          </ac:grpSpMkLst>
        </pc:grpChg>
        <pc:grpChg chg="del">
          <ac:chgData name="Duyên Lương" userId="3a9e482f-ceb4-484a-8eab-f708ff3e9a36" providerId="ADAL" clId="{75048CBB-F846-44C9-B3BE-BEECCFC6A018}" dt="2023-11-09T07:56:22.231" v="4181" actId="478"/>
          <ac:grpSpMkLst>
            <pc:docMk/>
            <pc:sldMk cId="569754600" sldId="348"/>
            <ac:grpSpMk id="33" creationId="{7B972537-E3A5-F57E-51B3-3AFB84D536B2}"/>
          </ac:grpSpMkLst>
        </pc:grpChg>
        <pc:grpChg chg="mod">
          <ac:chgData name="Duyên Lương" userId="3a9e482f-ceb4-484a-8eab-f708ff3e9a36" providerId="ADAL" clId="{75048CBB-F846-44C9-B3BE-BEECCFC6A018}" dt="2023-11-09T08:02:47.309" v="4238" actId="1037"/>
          <ac:grpSpMkLst>
            <pc:docMk/>
            <pc:sldMk cId="569754600" sldId="348"/>
            <ac:grpSpMk id="40" creationId="{C871F2DD-6458-C5C9-A487-642E8F358D23}"/>
          </ac:grpSpMkLst>
        </pc:grpChg>
        <pc:grpChg chg="del">
          <ac:chgData name="Duyên Lương" userId="3a9e482f-ceb4-484a-8eab-f708ff3e9a36" providerId="ADAL" clId="{75048CBB-F846-44C9-B3BE-BEECCFC6A018}" dt="2023-11-09T07:56:19.727" v="4178" actId="478"/>
          <ac:grpSpMkLst>
            <pc:docMk/>
            <pc:sldMk cId="569754600" sldId="348"/>
            <ac:grpSpMk id="47" creationId="{D4E0CE6D-412A-BDD7-C7E5-DFFE900BFE3F}"/>
          </ac:grpSpMkLst>
        </pc:grpChg>
        <pc:grpChg chg="del">
          <ac:chgData name="Duyên Lương" userId="3a9e482f-ceb4-484a-8eab-f708ff3e9a36" providerId="ADAL" clId="{75048CBB-F846-44C9-B3BE-BEECCFC6A018}" dt="2023-11-09T07:56:24.102" v="4183" actId="478"/>
          <ac:grpSpMkLst>
            <pc:docMk/>
            <pc:sldMk cId="569754600" sldId="348"/>
            <ac:grpSpMk id="54" creationId="{5105A5A2-C426-BFEC-175F-F7FF52128929}"/>
          </ac:grpSpMkLst>
        </pc:grpChg>
        <pc:grpChg chg="del">
          <ac:chgData name="Duyên Lương" userId="3a9e482f-ceb4-484a-8eab-f708ff3e9a36" providerId="ADAL" clId="{75048CBB-F846-44C9-B3BE-BEECCFC6A018}" dt="2023-11-09T07:56:32.338" v="4188" actId="478"/>
          <ac:grpSpMkLst>
            <pc:docMk/>
            <pc:sldMk cId="569754600" sldId="348"/>
            <ac:grpSpMk id="61" creationId="{72D36BBD-FAC5-D7EE-2B9F-F37ECFD60DFC}"/>
          </ac:grpSpMkLst>
        </pc:grpChg>
        <pc:grpChg chg="del">
          <ac:chgData name="Duyên Lương" userId="3a9e482f-ceb4-484a-8eab-f708ff3e9a36" providerId="ADAL" clId="{75048CBB-F846-44C9-B3BE-BEECCFC6A018}" dt="2023-11-09T07:56:33.779" v="4190" actId="478"/>
          <ac:grpSpMkLst>
            <pc:docMk/>
            <pc:sldMk cId="569754600" sldId="348"/>
            <ac:grpSpMk id="68" creationId="{E771DB03-9DB8-D6DB-5B6B-E0A351E2D737}"/>
          </ac:grpSpMkLst>
        </pc:grpChg>
        <pc:grpChg chg="del">
          <ac:chgData name="Duyên Lương" userId="3a9e482f-ceb4-484a-8eab-f708ff3e9a36" providerId="ADAL" clId="{75048CBB-F846-44C9-B3BE-BEECCFC6A018}" dt="2023-11-09T07:56:34.771" v="4192" actId="478"/>
          <ac:grpSpMkLst>
            <pc:docMk/>
            <pc:sldMk cId="569754600" sldId="348"/>
            <ac:grpSpMk id="75" creationId="{65D8A56D-5C53-1F7E-08E6-0309C73CEA9F}"/>
          </ac:grpSpMkLst>
        </pc:grpChg>
        <pc:grpChg chg="del">
          <ac:chgData name="Duyên Lương" userId="3a9e482f-ceb4-484a-8eab-f708ff3e9a36" providerId="ADAL" clId="{75048CBB-F846-44C9-B3BE-BEECCFC6A018}" dt="2023-11-09T07:56:35.723" v="4194" actId="478"/>
          <ac:grpSpMkLst>
            <pc:docMk/>
            <pc:sldMk cId="569754600" sldId="348"/>
            <ac:grpSpMk id="82" creationId="{24119716-8B1B-756B-F573-9DFD7868CEBC}"/>
          </ac:grpSpMkLst>
        </pc:grpChg>
        <pc:picChg chg="add mod">
          <ac:chgData name="Duyên Lương" userId="3a9e482f-ceb4-484a-8eab-f708ff3e9a36" providerId="ADAL" clId="{75048CBB-F846-44C9-B3BE-BEECCFC6A018}" dt="2023-11-09T07:58:56.965" v="4206" actId="14100"/>
          <ac:picMkLst>
            <pc:docMk/>
            <pc:sldMk cId="569754600" sldId="348"/>
            <ac:picMk id="27" creationId="{580247A3-53C6-0D44-23BD-F2ABF59CF8B4}"/>
          </ac:picMkLst>
        </pc:picChg>
      </pc:sldChg>
      <pc:sldChg chg="addSp modSp del mod">
        <pc:chgData name="Duyên Lương" userId="3a9e482f-ceb4-484a-8eab-f708ff3e9a36" providerId="ADAL" clId="{75048CBB-F846-44C9-B3BE-BEECCFC6A018}" dt="2023-11-09T07:34:47.260" v="4063" actId="47"/>
        <pc:sldMkLst>
          <pc:docMk/>
          <pc:sldMk cId="2012558746" sldId="348"/>
        </pc:sldMkLst>
        <pc:picChg chg="add mod">
          <ac:chgData name="Duyên Lương" userId="3a9e482f-ceb4-484a-8eab-f708ff3e9a36" providerId="ADAL" clId="{75048CBB-F846-44C9-B3BE-BEECCFC6A018}" dt="2023-11-09T07:34:19.237" v="4062" actId="1076"/>
          <ac:picMkLst>
            <pc:docMk/>
            <pc:sldMk cId="2012558746" sldId="348"/>
            <ac:picMk id="48" creationId="{4AB5A0B0-E97B-CF29-C4A1-F9C41AC1CC6B}"/>
          </ac:picMkLst>
        </pc:picChg>
      </pc:sldChg>
      <pc:sldChg chg="addSp delSp modSp add mod">
        <pc:chgData name="Duyên Lương" userId="3a9e482f-ceb4-484a-8eab-f708ff3e9a36" providerId="ADAL" clId="{75048CBB-F846-44C9-B3BE-BEECCFC6A018}" dt="2023-11-09T08:06:12.261" v="4259"/>
        <pc:sldMkLst>
          <pc:docMk/>
          <pc:sldMk cId="865303612" sldId="349"/>
        </pc:sldMkLst>
        <pc:spChg chg="mod">
          <ac:chgData name="Duyên Lương" userId="3a9e482f-ceb4-484a-8eab-f708ff3e9a36" providerId="ADAL" clId="{75048CBB-F846-44C9-B3BE-BEECCFC6A018}" dt="2023-11-09T08:06:12.261" v="4259"/>
          <ac:spMkLst>
            <pc:docMk/>
            <pc:sldMk cId="865303612" sldId="349"/>
            <ac:spMk id="11" creationId="{A63B9C5D-3EF8-A29B-2C31-250D1F956D04}"/>
          </ac:spMkLst>
        </pc:spChg>
        <pc:spChg chg="mod">
          <ac:chgData name="Duyên Lương" userId="3a9e482f-ceb4-484a-8eab-f708ff3e9a36" providerId="ADAL" clId="{75048CBB-F846-44C9-B3BE-BEECCFC6A018}" dt="2023-11-09T08:05:27.340" v="4246" actId="20577"/>
          <ac:spMkLst>
            <pc:docMk/>
            <pc:sldMk cId="865303612" sldId="349"/>
            <ac:spMk id="89" creationId="{25CEA2EB-9625-0C65-8A1E-A63D3806E52F}"/>
          </ac:spMkLst>
        </pc:spChg>
        <pc:picChg chg="add mod">
          <ac:chgData name="Duyên Lương" userId="3a9e482f-ceb4-484a-8eab-f708ff3e9a36" providerId="ADAL" clId="{75048CBB-F846-44C9-B3BE-BEECCFC6A018}" dt="2023-11-09T08:06:01.578" v="4258" actId="14100"/>
          <ac:picMkLst>
            <pc:docMk/>
            <pc:sldMk cId="865303612" sldId="349"/>
            <ac:picMk id="8" creationId="{5701C58C-0549-22D7-4376-7D3337E17F2E}"/>
          </ac:picMkLst>
        </pc:picChg>
        <pc:picChg chg="del">
          <ac:chgData name="Duyên Lương" userId="3a9e482f-ceb4-484a-8eab-f708ff3e9a36" providerId="ADAL" clId="{75048CBB-F846-44C9-B3BE-BEECCFC6A018}" dt="2023-11-09T08:05:31.407" v="4247" actId="478"/>
          <ac:picMkLst>
            <pc:docMk/>
            <pc:sldMk cId="865303612" sldId="349"/>
            <ac:picMk id="27" creationId="{580247A3-53C6-0D44-23BD-F2ABF59CF8B4}"/>
          </ac:picMkLst>
        </pc:picChg>
      </pc:sldChg>
      <pc:sldChg chg="add del">
        <pc:chgData name="Duyên Lương" userId="3a9e482f-ceb4-484a-8eab-f708ff3e9a36" providerId="ADAL" clId="{75048CBB-F846-44C9-B3BE-BEECCFC6A018}" dt="2023-11-09T07:34:47.961" v="4064" actId="47"/>
        <pc:sldMkLst>
          <pc:docMk/>
          <pc:sldMk cId="3297301144" sldId="349"/>
        </pc:sldMkLst>
      </pc:sldChg>
      <pc:sldChg chg="add del">
        <pc:chgData name="Duyên Lương" userId="3a9e482f-ceb4-484a-8eab-f708ff3e9a36" providerId="ADAL" clId="{75048CBB-F846-44C9-B3BE-BEECCFC6A018}" dt="2023-11-09T07:34:49.140" v="4065" actId="47"/>
        <pc:sldMkLst>
          <pc:docMk/>
          <pc:sldMk cId="4079998723" sldId="350"/>
        </pc:sldMkLst>
      </pc:sldChg>
      <pc:sldChg chg="addSp delSp modSp add mod">
        <pc:chgData name="Duyên Lương" userId="3a9e482f-ceb4-484a-8eab-f708ff3e9a36" providerId="ADAL" clId="{75048CBB-F846-44C9-B3BE-BEECCFC6A018}" dt="2023-11-09T08:40:08.424" v="4297" actId="14100"/>
        <pc:sldMkLst>
          <pc:docMk/>
          <pc:sldMk cId="4146393125" sldId="350"/>
        </pc:sldMkLst>
        <pc:spChg chg="mod">
          <ac:chgData name="Duyên Lương" userId="3a9e482f-ceb4-484a-8eab-f708ff3e9a36" providerId="ADAL" clId="{75048CBB-F846-44C9-B3BE-BEECCFC6A018}" dt="2023-11-09T08:06:53.291" v="4272"/>
          <ac:spMkLst>
            <pc:docMk/>
            <pc:sldMk cId="4146393125" sldId="350"/>
            <ac:spMk id="11" creationId="{A63B9C5D-3EF8-A29B-2C31-250D1F956D04}"/>
          </ac:spMkLst>
        </pc:spChg>
        <pc:spChg chg="mod">
          <ac:chgData name="Duyên Lương" userId="3a9e482f-ceb4-484a-8eab-f708ff3e9a36" providerId="ADAL" clId="{75048CBB-F846-44C9-B3BE-BEECCFC6A018}" dt="2023-11-09T08:39:38.515" v="4296" actId="20577"/>
          <ac:spMkLst>
            <pc:docMk/>
            <pc:sldMk cId="4146393125" sldId="350"/>
            <ac:spMk id="89" creationId="{25CEA2EB-9625-0C65-8A1E-A63D3806E52F}"/>
          </ac:spMkLst>
        </pc:spChg>
        <pc:grpChg chg="mod">
          <ac:chgData name="Duyên Lương" userId="3a9e482f-ceb4-484a-8eab-f708ff3e9a36" providerId="ADAL" clId="{75048CBB-F846-44C9-B3BE-BEECCFC6A018}" dt="2023-11-09T08:40:08.424" v="4297" actId="14100"/>
          <ac:grpSpMkLst>
            <pc:docMk/>
            <pc:sldMk cId="4146393125" sldId="350"/>
            <ac:grpSpMk id="40" creationId="{C871F2DD-6458-C5C9-A487-642E8F358D23}"/>
          </ac:grpSpMkLst>
        </pc:grpChg>
        <pc:picChg chg="add del mod">
          <ac:chgData name="Duyên Lương" userId="3a9e482f-ceb4-484a-8eab-f708ff3e9a36" providerId="ADAL" clId="{75048CBB-F846-44C9-B3BE-BEECCFC6A018}" dt="2023-11-09T08:06:28.661" v="4264" actId="478"/>
          <ac:picMkLst>
            <pc:docMk/>
            <pc:sldMk cId="4146393125" sldId="350"/>
            <ac:picMk id="8" creationId="{657D2E6A-3E69-0503-1219-15600CEFC4BA}"/>
          </ac:picMkLst>
        </pc:picChg>
        <pc:picChg chg="add mod">
          <ac:chgData name="Duyên Lương" userId="3a9e482f-ceb4-484a-8eab-f708ff3e9a36" providerId="ADAL" clId="{75048CBB-F846-44C9-B3BE-BEECCFC6A018}" dt="2023-11-09T08:06:40.310" v="4271" actId="1076"/>
          <ac:picMkLst>
            <pc:docMk/>
            <pc:sldMk cId="4146393125" sldId="350"/>
            <ac:picMk id="10" creationId="{2AAE6701-F67B-F7CB-5EB0-D78DA65AF62A}"/>
          </ac:picMkLst>
        </pc:picChg>
        <pc:picChg chg="del">
          <ac:chgData name="Duyên Lương" userId="3a9e482f-ceb4-484a-8eab-f708ff3e9a36" providerId="ADAL" clId="{75048CBB-F846-44C9-B3BE-BEECCFC6A018}" dt="2023-11-09T08:06:20.611" v="4260" actId="478"/>
          <ac:picMkLst>
            <pc:docMk/>
            <pc:sldMk cId="4146393125" sldId="350"/>
            <ac:picMk id="27" creationId="{580247A3-53C6-0D44-23BD-F2ABF59CF8B4}"/>
          </ac:picMkLst>
        </pc:picChg>
      </pc:sldChg>
      <pc:sldChg chg="addSp delSp modSp add mod modAnim">
        <pc:chgData name="Duyên Lương" userId="3a9e482f-ceb4-484a-8eab-f708ff3e9a36" providerId="ADAL" clId="{75048CBB-F846-44C9-B3BE-BEECCFC6A018}" dt="2023-11-09T08:42:44.959" v="4300" actId="14100"/>
        <pc:sldMkLst>
          <pc:docMk/>
          <pc:sldMk cId="1596106521" sldId="351"/>
        </pc:sldMkLst>
        <pc:spChg chg="add mod">
          <ac:chgData name="Duyên Lương" userId="3a9e482f-ceb4-484a-8eab-f708ff3e9a36" providerId="ADAL" clId="{75048CBB-F846-44C9-B3BE-BEECCFC6A018}" dt="2023-11-09T08:26:50.615" v="4285" actId="207"/>
          <ac:spMkLst>
            <pc:docMk/>
            <pc:sldMk cId="1596106521" sldId="351"/>
            <ac:spMk id="9" creationId="{7E4A80A3-209D-1A49-23ED-E018893B9A2C}"/>
          </ac:spMkLst>
        </pc:spChg>
        <pc:spChg chg="mod">
          <ac:chgData name="Duyên Lương" userId="3a9e482f-ceb4-484a-8eab-f708ff3e9a36" providerId="ADAL" clId="{75048CBB-F846-44C9-B3BE-BEECCFC6A018}" dt="2023-11-09T08:42:44.959" v="4300" actId="14100"/>
          <ac:spMkLst>
            <pc:docMk/>
            <pc:sldMk cId="1596106521" sldId="351"/>
            <ac:spMk id="11" creationId="{A63B9C5D-3EF8-A29B-2C31-250D1F956D04}"/>
          </ac:spMkLst>
        </pc:spChg>
        <pc:spChg chg="mod">
          <ac:chgData name="Duyên Lương" userId="3a9e482f-ceb4-484a-8eab-f708ff3e9a36" providerId="ADAL" clId="{75048CBB-F846-44C9-B3BE-BEECCFC6A018}" dt="2023-11-09T08:39:34.381" v="4295" actId="20577"/>
          <ac:spMkLst>
            <pc:docMk/>
            <pc:sldMk cId="1596106521" sldId="351"/>
            <ac:spMk id="89" creationId="{25CEA2EB-9625-0C65-8A1E-A63D3806E52F}"/>
          </ac:spMkLst>
        </pc:spChg>
        <pc:picChg chg="add mod">
          <ac:chgData name="Duyên Lương" userId="3a9e482f-ceb4-484a-8eab-f708ff3e9a36" providerId="ADAL" clId="{75048CBB-F846-44C9-B3BE-BEECCFC6A018}" dt="2023-11-09T08:07:50.130" v="4281" actId="14100"/>
          <ac:picMkLst>
            <pc:docMk/>
            <pc:sldMk cId="1596106521" sldId="351"/>
            <ac:picMk id="8" creationId="{F19AE570-AA69-FABD-06A4-813B072A95A1}"/>
          </ac:picMkLst>
        </pc:picChg>
        <pc:picChg chg="del">
          <ac:chgData name="Duyên Lương" userId="3a9e482f-ceb4-484a-8eab-f708ff3e9a36" providerId="ADAL" clId="{75048CBB-F846-44C9-B3BE-BEECCFC6A018}" dt="2023-11-09T08:07:21.993" v="4273" actId="478"/>
          <ac:picMkLst>
            <pc:docMk/>
            <pc:sldMk cId="1596106521" sldId="351"/>
            <ac:picMk id="27" creationId="{580247A3-53C6-0D44-23BD-F2ABF59CF8B4}"/>
          </ac:picMkLst>
        </pc:picChg>
      </pc:sldChg>
      <pc:sldChg chg="add del">
        <pc:chgData name="Duyên Lương" userId="3a9e482f-ceb4-484a-8eab-f708ff3e9a36" providerId="ADAL" clId="{75048CBB-F846-44C9-B3BE-BEECCFC6A018}" dt="2023-11-09T07:34:49.562" v="4066" actId="47"/>
        <pc:sldMkLst>
          <pc:docMk/>
          <pc:sldMk cId="3139087911" sldId="351"/>
        </pc:sldMkLst>
      </pc:sldChg>
      <pc:sldChg chg="addSp delSp modSp add mod modAnim">
        <pc:chgData name="Duyên Lương" userId="3a9e482f-ceb4-484a-8eab-f708ff3e9a36" providerId="ADAL" clId="{75048CBB-F846-44C9-B3BE-BEECCFC6A018}" dt="2023-11-09T08:43:23.216" v="4305"/>
        <pc:sldMkLst>
          <pc:docMk/>
          <pc:sldMk cId="845796190" sldId="352"/>
        </pc:sldMkLst>
        <pc:spChg chg="mod">
          <ac:chgData name="Duyên Lương" userId="3a9e482f-ceb4-484a-8eab-f708ff3e9a36" providerId="ADAL" clId="{75048CBB-F846-44C9-B3BE-BEECCFC6A018}" dt="2023-11-09T08:43:23.216" v="4305"/>
          <ac:spMkLst>
            <pc:docMk/>
            <pc:sldMk cId="845796190" sldId="352"/>
            <ac:spMk id="11" creationId="{A63B9C5D-3EF8-A29B-2C31-250D1F956D04}"/>
          </ac:spMkLst>
        </pc:spChg>
        <pc:spChg chg="mod">
          <ac:chgData name="Duyên Lương" userId="3a9e482f-ceb4-484a-8eab-f708ff3e9a36" providerId="ADAL" clId="{75048CBB-F846-44C9-B3BE-BEECCFC6A018}" dt="2023-11-09T08:39:30.099" v="4294" actId="20577"/>
          <ac:spMkLst>
            <pc:docMk/>
            <pc:sldMk cId="845796190" sldId="352"/>
            <ac:spMk id="89" creationId="{25CEA2EB-9625-0C65-8A1E-A63D3806E52F}"/>
          </ac:spMkLst>
        </pc:spChg>
        <pc:picChg chg="add mod">
          <ac:chgData name="Duyên Lương" userId="3a9e482f-ceb4-484a-8eab-f708ff3e9a36" providerId="ADAL" clId="{75048CBB-F846-44C9-B3BE-BEECCFC6A018}" dt="2023-11-09T08:36:49.939" v="4293" actId="14100"/>
          <ac:picMkLst>
            <pc:docMk/>
            <pc:sldMk cId="845796190" sldId="352"/>
            <ac:picMk id="8" creationId="{EBA68B1B-A84A-34B0-23C0-93961A01605C}"/>
          </ac:picMkLst>
        </pc:picChg>
        <pc:picChg chg="del">
          <ac:chgData name="Duyên Lương" userId="3a9e482f-ceb4-484a-8eab-f708ff3e9a36" providerId="ADAL" clId="{75048CBB-F846-44C9-B3BE-BEECCFC6A018}" dt="2023-11-09T08:36:37.455" v="4286" actId="478"/>
          <ac:picMkLst>
            <pc:docMk/>
            <pc:sldMk cId="845796190" sldId="352"/>
            <ac:picMk id="27" creationId="{580247A3-53C6-0D44-23BD-F2ABF59CF8B4}"/>
          </ac:picMkLst>
        </pc:picChg>
      </pc:sldChg>
      <pc:sldChg chg="add del">
        <pc:chgData name="Duyên Lương" userId="3a9e482f-ceb4-484a-8eab-f708ff3e9a36" providerId="ADAL" clId="{75048CBB-F846-44C9-B3BE-BEECCFC6A018}" dt="2023-11-09T07:34:50.207" v="4067" actId="47"/>
        <pc:sldMkLst>
          <pc:docMk/>
          <pc:sldMk cId="2364192395" sldId="352"/>
        </pc:sldMkLst>
      </pc:sldChg>
      <pc:sldChg chg="modSp add mod">
        <pc:chgData name="Duyên Lương" userId="3a9e482f-ceb4-484a-8eab-f708ff3e9a36" providerId="ADAL" clId="{75048CBB-F846-44C9-B3BE-BEECCFC6A018}" dt="2023-11-09T08:45:57.805" v="4417" actId="1076"/>
        <pc:sldMkLst>
          <pc:docMk/>
          <pc:sldMk cId="878105246" sldId="353"/>
        </pc:sldMkLst>
        <pc:spChg chg="mod">
          <ac:chgData name="Duyên Lương" userId="3a9e482f-ceb4-484a-8eab-f708ff3e9a36" providerId="ADAL" clId="{75048CBB-F846-44C9-B3BE-BEECCFC6A018}" dt="2023-11-09T08:45:01.583" v="4407" actId="1036"/>
          <ac:spMkLst>
            <pc:docMk/>
            <pc:sldMk cId="878105246" sldId="353"/>
            <ac:spMk id="2" creationId="{917F6471-5CB6-11D2-4585-7632FA9F3B87}"/>
          </ac:spMkLst>
        </pc:spChg>
        <pc:spChg chg="mod">
          <ac:chgData name="Duyên Lương" userId="3a9e482f-ceb4-484a-8eab-f708ff3e9a36" providerId="ADAL" clId="{75048CBB-F846-44C9-B3BE-BEECCFC6A018}" dt="2023-11-09T08:45:01.583" v="4407" actId="1036"/>
          <ac:spMkLst>
            <pc:docMk/>
            <pc:sldMk cId="878105246" sldId="353"/>
            <ac:spMk id="3" creationId="{535E2CFB-B713-EF39-A01D-8A5AC43DF1BD}"/>
          </ac:spMkLst>
        </pc:spChg>
        <pc:spChg chg="mod">
          <ac:chgData name="Duyên Lương" userId="3a9e482f-ceb4-484a-8eab-f708ff3e9a36" providerId="ADAL" clId="{75048CBB-F846-44C9-B3BE-BEECCFC6A018}" dt="2023-11-09T08:45:01.583" v="4407" actId="1036"/>
          <ac:spMkLst>
            <pc:docMk/>
            <pc:sldMk cId="878105246" sldId="353"/>
            <ac:spMk id="4" creationId="{4A7BFE80-4B77-698E-BE4F-34EAF1232090}"/>
          </ac:spMkLst>
        </pc:spChg>
        <pc:spChg chg="mod">
          <ac:chgData name="Duyên Lương" userId="3a9e482f-ceb4-484a-8eab-f708ff3e9a36" providerId="ADAL" clId="{75048CBB-F846-44C9-B3BE-BEECCFC6A018}" dt="2023-11-09T08:45:07.974" v="4408" actId="1076"/>
          <ac:spMkLst>
            <pc:docMk/>
            <pc:sldMk cId="878105246" sldId="353"/>
            <ac:spMk id="5" creationId="{96D909A0-75C9-2667-AD15-19385FD17AA0}"/>
          </ac:spMkLst>
        </pc:spChg>
        <pc:spChg chg="mod">
          <ac:chgData name="Duyên Lương" userId="3a9e482f-ceb4-484a-8eab-f708ff3e9a36" providerId="ADAL" clId="{75048CBB-F846-44C9-B3BE-BEECCFC6A018}" dt="2023-11-09T08:45:09.597" v="4409" actId="1076"/>
          <ac:spMkLst>
            <pc:docMk/>
            <pc:sldMk cId="878105246" sldId="353"/>
            <ac:spMk id="6" creationId="{568C4E3F-0596-A8E5-A5EA-CACE507F817F}"/>
          </ac:spMkLst>
        </pc:spChg>
        <pc:spChg chg="mod ord">
          <ac:chgData name="Duyên Lương" userId="3a9e482f-ceb4-484a-8eab-f708ff3e9a36" providerId="ADAL" clId="{75048CBB-F846-44C9-B3BE-BEECCFC6A018}" dt="2023-11-09T08:45:50.390" v="4415" actId="1076"/>
          <ac:spMkLst>
            <pc:docMk/>
            <pc:sldMk cId="878105246" sldId="353"/>
            <ac:spMk id="7" creationId="{F94A9D65-E211-669A-BEBB-68029C4101D5}"/>
          </ac:spMkLst>
        </pc:spChg>
        <pc:spChg chg="mod ord">
          <ac:chgData name="Duyên Lương" userId="3a9e482f-ceb4-484a-8eab-f708ff3e9a36" providerId="ADAL" clId="{75048CBB-F846-44C9-B3BE-BEECCFC6A018}" dt="2023-11-09T08:45:44.975" v="4414" actId="1076"/>
          <ac:spMkLst>
            <pc:docMk/>
            <pc:sldMk cId="878105246" sldId="353"/>
            <ac:spMk id="8" creationId="{2B1EBC34-0554-93CA-96AF-88A54440F9C9}"/>
          </ac:spMkLst>
        </pc:spChg>
        <pc:spChg chg="mod ord">
          <ac:chgData name="Duyên Lương" userId="3a9e482f-ceb4-484a-8eab-f708ff3e9a36" providerId="ADAL" clId="{75048CBB-F846-44C9-B3BE-BEECCFC6A018}" dt="2023-11-09T08:45:54.603" v="4416" actId="1076"/>
          <ac:spMkLst>
            <pc:docMk/>
            <pc:sldMk cId="878105246" sldId="353"/>
            <ac:spMk id="9" creationId="{B92646AF-E963-529B-FC9B-01954660EA4B}"/>
          </ac:spMkLst>
        </pc:spChg>
        <pc:spChg chg="mod ord">
          <ac:chgData name="Duyên Lương" userId="3a9e482f-ceb4-484a-8eab-f708ff3e9a36" providerId="ADAL" clId="{75048CBB-F846-44C9-B3BE-BEECCFC6A018}" dt="2023-11-09T08:45:57.805" v="4417" actId="1076"/>
          <ac:spMkLst>
            <pc:docMk/>
            <pc:sldMk cId="878105246" sldId="353"/>
            <ac:spMk id="10" creationId="{41B50747-3F43-FDB9-B22A-F35004192C3B}"/>
          </ac:spMkLst>
        </pc:spChg>
        <pc:spChg chg="mod ord">
          <ac:chgData name="Duyên Lương" userId="3a9e482f-ceb4-484a-8eab-f708ff3e9a36" providerId="ADAL" clId="{75048CBB-F846-44C9-B3BE-BEECCFC6A018}" dt="2023-11-09T08:45:42.020" v="4413" actId="1076"/>
          <ac:spMkLst>
            <pc:docMk/>
            <pc:sldMk cId="878105246" sldId="353"/>
            <ac:spMk id="11" creationId="{A63B9C5D-3EF8-A29B-2C31-250D1F956D04}"/>
          </ac:spMkLst>
        </pc:spChg>
        <pc:spChg chg="mod">
          <ac:chgData name="Duyên Lương" userId="3a9e482f-ceb4-484a-8eab-f708ff3e9a36" providerId="ADAL" clId="{75048CBB-F846-44C9-B3BE-BEECCFC6A018}" dt="2023-11-09T08:44:49.239" v="4379" actId="1035"/>
          <ac:spMkLst>
            <pc:docMk/>
            <pc:sldMk cId="878105246" sldId="353"/>
            <ac:spMk id="89" creationId="{25CEA2EB-9625-0C65-8A1E-A63D3806E52F}"/>
          </ac:spMkLst>
        </pc:spChg>
        <pc:spChg chg="mod">
          <ac:chgData name="Duyên Lương" userId="3a9e482f-ceb4-484a-8eab-f708ff3e9a36" providerId="ADAL" clId="{75048CBB-F846-44C9-B3BE-BEECCFC6A018}" dt="2023-11-09T08:44:49.239" v="4379" actId="1035"/>
          <ac:spMkLst>
            <pc:docMk/>
            <pc:sldMk cId="878105246" sldId="353"/>
            <ac:spMk id="90" creationId="{C3036813-F295-9A53-411E-717261A17ABB}"/>
          </ac:spMkLst>
        </pc:spChg>
        <pc:spChg chg="mod">
          <ac:chgData name="Duyên Lương" userId="3a9e482f-ceb4-484a-8eab-f708ff3e9a36" providerId="ADAL" clId="{75048CBB-F846-44C9-B3BE-BEECCFC6A018}" dt="2023-11-09T08:44:49.239" v="4379" actId="1035"/>
          <ac:spMkLst>
            <pc:docMk/>
            <pc:sldMk cId="878105246" sldId="353"/>
            <ac:spMk id="91" creationId="{427C2748-174D-99C3-8B29-8E7D9F5F8E2F}"/>
          </ac:spMkLst>
        </pc:spChg>
        <pc:spChg chg="mod">
          <ac:chgData name="Duyên Lương" userId="3a9e482f-ceb4-484a-8eab-f708ff3e9a36" providerId="ADAL" clId="{75048CBB-F846-44C9-B3BE-BEECCFC6A018}" dt="2023-11-09T08:44:49.239" v="4379" actId="1035"/>
          <ac:spMkLst>
            <pc:docMk/>
            <pc:sldMk cId="878105246" sldId="353"/>
            <ac:spMk id="92" creationId="{62C7B200-6D09-25C2-8FC9-7744882F9564}"/>
          </ac:spMkLst>
        </pc:spChg>
        <pc:spChg chg="mod">
          <ac:chgData name="Duyên Lương" userId="3a9e482f-ceb4-484a-8eab-f708ff3e9a36" providerId="ADAL" clId="{75048CBB-F846-44C9-B3BE-BEECCFC6A018}" dt="2023-11-09T08:44:49.239" v="4379" actId="1035"/>
          <ac:spMkLst>
            <pc:docMk/>
            <pc:sldMk cId="878105246" sldId="353"/>
            <ac:spMk id="93" creationId="{C0B0C626-EAE8-4BD9-4F53-A88B896C2F0C}"/>
          </ac:spMkLst>
        </pc:spChg>
        <pc:grpChg chg="mod">
          <ac:chgData name="Duyên Lương" userId="3a9e482f-ceb4-484a-8eab-f708ff3e9a36" providerId="ADAL" clId="{75048CBB-F846-44C9-B3BE-BEECCFC6A018}" dt="2023-11-09T08:44:49.239" v="4379" actId="1035"/>
          <ac:grpSpMkLst>
            <pc:docMk/>
            <pc:sldMk cId="878105246" sldId="353"/>
            <ac:grpSpMk id="12" creationId="{017C1EE5-7D21-8F5C-5820-FADAA49EC808}"/>
          </ac:grpSpMkLst>
        </pc:grpChg>
        <pc:grpChg chg="mod">
          <ac:chgData name="Duyên Lương" userId="3a9e482f-ceb4-484a-8eab-f708ff3e9a36" providerId="ADAL" clId="{75048CBB-F846-44C9-B3BE-BEECCFC6A018}" dt="2023-11-09T08:44:49.239" v="4379" actId="1035"/>
          <ac:grpSpMkLst>
            <pc:docMk/>
            <pc:sldMk cId="878105246" sldId="353"/>
            <ac:grpSpMk id="19" creationId="{84F23911-95F2-A430-75F0-2B6B2A97F444}"/>
          </ac:grpSpMkLst>
        </pc:grpChg>
        <pc:grpChg chg="mod">
          <ac:chgData name="Duyên Lương" userId="3a9e482f-ceb4-484a-8eab-f708ff3e9a36" providerId="ADAL" clId="{75048CBB-F846-44C9-B3BE-BEECCFC6A018}" dt="2023-11-09T08:44:49.239" v="4379" actId="1035"/>
          <ac:grpSpMkLst>
            <pc:docMk/>
            <pc:sldMk cId="878105246" sldId="353"/>
            <ac:grpSpMk id="33" creationId="{7B972537-E3A5-F57E-51B3-3AFB84D536B2}"/>
          </ac:grpSpMkLst>
        </pc:grpChg>
        <pc:grpChg chg="mod">
          <ac:chgData name="Duyên Lương" userId="3a9e482f-ceb4-484a-8eab-f708ff3e9a36" providerId="ADAL" clId="{75048CBB-F846-44C9-B3BE-BEECCFC6A018}" dt="2023-11-09T08:44:49.239" v="4379" actId="1035"/>
          <ac:grpSpMkLst>
            <pc:docMk/>
            <pc:sldMk cId="878105246" sldId="353"/>
            <ac:grpSpMk id="40" creationId="{C871F2DD-6458-C5C9-A487-642E8F358D23}"/>
          </ac:grpSpMkLst>
        </pc:grpChg>
        <pc:grpChg chg="mod">
          <ac:chgData name="Duyên Lương" userId="3a9e482f-ceb4-484a-8eab-f708ff3e9a36" providerId="ADAL" clId="{75048CBB-F846-44C9-B3BE-BEECCFC6A018}" dt="2023-11-09T08:44:49.239" v="4379" actId="1035"/>
          <ac:grpSpMkLst>
            <pc:docMk/>
            <pc:sldMk cId="878105246" sldId="353"/>
            <ac:grpSpMk id="47" creationId="{D4E0CE6D-412A-BDD7-C7E5-DFFE900BFE3F}"/>
          </ac:grpSpMkLst>
        </pc:grpChg>
        <pc:grpChg chg="mod">
          <ac:chgData name="Duyên Lương" userId="3a9e482f-ceb4-484a-8eab-f708ff3e9a36" providerId="ADAL" clId="{75048CBB-F846-44C9-B3BE-BEECCFC6A018}" dt="2023-11-09T08:44:49.239" v="4379" actId="1035"/>
          <ac:grpSpMkLst>
            <pc:docMk/>
            <pc:sldMk cId="878105246" sldId="353"/>
            <ac:grpSpMk id="54" creationId="{5105A5A2-C426-BFEC-175F-F7FF52128929}"/>
          </ac:grpSpMkLst>
        </pc:grpChg>
        <pc:grpChg chg="mod">
          <ac:chgData name="Duyên Lương" userId="3a9e482f-ceb4-484a-8eab-f708ff3e9a36" providerId="ADAL" clId="{75048CBB-F846-44C9-B3BE-BEECCFC6A018}" dt="2023-11-09T08:44:49.239" v="4379" actId="1035"/>
          <ac:grpSpMkLst>
            <pc:docMk/>
            <pc:sldMk cId="878105246" sldId="353"/>
            <ac:grpSpMk id="61" creationId="{72D36BBD-FAC5-D7EE-2B9F-F37ECFD60DFC}"/>
          </ac:grpSpMkLst>
        </pc:grpChg>
        <pc:grpChg chg="mod">
          <ac:chgData name="Duyên Lương" userId="3a9e482f-ceb4-484a-8eab-f708ff3e9a36" providerId="ADAL" clId="{75048CBB-F846-44C9-B3BE-BEECCFC6A018}" dt="2023-11-09T08:44:49.239" v="4379" actId="1035"/>
          <ac:grpSpMkLst>
            <pc:docMk/>
            <pc:sldMk cId="878105246" sldId="353"/>
            <ac:grpSpMk id="68" creationId="{E771DB03-9DB8-D6DB-5B6B-E0A351E2D737}"/>
          </ac:grpSpMkLst>
        </pc:grpChg>
        <pc:grpChg chg="mod">
          <ac:chgData name="Duyên Lương" userId="3a9e482f-ceb4-484a-8eab-f708ff3e9a36" providerId="ADAL" clId="{75048CBB-F846-44C9-B3BE-BEECCFC6A018}" dt="2023-11-09T08:44:49.239" v="4379" actId="1035"/>
          <ac:grpSpMkLst>
            <pc:docMk/>
            <pc:sldMk cId="878105246" sldId="353"/>
            <ac:grpSpMk id="75" creationId="{65D8A56D-5C53-1F7E-08E6-0309C73CEA9F}"/>
          </ac:grpSpMkLst>
        </pc:grpChg>
        <pc:grpChg chg="mod">
          <ac:chgData name="Duyên Lương" userId="3a9e482f-ceb4-484a-8eab-f708ff3e9a36" providerId="ADAL" clId="{75048CBB-F846-44C9-B3BE-BEECCFC6A018}" dt="2023-11-09T08:44:49.239" v="4379" actId="1035"/>
          <ac:grpSpMkLst>
            <pc:docMk/>
            <pc:sldMk cId="878105246" sldId="353"/>
            <ac:grpSpMk id="82" creationId="{24119716-8B1B-756B-F573-9DFD7868CEBC}"/>
          </ac:grpSpMkLst>
        </pc:grpChg>
      </pc:sldChg>
    </pc:docChg>
  </pc:docChgLst>
  <pc:docChgLst>
    <pc:chgData name="Duyên Lương" userId="3a9e482f-ceb4-484a-8eab-f708ff3e9a36" providerId="ADAL" clId="{F3AB4CEF-3069-45AB-8FF2-053E458AE2C8}"/>
    <pc:docChg chg="undo custSel addSld delSld modSld sldOrd">
      <pc:chgData name="Duyên Lương" userId="3a9e482f-ceb4-484a-8eab-f708ff3e9a36" providerId="ADAL" clId="{F3AB4CEF-3069-45AB-8FF2-053E458AE2C8}" dt="2023-11-21T12:27:47.725" v="1553"/>
      <pc:docMkLst>
        <pc:docMk/>
      </pc:docMkLst>
      <pc:sldChg chg="del">
        <pc:chgData name="Duyên Lương" userId="3a9e482f-ceb4-484a-8eab-f708ff3e9a36" providerId="ADAL" clId="{F3AB4CEF-3069-45AB-8FF2-053E458AE2C8}" dt="2023-11-21T12:14:36.144" v="1451" actId="47"/>
        <pc:sldMkLst>
          <pc:docMk/>
          <pc:sldMk cId="3680985349" sldId="273"/>
        </pc:sldMkLst>
      </pc:sldChg>
      <pc:sldChg chg="modSp mod">
        <pc:chgData name="Duyên Lương" userId="3a9e482f-ceb4-484a-8eab-f708ff3e9a36" providerId="ADAL" clId="{F3AB4CEF-3069-45AB-8FF2-053E458AE2C8}" dt="2023-11-18T07:56:02.320" v="65" actId="1076"/>
        <pc:sldMkLst>
          <pc:docMk/>
          <pc:sldMk cId="1671446297" sldId="274"/>
        </pc:sldMkLst>
        <pc:spChg chg="mod">
          <ac:chgData name="Duyên Lương" userId="3a9e482f-ceb4-484a-8eab-f708ff3e9a36" providerId="ADAL" clId="{F3AB4CEF-3069-45AB-8FF2-053E458AE2C8}" dt="2023-11-18T07:54:48.691" v="18" actId="20577"/>
          <ac:spMkLst>
            <pc:docMk/>
            <pc:sldMk cId="1671446297" sldId="274"/>
            <ac:spMk id="4" creationId="{07123313-572D-B82E-F111-A1B1966A8D75}"/>
          </ac:spMkLst>
        </pc:spChg>
        <pc:spChg chg="mod">
          <ac:chgData name="Duyên Lương" userId="3a9e482f-ceb4-484a-8eab-f708ff3e9a36" providerId="ADAL" clId="{F3AB4CEF-3069-45AB-8FF2-053E458AE2C8}" dt="2023-11-18T07:55:34.434" v="19" actId="403"/>
          <ac:spMkLst>
            <pc:docMk/>
            <pc:sldMk cId="1671446297" sldId="274"/>
            <ac:spMk id="9" creationId="{3D56C823-4DD3-2744-17E1-A46C7290D96B}"/>
          </ac:spMkLst>
        </pc:spChg>
        <pc:spChg chg="mod">
          <ac:chgData name="Duyên Lương" userId="3a9e482f-ceb4-484a-8eab-f708ff3e9a36" providerId="ADAL" clId="{F3AB4CEF-3069-45AB-8FF2-053E458AE2C8}" dt="2023-11-18T07:56:02.320" v="65" actId="1076"/>
          <ac:spMkLst>
            <pc:docMk/>
            <pc:sldMk cId="1671446297" sldId="274"/>
            <ac:spMk id="14" creationId="{409399F7-44CB-F8D5-78C2-4555DA974D89}"/>
          </ac:spMkLst>
        </pc:spChg>
      </pc:sldChg>
      <pc:sldChg chg="modSp mod modTransition">
        <pc:chgData name="Duyên Lương" userId="3a9e482f-ceb4-484a-8eab-f708ff3e9a36" providerId="ADAL" clId="{F3AB4CEF-3069-45AB-8FF2-053E458AE2C8}" dt="2023-11-21T12:27:47.725" v="1553"/>
        <pc:sldMkLst>
          <pc:docMk/>
          <pc:sldMk cId="1250657594" sldId="317"/>
        </pc:sldMkLst>
        <pc:spChg chg="mod">
          <ac:chgData name="Duyên Lương" userId="3a9e482f-ceb4-484a-8eab-f708ff3e9a36" providerId="ADAL" clId="{F3AB4CEF-3069-45AB-8FF2-053E458AE2C8}" dt="2023-11-19T06:02:55.827" v="1429" actId="1076"/>
          <ac:spMkLst>
            <pc:docMk/>
            <pc:sldMk cId="1250657594" sldId="317"/>
            <ac:spMk id="3" creationId="{0BAC5994-6BF9-AE41-AC48-5A10285266A3}"/>
          </ac:spMkLst>
        </pc:spChg>
      </pc:sldChg>
      <pc:sldChg chg="modSp mod">
        <pc:chgData name="Duyên Lương" userId="3a9e482f-ceb4-484a-8eab-f708ff3e9a36" providerId="ADAL" clId="{F3AB4CEF-3069-45AB-8FF2-053E458AE2C8}" dt="2023-11-21T12:21:45.491" v="1476" actId="20577"/>
        <pc:sldMkLst>
          <pc:docMk/>
          <pc:sldMk cId="3608329759" sldId="324"/>
        </pc:sldMkLst>
        <pc:spChg chg="mod">
          <ac:chgData name="Duyên Lương" userId="3a9e482f-ceb4-484a-8eab-f708ff3e9a36" providerId="ADAL" clId="{F3AB4CEF-3069-45AB-8FF2-053E458AE2C8}" dt="2023-11-21T12:21:45.491" v="1476" actId="20577"/>
          <ac:spMkLst>
            <pc:docMk/>
            <pc:sldMk cId="3608329759" sldId="324"/>
            <ac:spMk id="25" creationId="{00000000-0000-0000-0000-000000000000}"/>
          </ac:spMkLst>
        </pc:spChg>
        <pc:spChg chg="mod">
          <ac:chgData name="Duyên Lương" userId="3a9e482f-ceb4-484a-8eab-f708ff3e9a36" providerId="ADAL" clId="{F3AB4CEF-3069-45AB-8FF2-053E458AE2C8}" dt="2023-11-19T04:58:49.282" v="81" actId="1076"/>
          <ac:spMkLst>
            <pc:docMk/>
            <pc:sldMk cId="3608329759" sldId="324"/>
            <ac:spMk id="26" creationId="{00000000-0000-0000-0000-000000000000}"/>
          </ac:spMkLst>
        </pc:spChg>
        <pc:spChg chg="mod">
          <ac:chgData name="Duyên Lương" userId="3a9e482f-ceb4-484a-8eab-f708ff3e9a36" providerId="ADAL" clId="{F3AB4CEF-3069-45AB-8FF2-053E458AE2C8}" dt="2023-11-19T04:58:54.872" v="83" actId="1076"/>
          <ac:spMkLst>
            <pc:docMk/>
            <pc:sldMk cId="3608329759" sldId="324"/>
            <ac:spMk id="27" creationId="{00000000-0000-0000-0000-000000000000}"/>
          </ac:spMkLst>
        </pc:spChg>
        <pc:spChg chg="mod">
          <ac:chgData name="Duyên Lương" userId="3a9e482f-ceb4-484a-8eab-f708ff3e9a36" providerId="ADAL" clId="{F3AB4CEF-3069-45AB-8FF2-053E458AE2C8}" dt="2023-11-19T04:58:21.552" v="76" actId="207"/>
          <ac:spMkLst>
            <pc:docMk/>
            <pc:sldMk cId="3608329759" sldId="324"/>
            <ac:spMk id="32" creationId="{00000000-0000-0000-0000-000000000000}"/>
          </ac:spMkLst>
        </pc:spChg>
        <pc:spChg chg="mod">
          <ac:chgData name="Duyên Lương" userId="3a9e482f-ceb4-484a-8eab-f708ff3e9a36" providerId="ADAL" clId="{F3AB4CEF-3069-45AB-8FF2-053E458AE2C8}" dt="2023-11-19T04:58:43.950" v="80" actId="1076"/>
          <ac:spMkLst>
            <pc:docMk/>
            <pc:sldMk cId="3608329759" sldId="324"/>
            <ac:spMk id="37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F3AB4CEF-3069-45AB-8FF2-053E458AE2C8}" dt="2023-11-21T12:27:45.002" v="1552"/>
        <pc:sldMkLst>
          <pc:docMk/>
          <pc:sldMk cId="2934437934" sldId="325"/>
        </pc:sldMkLst>
        <pc:spChg chg="mod">
          <ac:chgData name="Duyên Lương" userId="3a9e482f-ceb4-484a-8eab-f708ff3e9a36" providerId="ADAL" clId="{F3AB4CEF-3069-45AB-8FF2-053E458AE2C8}" dt="2023-11-19T06:02:49.318" v="1427" actId="1076"/>
          <ac:spMkLst>
            <pc:docMk/>
            <pc:sldMk cId="2934437934" sldId="325"/>
            <ac:spMk id="3" creationId="{89FB7A97-2050-4E17-AB89-5199898D9829}"/>
          </ac:spMkLst>
        </pc:spChg>
      </pc:sldChg>
      <pc:sldChg chg="addSp delSp modSp mod delAnim modAnim">
        <pc:chgData name="Duyên Lương" userId="3a9e482f-ceb4-484a-8eab-f708ff3e9a36" providerId="ADAL" clId="{F3AB4CEF-3069-45AB-8FF2-053E458AE2C8}" dt="2023-11-19T05:23:37.418" v="483"/>
        <pc:sldMkLst>
          <pc:docMk/>
          <pc:sldMk cId="2096969684" sldId="332"/>
        </pc:sldMkLst>
        <pc:spChg chg="mod">
          <ac:chgData name="Duyên Lương" userId="3a9e482f-ceb4-484a-8eab-f708ff3e9a36" providerId="ADAL" clId="{F3AB4CEF-3069-45AB-8FF2-053E458AE2C8}" dt="2023-11-19T05:18:17.726" v="396"/>
          <ac:spMkLst>
            <pc:docMk/>
            <pc:sldMk cId="2096969684" sldId="332"/>
            <ac:spMk id="2" creationId="{00000000-0000-0000-0000-000000000000}"/>
          </ac:spMkLst>
        </pc:spChg>
        <pc:spChg chg="mod">
          <ac:chgData name="Duyên Lương" userId="3a9e482f-ceb4-484a-8eab-f708ff3e9a36" providerId="ADAL" clId="{F3AB4CEF-3069-45AB-8FF2-053E458AE2C8}" dt="2023-11-19T05:18:11.487" v="395" actId="20577"/>
          <ac:spMkLst>
            <pc:docMk/>
            <pc:sldMk cId="2096969684" sldId="332"/>
            <ac:spMk id="7" creationId="{00000000-0000-0000-0000-000000000000}"/>
          </ac:spMkLst>
        </pc:spChg>
        <pc:spChg chg="mod">
          <ac:chgData name="Duyên Lương" userId="3a9e482f-ceb4-484a-8eab-f708ff3e9a36" providerId="ADAL" clId="{F3AB4CEF-3069-45AB-8FF2-053E458AE2C8}" dt="2023-11-19T05:18:24.904" v="401" actId="403"/>
          <ac:spMkLst>
            <pc:docMk/>
            <pc:sldMk cId="2096969684" sldId="332"/>
            <ac:spMk id="12" creationId="{00000000-0000-0000-0000-000000000000}"/>
          </ac:spMkLst>
        </pc:spChg>
        <pc:picChg chg="add mod">
          <ac:chgData name="Duyên Lương" userId="3a9e482f-ceb4-484a-8eab-f708ff3e9a36" providerId="ADAL" clId="{F3AB4CEF-3069-45AB-8FF2-053E458AE2C8}" dt="2023-11-19T05:21:17.471" v="465" actId="1076"/>
          <ac:picMkLst>
            <pc:docMk/>
            <pc:sldMk cId="2096969684" sldId="332"/>
            <ac:picMk id="3" creationId="{1A9C733D-D42A-5BE6-26DC-2817ED6D6CD2}"/>
          </ac:picMkLst>
        </pc:picChg>
        <pc:picChg chg="del">
          <ac:chgData name="Duyên Lương" userId="3a9e482f-ceb4-484a-8eab-f708ff3e9a36" providerId="ADAL" clId="{F3AB4CEF-3069-45AB-8FF2-053E458AE2C8}" dt="2023-11-19T05:19:53.222" v="458" actId="478"/>
          <ac:picMkLst>
            <pc:docMk/>
            <pc:sldMk cId="2096969684" sldId="332"/>
            <ac:picMk id="6" creationId="{0347951F-B251-0D05-6575-EA8E93497BEC}"/>
          </ac:picMkLst>
        </pc:picChg>
        <pc:picChg chg="add mod">
          <ac:chgData name="Duyên Lương" userId="3a9e482f-ceb4-484a-8eab-f708ff3e9a36" providerId="ADAL" clId="{F3AB4CEF-3069-45AB-8FF2-053E458AE2C8}" dt="2023-11-19T05:23:24.666" v="481" actId="1076"/>
          <ac:picMkLst>
            <pc:docMk/>
            <pc:sldMk cId="2096969684" sldId="332"/>
            <ac:picMk id="8" creationId="{321DC165-136C-FAF3-BF5C-15F03147232A}"/>
          </ac:picMkLst>
        </pc:picChg>
        <pc:picChg chg="del">
          <ac:chgData name="Duyên Lương" userId="3a9e482f-ceb4-484a-8eab-f708ff3e9a36" providerId="ADAL" clId="{F3AB4CEF-3069-45AB-8FF2-053E458AE2C8}" dt="2023-11-19T05:21:11.210" v="459" actId="478"/>
          <ac:picMkLst>
            <pc:docMk/>
            <pc:sldMk cId="2096969684" sldId="332"/>
            <ac:picMk id="1026" creationId="{2A582D33-68F1-8C11-3413-77562011D085}"/>
          </ac:picMkLst>
        </pc:picChg>
      </pc:sldChg>
      <pc:sldChg chg="modSp mod">
        <pc:chgData name="Duyên Lương" userId="3a9e482f-ceb4-484a-8eab-f708ff3e9a36" providerId="ADAL" clId="{F3AB4CEF-3069-45AB-8FF2-053E458AE2C8}" dt="2023-11-19T05:24:36.332" v="491" actId="2062"/>
        <pc:sldMkLst>
          <pc:docMk/>
          <pc:sldMk cId="1928964287" sldId="333"/>
        </pc:sldMkLst>
        <pc:graphicFrameChg chg="mod modGraphic">
          <ac:chgData name="Duyên Lương" userId="3a9e482f-ceb4-484a-8eab-f708ff3e9a36" providerId="ADAL" clId="{F3AB4CEF-3069-45AB-8FF2-053E458AE2C8}" dt="2023-11-19T05:24:36.332" v="491" actId="2062"/>
          <ac:graphicFrameMkLst>
            <pc:docMk/>
            <pc:sldMk cId="1928964287" sldId="333"/>
            <ac:graphicFrameMk id="6" creationId="{65C3BE11-7245-A261-E500-85D5C0DFCC7D}"/>
          </ac:graphicFrameMkLst>
        </pc:graphicFrameChg>
      </pc:sldChg>
      <pc:sldChg chg="modSp mod modTransition">
        <pc:chgData name="Duyên Lương" userId="3a9e482f-ceb4-484a-8eab-f708ff3e9a36" providerId="ADAL" clId="{F3AB4CEF-3069-45AB-8FF2-053E458AE2C8}" dt="2023-11-21T12:27:14.598" v="1546"/>
        <pc:sldMkLst>
          <pc:docMk/>
          <pc:sldMk cId="4289893766" sldId="334"/>
        </pc:sldMkLst>
        <pc:spChg chg="mod">
          <ac:chgData name="Duyên Lương" userId="3a9e482f-ceb4-484a-8eab-f708ff3e9a36" providerId="ADAL" clId="{F3AB4CEF-3069-45AB-8FF2-053E458AE2C8}" dt="2023-11-19T05:31:11.230" v="513" actId="1076"/>
          <ac:spMkLst>
            <pc:docMk/>
            <pc:sldMk cId="4289893766" sldId="334"/>
            <ac:spMk id="2" creationId="{917F6471-5CB6-11D2-4585-7632FA9F3B87}"/>
          </ac:spMkLst>
        </pc:spChg>
        <pc:spChg chg="mod">
          <ac:chgData name="Duyên Lương" userId="3a9e482f-ceb4-484a-8eab-f708ff3e9a36" providerId="ADAL" clId="{F3AB4CEF-3069-45AB-8FF2-053E458AE2C8}" dt="2023-11-19T05:31:07.892" v="512" actId="1035"/>
          <ac:spMkLst>
            <pc:docMk/>
            <pc:sldMk cId="4289893766" sldId="334"/>
            <ac:spMk id="3" creationId="{535E2CFB-B713-EF39-A01D-8A5AC43DF1BD}"/>
          </ac:spMkLst>
        </pc:spChg>
        <pc:spChg chg="mod">
          <ac:chgData name="Duyên Lương" userId="3a9e482f-ceb4-484a-8eab-f708ff3e9a36" providerId="ADAL" clId="{F3AB4CEF-3069-45AB-8FF2-053E458AE2C8}" dt="2023-11-19T05:31:29.680" v="517" actId="1076"/>
          <ac:spMkLst>
            <pc:docMk/>
            <pc:sldMk cId="4289893766" sldId="334"/>
            <ac:spMk id="4" creationId="{4A7BFE80-4B77-698E-BE4F-34EAF1232090}"/>
          </ac:spMkLst>
        </pc:spChg>
        <pc:spChg chg="mod">
          <ac:chgData name="Duyên Lương" userId="3a9e482f-ceb4-484a-8eab-f708ff3e9a36" providerId="ADAL" clId="{F3AB4CEF-3069-45AB-8FF2-053E458AE2C8}" dt="2023-11-19T05:31:07.892" v="512" actId="1035"/>
          <ac:spMkLst>
            <pc:docMk/>
            <pc:sldMk cId="4289893766" sldId="334"/>
            <ac:spMk id="5" creationId="{96D909A0-75C9-2667-AD15-19385FD17AA0}"/>
          </ac:spMkLst>
        </pc:spChg>
        <pc:spChg chg="mod">
          <ac:chgData name="Duyên Lương" userId="3a9e482f-ceb4-484a-8eab-f708ff3e9a36" providerId="ADAL" clId="{F3AB4CEF-3069-45AB-8FF2-053E458AE2C8}" dt="2023-11-19T05:31:07.892" v="512" actId="1035"/>
          <ac:spMkLst>
            <pc:docMk/>
            <pc:sldMk cId="4289893766" sldId="334"/>
            <ac:spMk id="6" creationId="{568C4E3F-0596-A8E5-A5EA-CACE507F817F}"/>
          </ac:spMkLst>
        </pc:spChg>
        <pc:spChg chg="mod">
          <ac:chgData name="Duyên Lương" userId="3a9e482f-ceb4-484a-8eab-f708ff3e9a36" providerId="ADAL" clId="{F3AB4CEF-3069-45AB-8FF2-053E458AE2C8}" dt="2023-11-19T05:31:40.741" v="518" actId="207"/>
          <ac:spMkLst>
            <pc:docMk/>
            <pc:sldMk cId="4289893766" sldId="334"/>
            <ac:spMk id="8" creationId="{7830B66F-D049-2074-66AE-F2059ED0A5CA}"/>
          </ac:spMkLst>
        </pc:spChg>
        <pc:spChg chg="mod">
          <ac:chgData name="Duyên Lương" userId="3a9e482f-ceb4-484a-8eab-f708ff3e9a36" providerId="ADAL" clId="{F3AB4CEF-3069-45AB-8FF2-053E458AE2C8}" dt="2023-11-19T05:31:01.197" v="503" actId="1036"/>
          <ac:spMkLst>
            <pc:docMk/>
            <pc:sldMk cId="4289893766" sldId="334"/>
            <ac:spMk id="10" creationId="{A08F9FBD-E545-30F0-1208-A132EA7C5BBF}"/>
          </ac:spMkLst>
        </pc:spChg>
        <pc:spChg chg="mod">
          <ac:chgData name="Duyên Lương" userId="3a9e482f-ceb4-484a-8eab-f708ff3e9a36" providerId="ADAL" clId="{F3AB4CEF-3069-45AB-8FF2-053E458AE2C8}" dt="2023-11-19T05:31:01.197" v="503" actId="1036"/>
          <ac:spMkLst>
            <pc:docMk/>
            <pc:sldMk cId="4289893766" sldId="334"/>
            <ac:spMk id="11" creationId="{77010614-C718-CE9F-E2CE-F4B627C1ED69}"/>
          </ac:spMkLst>
        </pc:spChg>
        <pc:spChg chg="mod">
          <ac:chgData name="Duyên Lương" userId="3a9e482f-ceb4-484a-8eab-f708ff3e9a36" providerId="ADAL" clId="{F3AB4CEF-3069-45AB-8FF2-053E458AE2C8}" dt="2023-11-19T05:31:44.016" v="519" actId="207"/>
          <ac:spMkLst>
            <pc:docMk/>
            <pc:sldMk cId="4289893766" sldId="334"/>
            <ac:spMk id="12" creationId="{B4E2617B-F01F-B5B5-D4BF-7963D4D97D65}"/>
          </ac:spMkLst>
        </pc:spChg>
        <pc:spChg chg="mod">
          <ac:chgData name="Duyên Lương" userId="3a9e482f-ceb4-484a-8eab-f708ff3e9a36" providerId="ADAL" clId="{F3AB4CEF-3069-45AB-8FF2-053E458AE2C8}" dt="2023-11-19T05:31:46.557" v="520" actId="207"/>
          <ac:spMkLst>
            <pc:docMk/>
            <pc:sldMk cId="4289893766" sldId="334"/>
            <ac:spMk id="13" creationId="{FFA33323-3599-0E28-7325-69A153DC968F}"/>
          </ac:spMkLst>
        </pc:spChg>
        <pc:spChg chg="mod">
          <ac:chgData name="Duyên Lương" userId="3a9e482f-ceb4-484a-8eab-f708ff3e9a36" providerId="ADAL" clId="{F3AB4CEF-3069-45AB-8FF2-053E458AE2C8}" dt="2023-11-19T05:31:48.479" v="521" actId="207"/>
          <ac:spMkLst>
            <pc:docMk/>
            <pc:sldMk cId="4289893766" sldId="334"/>
            <ac:spMk id="14" creationId="{648E5307-9E8B-11A0-8DD9-F8C0224C1561}"/>
          </ac:spMkLst>
        </pc:spChg>
        <pc:spChg chg="mod">
          <ac:chgData name="Duyên Lương" userId="3a9e482f-ceb4-484a-8eab-f708ff3e9a36" providerId="ADAL" clId="{F3AB4CEF-3069-45AB-8FF2-053E458AE2C8}" dt="2023-11-19T05:31:51.355" v="522" actId="207"/>
          <ac:spMkLst>
            <pc:docMk/>
            <pc:sldMk cId="4289893766" sldId="334"/>
            <ac:spMk id="15" creationId="{9F019BC7-AF85-4EAC-270E-D0AA7270D655}"/>
          </ac:spMkLst>
        </pc:spChg>
        <pc:spChg chg="mod">
          <ac:chgData name="Duyên Lương" userId="3a9e482f-ceb4-484a-8eab-f708ff3e9a36" providerId="ADAL" clId="{F3AB4CEF-3069-45AB-8FF2-053E458AE2C8}" dt="2023-11-19T05:31:01.197" v="503" actId="1036"/>
          <ac:spMkLst>
            <pc:docMk/>
            <pc:sldMk cId="4289893766" sldId="334"/>
            <ac:spMk id="16" creationId="{8345A156-042E-4F3E-1E0C-B93EF415EE4C}"/>
          </ac:spMkLst>
        </pc:spChg>
        <pc:spChg chg="mod">
          <ac:chgData name="Duyên Lương" userId="3a9e482f-ceb4-484a-8eab-f708ff3e9a36" providerId="ADAL" clId="{F3AB4CEF-3069-45AB-8FF2-053E458AE2C8}" dt="2023-11-19T05:31:01.197" v="503" actId="1036"/>
          <ac:spMkLst>
            <pc:docMk/>
            <pc:sldMk cId="4289893766" sldId="334"/>
            <ac:spMk id="17" creationId="{60391B8D-A35D-CAEA-1F2B-02759A304774}"/>
          </ac:spMkLst>
        </pc:spChg>
        <pc:spChg chg="mod">
          <ac:chgData name="Duyên Lương" userId="3a9e482f-ceb4-484a-8eab-f708ff3e9a36" providerId="ADAL" clId="{F3AB4CEF-3069-45AB-8FF2-053E458AE2C8}" dt="2023-11-19T05:31:01.197" v="503" actId="1036"/>
          <ac:spMkLst>
            <pc:docMk/>
            <pc:sldMk cId="4289893766" sldId="334"/>
            <ac:spMk id="18" creationId="{8F728214-6CC2-39EB-DD1E-94DDE3CB9097}"/>
          </ac:spMkLst>
        </pc:spChg>
        <pc:spChg chg="mod">
          <ac:chgData name="Duyên Lương" userId="3a9e482f-ceb4-484a-8eab-f708ff3e9a36" providerId="ADAL" clId="{F3AB4CEF-3069-45AB-8FF2-053E458AE2C8}" dt="2023-11-19T05:31:01.197" v="503" actId="1036"/>
          <ac:spMkLst>
            <pc:docMk/>
            <pc:sldMk cId="4289893766" sldId="334"/>
            <ac:spMk id="19" creationId="{E01A7DB0-FF65-3371-24AF-31C498D2500F}"/>
          </ac:spMkLst>
        </pc:spChg>
        <pc:spChg chg="mod">
          <ac:chgData name="Duyên Lương" userId="3a9e482f-ceb4-484a-8eab-f708ff3e9a36" providerId="ADAL" clId="{F3AB4CEF-3069-45AB-8FF2-053E458AE2C8}" dt="2023-11-19T05:31:01.197" v="503" actId="1036"/>
          <ac:spMkLst>
            <pc:docMk/>
            <pc:sldMk cId="4289893766" sldId="334"/>
            <ac:spMk id="20" creationId="{E24C8E5B-42DE-4A1E-590D-DC4285F7F2C2}"/>
          </ac:spMkLst>
        </pc:spChg>
        <pc:spChg chg="mod">
          <ac:chgData name="Duyên Lương" userId="3a9e482f-ceb4-484a-8eab-f708ff3e9a36" providerId="ADAL" clId="{F3AB4CEF-3069-45AB-8FF2-053E458AE2C8}" dt="2023-11-19T05:31:01.197" v="503" actId="1036"/>
          <ac:spMkLst>
            <pc:docMk/>
            <pc:sldMk cId="4289893766" sldId="334"/>
            <ac:spMk id="21" creationId="{C968884E-0254-B0C3-D3ED-A99F18FCA38C}"/>
          </ac:spMkLst>
        </pc:spChg>
        <pc:spChg chg="mod">
          <ac:chgData name="Duyên Lương" userId="3a9e482f-ceb4-484a-8eab-f708ff3e9a36" providerId="ADAL" clId="{F3AB4CEF-3069-45AB-8FF2-053E458AE2C8}" dt="2023-11-19T05:31:01.197" v="503" actId="1036"/>
          <ac:spMkLst>
            <pc:docMk/>
            <pc:sldMk cId="4289893766" sldId="334"/>
            <ac:spMk id="22" creationId="{604CAB3F-072C-419F-921A-5A01B11947F8}"/>
          </ac:spMkLst>
        </pc:spChg>
        <pc:spChg chg="mod">
          <ac:chgData name="Duyên Lương" userId="3a9e482f-ceb4-484a-8eab-f708ff3e9a36" providerId="ADAL" clId="{F3AB4CEF-3069-45AB-8FF2-053E458AE2C8}" dt="2023-11-19T05:31:01.197" v="503" actId="1036"/>
          <ac:spMkLst>
            <pc:docMk/>
            <pc:sldMk cId="4289893766" sldId="334"/>
            <ac:spMk id="23" creationId="{8FC23F24-3C0B-4B76-8A62-A76D67FC2E30}"/>
          </ac:spMkLst>
        </pc:spChg>
        <pc:cxnChg chg="mod">
          <ac:chgData name="Duyên Lương" userId="3a9e482f-ceb4-484a-8eab-f708ff3e9a36" providerId="ADAL" clId="{F3AB4CEF-3069-45AB-8FF2-053E458AE2C8}" dt="2023-11-19T05:31:01.197" v="503" actId="1036"/>
          <ac:cxnSpMkLst>
            <pc:docMk/>
            <pc:sldMk cId="4289893766" sldId="334"/>
            <ac:cxnSpMk id="28" creationId="{A8F94273-319D-156B-FB70-61026CFD7CB2}"/>
          </ac:cxnSpMkLst>
        </pc:cxnChg>
        <pc:cxnChg chg="mod">
          <ac:chgData name="Duyên Lương" userId="3a9e482f-ceb4-484a-8eab-f708ff3e9a36" providerId="ADAL" clId="{F3AB4CEF-3069-45AB-8FF2-053E458AE2C8}" dt="2023-11-19T05:31:01.197" v="503" actId="1036"/>
          <ac:cxnSpMkLst>
            <pc:docMk/>
            <pc:sldMk cId="4289893766" sldId="334"/>
            <ac:cxnSpMk id="30" creationId="{E15C4396-6CAD-5DF4-E526-386E7C32AEEC}"/>
          </ac:cxnSpMkLst>
        </pc:cxnChg>
        <pc:cxnChg chg="mod">
          <ac:chgData name="Duyên Lương" userId="3a9e482f-ceb4-484a-8eab-f708ff3e9a36" providerId="ADAL" clId="{F3AB4CEF-3069-45AB-8FF2-053E458AE2C8}" dt="2023-11-19T05:31:01.197" v="503" actId="1036"/>
          <ac:cxnSpMkLst>
            <pc:docMk/>
            <pc:sldMk cId="4289893766" sldId="334"/>
            <ac:cxnSpMk id="34" creationId="{9A82AE83-1E5D-899A-8BCA-656B73D581C0}"/>
          </ac:cxnSpMkLst>
        </pc:cxnChg>
        <pc:cxnChg chg="mod">
          <ac:chgData name="Duyên Lương" userId="3a9e482f-ceb4-484a-8eab-f708ff3e9a36" providerId="ADAL" clId="{F3AB4CEF-3069-45AB-8FF2-053E458AE2C8}" dt="2023-11-19T05:31:01.197" v="503" actId="1036"/>
          <ac:cxnSpMkLst>
            <pc:docMk/>
            <pc:sldMk cId="4289893766" sldId="334"/>
            <ac:cxnSpMk id="35" creationId="{ACCBB95C-E766-8E25-898A-0025100BB9DA}"/>
          </ac:cxnSpMkLst>
        </pc:cxnChg>
        <pc:cxnChg chg="mod">
          <ac:chgData name="Duyên Lương" userId="3a9e482f-ceb4-484a-8eab-f708ff3e9a36" providerId="ADAL" clId="{F3AB4CEF-3069-45AB-8FF2-053E458AE2C8}" dt="2023-11-19T05:31:01.197" v="503" actId="1036"/>
          <ac:cxnSpMkLst>
            <pc:docMk/>
            <pc:sldMk cId="4289893766" sldId="334"/>
            <ac:cxnSpMk id="36" creationId="{3D6C453C-D0BB-684B-DA59-B09F9BA2ABCD}"/>
          </ac:cxnSpMkLst>
        </pc:cxnChg>
        <pc:cxnChg chg="mod">
          <ac:chgData name="Duyên Lương" userId="3a9e482f-ceb4-484a-8eab-f708ff3e9a36" providerId="ADAL" clId="{F3AB4CEF-3069-45AB-8FF2-053E458AE2C8}" dt="2023-11-19T05:31:01.197" v="503" actId="1036"/>
          <ac:cxnSpMkLst>
            <pc:docMk/>
            <pc:sldMk cId="4289893766" sldId="334"/>
            <ac:cxnSpMk id="37" creationId="{01A5B149-25BA-E229-3678-6DCC4808C4CD}"/>
          </ac:cxnSpMkLst>
        </pc:cxnChg>
        <pc:cxnChg chg="mod">
          <ac:chgData name="Duyên Lương" userId="3a9e482f-ceb4-484a-8eab-f708ff3e9a36" providerId="ADAL" clId="{F3AB4CEF-3069-45AB-8FF2-053E458AE2C8}" dt="2023-11-19T05:31:01.197" v="503" actId="1036"/>
          <ac:cxnSpMkLst>
            <pc:docMk/>
            <pc:sldMk cId="4289893766" sldId="334"/>
            <ac:cxnSpMk id="38" creationId="{99219EBB-36BA-56C7-D63B-16D674102E0C}"/>
          </ac:cxnSpMkLst>
        </pc:cxnChg>
        <pc:cxnChg chg="mod">
          <ac:chgData name="Duyên Lương" userId="3a9e482f-ceb4-484a-8eab-f708ff3e9a36" providerId="ADAL" clId="{F3AB4CEF-3069-45AB-8FF2-053E458AE2C8}" dt="2023-11-19T05:31:01.197" v="503" actId="1036"/>
          <ac:cxnSpMkLst>
            <pc:docMk/>
            <pc:sldMk cId="4289893766" sldId="334"/>
            <ac:cxnSpMk id="39" creationId="{7F01A857-A4C6-2E34-8707-4D3F5EDA9EC7}"/>
          </ac:cxnSpMkLst>
        </pc:cxnChg>
        <pc:cxnChg chg="mod">
          <ac:chgData name="Duyên Lương" userId="3a9e482f-ceb4-484a-8eab-f708ff3e9a36" providerId="ADAL" clId="{F3AB4CEF-3069-45AB-8FF2-053E458AE2C8}" dt="2023-11-19T05:31:01.197" v="503" actId="1036"/>
          <ac:cxnSpMkLst>
            <pc:docMk/>
            <pc:sldMk cId="4289893766" sldId="334"/>
            <ac:cxnSpMk id="40" creationId="{043D9713-C92E-0BA1-4622-1EBBAEA86250}"/>
          </ac:cxnSpMkLst>
        </pc:cxnChg>
        <pc:cxnChg chg="mod">
          <ac:chgData name="Duyên Lương" userId="3a9e482f-ceb4-484a-8eab-f708ff3e9a36" providerId="ADAL" clId="{F3AB4CEF-3069-45AB-8FF2-053E458AE2C8}" dt="2023-11-19T05:31:01.197" v="503" actId="1036"/>
          <ac:cxnSpMkLst>
            <pc:docMk/>
            <pc:sldMk cId="4289893766" sldId="334"/>
            <ac:cxnSpMk id="41" creationId="{84108ABD-8363-8A8F-6F9C-022627487310}"/>
          </ac:cxnSpMkLst>
        </pc:cxnChg>
      </pc:sldChg>
      <pc:sldChg chg="modSp mod modTransition">
        <pc:chgData name="Duyên Lương" userId="3a9e482f-ceb4-484a-8eab-f708ff3e9a36" providerId="ADAL" clId="{F3AB4CEF-3069-45AB-8FF2-053E458AE2C8}" dt="2023-11-21T12:27:41.135" v="1551"/>
        <pc:sldMkLst>
          <pc:docMk/>
          <pc:sldMk cId="3578766765" sldId="335"/>
        </pc:sldMkLst>
        <pc:spChg chg="mod">
          <ac:chgData name="Duyên Lương" userId="3a9e482f-ceb4-484a-8eab-f708ff3e9a36" providerId="ADAL" clId="{F3AB4CEF-3069-45AB-8FF2-053E458AE2C8}" dt="2023-11-19T05:01:15.882" v="88" actId="20577"/>
          <ac:spMkLst>
            <pc:docMk/>
            <pc:sldMk cId="3578766765" sldId="335"/>
            <ac:spMk id="3" creationId="{C538F46E-0E8D-5489-1E7C-AA1F0D5ABC3F}"/>
          </ac:spMkLst>
        </pc:spChg>
        <pc:spChg chg="mod">
          <ac:chgData name="Duyên Lương" userId="3a9e482f-ceb4-484a-8eab-f708ff3e9a36" providerId="ADAL" clId="{F3AB4CEF-3069-45AB-8FF2-053E458AE2C8}" dt="2023-11-19T05:01:23.873" v="90" actId="113"/>
          <ac:spMkLst>
            <pc:docMk/>
            <pc:sldMk cId="3578766765" sldId="335"/>
            <ac:spMk id="4" creationId="{0445790A-8B20-F4D6-9B13-E7D1F75CCC01}"/>
          </ac:spMkLst>
        </pc:spChg>
        <pc:spChg chg="mod">
          <ac:chgData name="Duyên Lương" userId="3a9e482f-ceb4-484a-8eab-f708ff3e9a36" providerId="ADAL" clId="{F3AB4CEF-3069-45AB-8FF2-053E458AE2C8}" dt="2023-11-19T05:59:42.440" v="1250" actId="14100"/>
          <ac:spMkLst>
            <pc:docMk/>
            <pc:sldMk cId="3578766765" sldId="335"/>
            <ac:spMk id="7" creationId="{F9BC8105-EC0D-956A-A75F-4A7699C08E30}"/>
          </ac:spMkLst>
        </pc:spChg>
        <pc:spChg chg="mod">
          <ac:chgData name="Duyên Lương" userId="3a9e482f-ceb4-484a-8eab-f708ff3e9a36" providerId="ADAL" clId="{F3AB4CEF-3069-45AB-8FF2-053E458AE2C8}" dt="2023-11-19T06:03:43.954" v="1434" actId="403"/>
          <ac:spMkLst>
            <pc:docMk/>
            <pc:sldMk cId="3578766765" sldId="335"/>
            <ac:spMk id="12" creationId="{0ABAECCE-7880-647B-A707-8F062B0D9BD2}"/>
          </ac:spMkLst>
        </pc:spChg>
      </pc:sldChg>
      <pc:sldChg chg="addSp delSp modSp mod ord modTransition">
        <pc:chgData name="Duyên Lương" userId="3a9e482f-ceb4-484a-8eab-f708ff3e9a36" providerId="ADAL" clId="{F3AB4CEF-3069-45AB-8FF2-053E458AE2C8}" dt="2023-11-21T12:27:06.893" v="1544"/>
        <pc:sldMkLst>
          <pc:docMk/>
          <pc:sldMk cId="3226431858" sldId="336"/>
        </pc:sldMkLst>
        <pc:spChg chg="mod">
          <ac:chgData name="Duyên Lương" userId="3a9e482f-ceb4-484a-8eab-f708ff3e9a36" providerId="ADAL" clId="{F3AB4CEF-3069-45AB-8FF2-053E458AE2C8}" dt="2023-11-19T05:03:00.485" v="121" actId="1076"/>
          <ac:spMkLst>
            <pc:docMk/>
            <pc:sldMk cId="3226431858" sldId="336"/>
            <ac:spMk id="2" creationId="{917F6471-5CB6-11D2-4585-7632FA9F3B87}"/>
          </ac:spMkLst>
        </pc:spChg>
        <pc:spChg chg="mod">
          <ac:chgData name="Duyên Lương" userId="3a9e482f-ceb4-484a-8eab-f708ff3e9a36" providerId="ADAL" clId="{F3AB4CEF-3069-45AB-8FF2-053E458AE2C8}" dt="2023-11-19T05:03:06.155" v="127" actId="1036"/>
          <ac:spMkLst>
            <pc:docMk/>
            <pc:sldMk cId="3226431858" sldId="336"/>
            <ac:spMk id="3" creationId="{535E2CFB-B713-EF39-A01D-8A5AC43DF1BD}"/>
          </ac:spMkLst>
        </pc:spChg>
        <pc:spChg chg="mod">
          <ac:chgData name="Duyên Lương" userId="3a9e482f-ceb4-484a-8eab-f708ff3e9a36" providerId="ADAL" clId="{F3AB4CEF-3069-45AB-8FF2-053E458AE2C8}" dt="2023-11-19T05:02:50.463" v="117" actId="1076"/>
          <ac:spMkLst>
            <pc:docMk/>
            <pc:sldMk cId="3226431858" sldId="336"/>
            <ac:spMk id="4" creationId="{4A7BFE80-4B77-698E-BE4F-34EAF1232090}"/>
          </ac:spMkLst>
        </pc:spChg>
        <pc:spChg chg="add mod">
          <ac:chgData name="Duyên Lương" userId="3a9e482f-ceb4-484a-8eab-f708ff3e9a36" providerId="ADAL" clId="{F3AB4CEF-3069-45AB-8FF2-053E458AE2C8}" dt="2023-11-19T05:03:13.534" v="129" actId="14100"/>
          <ac:spMkLst>
            <pc:docMk/>
            <pc:sldMk cId="3226431858" sldId="336"/>
            <ac:spMk id="13" creationId="{5A78BFAF-2B45-CFAE-98F9-CD5B61552D68}"/>
          </ac:spMkLst>
        </pc:spChg>
        <pc:picChg chg="del">
          <ac:chgData name="Duyên Lương" userId="3a9e482f-ceb4-484a-8eab-f708ff3e9a36" providerId="ADAL" clId="{F3AB4CEF-3069-45AB-8FF2-053E458AE2C8}" dt="2023-11-19T05:01:44.910" v="93" actId="478"/>
          <ac:picMkLst>
            <pc:docMk/>
            <pc:sldMk cId="3226431858" sldId="336"/>
            <ac:picMk id="7" creationId="{F3548E2A-CC11-03EA-1429-43B8A1922B97}"/>
          </ac:picMkLst>
        </pc:picChg>
        <pc:picChg chg="del">
          <ac:chgData name="Duyên Lương" userId="3a9e482f-ceb4-484a-8eab-f708ff3e9a36" providerId="ADAL" clId="{F3AB4CEF-3069-45AB-8FF2-053E458AE2C8}" dt="2023-11-19T05:01:47.830" v="97" actId="478"/>
          <ac:picMkLst>
            <pc:docMk/>
            <pc:sldMk cId="3226431858" sldId="336"/>
            <ac:picMk id="8" creationId="{71002B3E-B53D-AE02-97CC-1E2F74B9B4D5}"/>
          </ac:picMkLst>
        </pc:picChg>
        <pc:picChg chg="del">
          <ac:chgData name="Duyên Lương" userId="3a9e482f-ceb4-484a-8eab-f708ff3e9a36" providerId="ADAL" clId="{F3AB4CEF-3069-45AB-8FF2-053E458AE2C8}" dt="2023-11-19T05:01:46.036" v="96" actId="478"/>
          <ac:picMkLst>
            <pc:docMk/>
            <pc:sldMk cId="3226431858" sldId="336"/>
            <ac:picMk id="9" creationId="{F6438837-1468-823A-5914-657CA58126BE}"/>
          </ac:picMkLst>
        </pc:picChg>
        <pc:picChg chg="del">
          <ac:chgData name="Duyên Lương" userId="3a9e482f-ceb4-484a-8eab-f708ff3e9a36" providerId="ADAL" clId="{F3AB4CEF-3069-45AB-8FF2-053E458AE2C8}" dt="2023-11-19T05:01:45.654" v="95" actId="478"/>
          <ac:picMkLst>
            <pc:docMk/>
            <pc:sldMk cId="3226431858" sldId="336"/>
            <ac:picMk id="10" creationId="{E040DCBA-C12C-B2ED-C029-E26F51C4D78F}"/>
          </ac:picMkLst>
        </pc:picChg>
        <pc:picChg chg="del">
          <ac:chgData name="Duyên Lương" userId="3a9e482f-ceb4-484a-8eab-f708ff3e9a36" providerId="ADAL" clId="{F3AB4CEF-3069-45AB-8FF2-053E458AE2C8}" dt="2023-11-19T05:01:45.237" v="94" actId="478"/>
          <ac:picMkLst>
            <pc:docMk/>
            <pc:sldMk cId="3226431858" sldId="336"/>
            <ac:picMk id="11" creationId="{A46B4F58-E2F5-EC2A-98BB-EFBB5EF719A4}"/>
          </ac:picMkLst>
        </pc:picChg>
      </pc:sldChg>
      <pc:sldChg chg="addSp delSp modSp mod modTransition modAnim">
        <pc:chgData name="Duyên Lương" userId="3a9e482f-ceb4-484a-8eab-f708ff3e9a36" providerId="ADAL" clId="{F3AB4CEF-3069-45AB-8FF2-053E458AE2C8}" dt="2023-11-21T12:27:35.525" v="1550"/>
        <pc:sldMkLst>
          <pc:docMk/>
          <pc:sldMk cId="2838127297" sldId="337"/>
        </pc:sldMkLst>
        <pc:spChg chg="mod">
          <ac:chgData name="Duyên Lương" userId="3a9e482f-ceb4-484a-8eab-f708ff3e9a36" providerId="ADAL" clId="{F3AB4CEF-3069-45AB-8FF2-053E458AE2C8}" dt="2023-11-19T05:47:29.871" v="1037" actId="113"/>
          <ac:spMkLst>
            <pc:docMk/>
            <pc:sldMk cId="2838127297" sldId="337"/>
            <ac:spMk id="4" creationId="{4A7BFE80-4B77-698E-BE4F-34EAF1232090}"/>
          </ac:spMkLst>
        </pc:spChg>
        <pc:spChg chg="add mod">
          <ac:chgData name="Duyên Lương" userId="3a9e482f-ceb4-484a-8eab-f708ff3e9a36" providerId="ADAL" clId="{F3AB4CEF-3069-45AB-8FF2-053E458AE2C8}" dt="2023-11-21T12:09:22.156" v="1441" actId="1582"/>
          <ac:spMkLst>
            <pc:docMk/>
            <pc:sldMk cId="2838127297" sldId="337"/>
            <ac:spMk id="7" creationId="{27CBD5C2-E398-0EC0-08DA-9294911D9189}"/>
          </ac:spMkLst>
        </pc:spChg>
        <pc:spChg chg="del">
          <ac:chgData name="Duyên Lương" userId="3a9e482f-ceb4-484a-8eab-f708ff3e9a36" providerId="ADAL" clId="{F3AB4CEF-3069-45AB-8FF2-053E458AE2C8}" dt="2023-11-19T05:48:12.795" v="1048" actId="478"/>
          <ac:spMkLst>
            <pc:docMk/>
            <pc:sldMk cId="2838127297" sldId="337"/>
            <ac:spMk id="7" creationId="{F94A9D65-E211-669A-BEBB-68029C4101D5}"/>
          </ac:spMkLst>
        </pc:spChg>
        <pc:spChg chg="mod">
          <ac:chgData name="Duyên Lương" userId="3a9e482f-ceb4-484a-8eab-f708ff3e9a36" providerId="ADAL" clId="{F3AB4CEF-3069-45AB-8FF2-053E458AE2C8}" dt="2023-11-19T05:50:35.971" v="1117" actId="14100"/>
          <ac:spMkLst>
            <pc:docMk/>
            <pc:sldMk cId="2838127297" sldId="337"/>
            <ac:spMk id="8" creationId="{2B1EBC34-0554-93CA-96AF-88A54440F9C9}"/>
          </ac:spMkLst>
        </pc:spChg>
        <pc:spChg chg="del mod">
          <ac:chgData name="Duyên Lương" userId="3a9e482f-ceb4-484a-8eab-f708ff3e9a36" providerId="ADAL" clId="{F3AB4CEF-3069-45AB-8FF2-053E458AE2C8}" dt="2023-11-19T05:48:58.308" v="1064" actId="478"/>
          <ac:spMkLst>
            <pc:docMk/>
            <pc:sldMk cId="2838127297" sldId="337"/>
            <ac:spMk id="9" creationId="{B92646AF-E963-529B-FC9B-01954660EA4B}"/>
          </ac:spMkLst>
        </pc:spChg>
        <pc:spChg chg="del mod">
          <ac:chgData name="Duyên Lương" userId="3a9e482f-ceb4-484a-8eab-f708ff3e9a36" providerId="ADAL" clId="{F3AB4CEF-3069-45AB-8FF2-053E458AE2C8}" dt="2023-11-19T05:48:59.793" v="1066" actId="478"/>
          <ac:spMkLst>
            <pc:docMk/>
            <pc:sldMk cId="2838127297" sldId="337"/>
            <ac:spMk id="10" creationId="{41B50747-3F43-FDB9-B22A-F35004192C3B}"/>
          </ac:spMkLst>
        </pc:spChg>
        <pc:spChg chg="del mod">
          <ac:chgData name="Duyên Lương" userId="3a9e482f-ceb4-484a-8eab-f708ff3e9a36" providerId="ADAL" clId="{F3AB4CEF-3069-45AB-8FF2-053E458AE2C8}" dt="2023-11-19T05:49:01.260" v="1068" actId="478"/>
          <ac:spMkLst>
            <pc:docMk/>
            <pc:sldMk cId="2838127297" sldId="337"/>
            <ac:spMk id="11" creationId="{A63B9C5D-3EF8-A29B-2C31-250D1F956D04}"/>
          </ac:spMkLst>
        </pc:spChg>
        <pc:spChg chg="add mod">
          <ac:chgData name="Duyên Lương" userId="3a9e482f-ceb4-484a-8eab-f708ff3e9a36" providerId="ADAL" clId="{F3AB4CEF-3069-45AB-8FF2-053E458AE2C8}" dt="2023-11-19T05:50:10.726" v="1096" actId="1076"/>
          <ac:spMkLst>
            <pc:docMk/>
            <pc:sldMk cId="2838127297" sldId="337"/>
            <ac:spMk id="27" creationId="{E50599D9-433A-C259-3970-F7858F5F3612}"/>
          </ac:spMkLst>
        </pc:spChg>
        <pc:spChg chg="add mod">
          <ac:chgData name="Duyên Lương" userId="3a9e482f-ceb4-484a-8eab-f708ff3e9a36" providerId="ADAL" clId="{F3AB4CEF-3069-45AB-8FF2-053E458AE2C8}" dt="2023-11-19T05:50:29.551" v="1115" actId="123"/>
          <ac:spMkLst>
            <pc:docMk/>
            <pc:sldMk cId="2838127297" sldId="337"/>
            <ac:spMk id="29" creationId="{C1815B7D-5B78-5FC5-BC3B-9FF307CDA518}"/>
          </ac:spMkLst>
        </pc:spChg>
        <pc:spChg chg="del">
          <ac:chgData name="Duyên Lương" userId="3a9e482f-ceb4-484a-8eab-f708ff3e9a36" providerId="ADAL" clId="{F3AB4CEF-3069-45AB-8FF2-053E458AE2C8}" dt="2023-11-19T05:48:01.640" v="1038" actId="478"/>
          <ac:spMkLst>
            <pc:docMk/>
            <pc:sldMk cId="2838127297" sldId="337"/>
            <ac:spMk id="89" creationId="{25CEA2EB-9625-0C65-8A1E-A63D3806E52F}"/>
          </ac:spMkLst>
        </pc:spChg>
        <pc:spChg chg="del">
          <ac:chgData name="Duyên Lương" userId="3a9e482f-ceb4-484a-8eab-f708ff3e9a36" providerId="ADAL" clId="{F3AB4CEF-3069-45AB-8FF2-053E458AE2C8}" dt="2023-11-19T05:48:03.160" v="1040" actId="478"/>
          <ac:spMkLst>
            <pc:docMk/>
            <pc:sldMk cId="2838127297" sldId="337"/>
            <ac:spMk id="90" creationId="{C3036813-F295-9A53-411E-717261A17ABB}"/>
          </ac:spMkLst>
        </pc:spChg>
        <pc:spChg chg="del">
          <ac:chgData name="Duyên Lương" userId="3a9e482f-ceb4-484a-8eab-f708ff3e9a36" providerId="ADAL" clId="{F3AB4CEF-3069-45AB-8FF2-053E458AE2C8}" dt="2023-11-19T05:48:04.743" v="1042" actId="478"/>
          <ac:spMkLst>
            <pc:docMk/>
            <pc:sldMk cId="2838127297" sldId="337"/>
            <ac:spMk id="91" creationId="{427C2748-174D-99C3-8B29-8E7D9F5F8E2F}"/>
          </ac:spMkLst>
        </pc:spChg>
        <pc:spChg chg="del">
          <ac:chgData name="Duyên Lương" userId="3a9e482f-ceb4-484a-8eab-f708ff3e9a36" providerId="ADAL" clId="{F3AB4CEF-3069-45AB-8FF2-053E458AE2C8}" dt="2023-11-19T05:48:08.255" v="1046" actId="478"/>
          <ac:spMkLst>
            <pc:docMk/>
            <pc:sldMk cId="2838127297" sldId="337"/>
            <ac:spMk id="92" creationId="{62C7B200-6D09-25C2-8FC9-7744882F9564}"/>
          </ac:spMkLst>
        </pc:spChg>
        <pc:spChg chg="del">
          <ac:chgData name="Duyên Lương" userId="3a9e482f-ceb4-484a-8eab-f708ff3e9a36" providerId="ADAL" clId="{F3AB4CEF-3069-45AB-8FF2-053E458AE2C8}" dt="2023-11-19T05:48:06.382" v="1044" actId="478"/>
          <ac:spMkLst>
            <pc:docMk/>
            <pc:sldMk cId="2838127297" sldId="337"/>
            <ac:spMk id="93" creationId="{C0B0C626-EAE8-4BD9-4F53-A88B896C2F0C}"/>
          </ac:spMkLst>
        </pc:spChg>
        <pc:grpChg chg="del">
          <ac:chgData name="Duyên Lương" userId="3a9e482f-ceb4-484a-8eab-f708ff3e9a36" providerId="ADAL" clId="{F3AB4CEF-3069-45AB-8FF2-053E458AE2C8}" dt="2023-11-19T05:48:13.347" v="1049" actId="478"/>
          <ac:grpSpMkLst>
            <pc:docMk/>
            <pc:sldMk cId="2838127297" sldId="337"/>
            <ac:grpSpMk id="12" creationId="{017C1EE5-7D21-8F5C-5820-FADAA49EC808}"/>
          </ac:grpSpMkLst>
        </pc:grpChg>
        <pc:grpChg chg="del">
          <ac:chgData name="Duyên Lương" userId="3a9e482f-ceb4-484a-8eab-f708ff3e9a36" providerId="ADAL" clId="{F3AB4CEF-3069-45AB-8FF2-053E458AE2C8}" dt="2023-11-19T05:48:02.202" v="1039" actId="478"/>
          <ac:grpSpMkLst>
            <pc:docMk/>
            <pc:sldMk cId="2838127297" sldId="337"/>
            <ac:grpSpMk id="19" creationId="{84F23911-95F2-A430-75F0-2B6B2A97F444}"/>
          </ac:grpSpMkLst>
        </pc:grpChg>
        <pc:grpChg chg="del">
          <ac:chgData name="Duyên Lương" userId="3a9e482f-ceb4-484a-8eab-f708ff3e9a36" providerId="ADAL" clId="{F3AB4CEF-3069-45AB-8FF2-053E458AE2C8}" dt="2023-11-19T05:48:58.766" v="1065" actId="478"/>
          <ac:grpSpMkLst>
            <pc:docMk/>
            <pc:sldMk cId="2838127297" sldId="337"/>
            <ac:grpSpMk id="33" creationId="{7B972537-E3A5-F57E-51B3-3AFB84D536B2}"/>
          </ac:grpSpMkLst>
        </pc:grpChg>
        <pc:grpChg chg="del">
          <ac:chgData name="Duyên Lương" userId="3a9e482f-ceb4-484a-8eab-f708ff3e9a36" providerId="ADAL" clId="{F3AB4CEF-3069-45AB-8FF2-053E458AE2C8}" dt="2023-11-19T05:49:01.755" v="1069" actId="478"/>
          <ac:grpSpMkLst>
            <pc:docMk/>
            <pc:sldMk cId="2838127297" sldId="337"/>
            <ac:grpSpMk id="40" creationId="{C871F2DD-6458-C5C9-A487-642E8F358D23}"/>
          </ac:grpSpMkLst>
        </pc:grpChg>
        <pc:grpChg chg="del">
          <ac:chgData name="Duyên Lương" userId="3a9e482f-ceb4-484a-8eab-f708ff3e9a36" providerId="ADAL" clId="{F3AB4CEF-3069-45AB-8FF2-053E458AE2C8}" dt="2023-11-19T05:49:00.126" v="1067" actId="478"/>
          <ac:grpSpMkLst>
            <pc:docMk/>
            <pc:sldMk cId="2838127297" sldId="337"/>
            <ac:grpSpMk id="47" creationId="{D4E0CE6D-412A-BDD7-C7E5-DFFE900BFE3F}"/>
          </ac:grpSpMkLst>
        </pc:grpChg>
        <pc:grpChg chg="mod">
          <ac:chgData name="Duyên Lương" userId="3a9e482f-ceb4-484a-8eab-f708ff3e9a36" providerId="ADAL" clId="{F3AB4CEF-3069-45AB-8FF2-053E458AE2C8}" dt="2023-11-19T05:49:49.474" v="1089" actId="14100"/>
          <ac:grpSpMkLst>
            <pc:docMk/>
            <pc:sldMk cId="2838127297" sldId="337"/>
            <ac:grpSpMk id="54" creationId="{5105A5A2-C426-BFEC-175F-F7FF52128929}"/>
          </ac:grpSpMkLst>
        </pc:grpChg>
        <pc:grpChg chg="del">
          <ac:chgData name="Duyên Lương" userId="3a9e482f-ceb4-484a-8eab-f708ff3e9a36" providerId="ADAL" clId="{F3AB4CEF-3069-45AB-8FF2-053E458AE2C8}" dt="2023-11-19T05:48:03.520" v="1041" actId="478"/>
          <ac:grpSpMkLst>
            <pc:docMk/>
            <pc:sldMk cId="2838127297" sldId="337"/>
            <ac:grpSpMk id="61" creationId="{72D36BBD-FAC5-D7EE-2B9F-F37ECFD60DFC}"/>
          </ac:grpSpMkLst>
        </pc:grpChg>
        <pc:grpChg chg="del">
          <ac:chgData name="Duyên Lương" userId="3a9e482f-ceb4-484a-8eab-f708ff3e9a36" providerId="ADAL" clId="{F3AB4CEF-3069-45AB-8FF2-053E458AE2C8}" dt="2023-11-19T05:48:05.115" v="1043" actId="478"/>
          <ac:grpSpMkLst>
            <pc:docMk/>
            <pc:sldMk cId="2838127297" sldId="337"/>
            <ac:grpSpMk id="68" creationId="{E771DB03-9DB8-D6DB-5B6B-E0A351E2D737}"/>
          </ac:grpSpMkLst>
        </pc:grpChg>
        <pc:grpChg chg="del">
          <ac:chgData name="Duyên Lương" userId="3a9e482f-ceb4-484a-8eab-f708ff3e9a36" providerId="ADAL" clId="{F3AB4CEF-3069-45AB-8FF2-053E458AE2C8}" dt="2023-11-19T05:48:08.679" v="1047" actId="478"/>
          <ac:grpSpMkLst>
            <pc:docMk/>
            <pc:sldMk cId="2838127297" sldId="337"/>
            <ac:grpSpMk id="75" creationId="{65D8A56D-5C53-1F7E-08E6-0309C73CEA9F}"/>
          </ac:grpSpMkLst>
        </pc:grpChg>
        <pc:grpChg chg="del">
          <ac:chgData name="Duyên Lương" userId="3a9e482f-ceb4-484a-8eab-f708ff3e9a36" providerId="ADAL" clId="{F3AB4CEF-3069-45AB-8FF2-053E458AE2C8}" dt="2023-11-19T05:48:06.742" v="1045" actId="478"/>
          <ac:grpSpMkLst>
            <pc:docMk/>
            <pc:sldMk cId="2838127297" sldId="337"/>
            <ac:grpSpMk id="82" creationId="{24119716-8B1B-756B-F573-9DFD7868CEBC}"/>
          </ac:grpSpMkLst>
        </pc:grpChg>
      </pc:sldChg>
      <pc:sldChg chg="del">
        <pc:chgData name="Duyên Lương" userId="3a9e482f-ceb4-484a-8eab-f708ff3e9a36" providerId="ADAL" clId="{F3AB4CEF-3069-45AB-8FF2-053E458AE2C8}" dt="2023-11-19T05:01:12.309" v="87" actId="47"/>
        <pc:sldMkLst>
          <pc:docMk/>
          <pc:sldMk cId="3619111859" sldId="338"/>
        </pc:sldMkLst>
      </pc:sldChg>
      <pc:sldChg chg="del">
        <pc:chgData name="Duyên Lương" userId="3a9e482f-ceb4-484a-8eab-f708ff3e9a36" providerId="ADAL" clId="{F3AB4CEF-3069-45AB-8FF2-053E458AE2C8}" dt="2023-11-21T12:14:48.812" v="1457" actId="47"/>
        <pc:sldMkLst>
          <pc:docMk/>
          <pc:sldMk cId="1609004101" sldId="339"/>
        </pc:sldMkLst>
      </pc:sldChg>
      <pc:sldChg chg="del">
        <pc:chgData name="Duyên Lương" userId="3a9e482f-ceb4-484a-8eab-f708ff3e9a36" providerId="ADAL" clId="{F3AB4CEF-3069-45AB-8FF2-053E458AE2C8}" dt="2023-11-19T05:17:36.365" v="366" actId="47"/>
        <pc:sldMkLst>
          <pc:docMk/>
          <pc:sldMk cId="4044718434" sldId="340"/>
        </pc:sldMkLst>
      </pc:sldChg>
      <pc:sldChg chg="addSp delSp modSp mod modTransition delAnim modAnim">
        <pc:chgData name="Duyên Lương" userId="3a9e482f-ceb4-484a-8eab-f708ff3e9a36" providerId="ADAL" clId="{F3AB4CEF-3069-45AB-8FF2-053E458AE2C8}" dt="2023-11-21T12:27:09.457" v="1545"/>
        <pc:sldMkLst>
          <pc:docMk/>
          <pc:sldMk cId="3051709695" sldId="341"/>
        </pc:sldMkLst>
        <pc:spChg chg="mod">
          <ac:chgData name="Duyên Lương" userId="3a9e482f-ceb4-484a-8eab-f708ff3e9a36" providerId="ADAL" clId="{F3AB4CEF-3069-45AB-8FF2-053E458AE2C8}" dt="2023-11-19T05:22:06.123" v="471" actId="1076"/>
          <ac:spMkLst>
            <pc:docMk/>
            <pc:sldMk cId="3051709695" sldId="341"/>
            <ac:spMk id="2" creationId="{00000000-0000-0000-0000-000000000000}"/>
          </ac:spMkLst>
        </pc:spChg>
        <pc:spChg chg="mod">
          <ac:chgData name="Duyên Lương" userId="3a9e482f-ceb4-484a-8eab-f708ff3e9a36" providerId="ADAL" clId="{F3AB4CEF-3069-45AB-8FF2-053E458AE2C8}" dt="2023-11-19T05:22:04.639" v="470" actId="1076"/>
          <ac:spMkLst>
            <pc:docMk/>
            <pc:sldMk cId="3051709695" sldId="341"/>
            <ac:spMk id="7" creationId="{00000000-0000-0000-0000-000000000000}"/>
          </ac:spMkLst>
        </pc:spChg>
        <pc:spChg chg="mod">
          <ac:chgData name="Duyên Lương" userId="3a9e482f-ceb4-484a-8eab-f708ff3e9a36" providerId="ADAL" clId="{F3AB4CEF-3069-45AB-8FF2-053E458AE2C8}" dt="2023-11-19T05:21:56.461" v="467" actId="1076"/>
          <ac:spMkLst>
            <pc:docMk/>
            <pc:sldMk cId="3051709695" sldId="341"/>
            <ac:spMk id="12" creationId="{00000000-0000-0000-0000-000000000000}"/>
          </ac:spMkLst>
        </pc:spChg>
        <pc:picChg chg="add mod">
          <ac:chgData name="Duyên Lương" userId="3a9e482f-ceb4-484a-8eab-f708ff3e9a36" providerId="ADAL" clId="{F3AB4CEF-3069-45AB-8FF2-053E458AE2C8}" dt="2023-11-19T05:23:44.606" v="485" actId="1076"/>
          <ac:picMkLst>
            <pc:docMk/>
            <pc:sldMk cId="3051709695" sldId="341"/>
            <ac:picMk id="3" creationId="{C2D2F329-C76A-7AF0-3928-D19BB9D3B69B}"/>
          </ac:picMkLst>
        </pc:picChg>
        <pc:picChg chg="del">
          <ac:chgData name="Duyên Lương" userId="3a9e482f-ceb4-484a-8eab-f708ff3e9a36" providerId="ADAL" clId="{F3AB4CEF-3069-45AB-8FF2-053E458AE2C8}" dt="2023-11-19T05:19:51.886" v="457" actId="478"/>
          <ac:picMkLst>
            <pc:docMk/>
            <pc:sldMk cId="3051709695" sldId="341"/>
            <ac:picMk id="6" creationId="{8F10A0D5-4713-0E67-DB45-524E04C28833}"/>
          </ac:picMkLst>
        </pc:picChg>
        <pc:picChg chg="del">
          <ac:chgData name="Duyên Lương" userId="3a9e482f-ceb4-484a-8eab-f708ff3e9a36" providerId="ADAL" clId="{F3AB4CEF-3069-45AB-8FF2-053E458AE2C8}" dt="2023-11-19T05:21:53.368" v="466" actId="478"/>
          <ac:picMkLst>
            <pc:docMk/>
            <pc:sldMk cId="3051709695" sldId="341"/>
            <ac:picMk id="4098" creationId="{A99B0B48-9DBB-BD18-3236-FB4897278D05}"/>
          </ac:picMkLst>
        </pc:picChg>
      </pc:sldChg>
      <pc:sldChg chg="addSp delSp modSp mod delAnim modAnim">
        <pc:chgData name="Duyên Lương" userId="3a9e482f-ceb4-484a-8eab-f708ff3e9a36" providerId="ADAL" clId="{F3AB4CEF-3069-45AB-8FF2-053E458AE2C8}" dt="2023-11-19T05:24:11.369" v="488"/>
        <pc:sldMkLst>
          <pc:docMk/>
          <pc:sldMk cId="1074280438" sldId="342"/>
        </pc:sldMkLst>
        <pc:spChg chg="mod">
          <ac:chgData name="Duyên Lương" userId="3a9e482f-ceb4-484a-8eab-f708ff3e9a36" providerId="ADAL" clId="{F3AB4CEF-3069-45AB-8FF2-053E458AE2C8}" dt="2023-11-19T05:19:33.617" v="448"/>
          <ac:spMkLst>
            <pc:docMk/>
            <pc:sldMk cId="1074280438" sldId="342"/>
            <ac:spMk id="2" creationId="{00000000-0000-0000-0000-000000000000}"/>
          </ac:spMkLst>
        </pc:spChg>
        <pc:spChg chg="mod">
          <ac:chgData name="Duyên Lương" userId="3a9e482f-ceb4-484a-8eab-f708ff3e9a36" providerId="ADAL" clId="{F3AB4CEF-3069-45AB-8FF2-053E458AE2C8}" dt="2023-11-19T05:19:13.471" v="447" actId="20577"/>
          <ac:spMkLst>
            <pc:docMk/>
            <pc:sldMk cId="1074280438" sldId="342"/>
            <ac:spMk id="7" creationId="{00000000-0000-0000-0000-000000000000}"/>
          </ac:spMkLst>
        </pc:spChg>
        <pc:spChg chg="mod">
          <ac:chgData name="Duyên Lương" userId="3a9e482f-ceb4-484a-8eab-f708ff3e9a36" providerId="ADAL" clId="{F3AB4CEF-3069-45AB-8FF2-053E458AE2C8}" dt="2023-11-19T05:19:47.008" v="455" actId="403"/>
          <ac:spMkLst>
            <pc:docMk/>
            <pc:sldMk cId="1074280438" sldId="342"/>
            <ac:spMk id="12" creationId="{00000000-0000-0000-0000-000000000000}"/>
          </ac:spMkLst>
        </pc:spChg>
        <pc:picChg chg="add mod">
          <ac:chgData name="Duyên Lương" userId="3a9e482f-ceb4-484a-8eab-f708ff3e9a36" providerId="ADAL" clId="{F3AB4CEF-3069-45AB-8FF2-053E458AE2C8}" dt="2023-11-19T05:23:58.708" v="487"/>
          <ac:picMkLst>
            <pc:docMk/>
            <pc:sldMk cId="1074280438" sldId="342"/>
            <ac:picMk id="3" creationId="{B40A705B-9728-151C-94D1-D7D764F08D3C}"/>
          </ac:picMkLst>
        </pc:picChg>
        <pc:picChg chg="del">
          <ac:chgData name="Duyên Lương" userId="3a9e482f-ceb4-484a-8eab-f708ff3e9a36" providerId="ADAL" clId="{F3AB4CEF-3069-45AB-8FF2-053E458AE2C8}" dt="2023-11-19T05:19:50.078" v="456" actId="478"/>
          <ac:picMkLst>
            <pc:docMk/>
            <pc:sldMk cId="1074280438" sldId="342"/>
            <ac:picMk id="6" creationId="{1C88CA06-3260-0561-E09D-3F0B461423D7}"/>
          </ac:picMkLst>
        </pc:picChg>
        <pc:picChg chg="add mod">
          <ac:chgData name="Duyên Lương" userId="3a9e482f-ceb4-484a-8eab-f708ff3e9a36" providerId="ADAL" clId="{F3AB4CEF-3069-45AB-8FF2-053E458AE2C8}" dt="2023-11-19T05:22:34.359" v="475" actId="1076"/>
          <ac:picMkLst>
            <pc:docMk/>
            <pc:sldMk cId="1074280438" sldId="342"/>
            <ac:picMk id="2050" creationId="{26257653-A11B-0BBD-9F42-BE8FB4B87805}"/>
          </ac:picMkLst>
        </pc:picChg>
        <pc:picChg chg="del">
          <ac:chgData name="Duyên Lương" userId="3a9e482f-ceb4-484a-8eab-f708ff3e9a36" providerId="ADAL" clId="{F3AB4CEF-3069-45AB-8FF2-053E458AE2C8}" dt="2023-11-19T05:22:28.607" v="472" actId="478"/>
          <ac:picMkLst>
            <pc:docMk/>
            <pc:sldMk cId="1074280438" sldId="342"/>
            <ac:picMk id="3076" creationId="{D9556600-6FD5-E827-9934-CCEAFBEEC824}"/>
          </ac:picMkLst>
        </pc:picChg>
      </pc:sldChg>
      <pc:sldChg chg="del">
        <pc:chgData name="Duyên Lương" userId="3a9e482f-ceb4-484a-8eab-f708ff3e9a36" providerId="ADAL" clId="{F3AB4CEF-3069-45AB-8FF2-053E458AE2C8}" dt="2023-11-19T05:17:37.091" v="367" actId="47"/>
        <pc:sldMkLst>
          <pc:docMk/>
          <pc:sldMk cId="699092861" sldId="343"/>
        </pc:sldMkLst>
      </pc:sldChg>
      <pc:sldChg chg="del">
        <pc:chgData name="Duyên Lương" userId="3a9e482f-ceb4-484a-8eab-f708ff3e9a36" providerId="ADAL" clId="{F3AB4CEF-3069-45AB-8FF2-053E458AE2C8}" dt="2023-11-19T05:32:07.588" v="523" actId="47"/>
        <pc:sldMkLst>
          <pc:docMk/>
          <pc:sldMk cId="1476976624" sldId="344"/>
        </pc:sldMkLst>
      </pc:sldChg>
      <pc:sldChg chg="del">
        <pc:chgData name="Duyên Lương" userId="3a9e482f-ceb4-484a-8eab-f708ff3e9a36" providerId="ADAL" clId="{F3AB4CEF-3069-45AB-8FF2-053E458AE2C8}" dt="2023-11-19T05:32:08.489" v="524" actId="47"/>
        <pc:sldMkLst>
          <pc:docMk/>
          <pc:sldMk cId="2723475309" sldId="345"/>
        </pc:sldMkLst>
      </pc:sldChg>
      <pc:sldChg chg="del">
        <pc:chgData name="Duyên Lương" userId="3a9e482f-ceb4-484a-8eab-f708ff3e9a36" providerId="ADAL" clId="{F3AB4CEF-3069-45AB-8FF2-053E458AE2C8}" dt="2023-11-19T05:32:11.134" v="525" actId="47"/>
        <pc:sldMkLst>
          <pc:docMk/>
          <pc:sldMk cId="1217720457" sldId="346"/>
        </pc:sldMkLst>
      </pc:sldChg>
      <pc:sldChg chg="del">
        <pc:chgData name="Duyên Lương" userId="3a9e482f-ceb4-484a-8eab-f708ff3e9a36" providerId="ADAL" clId="{F3AB4CEF-3069-45AB-8FF2-053E458AE2C8}" dt="2023-11-19T05:32:16.597" v="526" actId="47"/>
        <pc:sldMkLst>
          <pc:docMk/>
          <pc:sldMk cId="1667535321" sldId="347"/>
        </pc:sldMkLst>
      </pc:sldChg>
      <pc:sldChg chg="del">
        <pc:chgData name="Duyên Lương" userId="3a9e482f-ceb4-484a-8eab-f708ff3e9a36" providerId="ADAL" clId="{F3AB4CEF-3069-45AB-8FF2-053E458AE2C8}" dt="2023-11-19T05:56:26.516" v="1240" actId="47"/>
        <pc:sldMkLst>
          <pc:docMk/>
          <pc:sldMk cId="569754600" sldId="348"/>
        </pc:sldMkLst>
      </pc:sldChg>
      <pc:sldChg chg="del">
        <pc:chgData name="Duyên Lương" userId="3a9e482f-ceb4-484a-8eab-f708ff3e9a36" providerId="ADAL" clId="{F3AB4CEF-3069-45AB-8FF2-053E458AE2C8}" dt="2023-11-19T05:56:27.139" v="1241" actId="47"/>
        <pc:sldMkLst>
          <pc:docMk/>
          <pc:sldMk cId="865303612" sldId="349"/>
        </pc:sldMkLst>
      </pc:sldChg>
      <pc:sldChg chg="del">
        <pc:chgData name="Duyên Lương" userId="3a9e482f-ceb4-484a-8eab-f708ff3e9a36" providerId="ADAL" clId="{F3AB4CEF-3069-45AB-8FF2-053E458AE2C8}" dt="2023-11-19T05:56:27.688" v="1242" actId="47"/>
        <pc:sldMkLst>
          <pc:docMk/>
          <pc:sldMk cId="4146393125" sldId="350"/>
        </pc:sldMkLst>
      </pc:sldChg>
      <pc:sldChg chg="del">
        <pc:chgData name="Duyên Lương" userId="3a9e482f-ceb4-484a-8eab-f708ff3e9a36" providerId="ADAL" clId="{F3AB4CEF-3069-45AB-8FF2-053E458AE2C8}" dt="2023-11-19T05:56:28.354" v="1243" actId="47"/>
        <pc:sldMkLst>
          <pc:docMk/>
          <pc:sldMk cId="1596106521" sldId="351"/>
        </pc:sldMkLst>
      </pc:sldChg>
      <pc:sldChg chg="del">
        <pc:chgData name="Duyên Lương" userId="3a9e482f-ceb4-484a-8eab-f708ff3e9a36" providerId="ADAL" clId="{F3AB4CEF-3069-45AB-8FF2-053E458AE2C8}" dt="2023-11-19T05:56:29.039" v="1244" actId="47"/>
        <pc:sldMkLst>
          <pc:docMk/>
          <pc:sldMk cId="845796190" sldId="352"/>
        </pc:sldMkLst>
      </pc:sldChg>
      <pc:sldChg chg="del">
        <pc:chgData name="Duyên Lương" userId="3a9e482f-ceb4-484a-8eab-f708ff3e9a36" providerId="ADAL" clId="{F3AB4CEF-3069-45AB-8FF2-053E458AE2C8}" dt="2023-11-19T05:56:34.016" v="1245" actId="47"/>
        <pc:sldMkLst>
          <pc:docMk/>
          <pc:sldMk cId="878105246" sldId="353"/>
        </pc:sldMkLst>
      </pc:sldChg>
      <pc:sldChg chg="addSp delSp modSp add mod modTransition modAnim">
        <pc:chgData name="Duyên Lương" userId="3a9e482f-ceb4-484a-8eab-f708ff3e9a36" providerId="ADAL" clId="{F3AB4CEF-3069-45AB-8FF2-053E458AE2C8}" dt="2023-11-21T12:27:18.246" v="1547"/>
        <pc:sldMkLst>
          <pc:docMk/>
          <pc:sldMk cId="2749756773" sldId="354"/>
        </pc:sldMkLst>
        <pc:spChg chg="mod">
          <ac:chgData name="Duyên Lương" userId="3a9e482f-ceb4-484a-8eab-f708ff3e9a36" providerId="ADAL" clId="{F3AB4CEF-3069-45AB-8FF2-053E458AE2C8}" dt="2023-11-19T05:34:28.614" v="570" actId="1076"/>
          <ac:spMkLst>
            <pc:docMk/>
            <pc:sldMk cId="2749756773" sldId="354"/>
            <ac:spMk id="2" creationId="{917F6471-5CB6-11D2-4585-7632FA9F3B87}"/>
          </ac:spMkLst>
        </pc:spChg>
        <pc:spChg chg="mod">
          <ac:chgData name="Duyên Lương" userId="3a9e482f-ceb4-484a-8eab-f708ff3e9a36" providerId="ADAL" clId="{F3AB4CEF-3069-45AB-8FF2-053E458AE2C8}" dt="2023-11-19T05:34:31.817" v="571" actId="1076"/>
          <ac:spMkLst>
            <pc:docMk/>
            <pc:sldMk cId="2749756773" sldId="354"/>
            <ac:spMk id="3" creationId="{535E2CFB-B713-EF39-A01D-8A5AC43DF1BD}"/>
          </ac:spMkLst>
        </pc:spChg>
        <pc:spChg chg="mod">
          <ac:chgData name="Duyên Lương" userId="3a9e482f-ceb4-484a-8eab-f708ff3e9a36" providerId="ADAL" clId="{F3AB4CEF-3069-45AB-8FF2-053E458AE2C8}" dt="2023-11-19T05:34:17.665" v="568" actId="1035"/>
          <ac:spMkLst>
            <pc:docMk/>
            <pc:sldMk cId="2749756773" sldId="354"/>
            <ac:spMk id="4" creationId="{4A7BFE80-4B77-698E-BE4F-34EAF1232090}"/>
          </ac:spMkLst>
        </pc:spChg>
        <pc:spChg chg="mod">
          <ac:chgData name="Duyên Lương" userId="3a9e482f-ceb4-484a-8eab-f708ff3e9a36" providerId="ADAL" clId="{F3AB4CEF-3069-45AB-8FF2-053E458AE2C8}" dt="2023-11-19T05:34:17.665" v="568" actId="1035"/>
          <ac:spMkLst>
            <pc:docMk/>
            <pc:sldMk cId="2749756773" sldId="354"/>
            <ac:spMk id="5" creationId="{96D909A0-75C9-2667-AD15-19385FD17AA0}"/>
          </ac:spMkLst>
        </pc:spChg>
        <pc:spChg chg="mod">
          <ac:chgData name="Duyên Lương" userId="3a9e482f-ceb4-484a-8eab-f708ff3e9a36" providerId="ADAL" clId="{F3AB4CEF-3069-45AB-8FF2-053E458AE2C8}" dt="2023-11-19T05:34:17.665" v="568" actId="1035"/>
          <ac:spMkLst>
            <pc:docMk/>
            <pc:sldMk cId="2749756773" sldId="354"/>
            <ac:spMk id="6" creationId="{568C4E3F-0596-A8E5-A5EA-CACE507F817F}"/>
          </ac:spMkLst>
        </pc:spChg>
        <pc:spChg chg="mod">
          <ac:chgData name="Duyên Lương" userId="3a9e482f-ceb4-484a-8eab-f708ff3e9a36" providerId="ADAL" clId="{F3AB4CEF-3069-45AB-8FF2-053E458AE2C8}" dt="2023-11-19T05:34:08.076" v="551" actId="1035"/>
          <ac:spMkLst>
            <pc:docMk/>
            <pc:sldMk cId="2749756773" sldId="354"/>
            <ac:spMk id="8" creationId="{7830B66F-D049-2074-66AE-F2059ED0A5CA}"/>
          </ac:spMkLst>
        </pc:spChg>
        <pc:spChg chg="mod">
          <ac:chgData name="Duyên Lương" userId="3a9e482f-ceb4-484a-8eab-f708ff3e9a36" providerId="ADAL" clId="{F3AB4CEF-3069-45AB-8FF2-053E458AE2C8}" dt="2023-11-19T05:34:08.076" v="551" actId="1035"/>
          <ac:spMkLst>
            <pc:docMk/>
            <pc:sldMk cId="2749756773" sldId="354"/>
            <ac:spMk id="10" creationId="{A08F9FBD-E545-30F0-1208-A132EA7C5BBF}"/>
          </ac:spMkLst>
        </pc:spChg>
        <pc:spChg chg="mod">
          <ac:chgData name="Duyên Lương" userId="3a9e482f-ceb4-484a-8eab-f708ff3e9a36" providerId="ADAL" clId="{F3AB4CEF-3069-45AB-8FF2-053E458AE2C8}" dt="2023-11-19T05:34:08.076" v="551" actId="1035"/>
          <ac:spMkLst>
            <pc:docMk/>
            <pc:sldMk cId="2749756773" sldId="354"/>
            <ac:spMk id="11" creationId="{77010614-C718-CE9F-E2CE-F4B627C1ED69}"/>
          </ac:spMkLst>
        </pc:spChg>
        <pc:spChg chg="mod">
          <ac:chgData name="Duyên Lương" userId="3a9e482f-ceb4-484a-8eab-f708ff3e9a36" providerId="ADAL" clId="{F3AB4CEF-3069-45AB-8FF2-053E458AE2C8}" dt="2023-11-19T05:34:08.076" v="551" actId="1035"/>
          <ac:spMkLst>
            <pc:docMk/>
            <pc:sldMk cId="2749756773" sldId="354"/>
            <ac:spMk id="12" creationId="{B4E2617B-F01F-B5B5-D4BF-7963D4D97D65}"/>
          </ac:spMkLst>
        </pc:spChg>
        <pc:spChg chg="mod">
          <ac:chgData name="Duyên Lương" userId="3a9e482f-ceb4-484a-8eab-f708ff3e9a36" providerId="ADAL" clId="{F3AB4CEF-3069-45AB-8FF2-053E458AE2C8}" dt="2023-11-19T05:34:08.076" v="551" actId="1035"/>
          <ac:spMkLst>
            <pc:docMk/>
            <pc:sldMk cId="2749756773" sldId="354"/>
            <ac:spMk id="13" creationId="{FFA33323-3599-0E28-7325-69A153DC968F}"/>
          </ac:spMkLst>
        </pc:spChg>
        <pc:spChg chg="del">
          <ac:chgData name="Duyên Lương" userId="3a9e482f-ceb4-484a-8eab-f708ff3e9a36" providerId="ADAL" clId="{F3AB4CEF-3069-45AB-8FF2-053E458AE2C8}" dt="2023-11-19T05:33:55.360" v="529" actId="478"/>
          <ac:spMkLst>
            <pc:docMk/>
            <pc:sldMk cId="2749756773" sldId="354"/>
            <ac:spMk id="14" creationId="{648E5307-9E8B-11A0-8DD9-F8C0224C1561}"/>
          </ac:spMkLst>
        </pc:spChg>
        <pc:spChg chg="del">
          <ac:chgData name="Duyên Lương" userId="3a9e482f-ceb4-484a-8eab-f708ff3e9a36" providerId="ADAL" clId="{F3AB4CEF-3069-45AB-8FF2-053E458AE2C8}" dt="2023-11-19T05:33:59.983" v="535" actId="478"/>
          <ac:spMkLst>
            <pc:docMk/>
            <pc:sldMk cId="2749756773" sldId="354"/>
            <ac:spMk id="15" creationId="{9F019BC7-AF85-4EAC-270E-D0AA7270D655}"/>
          </ac:spMkLst>
        </pc:spChg>
        <pc:spChg chg="mod">
          <ac:chgData name="Duyên Lương" userId="3a9e482f-ceb4-484a-8eab-f708ff3e9a36" providerId="ADAL" clId="{F3AB4CEF-3069-45AB-8FF2-053E458AE2C8}" dt="2023-11-19T05:34:08.076" v="551" actId="1035"/>
          <ac:spMkLst>
            <pc:docMk/>
            <pc:sldMk cId="2749756773" sldId="354"/>
            <ac:spMk id="16" creationId="{8345A156-042E-4F3E-1E0C-B93EF415EE4C}"/>
          </ac:spMkLst>
        </pc:spChg>
        <pc:spChg chg="mod">
          <ac:chgData name="Duyên Lương" userId="3a9e482f-ceb4-484a-8eab-f708ff3e9a36" providerId="ADAL" clId="{F3AB4CEF-3069-45AB-8FF2-053E458AE2C8}" dt="2023-11-19T05:34:08.076" v="551" actId="1035"/>
          <ac:spMkLst>
            <pc:docMk/>
            <pc:sldMk cId="2749756773" sldId="354"/>
            <ac:spMk id="17" creationId="{60391B8D-A35D-CAEA-1F2B-02759A304774}"/>
          </ac:spMkLst>
        </pc:spChg>
        <pc:spChg chg="mod">
          <ac:chgData name="Duyên Lương" userId="3a9e482f-ceb4-484a-8eab-f708ff3e9a36" providerId="ADAL" clId="{F3AB4CEF-3069-45AB-8FF2-053E458AE2C8}" dt="2023-11-19T05:34:08.076" v="551" actId="1035"/>
          <ac:spMkLst>
            <pc:docMk/>
            <pc:sldMk cId="2749756773" sldId="354"/>
            <ac:spMk id="18" creationId="{8F728214-6CC2-39EB-DD1E-94DDE3CB9097}"/>
          </ac:spMkLst>
        </pc:spChg>
        <pc:spChg chg="mod">
          <ac:chgData name="Duyên Lương" userId="3a9e482f-ceb4-484a-8eab-f708ff3e9a36" providerId="ADAL" clId="{F3AB4CEF-3069-45AB-8FF2-053E458AE2C8}" dt="2023-11-19T05:34:08.076" v="551" actId="1035"/>
          <ac:spMkLst>
            <pc:docMk/>
            <pc:sldMk cId="2749756773" sldId="354"/>
            <ac:spMk id="19" creationId="{E01A7DB0-FF65-3371-24AF-31C498D2500F}"/>
          </ac:spMkLst>
        </pc:spChg>
        <pc:spChg chg="del">
          <ac:chgData name="Duyên Lương" userId="3a9e482f-ceb4-484a-8eab-f708ff3e9a36" providerId="ADAL" clId="{F3AB4CEF-3069-45AB-8FF2-053E458AE2C8}" dt="2023-11-19T05:33:56.688" v="530" actId="478"/>
          <ac:spMkLst>
            <pc:docMk/>
            <pc:sldMk cId="2749756773" sldId="354"/>
            <ac:spMk id="20" creationId="{E24C8E5B-42DE-4A1E-590D-DC4285F7F2C2}"/>
          </ac:spMkLst>
        </pc:spChg>
        <pc:spChg chg="del">
          <ac:chgData name="Duyên Lương" userId="3a9e482f-ceb4-484a-8eab-f708ff3e9a36" providerId="ADAL" clId="{F3AB4CEF-3069-45AB-8FF2-053E458AE2C8}" dt="2023-11-19T05:33:59.071" v="534" actId="478"/>
          <ac:spMkLst>
            <pc:docMk/>
            <pc:sldMk cId="2749756773" sldId="354"/>
            <ac:spMk id="21" creationId="{C968884E-0254-B0C3-D3ED-A99F18FCA38C}"/>
          </ac:spMkLst>
        </pc:spChg>
        <pc:spChg chg="del">
          <ac:chgData name="Duyên Lương" userId="3a9e482f-ceb4-484a-8eab-f708ff3e9a36" providerId="ADAL" clId="{F3AB4CEF-3069-45AB-8FF2-053E458AE2C8}" dt="2023-11-19T05:34:02.378" v="537" actId="478"/>
          <ac:spMkLst>
            <pc:docMk/>
            <pc:sldMk cId="2749756773" sldId="354"/>
            <ac:spMk id="22" creationId="{604CAB3F-072C-419F-921A-5A01B11947F8}"/>
          </ac:spMkLst>
        </pc:spChg>
        <pc:spChg chg="del">
          <ac:chgData name="Duyên Lương" userId="3a9e482f-ceb4-484a-8eab-f708ff3e9a36" providerId="ADAL" clId="{F3AB4CEF-3069-45AB-8FF2-053E458AE2C8}" dt="2023-11-19T05:34:01.385" v="536" actId="478"/>
          <ac:spMkLst>
            <pc:docMk/>
            <pc:sldMk cId="2749756773" sldId="354"/>
            <ac:spMk id="23" creationId="{8FC23F24-3C0B-4B76-8A62-A76D67FC2E30}"/>
          </ac:spMkLst>
        </pc:spChg>
        <pc:picChg chg="add mod modCrop">
          <ac:chgData name="Duyên Lương" userId="3a9e482f-ceb4-484a-8eab-f708ff3e9a36" providerId="ADAL" clId="{F3AB4CEF-3069-45AB-8FF2-053E458AE2C8}" dt="2023-11-19T05:34:57.389" v="577" actId="732"/>
          <ac:picMkLst>
            <pc:docMk/>
            <pc:sldMk cId="2749756773" sldId="354"/>
            <ac:picMk id="9" creationId="{7BC406CD-0B85-6D06-059D-F560F6D343FB}"/>
          </ac:picMkLst>
        </pc:picChg>
        <pc:cxnChg chg="mod">
          <ac:chgData name="Duyên Lương" userId="3a9e482f-ceb4-484a-8eab-f708ff3e9a36" providerId="ADAL" clId="{F3AB4CEF-3069-45AB-8FF2-053E458AE2C8}" dt="2023-11-19T05:34:08.076" v="551" actId="1035"/>
          <ac:cxnSpMkLst>
            <pc:docMk/>
            <pc:sldMk cId="2749756773" sldId="354"/>
            <ac:cxnSpMk id="28" creationId="{A8F94273-319D-156B-FB70-61026CFD7CB2}"/>
          </ac:cxnSpMkLst>
        </pc:cxnChg>
        <pc:cxnChg chg="mod">
          <ac:chgData name="Duyên Lương" userId="3a9e482f-ceb4-484a-8eab-f708ff3e9a36" providerId="ADAL" clId="{F3AB4CEF-3069-45AB-8FF2-053E458AE2C8}" dt="2023-11-19T05:34:08.076" v="551" actId="1035"/>
          <ac:cxnSpMkLst>
            <pc:docMk/>
            <pc:sldMk cId="2749756773" sldId="354"/>
            <ac:cxnSpMk id="30" creationId="{E15C4396-6CAD-5DF4-E526-386E7C32AEEC}"/>
          </ac:cxnSpMkLst>
        </pc:cxnChg>
        <pc:cxnChg chg="mod">
          <ac:chgData name="Duyên Lương" userId="3a9e482f-ceb4-484a-8eab-f708ff3e9a36" providerId="ADAL" clId="{F3AB4CEF-3069-45AB-8FF2-053E458AE2C8}" dt="2023-11-19T05:34:08.076" v="551" actId="1035"/>
          <ac:cxnSpMkLst>
            <pc:docMk/>
            <pc:sldMk cId="2749756773" sldId="354"/>
            <ac:cxnSpMk id="34" creationId="{9A82AE83-1E5D-899A-8BCA-656B73D581C0}"/>
          </ac:cxnSpMkLst>
        </pc:cxnChg>
        <pc:cxnChg chg="mod">
          <ac:chgData name="Duyên Lương" userId="3a9e482f-ceb4-484a-8eab-f708ff3e9a36" providerId="ADAL" clId="{F3AB4CEF-3069-45AB-8FF2-053E458AE2C8}" dt="2023-11-19T05:34:08.076" v="551" actId="1035"/>
          <ac:cxnSpMkLst>
            <pc:docMk/>
            <pc:sldMk cId="2749756773" sldId="354"/>
            <ac:cxnSpMk id="35" creationId="{ACCBB95C-E766-8E25-898A-0025100BB9DA}"/>
          </ac:cxnSpMkLst>
        </pc:cxnChg>
        <pc:cxnChg chg="mod">
          <ac:chgData name="Duyên Lương" userId="3a9e482f-ceb4-484a-8eab-f708ff3e9a36" providerId="ADAL" clId="{F3AB4CEF-3069-45AB-8FF2-053E458AE2C8}" dt="2023-11-19T05:34:08.076" v="551" actId="1035"/>
          <ac:cxnSpMkLst>
            <pc:docMk/>
            <pc:sldMk cId="2749756773" sldId="354"/>
            <ac:cxnSpMk id="36" creationId="{3D6C453C-D0BB-684B-DA59-B09F9BA2ABCD}"/>
          </ac:cxnSpMkLst>
        </pc:cxnChg>
        <pc:cxnChg chg="mod">
          <ac:chgData name="Duyên Lương" userId="3a9e482f-ceb4-484a-8eab-f708ff3e9a36" providerId="ADAL" clId="{F3AB4CEF-3069-45AB-8FF2-053E458AE2C8}" dt="2023-11-19T05:34:08.076" v="551" actId="1035"/>
          <ac:cxnSpMkLst>
            <pc:docMk/>
            <pc:sldMk cId="2749756773" sldId="354"/>
            <ac:cxnSpMk id="37" creationId="{01A5B149-25BA-E229-3678-6DCC4808C4CD}"/>
          </ac:cxnSpMkLst>
        </pc:cxnChg>
        <pc:cxnChg chg="del">
          <ac:chgData name="Duyên Lương" userId="3a9e482f-ceb4-484a-8eab-f708ff3e9a36" providerId="ADAL" clId="{F3AB4CEF-3069-45AB-8FF2-053E458AE2C8}" dt="2023-11-19T05:33:57.594" v="531" actId="478"/>
          <ac:cxnSpMkLst>
            <pc:docMk/>
            <pc:sldMk cId="2749756773" sldId="354"/>
            <ac:cxnSpMk id="38" creationId="{99219EBB-36BA-56C7-D63B-16D674102E0C}"/>
          </ac:cxnSpMkLst>
        </pc:cxnChg>
        <pc:cxnChg chg="del mod">
          <ac:chgData name="Duyên Lương" userId="3a9e482f-ceb4-484a-8eab-f708ff3e9a36" providerId="ADAL" clId="{F3AB4CEF-3069-45AB-8FF2-053E458AE2C8}" dt="2023-11-19T05:33:58.280" v="533" actId="478"/>
          <ac:cxnSpMkLst>
            <pc:docMk/>
            <pc:sldMk cId="2749756773" sldId="354"/>
            <ac:cxnSpMk id="39" creationId="{7F01A857-A4C6-2E34-8707-4D3F5EDA9EC7}"/>
          </ac:cxnSpMkLst>
        </pc:cxnChg>
        <pc:cxnChg chg="del">
          <ac:chgData name="Duyên Lương" userId="3a9e482f-ceb4-484a-8eab-f708ff3e9a36" providerId="ADAL" clId="{F3AB4CEF-3069-45AB-8FF2-053E458AE2C8}" dt="2023-11-19T05:34:02.867" v="538" actId="478"/>
          <ac:cxnSpMkLst>
            <pc:docMk/>
            <pc:sldMk cId="2749756773" sldId="354"/>
            <ac:cxnSpMk id="40" creationId="{043D9713-C92E-0BA1-4622-1EBBAEA86250}"/>
          </ac:cxnSpMkLst>
        </pc:cxnChg>
        <pc:cxnChg chg="del">
          <ac:chgData name="Duyên Lương" userId="3a9e482f-ceb4-484a-8eab-f708ff3e9a36" providerId="ADAL" clId="{F3AB4CEF-3069-45AB-8FF2-053E458AE2C8}" dt="2023-11-19T05:34:03.436" v="539" actId="478"/>
          <ac:cxnSpMkLst>
            <pc:docMk/>
            <pc:sldMk cId="2749756773" sldId="354"/>
            <ac:cxnSpMk id="41" creationId="{84108ABD-8363-8A8F-6F9C-022627487310}"/>
          </ac:cxnSpMkLst>
        </pc:cxnChg>
      </pc:sldChg>
      <pc:sldChg chg="addSp delSp modSp add mod modTransition modAnim">
        <pc:chgData name="Duyên Lương" userId="3a9e482f-ceb4-484a-8eab-f708ff3e9a36" providerId="ADAL" clId="{F3AB4CEF-3069-45AB-8FF2-053E458AE2C8}" dt="2023-11-21T12:27:20.782" v="1548"/>
        <pc:sldMkLst>
          <pc:docMk/>
          <pc:sldMk cId="2039449183" sldId="355"/>
        </pc:sldMkLst>
        <pc:spChg chg="del">
          <ac:chgData name="Duyên Lương" userId="3a9e482f-ceb4-484a-8eab-f708ff3e9a36" providerId="ADAL" clId="{F3AB4CEF-3069-45AB-8FF2-053E458AE2C8}" dt="2023-11-19T05:35:12.455" v="578" actId="478"/>
          <ac:spMkLst>
            <pc:docMk/>
            <pc:sldMk cId="2039449183" sldId="355"/>
            <ac:spMk id="8" creationId="{7830B66F-D049-2074-66AE-F2059ED0A5CA}"/>
          </ac:spMkLst>
        </pc:spChg>
        <pc:spChg chg="del">
          <ac:chgData name="Duyên Lương" userId="3a9e482f-ceb4-484a-8eab-f708ff3e9a36" providerId="ADAL" clId="{F3AB4CEF-3069-45AB-8FF2-053E458AE2C8}" dt="2023-11-19T05:35:23.591" v="592" actId="478"/>
          <ac:spMkLst>
            <pc:docMk/>
            <pc:sldMk cId="2039449183" sldId="355"/>
            <ac:spMk id="10" creationId="{A08F9FBD-E545-30F0-1208-A132EA7C5BBF}"/>
          </ac:spMkLst>
        </pc:spChg>
        <pc:spChg chg="del">
          <ac:chgData name="Duyên Lương" userId="3a9e482f-ceb4-484a-8eab-f708ff3e9a36" providerId="ADAL" clId="{F3AB4CEF-3069-45AB-8FF2-053E458AE2C8}" dt="2023-11-19T05:35:21.685" v="589" actId="478"/>
          <ac:spMkLst>
            <pc:docMk/>
            <pc:sldMk cId="2039449183" sldId="355"/>
            <ac:spMk id="11" creationId="{77010614-C718-CE9F-E2CE-F4B627C1ED69}"/>
          </ac:spMkLst>
        </pc:spChg>
        <pc:spChg chg="del">
          <ac:chgData name="Duyên Lương" userId="3a9e482f-ceb4-484a-8eab-f708ff3e9a36" providerId="ADAL" clId="{F3AB4CEF-3069-45AB-8FF2-053E458AE2C8}" dt="2023-11-19T05:35:13.212" v="579" actId="478"/>
          <ac:spMkLst>
            <pc:docMk/>
            <pc:sldMk cId="2039449183" sldId="355"/>
            <ac:spMk id="12" creationId="{B4E2617B-F01F-B5B5-D4BF-7963D4D97D65}"/>
          </ac:spMkLst>
        </pc:spChg>
        <pc:spChg chg="del">
          <ac:chgData name="Duyên Lương" userId="3a9e482f-ceb4-484a-8eab-f708ff3e9a36" providerId="ADAL" clId="{F3AB4CEF-3069-45AB-8FF2-053E458AE2C8}" dt="2023-11-19T05:35:13.815" v="580" actId="478"/>
          <ac:spMkLst>
            <pc:docMk/>
            <pc:sldMk cId="2039449183" sldId="355"/>
            <ac:spMk id="13" creationId="{FFA33323-3599-0E28-7325-69A153DC968F}"/>
          </ac:spMkLst>
        </pc:spChg>
        <pc:spChg chg="mod">
          <ac:chgData name="Duyên Lương" userId="3a9e482f-ceb4-484a-8eab-f708ff3e9a36" providerId="ADAL" clId="{F3AB4CEF-3069-45AB-8FF2-053E458AE2C8}" dt="2023-11-19T05:35:33.622" v="632" actId="1035"/>
          <ac:spMkLst>
            <pc:docMk/>
            <pc:sldMk cId="2039449183" sldId="355"/>
            <ac:spMk id="14" creationId="{648E5307-9E8B-11A0-8DD9-F8C0224C1561}"/>
          </ac:spMkLst>
        </pc:spChg>
        <pc:spChg chg="mod">
          <ac:chgData name="Duyên Lương" userId="3a9e482f-ceb4-484a-8eab-f708ff3e9a36" providerId="ADAL" clId="{F3AB4CEF-3069-45AB-8FF2-053E458AE2C8}" dt="2023-11-19T05:35:33.622" v="632" actId="1035"/>
          <ac:spMkLst>
            <pc:docMk/>
            <pc:sldMk cId="2039449183" sldId="355"/>
            <ac:spMk id="15" creationId="{9F019BC7-AF85-4EAC-270E-D0AA7270D655}"/>
          </ac:spMkLst>
        </pc:spChg>
        <pc:spChg chg="del">
          <ac:chgData name="Duyên Lương" userId="3a9e482f-ceb4-484a-8eab-f708ff3e9a36" providerId="ADAL" clId="{F3AB4CEF-3069-45AB-8FF2-053E458AE2C8}" dt="2023-11-19T05:35:19.132" v="586" actId="478"/>
          <ac:spMkLst>
            <pc:docMk/>
            <pc:sldMk cId="2039449183" sldId="355"/>
            <ac:spMk id="16" creationId="{8345A156-042E-4F3E-1E0C-B93EF415EE4C}"/>
          </ac:spMkLst>
        </pc:spChg>
        <pc:spChg chg="del">
          <ac:chgData name="Duyên Lương" userId="3a9e482f-ceb4-484a-8eab-f708ff3e9a36" providerId="ADAL" clId="{F3AB4CEF-3069-45AB-8FF2-053E458AE2C8}" dt="2023-11-19T05:35:18.214" v="585" actId="478"/>
          <ac:spMkLst>
            <pc:docMk/>
            <pc:sldMk cId="2039449183" sldId="355"/>
            <ac:spMk id="17" creationId="{60391B8D-A35D-CAEA-1F2B-02759A304774}"/>
          </ac:spMkLst>
        </pc:spChg>
        <pc:spChg chg="del">
          <ac:chgData name="Duyên Lương" userId="3a9e482f-ceb4-484a-8eab-f708ff3e9a36" providerId="ADAL" clId="{F3AB4CEF-3069-45AB-8FF2-053E458AE2C8}" dt="2023-11-19T05:35:16.085" v="583" actId="478"/>
          <ac:spMkLst>
            <pc:docMk/>
            <pc:sldMk cId="2039449183" sldId="355"/>
            <ac:spMk id="18" creationId="{8F728214-6CC2-39EB-DD1E-94DDE3CB9097}"/>
          </ac:spMkLst>
        </pc:spChg>
        <pc:spChg chg="del">
          <ac:chgData name="Duyên Lương" userId="3a9e482f-ceb4-484a-8eab-f708ff3e9a36" providerId="ADAL" clId="{F3AB4CEF-3069-45AB-8FF2-053E458AE2C8}" dt="2023-11-19T05:35:16.952" v="584" actId="478"/>
          <ac:spMkLst>
            <pc:docMk/>
            <pc:sldMk cId="2039449183" sldId="355"/>
            <ac:spMk id="19" creationId="{E01A7DB0-FF65-3371-24AF-31C498D2500F}"/>
          </ac:spMkLst>
        </pc:spChg>
        <pc:spChg chg="mod">
          <ac:chgData name="Duyên Lương" userId="3a9e482f-ceb4-484a-8eab-f708ff3e9a36" providerId="ADAL" clId="{F3AB4CEF-3069-45AB-8FF2-053E458AE2C8}" dt="2023-11-19T05:35:33.622" v="632" actId="1035"/>
          <ac:spMkLst>
            <pc:docMk/>
            <pc:sldMk cId="2039449183" sldId="355"/>
            <ac:spMk id="20" creationId="{E24C8E5B-42DE-4A1E-590D-DC4285F7F2C2}"/>
          </ac:spMkLst>
        </pc:spChg>
        <pc:spChg chg="mod">
          <ac:chgData name="Duyên Lương" userId="3a9e482f-ceb4-484a-8eab-f708ff3e9a36" providerId="ADAL" clId="{F3AB4CEF-3069-45AB-8FF2-053E458AE2C8}" dt="2023-11-19T05:35:33.622" v="632" actId="1035"/>
          <ac:spMkLst>
            <pc:docMk/>
            <pc:sldMk cId="2039449183" sldId="355"/>
            <ac:spMk id="21" creationId="{C968884E-0254-B0C3-D3ED-A99F18FCA38C}"/>
          </ac:spMkLst>
        </pc:spChg>
        <pc:spChg chg="mod">
          <ac:chgData name="Duyên Lương" userId="3a9e482f-ceb4-484a-8eab-f708ff3e9a36" providerId="ADAL" clId="{F3AB4CEF-3069-45AB-8FF2-053E458AE2C8}" dt="2023-11-19T05:35:33.622" v="632" actId="1035"/>
          <ac:spMkLst>
            <pc:docMk/>
            <pc:sldMk cId="2039449183" sldId="355"/>
            <ac:spMk id="22" creationId="{604CAB3F-072C-419F-921A-5A01B11947F8}"/>
          </ac:spMkLst>
        </pc:spChg>
        <pc:spChg chg="mod">
          <ac:chgData name="Duyên Lương" userId="3a9e482f-ceb4-484a-8eab-f708ff3e9a36" providerId="ADAL" clId="{F3AB4CEF-3069-45AB-8FF2-053E458AE2C8}" dt="2023-11-19T05:35:33.622" v="632" actId="1035"/>
          <ac:spMkLst>
            <pc:docMk/>
            <pc:sldMk cId="2039449183" sldId="355"/>
            <ac:spMk id="23" creationId="{8FC23F24-3C0B-4B76-8A62-A76D67FC2E30}"/>
          </ac:spMkLst>
        </pc:spChg>
        <pc:picChg chg="add del mod">
          <ac:chgData name="Duyên Lương" userId="3a9e482f-ceb4-484a-8eab-f708ff3e9a36" providerId="ADAL" clId="{F3AB4CEF-3069-45AB-8FF2-053E458AE2C8}" dt="2023-11-19T05:35:42.302" v="636" actId="478"/>
          <ac:picMkLst>
            <pc:docMk/>
            <pc:sldMk cId="2039449183" sldId="355"/>
            <ac:picMk id="9" creationId="{81D0407D-861D-366E-F36E-DA17DB59F397}"/>
          </ac:picMkLst>
        </pc:picChg>
        <pc:picChg chg="add mod modCrop">
          <ac:chgData name="Duyên Lương" userId="3a9e482f-ceb4-484a-8eab-f708ff3e9a36" providerId="ADAL" clId="{F3AB4CEF-3069-45AB-8FF2-053E458AE2C8}" dt="2023-11-19T05:36:27.221" v="646" actId="1076"/>
          <ac:picMkLst>
            <pc:docMk/>
            <pc:sldMk cId="2039449183" sldId="355"/>
            <ac:picMk id="25" creationId="{0FF104B0-27B2-4999-6CA5-A8E085F0A174}"/>
          </ac:picMkLst>
        </pc:picChg>
        <pc:cxnChg chg="del mod">
          <ac:chgData name="Duyên Lương" userId="3a9e482f-ceb4-484a-8eab-f708ff3e9a36" providerId="ADAL" clId="{F3AB4CEF-3069-45AB-8FF2-053E458AE2C8}" dt="2023-11-19T05:35:22.703" v="591" actId="478"/>
          <ac:cxnSpMkLst>
            <pc:docMk/>
            <pc:sldMk cId="2039449183" sldId="355"/>
            <ac:cxnSpMk id="28" creationId="{A8F94273-319D-156B-FB70-61026CFD7CB2}"/>
          </ac:cxnSpMkLst>
        </pc:cxnChg>
        <pc:cxnChg chg="del mod">
          <ac:chgData name="Duyên Lương" userId="3a9e482f-ceb4-484a-8eab-f708ff3e9a36" providerId="ADAL" clId="{F3AB4CEF-3069-45AB-8FF2-053E458AE2C8}" dt="2023-11-19T05:35:22.210" v="590" actId="478"/>
          <ac:cxnSpMkLst>
            <pc:docMk/>
            <pc:sldMk cId="2039449183" sldId="355"/>
            <ac:cxnSpMk id="30" creationId="{E15C4396-6CAD-5DF4-E526-386E7C32AEEC}"/>
          </ac:cxnSpMkLst>
        </pc:cxnChg>
        <pc:cxnChg chg="del">
          <ac:chgData name="Duyên Lương" userId="3a9e482f-ceb4-484a-8eab-f708ff3e9a36" providerId="ADAL" clId="{F3AB4CEF-3069-45AB-8FF2-053E458AE2C8}" dt="2023-11-19T05:35:19.640" v="587" actId="478"/>
          <ac:cxnSpMkLst>
            <pc:docMk/>
            <pc:sldMk cId="2039449183" sldId="355"/>
            <ac:cxnSpMk id="34" creationId="{9A82AE83-1E5D-899A-8BCA-656B73D581C0}"/>
          </ac:cxnSpMkLst>
        </pc:cxnChg>
        <pc:cxnChg chg="del">
          <ac:chgData name="Duyên Lương" userId="3a9e482f-ceb4-484a-8eab-f708ff3e9a36" providerId="ADAL" clId="{F3AB4CEF-3069-45AB-8FF2-053E458AE2C8}" dt="2023-11-19T05:35:20.112" v="588" actId="478"/>
          <ac:cxnSpMkLst>
            <pc:docMk/>
            <pc:sldMk cId="2039449183" sldId="355"/>
            <ac:cxnSpMk id="35" creationId="{ACCBB95C-E766-8E25-898A-0025100BB9DA}"/>
          </ac:cxnSpMkLst>
        </pc:cxnChg>
        <pc:cxnChg chg="del">
          <ac:chgData name="Duyên Lương" userId="3a9e482f-ceb4-484a-8eab-f708ff3e9a36" providerId="ADAL" clId="{F3AB4CEF-3069-45AB-8FF2-053E458AE2C8}" dt="2023-11-19T05:35:14.716" v="581" actId="478"/>
          <ac:cxnSpMkLst>
            <pc:docMk/>
            <pc:sldMk cId="2039449183" sldId="355"/>
            <ac:cxnSpMk id="36" creationId="{3D6C453C-D0BB-684B-DA59-B09F9BA2ABCD}"/>
          </ac:cxnSpMkLst>
        </pc:cxnChg>
        <pc:cxnChg chg="del">
          <ac:chgData name="Duyên Lương" userId="3a9e482f-ceb4-484a-8eab-f708ff3e9a36" providerId="ADAL" clId="{F3AB4CEF-3069-45AB-8FF2-053E458AE2C8}" dt="2023-11-19T05:35:15.229" v="582" actId="478"/>
          <ac:cxnSpMkLst>
            <pc:docMk/>
            <pc:sldMk cId="2039449183" sldId="355"/>
            <ac:cxnSpMk id="37" creationId="{01A5B149-25BA-E229-3678-6DCC4808C4CD}"/>
          </ac:cxnSpMkLst>
        </pc:cxnChg>
        <pc:cxnChg chg="mod">
          <ac:chgData name="Duyên Lương" userId="3a9e482f-ceb4-484a-8eab-f708ff3e9a36" providerId="ADAL" clId="{F3AB4CEF-3069-45AB-8FF2-053E458AE2C8}" dt="2023-11-19T05:35:33.622" v="632" actId="1035"/>
          <ac:cxnSpMkLst>
            <pc:docMk/>
            <pc:sldMk cId="2039449183" sldId="355"/>
            <ac:cxnSpMk id="38" creationId="{99219EBB-36BA-56C7-D63B-16D674102E0C}"/>
          </ac:cxnSpMkLst>
        </pc:cxnChg>
        <pc:cxnChg chg="mod">
          <ac:chgData name="Duyên Lương" userId="3a9e482f-ceb4-484a-8eab-f708ff3e9a36" providerId="ADAL" clId="{F3AB4CEF-3069-45AB-8FF2-053E458AE2C8}" dt="2023-11-19T05:35:33.622" v="632" actId="1035"/>
          <ac:cxnSpMkLst>
            <pc:docMk/>
            <pc:sldMk cId="2039449183" sldId="355"/>
            <ac:cxnSpMk id="39" creationId="{7F01A857-A4C6-2E34-8707-4D3F5EDA9EC7}"/>
          </ac:cxnSpMkLst>
        </pc:cxnChg>
        <pc:cxnChg chg="mod">
          <ac:chgData name="Duyên Lương" userId="3a9e482f-ceb4-484a-8eab-f708ff3e9a36" providerId="ADAL" clId="{F3AB4CEF-3069-45AB-8FF2-053E458AE2C8}" dt="2023-11-19T05:35:33.622" v="632" actId="1035"/>
          <ac:cxnSpMkLst>
            <pc:docMk/>
            <pc:sldMk cId="2039449183" sldId="355"/>
            <ac:cxnSpMk id="40" creationId="{043D9713-C92E-0BA1-4622-1EBBAEA86250}"/>
          </ac:cxnSpMkLst>
        </pc:cxnChg>
        <pc:cxnChg chg="mod">
          <ac:chgData name="Duyên Lương" userId="3a9e482f-ceb4-484a-8eab-f708ff3e9a36" providerId="ADAL" clId="{F3AB4CEF-3069-45AB-8FF2-053E458AE2C8}" dt="2023-11-19T05:35:33.622" v="632" actId="1035"/>
          <ac:cxnSpMkLst>
            <pc:docMk/>
            <pc:sldMk cId="2039449183" sldId="355"/>
            <ac:cxnSpMk id="41" creationId="{84108ABD-8363-8A8F-6F9C-022627487310}"/>
          </ac:cxnSpMkLst>
        </pc:cxnChg>
      </pc:sldChg>
      <pc:sldChg chg="addSp delSp modSp add del mod">
        <pc:chgData name="Duyên Lương" userId="3a9e482f-ceb4-484a-8eab-f708ff3e9a36" providerId="ADAL" clId="{F3AB4CEF-3069-45AB-8FF2-053E458AE2C8}" dt="2023-11-19T05:47:23.110" v="1036" actId="47"/>
        <pc:sldMkLst>
          <pc:docMk/>
          <pc:sldMk cId="1757666415" sldId="356"/>
        </pc:sldMkLst>
        <pc:spChg chg="mod">
          <ac:chgData name="Duyên Lương" userId="3a9e482f-ceb4-484a-8eab-f708ff3e9a36" providerId="ADAL" clId="{F3AB4CEF-3069-45AB-8FF2-053E458AE2C8}" dt="2023-11-19T05:41:18.841" v="706" actId="403"/>
          <ac:spMkLst>
            <pc:docMk/>
            <pc:sldMk cId="1757666415" sldId="356"/>
            <ac:spMk id="4" creationId="{4A7BFE80-4B77-698E-BE4F-34EAF1232090}"/>
          </ac:spMkLst>
        </pc:spChg>
        <pc:spChg chg="del mod">
          <ac:chgData name="Duyên Lương" userId="3a9e482f-ceb4-484a-8eab-f708ff3e9a36" providerId="ADAL" clId="{F3AB4CEF-3069-45AB-8FF2-053E458AE2C8}" dt="2023-11-19T05:43:11.287" v="743"/>
          <ac:spMkLst>
            <pc:docMk/>
            <pc:sldMk cId="1757666415" sldId="356"/>
            <ac:spMk id="10" creationId="{A08F9FBD-E545-30F0-1208-A132EA7C5BBF}"/>
          </ac:spMkLst>
        </pc:spChg>
        <pc:spChg chg="del">
          <ac:chgData name="Duyên Lương" userId="3a9e482f-ceb4-484a-8eab-f708ff3e9a36" providerId="ADAL" clId="{F3AB4CEF-3069-45AB-8FF2-053E458AE2C8}" dt="2023-11-19T05:41:26.492" v="707" actId="478"/>
          <ac:spMkLst>
            <pc:docMk/>
            <pc:sldMk cId="1757666415" sldId="356"/>
            <ac:spMk id="11" creationId="{77010614-C718-CE9F-E2CE-F4B627C1ED69}"/>
          </ac:spMkLst>
        </pc:spChg>
        <pc:spChg chg="del">
          <ac:chgData name="Duyên Lương" userId="3a9e482f-ceb4-484a-8eab-f708ff3e9a36" providerId="ADAL" clId="{F3AB4CEF-3069-45AB-8FF2-053E458AE2C8}" dt="2023-11-19T05:41:29.605" v="709" actId="478"/>
          <ac:spMkLst>
            <pc:docMk/>
            <pc:sldMk cId="1757666415" sldId="356"/>
            <ac:spMk id="16" creationId="{8345A156-042E-4F3E-1E0C-B93EF415EE4C}"/>
          </ac:spMkLst>
        </pc:spChg>
        <pc:spChg chg="del">
          <ac:chgData name="Duyên Lương" userId="3a9e482f-ceb4-484a-8eab-f708ff3e9a36" providerId="ADAL" clId="{F3AB4CEF-3069-45AB-8FF2-053E458AE2C8}" dt="2023-11-19T05:43:11.289" v="745"/>
          <ac:spMkLst>
            <pc:docMk/>
            <pc:sldMk cId="1757666415" sldId="356"/>
            <ac:spMk id="17" creationId="{60391B8D-A35D-CAEA-1F2B-02759A304774}"/>
          </ac:spMkLst>
        </pc:spChg>
        <pc:spChg chg="del">
          <ac:chgData name="Duyên Lương" userId="3a9e482f-ceb4-484a-8eab-f708ff3e9a36" providerId="ADAL" clId="{F3AB4CEF-3069-45AB-8FF2-053E458AE2C8}" dt="2023-11-19T05:43:11.291" v="747"/>
          <ac:spMkLst>
            <pc:docMk/>
            <pc:sldMk cId="1757666415" sldId="356"/>
            <ac:spMk id="18" creationId="{8F728214-6CC2-39EB-DD1E-94DDE3CB9097}"/>
          </ac:spMkLst>
        </pc:spChg>
        <pc:spChg chg="del">
          <ac:chgData name="Duyên Lương" userId="3a9e482f-ceb4-484a-8eab-f708ff3e9a36" providerId="ADAL" clId="{F3AB4CEF-3069-45AB-8FF2-053E458AE2C8}" dt="2023-11-19T05:41:32.617" v="711" actId="478"/>
          <ac:spMkLst>
            <pc:docMk/>
            <pc:sldMk cId="1757666415" sldId="356"/>
            <ac:spMk id="19" creationId="{E01A7DB0-FF65-3371-24AF-31C498D2500F}"/>
          </ac:spMkLst>
        </pc:spChg>
        <pc:spChg chg="del">
          <ac:chgData name="Duyên Lương" userId="3a9e482f-ceb4-484a-8eab-f708ff3e9a36" providerId="ADAL" clId="{F3AB4CEF-3069-45AB-8FF2-053E458AE2C8}" dt="2023-11-19T05:41:34.467" v="714" actId="478"/>
          <ac:spMkLst>
            <pc:docMk/>
            <pc:sldMk cId="1757666415" sldId="356"/>
            <ac:spMk id="20" creationId="{E24C8E5B-42DE-4A1E-590D-DC4285F7F2C2}"/>
          </ac:spMkLst>
        </pc:spChg>
        <pc:spChg chg="del mod">
          <ac:chgData name="Duyên Lương" userId="3a9e482f-ceb4-484a-8eab-f708ff3e9a36" providerId="ADAL" clId="{F3AB4CEF-3069-45AB-8FF2-053E458AE2C8}" dt="2023-11-19T05:43:11.292" v="749"/>
          <ac:spMkLst>
            <pc:docMk/>
            <pc:sldMk cId="1757666415" sldId="356"/>
            <ac:spMk id="21" creationId="{C968884E-0254-B0C3-D3ED-A99F18FCA38C}"/>
          </ac:spMkLst>
        </pc:spChg>
        <pc:spChg chg="del">
          <ac:chgData name="Duyên Lương" userId="3a9e482f-ceb4-484a-8eab-f708ff3e9a36" providerId="ADAL" clId="{F3AB4CEF-3069-45AB-8FF2-053E458AE2C8}" dt="2023-11-19T05:41:36.400" v="716" actId="478"/>
          <ac:spMkLst>
            <pc:docMk/>
            <pc:sldMk cId="1757666415" sldId="356"/>
            <ac:spMk id="22" creationId="{604CAB3F-072C-419F-921A-5A01B11947F8}"/>
          </ac:spMkLst>
        </pc:spChg>
        <pc:spChg chg="del mod">
          <ac:chgData name="Duyên Lương" userId="3a9e482f-ceb4-484a-8eab-f708ff3e9a36" providerId="ADAL" clId="{F3AB4CEF-3069-45AB-8FF2-053E458AE2C8}" dt="2023-11-19T05:43:11.294" v="751"/>
          <ac:spMkLst>
            <pc:docMk/>
            <pc:sldMk cId="1757666415" sldId="356"/>
            <ac:spMk id="23" creationId="{8FC23F24-3C0B-4B76-8A62-A76D67FC2E30}"/>
          </ac:spMkLst>
        </pc:spChg>
        <pc:graphicFrameChg chg="add del mod">
          <ac:chgData name="Duyên Lương" userId="3a9e482f-ceb4-484a-8eab-f708ff3e9a36" providerId="ADAL" clId="{F3AB4CEF-3069-45AB-8FF2-053E458AE2C8}" dt="2023-11-19T05:43:11.272" v="741" actId="21"/>
          <ac:graphicFrameMkLst>
            <pc:docMk/>
            <pc:sldMk cId="1757666415" sldId="356"/>
            <ac:graphicFrameMk id="9" creationId="{9731FAC9-2984-594F-6EF3-6443399443C4}"/>
          </ac:graphicFrameMkLst>
        </pc:graphicFrameChg>
        <pc:cxnChg chg="mod">
          <ac:chgData name="Duyên Lương" userId="3a9e482f-ceb4-484a-8eab-f708ff3e9a36" providerId="ADAL" clId="{F3AB4CEF-3069-45AB-8FF2-053E458AE2C8}" dt="2023-11-19T05:43:11.287" v="742" actId="47"/>
          <ac:cxnSpMkLst>
            <pc:docMk/>
            <pc:sldMk cId="1757666415" sldId="356"/>
            <ac:cxnSpMk id="28" creationId="{A8F94273-319D-156B-FB70-61026CFD7CB2}"/>
          </ac:cxnSpMkLst>
        </pc:cxnChg>
        <pc:cxnChg chg="del mod">
          <ac:chgData name="Duyên Lương" userId="3a9e482f-ceb4-484a-8eab-f708ff3e9a36" providerId="ADAL" clId="{F3AB4CEF-3069-45AB-8FF2-053E458AE2C8}" dt="2023-11-19T05:41:27.550" v="708" actId="478"/>
          <ac:cxnSpMkLst>
            <pc:docMk/>
            <pc:sldMk cId="1757666415" sldId="356"/>
            <ac:cxnSpMk id="30" creationId="{E15C4396-6CAD-5DF4-E526-386E7C32AEEC}"/>
          </ac:cxnSpMkLst>
        </pc:cxnChg>
        <pc:cxnChg chg="del">
          <ac:chgData name="Duyên Lương" userId="3a9e482f-ceb4-484a-8eab-f708ff3e9a36" providerId="ADAL" clId="{F3AB4CEF-3069-45AB-8FF2-053E458AE2C8}" dt="2023-11-19T05:41:30.640" v="710" actId="478"/>
          <ac:cxnSpMkLst>
            <pc:docMk/>
            <pc:sldMk cId="1757666415" sldId="356"/>
            <ac:cxnSpMk id="34" creationId="{9A82AE83-1E5D-899A-8BCA-656B73D581C0}"/>
          </ac:cxnSpMkLst>
        </pc:cxnChg>
        <pc:cxnChg chg="del mod">
          <ac:chgData name="Duyên Lương" userId="3a9e482f-ceb4-484a-8eab-f708ff3e9a36" providerId="ADAL" clId="{F3AB4CEF-3069-45AB-8FF2-053E458AE2C8}" dt="2023-11-19T05:41:33.311" v="713" actId="478"/>
          <ac:cxnSpMkLst>
            <pc:docMk/>
            <pc:sldMk cId="1757666415" sldId="356"/>
            <ac:cxnSpMk id="37" creationId="{01A5B149-25BA-E229-3678-6DCC4808C4CD}"/>
          </ac:cxnSpMkLst>
        </pc:cxnChg>
        <pc:cxnChg chg="del">
          <ac:chgData name="Duyên Lương" userId="3a9e482f-ceb4-484a-8eab-f708ff3e9a36" providerId="ADAL" clId="{F3AB4CEF-3069-45AB-8FF2-053E458AE2C8}" dt="2023-11-19T05:41:35.393" v="715" actId="478"/>
          <ac:cxnSpMkLst>
            <pc:docMk/>
            <pc:sldMk cId="1757666415" sldId="356"/>
            <ac:cxnSpMk id="38" creationId="{99219EBB-36BA-56C7-D63B-16D674102E0C}"/>
          </ac:cxnSpMkLst>
        </pc:cxnChg>
        <pc:cxnChg chg="del">
          <ac:chgData name="Duyên Lương" userId="3a9e482f-ceb4-484a-8eab-f708ff3e9a36" providerId="ADAL" clId="{F3AB4CEF-3069-45AB-8FF2-053E458AE2C8}" dt="2023-11-19T05:41:37.145" v="717" actId="478"/>
          <ac:cxnSpMkLst>
            <pc:docMk/>
            <pc:sldMk cId="1757666415" sldId="356"/>
            <ac:cxnSpMk id="40" creationId="{043D9713-C92E-0BA1-4622-1EBBAEA86250}"/>
          </ac:cxnSpMkLst>
        </pc:cxnChg>
      </pc:sldChg>
      <pc:sldChg chg="addSp delSp modSp new mod modTransition">
        <pc:chgData name="Duyên Lương" userId="3a9e482f-ceb4-484a-8eab-f708ff3e9a36" providerId="ADAL" clId="{F3AB4CEF-3069-45AB-8FF2-053E458AE2C8}" dt="2023-11-21T12:27:24.793" v="1549"/>
        <pc:sldMkLst>
          <pc:docMk/>
          <pc:sldMk cId="3850135346" sldId="357"/>
        </pc:sldMkLst>
        <pc:spChg chg="del mod">
          <ac:chgData name="Duyên Lương" userId="3a9e482f-ceb4-484a-8eab-f708ff3e9a36" providerId="ADAL" clId="{F3AB4CEF-3069-45AB-8FF2-053E458AE2C8}" dt="2023-11-19T05:41:58.834" v="722" actId="478"/>
          <ac:spMkLst>
            <pc:docMk/>
            <pc:sldMk cId="3850135346" sldId="357"/>
            <ac:spMk id="2" creationId="{534A0E7B-FF6D-5761-E75C-78098CD60334}"/>
          </ac:spMkLst>
        </pc:spChg>
        <pc:spChg chg="del">
          <ac:chgData name="Duyên Lương" userId="3a9e482f-ceb4-484a-8eab-f708ff3e9a36" providerId="ADAL" clId="{F3AB4CEF-3069-45AB-8FF2-053E458AE2C8}" dt="2023-11-19T05:41:57.222" v="720" actId="478"/>
          <ac:spMkLst>
            <pc:docMk/>
            <pc:sldMk cId="3850135346" sldId="357"/>
            <ac:spMk id="3" creationId="{CCF3C3B6-4101-5A48-F940-4B19C87C5465}"/>
          </ac:spMkLst>
        </pc:spChg>
        <pc:spChg chg="add mod">
          <ac:chgData name="Duyên Lương" userId="3a9e482f-ceb4-484a-8eab-f708ff3e9a36" providerId="ADAL" clId="{F3AB4CEF-3069-45AB-8FF2-053E458AE2C8}" dt="2023-11-19T05:42:06.500" v="723"/>
          <ac:spMkLst>
            <pc:docMk/>
            <pc:sldMk cId="3850135346" sldId="357"/>
            <ac:spMk id="4" creationId="{1F292896-100C-98A4-A244-F5A70EC1043D}"/>
          </ac:spMkLst>
        </pc:spChg>
        <pc:spChg chg="add mod">
          <ac:chgData name="Duyên Lương" userId="3a9e482f-ceb4-484a-8eab-f708ff3e9a36" providerId="ADAL" clId="{F3AB4CEF-3069-45AB-8FF2-053E458AE2C8}" dt="2023-11-19T05:42:06.500" v="723"/>
          <ac:spMkLst>
            <pc:docMk/>
            <pc:sldMk cId="3850135346" sldId="357"/>
            <ac:spMk id="5" creationId="{51BE2C9A-7B58-C041-F9BA-CF69532B9ACE}"/>
          </ac:spMkLst>
        </pc:spChg>
        <pc:spChg chg="add mod">
          <ac:chgData name="Duyên Lương" userId="3a9e482f-ceb4-484a-8eab-f708ff3e9a36" providerId="ADAL" clId="{F3AB4CEF-3069-45AB-8FF2-053E458AE2C8}" dt="2023-11-19T05:46:35.366" v="1028" actId="1076"/>
          <ac:spMkLst>
            <pc:docMk/>
            <pc:sldMk cId="3850135346" sldId="357"/>
            <ac:spMk id="6" creationId="{BEA0BD7A-EB81-F878-E67F-73709301EAC7}"/>
          </ac:spMkLst>
        </pc:spChg>
        <pc:spChg chg="add mod">
          <ac:chgData name="Duyên Lương" userId="3a9e482f-ceb4-484a-8eab-f708ff3e9a36" providerId="ADAL" clId="{F3AB4CEF-3069-45AB-8FF2-053E458AE2C8}" dt="2023-11-19T05:46:29.445" v="1025" actId="1076"/>
          <ac:spMkLst>
            <pc:docMk/>
            <pc:sldMk cId="3850135346" sldId="357"/>
            <ac:spMk id="7" creationId="{C8791FC4-1627-2452-F4FB-D5CFDC8CA279}"/>
          </ac:spMkLst>
        </pc:spChg>
        <pc:spChg chg="add mod">
          <ac:chgData name="Duyên Lương" userId="3a9e482f-ceb4-484a-8eab-f708ff3e9a36" providerId="ADAL" clId="{F3AB4CEF-3069-45AB-8FF2-053E458AE2C8}" dt="2023-11-19T05:47:15.545" v="1035" actId="1076"/>
          <ac:spMkLst>
            <pc:docMk/>
            <pc:sldMk cId="3850135346" sldId="357"/>
            <ac:spMk id="8" creationId="{041B946F-5565-B0C3-E28C-D2AA26679A8A}"/>
          </ac:spMkLst>
        </pc:spChg>
        <pc:graphicFrameChg chg="add mod modGraphic">
          <ac:chgData name="Duyên Lương" userId="3a9e482f-ceb4-484a-8eab-f708ff3e9a36" providerId="ADAL" clId="{F3AB4CEF-3069-45AB-8FF2-053E458AE2C8}" dt="2023-11-19T05:47:07.320" v="1034" actId="2062"/>
          <ac:graphicFrameMkLst>
            <pc:docMk/>
            <pc:sldMk cId="3850135346" sldId="357"/>
            <ac:graphicFrameMk id="9" creationId="{8459239C-391C-622D-C4B3-C029AEAD0CD2}"/>
          </ac:graphicFrameMkLst>
        </pc:graphicFrameChg>
      </pc:sldChg>
      <pc:sldChg chg="addSp delSp modSp add mod modTransition modAnim">
        <pc:chgData name="Duyên Lương" userId="3a9e482f-ceb4-484a-8eab-f708ff3e9a36" providerId="ADAL" clId="{F3AB4CEF-3069-45AB-8FF2-053E458AE2C8}" dt="2023-11-21T12:27:35.525" v="1550"/>
        <pc:sldMkLst>
          <pc:docMk/>
          <pc:sldMk cId="942265905" sldId="358"/>
        </pc:sldMkLst>
        <pc:spChg chg="add mod">
          <ac:chgData name="Duyên Lương" userId="3a9e482f-ceb4-484a-8eab-f708ff3e9a36" providerId="ADAL" clId="{F3AB4CEF-3069-45AB-8FF2-053E458AE2C8}" dt="2023-11-21T12:09:35.056" v="1444" actId="1076"/>
          <ac:spMkLst>
            <pc:docMk/>
            <pc:sldMk cId="942265905" sldId="358"/>
            <ac:spMk id="7" creationId="{2E56A72F-EF4A-30B6-D6D5-B25C0D96E9AF}"/>
          </ac:spMkLst>
        </pc:spChg>
        <pc:spChg chg="del">
          <ac:chgData name="Duyên Lương" userId="3a9e482f-ceb4-484a-8eab-f708ff3e9a36" providerId="ADAL" clId="{F3AB4CEF-3069-45AB-8FF2-053E458AE2C8}" dt="2023-11-19T05:51:03.160" v="1123" actId="478"/>
          <ac:spMkLst>
            <pc:docMk/>
            <pc:sldMk cId="942265905" sldId="358"/>
            <ac:spMk id="8" creationId="{2B1EBC34-0554-93CA-96AF-88A54440F9C9}"/>
          </ac:spMkLst>
        </pc:spChg>
        <pc:spChg chg="mod">
          <ac:chgData name="Duyên Lương" userId="3a9e482f-ceb4-484a-8eab-f708ff3e9a36" providerId="ADAL" clId="{F3AB4CEF-3069-45AB-8FF2-053E458AE2C8}" dt="2023-11-19T05:54:22.155" v="1204" actId="403"/>
          <ac:spMkLst>
            <pc:docMk/>
            <pc:sldMk cId="942265905" sldId="358"/>
            <ac:spMk id="27" creationId="{E50599D9-433A-C259-3970-F7858F5F3612}"/>
          </ac:spMkLst>
        </pc:spChg>
        <pc:spChg chg="mod">
          <ac:chgData name="Duyên Lương" userId="3a9e482f-ceb4-484a-8eab-f708ff3e9a36" providerId="ADAL" clId="{F3AB4CEF-3069-45AB-8FF2-053E458AE2C8}" dt="2023-11-19T05:54:31.028" v="1206" actId="1076"/>
          <ac:spMkLst>
            <pc:docMk/>
            <pc:sldMk cId="942265905" sldId="358"/>
            <ac:spMk id="29" creationId="{C1815B7D-5B78-5FC5-BC3B-9FF307CDA518}"/>
          </ac:spMkLst>
        </pc:spChg>
        <pc:grpChg chg="mod">
          <ac:chgData name="Duyên Lương" userId="3a9e482f-ceb4-484a-8eab-f708ff3e9a36" providerId="ADAL" clId="{F3AB4CEF-3069-45AB-8FF2-053E458AE2C8}" dt="2023-11-19T05:54:29.111" v="1205" actId="14100"/>
          <ac:grpSpMkLst>
            <pc:docMk/>
            <pc:sldMk cId="942265905" sldId="358"/>
            <ac:grpSpMk id="54" creationId="{5105A5A2-C426-BFEC-175F-F7FF52128929}"/>
          </ac:grpSpMkLst>
        </pc:grpChg>
      </pc:sldChg>
      <pc:sldChg chg="addSp delSp modSp add mod modTransition modAnim">
        <pc:chgData name="Duyên Lương" userId="3a9e482f-ceb4-484a-8eab-f708ff3e9a36" providerId="ADAL" clId="{F3AB4CEF-3069-45AB-8FF2-053E458AE2C8}" dt="2023-11-21T12:27:35.525" v="1550"/>
        <pc:sldMkLst>
          <pc:docMk/>
          <pc:sldMk cId="2957146025" sldId="359"/>
        </pc:sldMkLst>
        <pc:spChg chg="add mod">
          <ac:chgData name="Duyên Lương" userId="3a9e482f-ceb4-484a-8eab-f708ff3e9a36" providerId="ADAL" clId="{F3AB4CEF-3069-45AB-8FF2-053E458AE2C8}" dt="2023-11-21T12:09:39.143" v="1446" actId="1076"/>
          <ac:spMkLst>
            <pc:docMk/>
            <pc:sldMk cId="2957146025" sldId="359"/>
            <ac:spMk id="7" creationId="{0C715774-9B47-4C48-C7A7-3F18D8B0696E}"/>
          </ac:spMkLst>
        </pc:spChg>
        <pc:spChg chg="del">
          <ac:chgData name="Duyên Lương" userId="3a9e482f-ceb4-484a-8eab-f708ff3e9a36" providerId="ADAL" clId="{F3AB4CEF-3069-45AB-8FF2-053E458AE2C8}" dt="2023-11-19T05:51:23.718" v="1127" actId="478"/>
          <ac:spMkLst>
            <pc:docMk/>
            <pc:sldMk cId="2957146025" sldId="359"/>
            <ac:spMk id="8" creationId="{2B1EBC34-0554-93CA-96AF-88A54440F9C9}"/>
          </ac:spMkLst>
        </pc:spChg>
        <pc:spChg chg="mod">
          <ac:chgData name="Duyên Lương" userId="3a9e482f-ceb4-484a-8eab-f708ff3e9a36" providerId="ADAL" clId="{F3AB4CEF-3069-45AB-8FF2-053E458AE2C8}" dt="2023-11-19T05:55:52.001" v="1239" actId="403"/>
          <ac:spMkLst>
            <pc:docMk/>
            <pc:sldMk cId="2957146025" sldId="359"/>
            <ac:spMk id="27" creationId="{E50599D9-433A-C259-3970-F7858F5F3612}"/>
          </ac:spMkLst>
        </pc:spChg>
        <pc:spChg chg="mod">
          <ac:chgData name="Duyên Lương" userId="3a9e482f-ceb4-484a-8eab-f708ff3e9a36" providerId="ADAL" clId="{F3AB4CEF-3069-45AB-8FF2-053E458AE2C8}" dt="2023-11-19T05:53:38.115" v="1182" actId="1076"/>
          <ac:spMkLst>
            <pc:docMk/>
            <pc:sldMk cId="2957146025" sldId="359"/>
            <ac:spMk id="29" creationId="{C1815B7D-5B78-5FC5-BC3B-9FF307CDA518}"/>
          </ac:spMkLst>
        </pc:spChg>
        <pc:grpChg chg="mod">
          <ac:chgData name="Duyên Lương" userId="3a9e482f-ceb4-484a-8eab-f708ff3e9a36" providerId="ADAL" clId="{F3AB4CEF-3069-45AB-8FF2-053E458AE2C8}" dt="2023-11-19T05:53:34.751" v="1181" actId="14100"/>
          <ac:grpSpMkLst>
            <pc:docMk/>
            <pc:sldMk cId="2957146025" sldId="359"/>
            <ac:grpSpMk id="54" creationId="{5105A5A2-C426-BFEC-175F-F7FF52128929}"/>
          </ac:grpSpMkLst>
        </pc:grpChg>
      </pc:sldChg>
      <pc:sldChg chg="addSp delSp modSp add mod modTransition modAnim">
        <pc:chgData name="Duyên Lương" userId="3a9e482f-ceb4-484a-8eab-f708ff3e9a36" providerId="ADAL" clId="{F3AB4CEF-3069-45AB-8FF2-053E458AE2C8}" dt="2023-11-21T12:27:35.525" v="1550"/>
        <pc:sldMkLst>
          <pc:docMk/>
          <pc:sldMk cId="2400294572" sldId="360"/>
        </pc:sldMkLst>
        <pc:spChg chg="add mod">
          <ac:chgData name="Duyên Lương" userId="3a9e482f-ceb4-484a-8eab-f708ff3e9a36" providerId="ADAL" clId="{F3AB4CEF-3069-45AB-8FF2-053E458AE2C8}" dt="2023-11-21T12:09:44.048" v="1448" actId="1076"/>
          <ac:spMkLst>
            <pc:docMk/>
            <pc:sldMk cId="2400294572" sldId="360"/>
            <ac:spMk id="7" creationId="{4FD665F7-1D24-427B-0859-9A36411D3D9C}"/>
          </ac:spMkLst>
        </pc:spChg>
        <pc:spChg chg="del">
          <ac:chgData name="Duyên Lương" userId="3a9e482f-ceb4-484a-8eab-f708ff3e9a36" providerId="ADAL" clId="{F3AB4CEF-3069-45AB-8FF2-053E458AE2C8}" dt="2023-11-19T05:51:42.422" v="1131" actId="478"/>
          <ac:spMkLst>
            <pc:docMk/>
            <pc:sldMk cId="2400294572" sldId="360"/>
            <ac:spMk id="8" creationId="{2B1EBC34-0554-93CA-96AF-88A54440F9C9}"/>
          </ac:spMkLst>
        </pc:spChg>
        <pc:spChg chg="mod">
          <ac:chgData name="Duyên Lương" userId="3a9e482f-ceb4-484a-8eab-f708ff3e9a36" providerId="ADAL" clId="{F3AB4CEF-3069-45AB-8FF2-053E458AE2C8}" dt="2023-11-19T05:55:47.770" v="1238" actId="403"/>
          <ac:spMkLst>
            <pc:docMk/>
            <pc:sldMk cId="2400294572" sldId="360"/>
            <ac:spMk id="27" creationId="{E50599D9-433A-C259-3970-F7858F5F3612}"/>
          </ac:spMkLst>
        </pc:spChg>
        <pc:spChg chg="mod">
          <ac:chgData name="Duyên Lương" userId="3a9e482f-ceb4-484a-8eab-f708ff3e9a36" providerId="ADAL" clId="{F3AB4CEF-3069-45AB-8FF2-053E458AE2C8}" dt="2023-11-19T05:54:12.680" v="1203" actId="1076"/>
          <ac:spMkLst>
            <pc:docMk/>
            <pc:sldMk cId="2400294572" sldId="360"/>
            <ac:spMk id="29" creationId="{C1815B7D-5B78-5FC5-BC3B-9FF307CDA518}"/>
          </ac:spMkLst>
        </pc:spChg>
        <pc:grpChg chg="mod">
          <ac:chgData name="Duyên Lương" userId="3a9e482f-ceb4-484a-8eab-f708ff3e9a36" providerId="ADAL" clId="{F3AB4CEF-3069-45AB-8FF2-053E458AE2C8}" dt="2023-11-19T05:54:09.464" v="1202" actId="14100"/>
          <ac:grpSpMkLst>
            <pc:docMk/>
            <pc:sldMk cId="2400294572" sldId="360"/>
            <ac:grpSpMk id="54" creationId="{5105A5A2-C426-BFEC-175F-F7FF52128929}"/>
          </ac:grpSpMkLst>
        </pc:grpChg>
      </pc:sldChg>
      <pc:sldChg chg="addSp delSp modSp add mod modTransition modAnim">
        <pc:chgData name="Duyên Lương" userId="3a9e482f-ceb4-484a-8eab-f708ff3e9a36" providerId="ADAL" clId="{F3AB4CEF-3069-45AB-8FF2-053E458AE2C8}" dt="2023-11-21T12:27:35.525" v="1550"/>
        <pc:sldMkLst>
          <pc:docMk/>
          <pc:sldMk cId="3475985766" sldId="361"/>
        </pc:sldMkLst>
        <pc:spChg chg="add mod">
          <ac:chgData name="Duyên Lương" userId="3a9e482f-ceb4-484a-8eab-f708ff3e9a36" providerId="ADAL" clId="{F3AB4CEF-3069-45AB-8FF2-053E458AE2C8}" dt="2023-11-21T12:09:48.215" v="1450" actId="1076"/>
          <ac:spMkLst>
            <pc:docMk/>
            <pc:sldMk cId="3475985766" sldId="361"/>
            <ac:spMk id="7" creationId="{62887AFB-19D1-277C-821D-3B84C1DBE4C8}"/>
          </ac:spMkLst>
        </pc:spChg>
        <pc:spChg chg="del">
          <ac:chgData name="Duyên Lương" userId="3a9e482f-ceb4-484a-8eab-f708ff3e9a36" providerId="ADAL" clId="{F3AB4CEF-3069-45AB-8FF2-053E458AE2C8}" dt="2023-11-19T05:52:00.670" v="1134" actId="478"/>
          <ac:spMkLst>
            <pc:docMk/>
            <pc:sldMk cId="3475985766" sldId="361"/>
            <ac:spMk id="8" creationId="{2B1EBC34-0554-93CA-96AF-88A54440F9C9}"/>
          </ac:spMkLst>
        </pc:spChg>
        <pc:spChg chg="mod">
          <ac:chgData name="Duyên Lương" userId="3a9e482f-ceb4-484a-8eab-f708ff3e9a36" providerId="ADAL" clId="{F3AB4CEF-3069-45AB-8FF2-053E458AE2C8}" dt="2023-11-19T05:55:13.750" v="1225" actId="1076"/>
          <ac:spMkLst>
            <pc:docMk/>
            <pc:sldMk cId="3475985766" sldId="361"/>
            <ac:spMk id="27" creationId="{E50599D9-433A-C259-3970-F7858F5F3612}"/>
          </ac:spMkLst>
        </pc:spChg>
        <pc:spChg chg="mod">
          <ac:chgData name="Duyên Lương" userId="3a9e482f-ceb4-484a-8eab-f708ff3e9a36" providerId="ADAL" clId="{F3AB4CEF-3069-45AB-8FF2-053E458AE2C8}" dt="2023-11-19T05:55:29.820" v="1237"/>
          <ac:spMkLst>
            <pc:docMk/>
            <pc:sldMk cId="3475985766" sldId="361"/>
            <ac:spMk id="29" creationId="{C1815B7D-5B78-5FC5-BC3B-9FF307CDA518}"/>
          </ac:spMkLst>
        </pc:spChg>
        <pc:grpChg chg="mod">
          <ac:chgData name="Duyên Lương" userId="3a9e482f-ceb4-484a-8eab-f708ff3e9a36" providerId="ADAL" clId="{F3AB4CEF-3069-45AB-8FF2-053E458AE2C8}" dt="2023-11-19T05:55:16.271" v="1226" actId="14100"/>
          <ac:grpSpMkLst>
            <pc:docMk/>
            <pc:sldMk cId="3475985766" sldId="361"/>
            <ac:grpSpMk id="54" creationId="{5105A5A2-C426-BFEC-175F-F7FF52128929}"/>
          </ac:grpSpMkLst>
        </pc:grpChg>
      </pc:sldChg>
      <pc:sldChg chg="addSp delSp modSp new mod modAnim modNotesTx">
        <pc:chgData name="Duyên Lương" userId="3a9e482f-ceb4-484a-8eab-f708ff3e9a36" providerId="ADAL" clId="{F3AB4CEF-3069-45AB-8FF2-053E458AE2C8}" dt="2023-11-21T12:26:55.100" v="1542" actId="20577"/>
        <pc:sldMkLst>
          <pc:docMk/>
          <pc:sldMk cId="1475317176" sldId="362"/>
        </pc:sldMkLst>
        <pc:spChg chg="del">
          <ac:chgData name="Duyên Lương" userId="3a9e482f-ceb4-484a-8eab-f708ff3e9a36" providerId="ADAL" clId="{F3AB4CEF-3069-45AB-8FF2-053E458AE2C8}" dt="2023-11-21T12:14:47.012" v="1456" actId="478"/>
          <ac:spMkLst>
            <pc:docMk/>
            <pc:sldMk cId="1475317176" sldId="362"/>
            <ac:spMk id="2" creationId="{A6152760-B3F9-7BF3-4AC9-29032C54EC91}"/>
          </ac:spMkLst>
        </pc:spChg>
        <pc:spChg chg="del mod">
          <ac:chgData name="Duyên Lương" userId="3a9e482f-ceb4-484a-8eab-f708ff3e9a36" providerId="ADAL" clId="{F3AB4CEF-3069-45AB-8FF2-053E458AE2C8}" dt="2023-11-21T12:14:46.372" v="1455" actId="478"/>
          <ac:spMkLst>
            <pc:docMk/>
            <pc:sldMk cId="1475317176" sldId="362"/>
            <ac:spMk id="3" creationId="{FBFEF020-B169-714B-9665-7FD03D2E3163}"/>
          </ac:spMkLst>
        </pc:spChg>
        <pc:spChg chg="add mod">
          <ac:chgData name="Duyên Lương" userId="3a9e482f-ceb4-484a-8eab-f708ff3e9a36" providerId="ADAL" clId="{F3AB4CEF-3069-45AB-8FF2-053E458AE2C8}" dt="2023-11-21T12:14:44.478" v="1453"/>
          <ac:spMkLst>
            <pc:docMk/>
            <pc:sldMk cId="1475317176" sldId="362"/>
            <ac:spMk id="4" creationId="{64C7AF9F-18A7-3743-6B72-33009233BCBF}"/>
          </ac:spMkLst>
        </pc:spChg>
        <pc:spChg chg="add mod">
          <ac:chgData name="Duyên Lương" userId="3a9e482f-ceb4-484a-8eab-f708ff3e9a36" providerId="ADAL" clId="{F3AB4CEF-3069-45AB-8FF2-053E458AE2C8}" dt="2023-11-21T12:14:44.478" v="1453"/>
          <ac:spMkLst>
            <pc:docMk/>
            <pc:sldMk cId="1475317176" sldId="362"/>
            <ac:spMk id="5" creationId="{92351089-034F-E589-52CA-BF7A25C75A3F}"/>
          </ac:spMkLst>
        </pc:spChg>
        <pc:spChg chg="add mod">
          <ac:chgData name="Duyên Lương" userId="3a9e482f-ceb4-484a-8eab-f708ff3e9a36" providerId="ADAL" clId="{F3AB4CEF-3069-45AB-8FF2-053E458AE2C8}" dt="2023-11-21T12:26:23.434" v="1537" actId="1076"/>
          <ac:spMkLst>
            <pc:docMk/>
            <pc:sldMk cId="1475317176" sldId="362"/>
            <ac:spMk id="7" creationId="{BE936CFE-A995-9FEF-0E55-76CF33268B2A}"/>
          </ac:spMkLst>
        </pc:spChg>
        <pc:picChg chg="add mod">
          <ac:chgData name="Duyên Lương" userId="3a9e482f-ceb4-484a-8eab-f708ff3e9a36" providerId="ADAL" clId="{F3AB4CEF-3069-45AB-8FF2-053E458AE2C8}" dt="2023-11-21T12:26:25.977" v="1538" actId="1076"/>
          <ac:picMkLst>
            <pc:docMk/>
            <pc:sldMk cId="1475317176" sldId="362"/>
            <ac:picMk id="6" creationId="{972875D0-1E05-73DB-109B-0A6D777A1A8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https://www.youtube.com/watch?v=0WYz7TnmjpY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06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1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83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4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016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7212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383946" y="71023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3535" y="61313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60901" y="658097"/>
            <a:ext cx="8584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Read a letter written by a head teacher to her students on the school website. Circle the phrases with the closest meaning to the highlighted words.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30B66F-D049-2074-66AE-F2059ED0A5CA}"/>
              </a:ext>
            </a:extLst>
          </p:cNvPr>
          <p:cNvSpPr/>
          <p:nvPr/>
        </p:nvSpPr>
        <p:spPr>
          <a:xfrm>
            <a:off x="175690" y="1725325"/>
            <a:ext cx="2024585" cy="411648"/>
          </a:xfrm>
          <a:prstGeom prst="round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1. </a:t>
            </a:r>
            <a:r>
              <a:rPr lang="en-US" sz="2400" dirty="0"/>
              <a:t>wonder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F9FBD-E545-30F0-1208-A132EA7C5BBF}"/>
              </a:ext>
            </a:extLst>
          </p:cNvPr>
          <p:cNvSpPr txBox="1"/>
          <p:nvPr/>
        </p:nvSpPr>
        <p:spPr>
          <a:xfrm>
            <a:off x="2273158" y="1483772"/>
            <a:ext cx="6870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45983"/>
                </a:solidFill>
              </a:rPr>
              <a:t>A. </a:t>
            </a:r>
            <a:r>
              <a:rPr lang="en-US" dirty="0"/>
              <a:t>to think about something and try to guess what is true or will happen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010614-C718-CE9F-E2CE-F4B627C1ED69}"/>
              </a:ext>
            </a:extLst>
          </p:cNvPr>
          <p:cNvSpPr txBox="1"/>
          <p:nvPr/>
        </p:nvSpPr>
        <p:spPr>
          <a:xfrm>
            <a:off x="2273156" y="1831974"/>
            <a:ext cx="6921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45983"/>
                </a:solidFill>
              </a:rPr>
              <a:t>B. </a:t>
            </a:r>
            <a:r>
              <a:rPr lang="en-US" dirty="0"/>
              <a:t>to walk slowly around an area without a clear purpose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E2617B-F01F-B5B5-D4BF-7963D4D97D65}"/>
              </a:ext>
            </a:extLst>
          </p:cNvPr>
          <p:cNvSpPr/>
          <p:nvPr/>
        </p:nvSpPr>
        <p:spPr>
          <a:xfrm>
            <a:off x="175688" y="2417797"/>
            <a:ext cx="2024585" cy="411648"/>
          </a:xfrm>
          <a:prstGeom prst="round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2. </a:t>
            </a:r>
            <a:r>
              <a:rPr lang="en-US" sz="2400" dirty="0"/>
              <a:t>relevant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A33323-3599-0E28-7325-69A153DC968F}"/>
              </a:ext>
            </a:extLst>
          </p:cNvPr>
          <p:cNvSpPr/>
          <p:nvPr/>
        </p:nvSpPr>
        <p:spPr>
          <a:xfrm>
            <a:off x="175686" y="3172489"/>
            <a:ext cx="2024585" cy="411648"/>
          </a:xfrm>
          <a:prstGeom prst="round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3. </a:t>
            </a:r>
            <a:r>
              <a:rPr lang="en-US" sz="2400" dirty="0"/>
              <a:t>widens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8E5307-9E8B-11A0-8DD9-F8C0224C1561}"/>
              </a:ext>
            </a:extLst>
          </p:cNvPr>
          <p:cNvSpPr/>
          <p:nvPr/>
        </p:nvSpPr>
        <p:spPr>
          <a:xfrm>
            <a:off x="175687" y="3801213"/>
            <a:ext cx="2024585" cy="662756"/>
          </a:xfrm>
          <a:prstGeom prst="round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4. </a:t>
            </a:r>
            <a:r>
              <a:rPr lang="en-US" sz="2400" dirty="0"/>
              <a:t>hardships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019BC7-AF85-4EAC-270E-D0AA7270D655}"/>
              </a:ext>
            </a:extLst>
          </p:cNvPr>
          <p:cNvSpPr/>
          <p:nvPr/>
        </p:nvSpPr>
        <p:spPr>
          <a:xfrm>
            <a:off x="175686" y="4629667"/>
            <a:ext cx="2024585" cy="411648"/>
          </a:xfrm>
          <a:prstGeom prst="round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5. </a:t>
            </a:r>
            <a:r>
              <a:rPr lang="en-US" sz="2400" dirty="0"/>
              <a:t>imprisoned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45A156-042E-4F3E-1E0C-B93EF415EE4C}"/>
              </a:ext>
            </a:extLst>
          </p:cNvPr>
          <p:cNvSpPr txBox="1"/>
          <p:nvPr/>
        </p:nvSpPr>
        <p:spPr>
          <a:xfrm>
            <a:off x="2273156" y="2258842"/>
            <a:ext cx="69948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relatively close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391B8D-A35D-CAEA-1F2B-02759A304774}"/>
              </a:ext>
            </a:extLst>
          </p:cNvPr>
          <p:cNvSpPr txBox="1"/>
          <p:nvPr/>
        </p:nvSpPr>
        <p:spPr>
          <a:xfrm>
            <a:off x="2273155" y="2575714"/>
            <a:ext cx="7167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valuable and useful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728214-6CC2-39EB-DD1E-94DDE3CB9097}"/>
              </a:ext>
            </a:extLst>
          </p:cNvPr>
          <p:cNvSpPr txBox="1"/>
          <p:nvPr/>
        </p:nvSpPr>
        <p:spPr>
          <a:xfrm>
            <a:off x="2273155" y="3005354"/>
            <a:ext cx="7485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makes something larger in degree or range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1A7DB0-FF65-3371-24AF-31C498D2500F}"/>
              </a:ext>
            </a:extLst>
          </p:cNvPr>
          <p:cNvSpPr txBox="1"/>
          <p:nvPr/>
        </p:nvSpPr>
        <p:spPr>
          <a:xfrm>
            <a:off x="2273154" y="3336199"/>
            <a:ext cx="7167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makes something smaller in degree or range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4C8E5B-42DE-4A1E-590D-DC4285F7F2C2}"/>
              </a:ext>
            </a:extLst>
          </p:cNvPr>
          <p:cNvSpPr txBox="1"/>
          <p:nvPr/>
        </p:nvSpPr>
        <p:spPr>
          <a:xfrm>
            <a:off x="2273153" y="3756651"/>
            <a:ext cx="6022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large boats that are hard to operate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68884E-0254-B0C3-D3ED-A99F18FCA38C}"/>
              </a:ext>
            </a:extLst>
          </p:cNvPr>
          <p:cNvSpPr txBox="1"/>
          <p:nvPr/>
        </p:nvSpPr>
        <p:spPr>
          <a:xfrm>
            <a:off x="2273152" y="4089684"/>
            <a:ext cx="69948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conditions of life that cause difficulty and suffering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4CAB3F-072C-419F-921A-5A01B11947F8}"/>
              </a:ext>
            </a:extLst>
          </p:cNvPr>
          <p:cNvSpPr txBox="1"/>
          <p:nvPr/>
        </p:nvSpPr>
        <p:spPr>
          <a:xfrm>
            <a:off x="2273152" y="4510136"/>
            <a:ext cx="6022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released from a prison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C23F24-3C0B-4B76-8A62-A76D67FC2E30}"/>
              </a:ext>
            </a:extLst>
          </p:cNvPr>
          <p:cNvSpPr txBox="1"/>
          <p:nvPr/>
        </p:nvSpPr>
        <p:spPr>
          <a:xfrm>
            <a:off x="2273152" y="4834008"/>
            <a:ext cx="6022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put in a prison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F94273-319D-156B-FB70-61026CFD7CB2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2200275" y="1668438"/>
            <a:ext cx="72883" cy="2627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5C4396-6CAD-5DF4-E526-386E7C32AEEC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2200275" y="1931149"/>
            <a:ext cx="72881" cy="854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82AE83-1E5D-899A-8BCA-656B73D581C0}"/>
              </a:ext>
            </a:extLst>
          </p:cNvPr>
          <p:cNvCxnSpPr>
            <a:cxnSpLocks/>
          </p:cNvCxnSpPr>
          <p:nvPr/>
        </p:nvCxnSpPr>
        <p:spPr>
          <a:xfrm flipV="1">
            <a:off x="2200272" y="2459610"/>
            <a:ext cx="72883" cy="2473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CBB95C-E766-8E25-898A-0025100BB9DA}"/>
              </a:ext>
            </a:extLst>
          </p:cNvPr>
          <p:cNvCxnSpPr>
            <a:cxnSpLocks/>
          </p:cNvCxnSpPr>
          <p:nvPr/>
        </p:nvCxnSpPr>
        <p:spPr>
          <a:xfrm>
            <a:off x="2200272" y="2706932"/>
            <a:ext cx="72881" cy="100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D6C453C-D0BB-684B-DA59-B09F9BA2ABCD}"/>
              </a:ext>
            </a:extLst>
          </p:cNvPr>
          <p:cNvCxnSpPr>
            <a:cxnSpLocks/>
          </p:cNvCxnSpPr>
          <p:nvPr/>
        </p:nvCxnSpPr>
        <p:spPr>
          <a:xfrm flipV="1">
            <a:off x="2209999" y="3172489"/>
            <a:ext cx="72883" cy="2473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A5B149-25BA-E229-3678-6DCC4808C4CD}"/>
              </a:ext>
            </a:extLst>
          </p:cNvPr>
          <p:cNvCxnSpPr>
            <a:cxnSpLocks/>
          </p:cNvCxnSpPr>
          <p:nvPr/>
        </p:nvCxnSpPr>
        <p:spPr>
          <a:xfrm>
            <a:off x="2209999" y="3419811"/>
            <a:ext cx="72881" cy="100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9219EBB-36BA-56C7-D63B-16D674102E0C}"/>
              </a:ext>
            </a:extLst>
          </p:cNvPr>
          <p:cNvCxnSpPr>
            <a:cxnSpLocks/>
          </p:cNvCxnSpPr>
          <p:nvPr/>
        </p:nvCxnSpPr>
        <p:spPr>
          <a:xfrm flipV="1">
            <a:off x="2209997" y="3972269"/>
            <a:ext cx="72883" cy="2473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F01A857-A4C6-2E34-8707-4D3F5EDA9EC7}"/>
              </a:ext>
            </a:extLst>
          </p:cNvPr>
          <p:cNvCxnSpPr>
            <a:cxnSpLocks/>
          </p:cNvCxnSpPr>
          <p:nvPr/>
        </p:nvCxnSpPr>
        <p:spPr>
          <a:xfrm>
            <a:off x="2209997" y="4219591"/>
            <a:ext cx="72881" cy="100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43D9713-C92E-0BA1-4622-1EBBAEA86250}"/>
              </a:ext>
            </a:extLst>
          </p:cNvPr>
          <p:cNvCxnSpPr>
            <a:cxnSpLocks/>
          </p:cNvCxnSpPr>
          <p:nvPr/>
        </p:nvCxnSpPr>
        <p:spPr>
          <a:xfrm flipV="1">
            <a:off x="2209995" y="4664857"/>
            <a:ext cx="72883" cy="2473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4108ABD-8363-8A8F-6F9C-022627487310}"/>
              </a:ext>
            </a:extLst>
          </p:cNvPr>
          <p:cNvCxnSpPr>
            <a:cxnSpLocks/>
          </p:cNvCxnSpPr>
          <p:nvPr/>
        </p:nvCxnSpPr>
        <p:spPr>
          <a:xfrm>
            <a:off x="2209995" y="4912179"/>
            <a:ext cx="72881" cy="100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383946" y="655047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380138" y="57146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60901" y="647937"/>
            <a:ext cx="8584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Read a letter written by a head teacher to her students on the school website. Circle the phrases with the closest meaning to the highlighted words.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30B66F-D049-2074-66AE-F2059ED0A5CA}"/>
              </a:ext>
            </a:extLst>
          </p:cNvPr>
          <p:cNvSpPr/>
          <p:nvPr/>
        </p:nvSpPr>
        <p:spPr>
          <a:xfrm>
            <a:off x="175690" y="1552605"/>
            <a:ext cx="2024585" cy="411648"/>
          </a:xfrm>
          <a:prstGeom prst="round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1. </a:t>
            </a:r>
            <a:r>
              <a:rPr lang="en-US" sz="2400" dirty="0"/>
              <a:t>wonder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F9FBD-E545-30F0-1208-A132EA7C5BBF}"/>
              </a:ext>
            </a:extLst>
          </p:cNvPr>
          <p:cNvSpPr txBox="1"/>
          <p:nvPr/>
        </p:nvSpPr>
        <p:spPr>
          <a:xfrm>
            <a:off x="2273158" y="1311052"/>
            <a:ext cx="6870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45983"/>
                </a:solidFill>
              </a:rPr>
              <a:t>A. </a:t>
            </a:r>
            <a:r>
              <a:rPr lang="en-US" dirty="0"/>
              <a:t>to think about something and try to guess what is true or will happen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010614-C718-CE9F-E2CE-F4B627C1ED69}"/>
              </a:ext>
            </a:extLst>
          </p:cNvPr>
          <p:cNvSpPr txBox="1"/>
          <p:nvPr/>
        </p:nvSpPr>
        <p:spPr>
          <a:xfrm>
            <a:off x="2273156" y="1659254"/>
            <a:ext cx="6921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45983"/>
                </a:solidFill>
              </a:rPr>
              <a:t>B. </a:t>
            </a:r>
            <a:r>
              <a:rPr lang="en-US" dirty="0"/>
              <a:t>to walk slowly around an area without a clear purpose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E2617B-F01F-B5B5-D4BF-7963D4D97D65}"/>
              </a:ext>
            </a:extLst>
          </p:cNvPr>
          <p:cNvSpPr/>
          <p:nvPr/>
        </p:nvSpPr>
        <p:spPr>
          <a:xfrm>
            <a:off x="175688" y="2245077"/>
            <a:ext cx="2024585" cy="411648"/>
          </a:xfrm>
          <a:prstGeom prst="round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2. </a:t>
            </a:r>
            <a:r>
              <a:rPr lang="en-US" sz="2400" dirty="0"/>
              <a:t>relevant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A33323-3599-0E28-7325-69A153DC968F}"/>
              </a:ext>
            </a:extLst>
          </p:cNvPr>
          <p:cNvSpPr/>
          <p:nvPr/>
        </p:nvSpPr>
        <p:spPr>
          <a:xfrm>
            <a:off x="175686" y="2999769"/>
            <a:ext cx="2024585" cy="411648"/>
          </a:xfrm>
          <a:prstGeom prst="round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3. </a:t>
            </a:r>
            <a:r>
              <a:rPr lang="en-US" sz="2400" dirty="0"/>
              <a:t>widens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45A156-042E-4F3E-1E0C-B93EF415EE4C}"/>
              </a:ext>
            </a:extLst>
          </p:cNvPr>
          <p:cNvSpPr txBox="1"/>
          <p:nvPr/>
        </p:nvSpPr>
        <p:spPr>
          <a:xfrm>
            <a:off x="2273156" y="2086122"/>
            <a:ext cx="69948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relatively close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391B8D-A35D-CAEA-1F2B-02759A304774}"/>
              </a:ext>
            </a:extLst>
          </p:cNvPr>
          <p:cNvSpPr txBox="1"/>
          <p:nvPr/>
        </p:nvSpPr>
        <p:spPr>
          <a:xfrm>
            <a:off x="2273155" y="2402994"/>
            <a:ext cx="7167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valuable and useful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728214-6CC2-39EB-DD1E-94DDE3CB9097}"/>
              </a:ext>
            </a:extLst>
          </p:cNvPr>
          <p:cNvSpPr txBox="1"/>
          <p:nvPr/>
        </p:nvSpPr>
        <p:spPr>
          <a:xfrm>
            <a:off x="2273155" y="2832634"/>
            <a:ext cx="7485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makes something larger in degree or range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1A7DB0-FF65-3371-24AF-31C498D2500F}"/>
              </a:ext>
            </a:extLst>
          </p:cNvPr>
          <p:cNvSpPr txBox="1"/>
          <p:nvPr/>
        </p:nvSpPr>
        <p:spPr>
          <a:xfrm>
            <a:off x="2273154" y="3163479"/>
            <a:ext cx="7167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makes something smaller in degree or range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F94273-319D-156B-FB70-61026CFD7CB2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2200275" y="1495718"/>
            <a:ext cx="72883" cy="2627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5C4396-6CAD-5DF4-E526-386E7C32AEEC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2200275" y="1758429"/>
            <a:ext cx="72881" cy="854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82AE83-1E5D-899A-8BCA-656B73D581C0}"/>
              </a:ext>
            </a:extLst>
          </p:cNvPr>
          <p:cNvCxnSpPr>
            <a:cxnSpLocks/>
          </p:cNvCxnSpPr>
          <p:nvPr/>
        </p:nvCxnSpPr>
        <p:spPr>
          <a:xfrm flipV="1">
            <a:off x="2200272" y="2286890"/>
            <a:ext cx="72883" cy="2473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CBB95C-E766-8E25-898A-0025100BB9DA}"/>
              </a:ext>
            </a:extLst>
          </p:cNvPr>
          <p:cNvCxnSpPr>
            <a:cxnSpLocks/>
          </p:cNvCxnSpPr>
          <p:nvPr/>
        </p:nvCxnSpPr>
        <p:spPr>
          <a:xfrm>
            <a:off x="2200272" y="2534212"/>
            <a:ext cx="72881" cy="100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D6C453C-D0BB-684B-DA59-B09F9BA2ABCD}"/>
              </a:ext>
            </a:extLst>
          </p:cNvPr>
          <p:cNvCxnSpPr>
            <a:cxnSpLocks/>
          </p:cNvCxnSpPr>
          <p:nvPr/>
        </p:nvCxnSpPr>
        <p:spPr>
          <a:xfrm flipV="1">
            <a:off x="2209999" y="2999769"/>
            <a:ext cx="72883" cy="2473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A5B149-25BA-E229-3678-6DCC4808C4CD}"/>
              </a:ext>
            </a:extLst>
          </p:cNvPr>
          <p:cNvCxnSpPr>
            <a:cxnSpLocks/>
          </p:cNvCxnSpPr>
          <p:nvPr/>
        </p:nvCxnSpPr>
        <p:spPr>
          <a:xfrm>
            <a:off x="2209999" y="3247091"/>
            <a:ext cx="72881" cy="100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text&#10;&#10;Description automatically generated">
            <a:extLst>
              <a:ext uri="{FF2B5EF4-FFF2-40B4-BE49-F238E27FC236}">
                <a16:creationId xmlns:a16="http://schemas.microsoft.com/office/drawing/2014/main" id="{7BC406CD-0B85-6D06-059D-F560F6D34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43"/>
          <a:stretch/>
        </p:blipFill>
        <p:spPr>
          <a:xfrm>
            <a:off x="0" y="3550108"/>
            <a:ext cx="9144000" cy="145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6" grpId="0"/>
      <p:bldP spid="17" grpId="0"/>
      <p:bldP spid="17" grpId="1"/>
      <p:bldP spid="18" grpId="0"/>
      <p:bldP spid="18" grpId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016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7212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383946" y="71023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3535" y="61313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60901" y="658097"/>
            <a:ext cx="8584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Read a letter written by a head teacher to her students on the school website. Circle the phrases with the closest meaning to the highlighted words.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8E5307-9E8B-11A0-8DD9-F8C0224C1561}"/>
              </a:ext>
            </a:extLst>
          </p:cNvPr>
          <p:cNvSpPr/>
          <p:nvPr/>
        </p:nvSpPr>
        <p:spPr>
          <a:xfrm>
            <a:off x="175687" y="1403453"/>
            <a:ext cx="2024585" cy="662756"/>
          </a:xfrm>
          <a:prstGeom prst="round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4. </a:t>
            </a:r>
            <a:r>
              <a:rPr lang="en-US" sz="2400" dirty="0"/>
              <a:t>hardships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019BC7-AF85-4EAC-270E-D0AA7270D655}"/>
              </a:ext>
            </a:extLst>
          </p:cNvPr>
          <p:cNvSpPr/>
          <p:nvPr/>
        </p:nvSpPr>
        <p:spPr>
          <a:xfrm>
            <a:off x="175686" y="2231907"/>
            <a:ext cx="2024585" cy="411648"/>
          </a:xfrm>
          <a:prstGeom prst="round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5. </a:t>
            </a:r>
            <a:r>
              <a:rPr lang="en-US" sz="2400" dirty="0"/>
              <a:t>imprisoned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4C8E5B-42DE-4A1E-590D-DC4285F7F2C2}"/>
              </a:ext>
            </a:extLst>
          </p:cNvPr>
          <p:cNvSpPr txBox="1"/>
          <p:nvPr/>
        </p:nvSpPr>
        <p:spPr>
          <a:xfrm>
            <a:off x="2273153" y="1358891"/>
            <a:ext cx="6022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large boats that are hard to operate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68884E-0254-B0C3-D3ED-A99F18FCA38C}"/>
              </a:ext>
            </a:extLst>
          </p:cNvPr>
          <p:cNvSpPr txBox="1"/>
          <p:nvPr/>
        </p:nvSpPr>
        <p:spPr>
          <a:xfrm>
            <a:off x="2273152" y="1691924"/>
            <a:ext cx="69948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conditions of life that cause difficulty and suffering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4CAB3F-072C-419F-921A-5A01B11947F8}"/>
              </a:ext>
            </a:extLst>
          </p:cNvPr>
          <p:cNvSpPr txBox="1"/>
          <p:nvPr/>
        </p:nvSpPr>
        <p:spPr>
          <a:xfrm>
            <a:off x="2273152" y="2112376"/>
            <a:ext cx="6022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released from a prison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C23F24-3C0B-4B76-8A62-A76D67FC2E30}"/>
              </a:ext>
            </a:extLst>
          </p:cNvPr>
          <p:cNvSpPr txBox="1"/>
          <p:nvPr/>
        </p:nvSpPr>
        <p:spPr>
          <a:xfrm>
            <a:off x="2273152" y="2436248"/>
            <a:ext cx="6022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put in a prison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9219EBB-36BA-56C7-D63B-16D674102E0C}"/>
              </a:ext>
            </a:extLst>
          </p:cNvPr>
          <p:cNvCxnSpPr>
            <a:cxnSpLocks/>
          </p:cNvCxnSpPr>
          <p:nvPr/>
        </p:nvCxnSpPr>
        <p:spPr>
          <a:xfrm flipV="1">
            <a:off x="2209997" y="1574509"/>
            <a:ext cx="72883" cy="2473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F01A857-A4C6-2E34-8707-4D3F5EDA9EC7}"/>
              </a:ext>
            </a:extLst>
          </p:cNvPr>
          <p:cNvCxnSpPr>
            <a:cxnSpLocks/>
          </p:cNvCxnSpPr>
          <p:nvPr/>
        </p:nvCxnSpPr>
        <p:spPr>
          <a:xfrm>
            <a:off x="2209997" y="1821831"/>
            <a:ext cx="72881" cy="100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43D9713-C92E-0BA1-4622-1EBBAEA86250}"/>
              </a:ext>
            </a:extLst>
          </p:cNvPr>
          <p:cNvCxnSpPr>
            <a:cxnSpLocks/>
          </p:cNvCxnSpPr>
          <p:nvPr/>
        </p:nvCxnSpPr>
        <p:spPr>
          <a:xfrm flipV="1">
            <a:off x="2209995" y="2267097"/>
            <a:ext cx="72883" cy="2473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4108ABD-8363-8A8F-6F9C-022627487310}"/>
              </a:ext>
            </a:extLst>
          </p:cNvPr>
          <p:cNvCxnSpPr>
            <a:cxnSpLocks/>
          </p:cNvCxnSpPr>
          <p:nvPr/>
        </p:nvCxnSpPr>
        <p:spPr>
          <a:xfrm>
            <a:off x="2209995" y="2514419"/>
            <a:ext cx="72881" cy="100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close up of a text&#10;&#10;Description automatically generated">
            <a:extLst>
              <a:ext uri="{FF2B5EF4-FFF2-40B4-BE49-F238E27FC236}">
                <a16:creationId xmlns:a16="http://schemas.microsoft.com/office/drawing/2014/main" id="{0FF104B0-27B2-4999-6CA5-A8E085F0A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1" b="8223"/>
          <a:stretch/>
        </p:blipFill>
        <p:spPr>
          <a:xfrm>
            <a:off x="-11022" y="2940987"/>
            <a:ext cx="9144000" cy="22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491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2" grpId="0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292896-100C-98A4-A244-F5A70EC1043D}"/>
              </a:ext>
            </a:extLst>
          </p:cNvPr>
          <p:cNvSpPr/>
          <p:nvPr/>
        </p:nvSpPr>
        <p:spPr>
          <a:xfrm>
            <a:off x="0" y="1016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E2C9A-7B58-C041-F9BA-CF69532B9ACE}"/>
              </a:ext>
            </a:extLst>
          </p:cNvPr>
          <p:cNvSpPr txBox="1"/>
          <p:nvPr/>
        </p:nvSpPr>
        <p:spPr>
          <a:xfrm>
            <a:off x="380138" y="7212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BEA0BD7A-EB81-F878-E67F-73709301EAC7}"/>
              </a:ext>
            </a:extLst>
          </p:cNvPr>
          <p:cNvSpPr/>
          <p:nvPr/>
        </p:nvSpPr>
        <p:spPr>
          <a:xfrm>
            <a:off x="398657" y="578612"/>
            <a:ext cx="380763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791FC4-1627-2452-F4FB-D5CFDC8CA279}"/>
              </a:ext>
            </a:extLst>
          </p:cNvPr>
          <p:cNvSpPr txBox="1"/>
          <p:nvPr/>
        </p:nvSpPr>
        <p:spPr>
          <a:xfrm>
            <a:off x="442054" y="49073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1B946F-5565-B0C3-E28C-D2AA26679A8A}"/>
              </a:ext>
            </a:extLst>
          </p:cNvPr>
          <p:cNvSpPr/>
          <p:nvPr/>
        </p:nvSpPr>
        <p:spPr>
          <a:xfrm>
            <a:off x="766635" y="566056"/>
            <a:ext cx="8584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Look at the answers again.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23">
            <a:extLst>
              <a:ext uri="{FF2B5EF4-FFF2-40B4-BE49-F238E27FC236}">
                <a16:creationId xmlns:a16="http://schemas.microsoft.com/office/drawing/2014/main" id="{8459239C-391C-622D-C4B3-C029AEAD0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872489"/>
              </p:ext>
            </p:extLst>
          </p:nvPr>
        </p:nvGraphicFramePr>
        <p:xfrm>
          <a:off x="173137" y="1028700"/>
          <a:ext cx="8797725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9982">
                  <a:extLst>
                    <a:ext uri="{9D8B030D-6E8A-4147-A177-3AD203B41FA5}">
                      <a16:colId xmlns:a16="http://schemas.microsoft.com/office/drawing/2014/main" val="4090262874"/>
                    </a:ext>
                  </a:extLst>
                </a:gridCol>
                <a:gridCol w="4700587">
                  <a:extLst>
                    <a:ext uri="{9D8B030D-6E8A-4147-A177-3AD203B41FA5}">
                      <a16:colId xmlns:a16="http://schemas.microsoft.com/office/drawing/2014/main" val="3853429960"/>
                    </a:ext>
                  </a:extLst>
                </a:gridCol>
                <a:gridCol w="2177156">
                  <a:extLst>
                    <a:ext uri="{9D8B030D-6E8A-4147-A177-3AD203B41FA5}">
                      <a16:colId xmlns:a16="http://schemas.microsoft.com/office/drawing/2014/main" val="2500458137"/>
                    </a:ext>
                  </a:extLst>
                </a:gridCol>
              </a:tblGrid>
              <a:tr h="77822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E45983"/>
                          </a:solidFill>
                        </a:rPr>
                        <a:t>1. </a:t>
                      </a:r>
                      <a:r>
                        <a:rPr lang="en-US" sz="2400" dirty="0"/>
                        <a:t>wonder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45983"/>
                          </a:solidFill>
                        </a:rPr>
                        <a:t>A. </a:t>
                      </a:r>
                      <a:r>
                        <a:rPr lang="en-US" sz="2400" dirty="0"/>
                        <a:t>to think about something and try to guess what is true or will happen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thắc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mắc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băn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khoăn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835677"/>
                  </a:ext>
                </a:extLst>
              </a:tr>
              <a:tr h="52265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E45983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US" sz="2400" dirty="0"/>
                        <a:t>relevant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45983"/>
                          </a:solidFill>
                        </a:rPr>
                        <a:t>B. </a:t>
                      </a:r>
                      <a:r>
                        <a:rPr lang="en-US" sz="2400" dirty="0"/>
                        <a:t>valuable and useful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phù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hợp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thích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hợp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117373"/>
                  </a:ext>
                </a:extLst>
              </a:tr>
              <a:tr h="746649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E45983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dirty="0"/>
                        <a:t>widens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45983"/>
                          </a:solidFill>
                        </a:rPr>
                        <a:t>A. </a:t>
                      </a:r>
                      <a:r>
                        <a:rPr lang="en-US" sz="2400" dirty="0"/>
                        <a:t>makes something larger in degree or 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mở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rộng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tăng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thêm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759094"/>
                  </a:ext>
                </a:extLst>
              </a:tr>
              <a:tr h="746649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E45983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US" sz="2400" dirty="0"/>
                        <a:t>hardships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45983"/>
                          </a:solidFill>
                        </a:rPr>
                        <a:t>B. </a:t>
                      </a:r>
                      <a:r>
                        <a:rPr lang="en-US" sz="2400" dirty="0"/>
                        <a:t>conditions of life that cause difficulty and suffering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sự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khăn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vất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vả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383411"/>
                  </a:ext>
                </a:extLst>
              </a:tr>
              <a:tr h="52265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E45983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n-US" sz="2400" dirty="0"/>
                        <a:t>imprisoned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45983"/>
                          </a:solidFill>
                        </a:rPr>
                        <a:t>B. </a:t>
                      </a:r>
                      <a:r>
                        <a:rPr lang="en-US" sz="2400" dirty="0"/>
                        <a:t>put in a prison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giam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cầm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cầm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tù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651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135346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695313"/>
            <a:ext cx="8164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Read the letter again. Choose the correct answer A, B, C, or D.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105A5A2-C426-BFEC-175F-F7FF52128929}"/>
              </a:ext>
            </a:extLst>
          </p:cNvPr>
          <p:cNvGrpSpPr/>
          <p:nvPr/>
        </p:nvGrpSpPr>
        <p:grpSpPr>
          <a:xfrm>
            <a:off x="174651" y="1606682"/>
            <a:ext cx="8339153" cy="578717"/>
            <a:chOff x="7461103" y="1342561"/>
            <a:chExt cx="6363215" cy="1910409"/>
          </a:xfrm>
          <a:gradFill flip="none" rotWithShape="1">
            <a:gsLst>
              <a:gs pos="0">
                <a:srgbClr val="A493C6">
                  <a:tint val="66000"/>
                  <a:satMod val="160000"/>
                </a:srgbClr>
              </a:gs>
              <a:gs pos="50000">
                <a:srgbClr val="A493C6">
                  <a:tint val="44500"/>
                  <a:satMod val="160000"/>
                </a:srgbClr>
              </a:gs>
              <a:gs pos="100000">
                <a:srgbClr val="A493C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55" name="Group 10">
              <a:extLst>
                <a:ext uri="{FF2B5EF4-FFF2-40B4-BE49-F238E27FC236}">
                  <a16:creationId xmlns:a16="http://schemas.microsoft.com/office/drawing/2014/main" id="{517778A1-A854-E36A-A1F5-AC7DFCE821D0}"/>
                </a:ext>
              </a:extLst>
            </p:cNvPr>
            <p:cNvGrpSpPr/>
            <p:nvPr/>
          </p:nvGrpSpPr>
          <p:grpSpPr>
            <a:xfrm>
              <a:off x="7461103" y="1342561"/>
              <a:ext cx="1164616" cy="1910409"/>
              <a:chOff x="0" y="0"/>
              <a:chExt cx="1451520" cy="2381040"/>
            </a:xfrm>
            <a:grpFill/>
          </p:grpSpPr>
          <p:sp>
            <p:nvSpPr>
              <p:cNvPr id="60" name="Freeform 11">
                <a:extLst>
                  <a:ext uri="{FF2B5EF4-FFF2-40B4-BE49-F238E27FC236}">
                    <a16:creationId xmlns:a16="http://schemas.microsoft.com/office/drawing/2014/main" id="{26B9F75C-2792-6D05-87A9-00EEF76BF5DB}"/>
                  </a:ext>
                </a:extLst>
              </p:cNvPr>
              <p:cNvSpPr/>
              <p:nvPr/>
            </p:nvSpPr>
            <p:spPr>
              <a:xfrm>
                <a:off x="0" y="-19812"/>
                <a:ext cx="1474216" cy="2444877"/>
              </a:xfrm>
              <a:custGeom>
                <a:avLst/>
                <a:gdLst/>
                <a:ahLst/>
                <a:cxnLst/>
                <a:rect l="l" t="t" r="r" b="b"/>
                <a:pathLst>
                  <a:path w="1474216" h="2444877">
                    <a:moveTo>
                      <a:pt x="1394587" y="1366393"/>
                    </a:moveTo>
                    <a:lnTo>
                      <a:pt x="395351" y="2365883"/>
                    </a:lnTo>
                    <a:cubicBezTo>
                      <a:pt x="315849" y="2444877"/>
                      <a:pt x="186944" y="2444877"/>
                      <a:pt x="107315" y="2365883"/>
                    </a:cubicBezTo>
                    <a:lnTo>
                      <a:pt x="0" y="2258441"/>
                    </a:lnTo>
                    <a:lnTo>
                      <a:pt x="891286" y="1366393"/>
                    </a:lnTo>
                    <a:cubicBezTo>
                      <a:pt x="970788" y="1286891"/>
                      <a:pt x="970788" y="1157859"/>
                      <a:pt x="891286" y="1078357"/>
                    </a:cubicBezTo>
                    <a:lnTo>
                      <a:pt x="0" y="186944"/>
                    </a:lnTo>
                    <a:lnTo>
                      <a:pt x="107442" y="79502"/>
                    </a:lnTo>
                    <a:cubicBezTo>
                      <a:pt x="186944" y="0"/>
                      <a:pt x="315849" y="0"/>
                      <a:pt x="395478" y="79502"/>
                    </a:cubicBezTo>
                    <a:lnTo>
                      <a:pt x="1394714" y="1078357"/>
                    </a:lnTo>
                    <a:cubicBezTo>
                      <a:pt x="1474216" y="1157859"/>
                      <a:pt x="1474216" y="1286891"/>
                      <a:pt x="1394714" y="1366393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6" name="Group 12">
              <a:extLst>
                <a:ext uri="{FF2B5EF4-FFF2-40B4-BE49-F238E27FC236}">
                  <a16:creationId xmlns:a16="http://schemas.microsoft.com/office/drawing/2014/main" id="{77746C62-1CCE-2C51-188F-2EFE5B6BBC46}"/>
                </a:ext>
              </a:extLst>
            </p:cNvPr>
            <p:cNvGrpSpPr/>
            <p:nvPr/>
          </p:nvGrpSpPr>
          <p:grpSpPr>
            <a:xfrm>
              <a:off x="7592826" y="2008661"/>
              <a:ext cx="325815" cy="605415"/>
              <a:chOff x="0" y="0"/>
              <a:chExt cx="406080" cy="754560"/>
            </a:xfrm>
            <a:grpFill/>
          </p:grpSpPr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42537899-564B-DCF5-74F8-D2108EDD16D3}"/>
                  </a:ext>
                </a:extLst>
              </p:cNvPr>
              <p:cNvSpPr/>
              <p:nvPr/>
            </p:nvSpPr>
            <p:spPr>
              <a:xfrm>
                <a:off x="0" y="-32385"/>
                <a:ext cx="446659" cy="842137"/>
              </a:xfrm>
              <a:custGeom>
                <a:avLst/>
                <a:gdLst/>
                <a:ahLst/>
                <a:cxnLst/>
                <a:rect l="l" t="t" r="r" b="b"/>
                <a:pathLst>
                  <a:path w="446659" h="842137">
                    <a:moveTo>
                      <a:pt x="350393" y="246126"/>
                    </a:moveTo>
                    <a:lnTo>
                      <a:pt x="165354" y="60960"/>
                    </a:lnTo>
                    <a:cubicBezTo>
                      <a:pt x="104394" y="0"/>
                      <a:pt x="0" y="42926"/>
                      <a:pt x="0" y="129413"/>
                    </a:cubicBezTo>
                    <a:lnTo>
                      <a:pt x="0" y="712724"/>
                    </a:lnTo>
                    <a:cubicBezTo>
                      <a:pt x="0" y="799211"/>
                      <a:pt x="104394" y="842137"/>
                      <a:pt x="165354" y="781177"/>
                    </a:cubicBezTo>
                    <a:lnTo>
                      <a:pt x="350393" y="596138"/>
                    </a:lnTo>
                    <a:cubicBezTo>
                      <a:pt x="446659" y="499237"/>
                      <a:pt x="446659" y="342519"/>
                      <a:pt x="350393" y="246126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269529B-713F-A3B3-B23F-90CC4F3AA6A7}"/>
                </a:ext>
              </a:extLst>
            </p:cNvPr>
            <p:cNvGrpSpPr/>
            <p:nvPr/>
          </p:nvGrpSpPr>
          <p:grpSpPr>
            <a:xfrm>
              <a:off x="7907654" y="1519911"/>
              <a:ext cx="5916664" cy="1537801"/>
              <a:chOff x="0" y="0"/>
              <a:chExt cx="7374240" cy="1916640"/>
            </a:xfrm>
            <a:grpFill/>
          </p:grpSpPr>
          <p:sp>
            <p:nvSpPr>
              <p:cNvPr id="58" name="Freeform 15">
                <a:extLst>
                  <a:ext uri="{FF2B5EF4-FFF2-40B4-BE49-F238E27FC236}">
                    <a16:creationId xmlns:a16="http://schemas.microsoft.com/office/drawing/2014/main" id="{FBB97202-1EEB-FD35-7EFC-9FABA496D140}"/>
                  </a:ext>
                </a:extLst>
              </p:cNvPr>
              <p:cNvSpPr/>
              <p:nvPr/>
            </p:nvSpPr>
            <p:spPr>
              <a:xfrm>
                <a:off x="0" y="0"/>
                <a:ext cx="7431151" cy="1963166"/>
              </a:xfrm>
              <a:custGeom>
                <a:avLst/>
                <a:gdLst/>
                <a:ahLst/>
                <a:cxnLst/>
                <a:rect l="l" t="t" r="r" b="b"/>
                <a:pathLst>
                  <a:path w="7431151" h="1963166">
                    <a:moveTo>
                      <a:pt x="6464935" y="0"/>
                    </a:moveTo>
                    <a:lnTo>
                      <a:pt x="0" y="0"/>
                    </a:lnTo>
                    <a:lnTo>
                      <a:pt x="837819" y="837565"/>
                    </a:lnTo>
                    <a:cubicBezTo>
                      <a:pt x="877316" y="877062"/>
                      <a:pt x="897636" y="929386"/>
                      <a:pt x="897636" y="981583"/>
                    </a:cubicBezTo>
                    <a:cubicBezTo>
                      <a:pt x="897636" y="1033780"/>
                      <a:pt x="877951" y="1085596"/>
                      <a:pt x="837819" y="1125601"/>
                    </a:cubicBezTo>
                    <a:lnTo>
                      <a:pt x="635" y="1963166"/>
                    </a:lnTo>
                    <a:lnTo>
                      <a:pt x="6464427" y="1963166"/>
                    </a:lnTo>
                    <a:lnTo>
                      <a:pt x="7431151" y="981583"/>
                    </a:lnTo>
                    <a:lnTo>
                      <a:pt x="6464935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B1EBC34-0554-93CA-96AF-88A54440F9C9}"/>
              </a:ext>
            </a:extLst>
          </p:cNvPr>
          <p:cNvSpPr txBox="1"/>
          <p:nvPr/>
        </p:nvSpPr>
        <p:spPr>
          <a:xfrm>
            <a:off x="452080" y="2230631"/>
            <a:ext cx="852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E45983"/>
                </a:solidFill>
              </a:rPr>
              <a:t>A. </a:t>
            </a:r>
            <a:r>
              <a:rPr lang="en-US" sz="2400" dirty="0"/>
              <a:t>Continue your studies at university or night school after leaving school.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0599D9-433A-C259-3970-F7858F5F3612}"/>
              </a:ext>
            </a:extLst>
          </p:cNvPr>
          <p:cNvSpPr txBox="1"/>
          <p:nvPr/>
        </p:nvSpPr>
        <p:spPr>
          <a:xfrm>
            <a:off x="1285125" y="1637371"/>
            <a:ext cx="6880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45983"/>
                </a:solidFill>
              </a:rPr>
              <a:t>1. </a:t>
            </a:r>
            <a:r>
              <a:rPr lang="en-US" sz="2800" b="1" dirty="0"/>
              <a:t>What is the main message of the letter?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815B7D-5B78-5FC5-BC3B-9FF307CDA518}"/>
              </a:ext>
            </a:extLst>
          </p:cNvPr>
          <p:cNvSpPr txBox="1"/>
          <p:nvPr/>
        </p:nvSpPr>
        <p:spPr>
          <a:xfrm>
            <a:off x="452081" y="2995070"/>
            <a:ext cx="85276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45983"/>
                </a:solidFill>
              </a:rPr>
              <a:t>B. </a:t>
            </a:r>
            <a:r>
              <a:rPr lang="en-US" sz="2400" dirty="0"/>
              <a:t>Continue learning after leaving school to improve yourself and career.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C. </a:t>
            </a:r>
            <a:r>
              <a:rPr lang="en-US" sz="2400" dirty="0"/>
              <a:t>Don’t be afraid of the challenges of lifelong learning.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D. </a:t>
            </a:r>
            <a:r>
              <a:rPr lang="en-US" sz="2400" dirty="0"/>
              <a:t>It’s important to get a degree for your professional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CBD5C2-E398-0EC0-08DA-9294911D9189}"/>
              </a:ext>
            </a:extLst>
          </p:cNvPr>
          <p:cNvSpPr/>
          <p:nvPr/>
        </p:nvSpPr>
        <p:spPr>
          <a:xfrm>
            <a:off x="452078" y="3022567"/>
            <a:ext cx="364856" cy="4214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27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695313"/>
            <a:ext cx="8164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Read the letter again. Choose the correct answer A, B, C, or D.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105A5A2-C426-BFEC-175F-F7FF52128929}"/>
              </a:ext>
            </a:extLst>
          </p:cNvPr>
          <p:cNvGrpSpPr/>
          <p:nvPr/>
        </p:nvGrpSpPr>
        <p:grpSpPr>
          <a:xfrm>
            <a:off x="175690" y="1525914"/>
            <a:ext cx="8339153" cy="1205672"/>
            <a:chOff x="7461103" y="1342561"/>
            <a:chExt cx="6363215" cy="1910409"/>
          </a:xfrm>
          <a:gradFill flip="none" rotWithShape="1">
            <a:gsLst>
              <a:gs pos="0">
                <a:srgbClr val="A493C6">
                  <a:tint val="66000"/>
                  <a:satMod val="160000"/>
                </a:srgbClr>
              </a:gs>
              <a:gs pos="50000">
                <a:srgbClr val="A493C6">
                  <a:tint val="44500"/>
                  <a:satMod val="160000"/>
                </a:srgbClr>
              </a:gs>
              <a:gs pos="100000">
                <a:srgbClr val="A493C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55" name="Group 10">
              <a:extLst>
                <a:ext uri="{FF2B5EF4-FFF2-40B4-BE49-F238E27FC236}">
                  <a16:creationId xmlns:a16="http://schemas.microsoft.com/office/drawing/2014/main" id="{517778A1-A854-E36A-A1F5-AC7DFCE821D0}"/>
                </a:ext>
              </a:extLst>
            </p:cNvPr>
            <p:cNvGrpSpPr/>
            <p:nvPr/>
          </p:nvGrpSpPr>
          <p:grpSpPr>
            <a:xfrm>
              <a:off x="7461103" y="1342561"/>
              <a:ext cx="1164616" cy="1910409"/>
              <a:chOff x="0" y="0"/>
              <a:chExt cx="1451520" cy="2381040"/>
            </a:xfrm>
            <a:grpFill/>
          </p:grpSpPr>
          <p:sp>
            <p:nvSpPr>
              <p:cNvPr id="60" name="Freeform 11">
                <a:extLst>
                  <a:ext uri="{FF2B5EF4-FFF2-40B4-BE49-F238E27FC236}">
                    <a16:creationId xmlns:a16="http://schemas.microsoft.com/office/drawing/2014/main" id="{26B9F75C-2792-6D05-87A9-00EEF76BF5DB}"/>
                  </a:ext>
                </a:extLst>
              </p:cNvPr>
              <p:cNvSpPr/>
              <p:nvPr/>
            </p:nvSpPr>
            <p:spPr>
              <a:xfrm>
                <a:off x="0" y="-19812"/>
                <a:ext cx="1474216" cy="2444877"/>
              </a:xfrm>
              <a:custGeom>
                <a:avLst/>
                <a:gdLst/>
                <a:ahLst/>
                <a:cxnLst/>
                <a:rect l="l" t="t" r="r" b="b"/>
                <a:pathLst>
                  <a:path w="1474216" h="2444877">
                    <a:moveTo>
                      <a:pt x="1394587" y="1366393"/>
                    </a:moveTo>
                    <a:lnTo>
                      <a:pt x="395351" y="2365883"/>
                    </a:lnTo>
                    <a:cubicBezTo>
                      <a:pt x="315849" y="2444877"/>
                      <a:pt x="186944" y="2444877"/>
                      <a:pt x="107315" y="2365883"/>
                    </a:cubicBezTo>
                    <a:lnTo>
                      <a:pt x="0" y="2258441"/>
                    </a:lnTo>
                    <a:lnTo>
                      <a:pt x="891286" y="1366393"/>
                    </a:lnTo>
                    <a:cubicBezTo>
                      <a:pt x="970788" y="1286891"/>
                      <a:pt x="970788" y="1157859"/>
                      <a:pt x="891286" y="1078357"/>
                    </a:cubicBezTo>
                    <a:lnTo>
                      <a:pt x="0" y="186944"/>
                    </a:lnTo>
                    <a:lnTo>
                      <a:pt x="107442" y="79502"/>
                    </a:lnTo>
                    <a:cubicBezTo>
                      <a:pt x="186944" y="0"/>
                      <a:pt x="315849" y="0"/>
                      <a:pt x="395478" y="79502"/>
                    </a:cubicBezTo>
                    <a:lnTo>
                      <a:pt x="1394714" y="1078357"/>
                    </a:lnTo>
                    <a:cubicBezTo>
                      <a:pt x="1474216" y="1157859"/>
                      <a:pt x="1474216" y="1286891"/>
                      <a:pt x="1394714" y="1366393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6" name="Group 12">
              <a:extLst>
                <a:ext uri="{FF2B5EF4-FFF2-40B4-BE49-F238E27FC236}">
                  <a16:creationId xmlns:a16="http://schemas.microsoft.com/office/drawing/2014/main" id="{77746C62-1CCE-2C51-188F-2EFE5B6BBC46}"/>
                </a:ext>
              </a:extLst>
            </p:cNvPr>
            <p:cNvGrpSpPr/>
            <p:nvPr/>
          </p:nvGrpSpPr>
          <p:grpSpPr>
            <a:xfrm>
              <a:off x="7592826" y="2008661"/>
              <a:ext cx="325815" cy="605415"/>
              <a:chOff x="0" y="0"/>
              <a:chExt cx="406080" cy="754560"/>
            </a:xfrm>
            <a:grpFill/>
          </p:grpSpPr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42537899-564B-DCF5-74F8-D2108EDD16D3}"/>
                  </a:ext>
                </a:extLst>
              </p:cNvPr>
              <p:cNvSpPr/>
              <p:nvPr/>
            </p:nvSpPr>
            <p:spPr>
              <a:xfrm>
                <a:off x="0" y="-32385"/>
                <a:ext cx="446659" cy="842137"/>
              </a:xfrm>
              <a:custGeom>
                <a:avLst/>
                <a:gdLst/>
                <a:ahLst/>
                <a:cxnLst/>
                <a:rect l="l" t="t" r="r" b="b"/>
                <a:pathLst>
                  <a:path w="446659" h="842137">
                    <a:moveTo>
                      <a:pt x="350393" y="246126"/>
                    </a:moveTo>
                    <a:lnTo>
                      <a:pt x="165354" y="60960"/>
                    </a:lnTo>
                    <a:cubicBezTo>
                      <a:pt x="104394" y="0"/>
                      <a:pt x="0" y="42926"/>
                      <a:pt x="0" y="129413"/>
                    </a:cubicBezTo>
                    <a:lnTo>
                      <a:pt x="0" y="712724"/>
                    </a:lnTo>
                    <a:cubicBezTo>
                      <a:pt x="0" y="799211"/>
                      <a:pt x="104394" y="842137"/>
                      <a:pt x="165354" y="781177"/>
                    </a:cubicBezTo>
                    <a:lnTo>
                      <a:pt x="350393" y="596138"/>
                    </a:lnTo>
                    <a:cubicBezTo>
                      <a:pt x="446659" y="499237"/>
                      <a:pt x="446659" y="342519"/>
                      <a:pt x="350393" y="246126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269529B-713F-A3B3-B23F-90CC4F3AA6A7}"/>
                </a:ext>
              </a:extLst>
            </p:cNvPr>
            <p:cNvGrpSpPr/>
            <p:nvPr/>
          </p:nvGrpSpPr>
          <p:grpSpPr>
            <a:xfrm>
              <a:off x="7907654" y="1519911"/>
              <a:ext cx="5916664" cy="1537801"/>
              <a:chOff x="0" y="0"/>
              <a:chExt cx="7374240" cy="1916640"/>
            </a:xfrm>
            <a:grpFill/>
          </p:grpSpPr>
          <p:sp>
            <p:nvSpPr>
              <p:cNvPr id="58" name="Freeform 15">
                <a:extLst>
                  <a:ext uri="{FF2B5EF4-FFF2-40B4-BE49-F238E27FC236}">
                    <a16:creationId xmlns:a16="http://schemas.microsoft.com/office/drawing/2014/main" id="{FBB97202-1EEB-FD35-7EFC-9FABA496D140}"/>
                  </a:ext>
                </a:extLst>
              </p:cNvPr>
              <p:cNvSpPr/>
              <p:nvPr/>
            </p:nvSpPr>
            <p:spPr>
              <a:xfrm>
                <a:off x="0" y="0"/>
                <a:ext cx="7431151" cy="1963166"/>
              </a:xfrm>
              <a:custGeom>
                <a:avLst/>
                <a:gdLst/>
                <a:ahLst/>
                <a:cxnLst/>
                <a:rect l="l" t="t" r="r" b="b"/>
                <a:pathLst>
                  <a:path w="7431151" h="1963166">
                    <a:moveTo>
                      <a:pt x="6464935" y="0"/>
                    </a:moveTo>
                    <a:lnTo>
                      <a:pt x="0" y="0"/>
                    </a:lnTo>
                    <a:lnTo>
                      <a:pt x="837819" y="837565"/>
                    </a:lnTo>
                    <a:cubicBezTo>
                      <a:pt x="877316" y="877062"/>
                      <a:pt x="897636" y="929386"/>
                      <a:pt x="897636" y="981583"/>
                    </a:cubicBezTo>
                    <a:cubicBezTo>
                      <a:pt x="897636" y="1033780"/>
                      <a:pt x="877951" y="1085596"/>
                      <a:pt x="837819" y="1125601"/>
                    </a:cubicBezTo>
                    <a:lnTo>
                      <a:pt x="635" y="1963166"/>
                    </a:lnTo>
                    <a:lnTo>
                      <a:pt x="6464427" y="1963166"/>
                    </a:lnTo>
                    <a:lnTo>
                      <a:pt x="7431151" y="981583"/>
                    </a:lnTo>
                    <a:lnTo>
                      <a:pt x="6464935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0599D9-433A-C259-3970-F7858F5F3612}"/>
              </a:ext>
            </a:extLst>
          </p:cNvPr>
          <p:cNvSpPr txBox="1"/>
          <p:nvPr/>
        </p:nvSpPr>
        <p:spPr>
          <a:xfrm>
            <a:off x="1285125" y="1637371"/>
            <a:ext cx="68801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45983"/>
                </a:solidFill>
              </a:rPr>
              <a:t>2. </a:t>
            </a:r>
            <a:r>
              <a:rPr lang="en-US" sz="2800" b="1" dirty="0"/>
              <a:t>Which of the following options is NOT mentioned as a choice for school-leavers?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815B7D-5B78-5FC5-BC3B-9FF307CDA518}"/>
              </a:ext>
            </a:extLst>
          </p:cNvPr>
          <p:cNvSpPr txBox="1"/>
          <p:nvPr/>
        </p:nvSpPr>
        <p:spPr>
          <a:xfrm>
            <a:off x="622013" y="2737885"/>
            <a:ext cx="85276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45983"/>
                </a:solidFill>
              </a:rPr>
              <a:t>A. </a:t>
            </a:r>
            <a:r>
              <a:rPr lang="en-US" sz="2400" dirty="0"/>
              <a:t>Going to university.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B. </a:t>
            </a:r>
            <a:r>
              <a:rPr lang="en-US" sz="2400" dirty="0"/>
              <a:t>Finding a job.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C. </a:t>
            </a:r>
            <a:r>
              <a:rPr lang="en-US" sz="2400" dirty="0"/>
              <a:t>Going to a vocational school.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D. </a:t>
            </a:r>
            <a:r>
              <a:rPr lang="en-US" sz="2400" dirty="0"/>
              <a:t>Volunteering abroad to learn languages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56A72F-EF4A-30B6-D6D5-B25C0D96E9AF}"/>
              </a:ext>
            </a:extLst>
          </p:cNvPr>
          <p:cNvSpPr/>
          <p:nvPr/>
        </p:nvSpPr>
        <p:spPr>
          <a:xfrm>
            <a:off x="620898" y="3913781"/>
            <a:ext cx="364856" cy="4214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5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695313"/>
            <a:ext cx="8164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Read the letter again. Choose the correct answer A, B, C, or D.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105A5A2-C426-BFEC-175F-F7FF52128929}"/>
              </a:ext>
            </a:extLst>
          </p:cNvPr>
          <p:cNvGrpSpPr/>
          <p:nvPr/>
        </p:nvGrpSpPr>
        <p:grpSpPr>
          <a:xfrm>
            <a:off x="174651" y="1606682"/>
            <a:ext cx="8339153" cy="1090104"/>
            <a:chOff x="7461103" y="1342561"/>
            <a:chExt cx="6363215" cy="1910409"/>
          </a:xfrm>
          <a:gradFill flip="none" rotWithShape="1">
            <a:gsLst>
              <a:gs pos="0">
                <a:srgbClr val="A493C6">
                  <a:tint val="66000"/>
                  <a:satMod val="160000"/>
                </a:srgbClr>
              </a:gs>
              <a:gs pos="50000">
                <a:srgbClr val="A493C6">
                  <a:tint val="44500"/>
                  <a:satMod val="160000"/>
                </a:srgbClr>
              </a:gs>
              <a:gs pos="100000">
                <a:srgbClr val="A493C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55" name="Group 10">
              <a:extLst>
                <a:ext uri="{FF2B5EF4-FFF2-40B4-BE49-F238E27FC236}">
                  <a16:creationId xmlns:a16="http://schemas.microsoft.com/office/drawing/2014/main" id="{517778A1-A854-E36A-A1F5-AC7DFCE821D0}"/>
                </a:ext>
              </a:extLst>
            </p:cNvPr>
            <p:cNvGrpSpPr/>
            <p:nvPr/>
          </p:nvGrpSpPr>
          <p:grpSpPr>
            <a:xfrm>
              <a:off x="7461103" y="1342561"/>
              <a:ext cx="1164616" cy="1910409"/>
              <a:chOff x="0" y="0"/>
              <a:chExt cx="1451520" cy="2381040"/>
            </a:xfrm>
            <a:grpFill/>
          </p:grpSpPr>
          <p:sp>
            <p:nvSpPr>
              <p:cNvPr id="60" name="Freeform 11">
                <a:extLst>
                  <a:ext uri="{FF2B5EF4-FFF2-40B4-BE49-F238E27FC236}">
                    <a16:creationId xmlns:a16="http://schemas.microsoft.com/office/drawing/2014/main" id="{26B9F75C-2792-6D05-87A9-00EEF76BF5DB}"/>
                  </a:ext>
                </a:extLst>
              </p:cNvPr>
              <p:cNvSpPr/>
              <p:nvPr/>
            </p:nvSpPr>
            <p:spPr>
              <a:xfrm>
                <a:off x="0" y="-19812"/>
                <a:ext cx="1474216" cy="2444877"/>
              </a:xfrm>
              <a:custGeom>
                <a:avLst/>
                <a:gdLst/>
                <a:ahLst/>
                <a:cxnLst/>
                <a:rect l="l" t="t" r="r" b="b"/>
                <a:pathLst>
                  <a:path w="1474216" h="2444877">
                    <a:moveTo>
                      <a:pt x="1394587" y="1366393"/>
                    </a:moveTo>
                    <a:lnTo>
                      <a:pt x="395351" y="2365883"/>
                    </a:lnTo>
                    <a:cubicBezTo>
                      <a:pt x="315849" y="2444877"/>
                      <a:pt x="186944" y="2444877"/>
                      <a:pt x="107315" y="2365883"/>
                    </a:cubicBezTo>
                    <a:lnTo>
                      <a:pt x="0" y="2258441"/>
                    </a:lnTo>
                    <a:lnTo>
                      <a:pt x="891286" y="1366393"/>
                    </a:lnTo>
                    <a:cubicBezTo>
                      <a:pt x="970788" y="1286891"/>
                      <a:pt x="970788" y="1157859"/>
                      <a:pt x="891286" y="1078357"/>
                    </a:cubicBezTo>
                    <a:lnTo>
                      <a:pt x="0" y="186944"/>
                    </a:lnTo>
                    <a:lnTo>
                      <a:pt x="107442" y="79502"/>
                    </a:lnTo>
                    <a:cubicBezTo>
                      <a:pt x="186944" y="0"/>
                      <a:pt x="315849" y="0"/>
                      <a:pt x="395478" y="79502"/>
                    </a:cubicBezTo>
                    <a:lnTo>
                      <a:pt x="1394714" y="1078357"/>
                    </a:lnTo>
                    <a:cubicBezTo>
                      <a:pt x="1474216" y="1157859"/>
                      <a:pt x="1474216" y="1286891"/>
                      <a:pt x="1394714" y="1366393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6" name="Group 12">
              <a:extLst>
                <a:ext uri="{FF2B5EF4-FFF2-40B4-BE49-F238E27FC236}">
                  <a16:creationId xmlns:a16="http://schemas.microsoft.com/office/drawing/2014/main" id="{77746C62-1CCE-2C51-188F-2EFE5B6BBC46}"/>
                </a:ext>
              </a:extLst>
            </p:cNvPr>
            <p:cNvGrpSpPr/>
            <p:nvPr/>
          </p:nvGrpSpPr>
          <p:grpSpPr>
            <a:xfrm>
              <a:off x="7592826" y="2008661"/>
              <a:ext cx="325815" cy="605415"/>
              <a:chOff x="0" y="0"/>
              <a:chExt cx="406080" cy="754560"/>
            </a:xfrm>
            <a:grpFill/>
          </p:grpSpPr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42537899-564B-DCF5-74F8-D2108EDD16D3}"/>
                  </a:ext>
                </a:extLst>
              </p:cNvPr>
              <p:cNvSpPr/>
              <p:nvPr/>
            </p:nvSpPr>
            <p:spPr>
              <a:xfrm>
                <a:off x="0" y="-32385"/>
                <a:ext cx="446659" cy="842137"/>
              </a:xfrm>
              <a:custGeom>
                <a:avLst/>
                <a:gdLst/>
                <a:ahLst/>
                <a:cxnLst/>
                <a:rect l="l" t="t" r="r" b="b"/>
                <a:pathLst>
                  <a:path w="446659" h="842137">
                    <a:moveTo>
                      <a:pt x="350393" y="246126"/>
                    </a:moveTo>
                    <a:lnTo>
                      <a:pt x="165354" y="60960"/>
                    </a:lnTo>
                    <a:cubicBezTo>
                      <a:pt x="104394" y="0"/>
                      <a:pt x="0" y="42926"/>
                      <a:pt x="0" y="129413"/>
                    </a:cubicBezTo>
                    <a:lnTo>
                      <a:pt x="0" y="712724"/>
                    </a:lnTo>
                    <a:cubicBezTo>
                      <a:pt x="0" y="799211"/>
                      <a:pt x="104394" y="842137"/>
                      <a:pt x="165354" y="781177"/>
                    </a:cubicBezTo>
                    <a:lnTo>
                      <a:pt x="350393" y="596138"/>
                    </a:lnTo>
                    <a:cubicBezTo>
                      <a:pt x="446659" y="499237"/>
                      <a:pt x="446659" y="342519"/>
                      <a:pt x="350393" y="246126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269529B-713F-A3B3-B23F-90CC4F3AA6A7}"/>
                </a:ext>
              </a:extLst>
            </p:cNvPr>
            <p:cNvGrpSpPr/>
            <p:nvPr/>
          </p:nvGrpSpPr>
          <p:grpSpPr>
            <a:xfrm>
              <a:off x="7907654" y="1519911"/>
              <a:ext cx="5916664" cy="1537801"/>
              <a:chOff x="0" y="0"/>
              <a:chExt cx="7374240" cy="1916640"/>
            </a:xfrm>
            <a:grpFill/>
          </p:grpSpPr>
          <p:sp>
            <p:nvSpPr>
              <p:cNvPr id="58" name="Freeform 15">
                <a:extLst>
                  <a:ext uri="{FF2B5EF4-FFF2-40B4-BE49-F238E27FC236}">
                    <a16:creationId xmlns:a16="http://schemas.microsoft.com/office/drawing/2014/main" id="{FBB97202-1EEB-FD35-7EFC-9FABA496D140}"/>
                  </a:ext>
                </a:extLst>
              </p:cNvPr>
              <p:cNvSpPr/>
              <p:nvPr/>
            </p:nvSpPr>
            <p:spPr>
              <a:xfrm>
                <a:off x="0" y="0"/>
                <a:ext cx="7431151" cy="1963166"/>
              </a:xfrm>
              <a:custGeom>
                <a:avLst/>
                <a:gdLst/>
                <a:ahLst/>
                <a:cxnLst/>
                <a:rect l="l" t="t" r="r" b="b"/>
                <a:pathLst>
                  <a:path w="7431151" h="1963166">
                    <a:moveTo>
                      <a:pt x="6464935" y="0"/>
                    </a:moveTo>
                    <a:lnTo>
                      <a:pt x="0" y="0"/>
                    </a:lnTo>
                    <a:lnTo>
                      <a:pt x="837819" y="837565"/>
                    </a:lnTo>
                    <a:cubicBezTo>
                      <a:pt x="877316" y="877062"/>
                      <a:pt x="897636" y="929386"/>
                      <a:pt x="897636" y="981583"/>
                    </a:cubicBezTo>
                    <a:cubicBezTo>
                      <a:pt x="897636" y="1033780"/>
                      <a:pt x="877951" y="1085596"/>
                      <a:pt x="837819" y="1125601"/>
                    </a:cubicBezTo>
                    <a:lnTo>
                      <a:pt x="635" y="1963166"/>
                    </a:lnTo>
                    <a:lnTo>
                      <a:pt x="6464427" y="1963166"/>
                    </a:lnTo>
                    <a:lnTo>
                      <a:pt x="7431151" y="981583"/>
                    </a:lnTo>
                    <a:lnTo>
                      <a:pt x="6464935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0599D9-433A-C259-3970-F7858F5F3612}"/>
              </a:ext>
            </a:extLst>
          </p:cNvPr>
          <p:cNvSpPr txBox="1"/>
          <p:nvPr/>
        </p:nvSpPr>
        <p:spPr>
          <a:xfrm>
            <a:off x="1285125" y="1637371"/>
            <a:ext cx="68801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45983"/>
                </a:solidFill>
              </a:rPr>
              <a:t>3. </a:t>
            </a:r>
            <a:r>
              <a:rPr lang="en-US" sz="2800" b="1" dirty="0"/>
              <a:t>Which of the following is NOT mentioned as a benefit of lifelong learning?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815B7D-5B78-5FC5-BC3B-9FF307CDA518}"/>
              </a:ext>
            </a:extLst>
          </p:cNvPr>
          <p:cNvSpPr txBox="1"/>
          <p:nvPr/>
        </p:nvSpPr>
        <p:spPr>
          <a:xfrm>
            <a:off x="426371" y="2775402"/>
            <a:ext cx="85276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45983"/>
                </a:solidFill>
              </a:rPr>
              <a:t>A. </a:t>
            </a:r>
            <a:r>
              <a:rPr lang="en-US" sz="2400" dirty="0"/>
              <a:t>You have a better understanding of the world and can make good decisions.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B. </a:t>
            </a:r>
            <a:r>
              <a:rPr lang="en-US" sz="2400" dirty="0"/>
              <a:t>It helps you to become successful in the present-day world.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C. </a:t>
            </a:r>
            <a:r>
              <a:rPr lang="en-US" sz="2400" dirty="0"/>
              <a:t>It keeps your brain healthy and improves your memory.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D. </a:t>
            </a:r>
            <a:r>
              <a:rPr lang="en-US" sz="2400" dirty="0"/>
              <a:t>It helps you stay connected with people and current ideas.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715774-9B47-4C48-C7A7-3F18D8B0696E}"/>
              </a:ext>
            </a:extLst>
          </p:cNvPr>
          <p:cNvSpPr/>
          <p:nvPr/>
        </p:nvSpPr>
        <p:spPr>
          <a:xfrm>
            <a:off x="426371" y="3534157"/>
            <a:ext cx="364856" cy="4214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4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695313"/>
            <a:ext cx="8164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Read the letter again. Choose the correct answer A, B, C, or D.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105A5A2-C426-BFEC-175F-F7FF52128929}"/>
              </a:ext>
            </a:extLst>
          </p:cNvPr>
          <p:cNvGrpSpPr/>
          <p:nvPr/>
        </p:nvGrpSpPr>
        <p:grpSpPr>
          <a:xfrm>
            <a:off x="174651" y="1606682"/>
            <a:ext cx="8339153" cy="1034616"/>
            <a:chOff x="7461103" y="1342561"/>
            <a:chExt cx="6363215" cy="1910409"/>
          </a:xfrm>
          <a:gradFill flip="none" rotWithShape="1">
            <a:gsLst>
              <a:gs pos="0">
                <a:srgbClr val="A493C6">
                  <a:tint val="66000"/>
                  <a:satMod val="160000"/>
                </a:srgbClr>
              </a:gs>
              <a:gs pos="50000">
                <a:srgbClr val="A493C6">
                  <a:tint val="44500"/>
                  <a:satMod val="160000"/>
                </a:srgbClr>
              </a:gs>
              <a:gs pos="100000">
                <a:srgbClr val="A493C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55" name="Group 10">
              <a:extLst>
                <a:ext uri="{FF2B5EF4-FFF2-40B4-BE49-F238E27FC236}">
                  <a16:creationId xmlns:a16="http://schemas.microsoft.com/office/drawing/2014/main" id="{517778A1-A854-E36A-A1F5-AC7DFCE821D0}"/>
                </a:ext>
              </a:extLst>
            </p:cNvPr>
            <p:cNvGrpSpPr/>
            <p:nvPr/>
          </p:nvGrpSpPr>
          <p:grpSpPr>
            <a:xfrm>
              <a:off x="7461103" y="1342561"/>
              <a:ext cx="1164616" cy="1910409"/>
              <a:chOff x="0" y="0"/>
              <a:chExt cx="1451520" cy="2381040"/>
            </a:xfrm>
            <a:grpFill/>
          </p:grpSpPr>
          <p:sp>
            <p:nvSpPr>
              <p:cNvPr id="60" name="Freeform 11">
                <a:extLst>
                  <a:ext uri="{FF2B5EF4-FFF2-40B4-BE49-F238E27FC236}">
                    <a16:creationId xmlns:a16="http://schemas.microsoft.com/office/drawing/2014/main" id="{26B9F75C-2792-6D05-87A9-00EEF76BF5DB}"/>
                  </a:ext>
                </a:extLst>
              </p:cNvPr>
              <p:cNvSpPr/>
              <p:nvPr/>
            </p:nvSpPr>
            <p:spPr>
              <a:xfrm>
                <a:off x="0" y="-19812"/>
                <a:ext cx="1474216" cy="2444877"/>
              </a:xfrm>
              <a:custGeom>
                <a:avLst/>
                <a:gdLst/>
                <a:ahLst/>
                <a:cxnLst/>
                <a:rect l="l" t="t" r="r" b="b"/>
                <a:pathLst>
                  <a:path w="1474216" h="2444877">
                    <a:moveTo>
                      <a:pt x="1394587" y="1366393"/>
                    </a:moveTo>
                    <a:lnTo>
                      <a:pt x="395351" y="2365883"/>
                    </a:lnTo>
                    <a:cubicBezTo>
                      <a:pt x="315849" y="2444877"/>
                      <a:pt x="186944" y="2444877"/>
                      <a:pt x="107315" y="2365883"/>
                    </a:cubicBezTo>
                    <a:lnTo>
                      <a:pt x="0" y="2258441"/>
                    </a:lnTo>
                    <a:lnTo>
                      <a:pt x="891286" y="1366393"/>
                    </a:lnTo>
                    <a:cubicBezTo>
                      <a:pt x="970788" y="1286891"/>
                      <a:pt x="970788" y="1157859"/>
                      <a:pt x="891286" y="1078357"/>
                    </a:cubicBezTo>
                    <a:lnTo>
                      <a:pt x="0" y="186944"/>
                    </a:lnTo>
                    <a:lnTo>
                      <a:pt x="107442" y="79502"/>
                    </a:lnTo>
                    <a:cubicBezTo>
                      <a:pt x="186944" y="0"/>
                      <a:pt x="315849" y="0"/>
                      <a:pt x="395478" y="79502"/>
                    </a:cubicBezTo>
                    <a:lnTo>
                      <a:pt x="1394714" y="1078357"/>
                    </a:lnTo>
                    <a:cubicBezTo>
                      <a:pt x="1474216" y="1157859"/>
                      <a:pt x="1474216" y="1286891"/>
                      <a:pt x="1394714" y="1366393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6" name="Group 12">
              <a:extLst>
                <a:ext uri="{FF2B5EF4-FFF2-40B4-BE49-F238E27FC236}">
                  <a16:creationId xmlns:a16="http://schemas.microsoft.com/office/drawing/2014/main" id="{77746C62-1CCE-2C51-188F-2EFE5B6BBC46}"/>
                </a:ext>
              </a:extLst>
            </p:cNvPr>
            <p:cNvGrpSpPr/>
            <p:nvPr/>
          </p:nvGrpSpPr>
          <p:grpSpPr>
            <a:xfrm>
              <a:off x="7592826" y="2008661"/>
              <a:ext cx="325815" cy="605415"/>
              <a:chOff x="0" y="0"/>
              <a:chExt cx="406080" cy="754560"/>
            </a:xfrm>
            <a:grpFill/>
          </p:grpSpPr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42537899-564B-DCF5-74F8-D2108EDD16D3}"/>
                  </a:ext>
                </a:extLst>
              </p:cNvPr>
              <p:cNvSpPr/>
              <p:nvPr/>
            </p:nvSpPr>
            <p:spPr>
              <a:xfrm>
                <a:off x="0" y="-32385"/>
                <a:ext cx="446659" cy="842137"/>
              </a:xfrm>
              <a:custGeom>
                <a:avLst/>
                <a:gdLst/>
                <a:ahLst/>
                <a:cxnLst/>
                <a:rect l="l" t="t" r="r" b="b"/>
                <a:pathLst>
                  <a:path w="446659" h="842137">
                    <a:moveTo>
                      <a:pt x="350393" y="246126"/>
                    </a:moveTo>
                    <a:lnTo>
                      <a:pt x="165354" y="60960"/>
                    </a:lnTo>
                    <a:cubicBezTo>
                      <a:pt x="104394" y="0"/>
                      <a:pt x="0" y="42926"/>
                      <a:pt x="0" y="129413"/>
                    </a:cubicBezTo>
                    <a:lnTo>
                      <a:pt x="0" y="712724"/>
                    </a:lnTo>
                    <a:cubicBezTo>
                      <a:pt x="0" y="799211"/>
                      <a:pt x="104394" y="842137"/>
                      <a:pt x="165354" y="781177"/>
                    </a:cubicBezTo>
                    <a:lnTo>
                      <a:pt x="350393" y="596138"/>
                    </a:lnTo>
                    <a:cubicBezTo>
                      <a:pt x="446659" y="499237"/>
                      <a:pt x="446659" y="342519"/>
                      <a:pt x="350393" y="246126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269529B-713F-A3B3-B23F-90CC4F3AA6A7}"/>
                </a:ext>
              </a:extLst>
            </p:cNvPr>
            <p:cNvGrpSpPr/>
            <p:nvPr/>
          </p:nvGrpSpPr>
          <p:grpSpPr>
            <a:xfrm>
              <a:off x="7907654" y="1519911"/>
              <a:ext cx="5916664" cy="1537801"/>
              <a:chOff x="0" y="0"/>
              <a:chExt cx="7374240" cy="1916640"/>
            </a:xfrm>
            <a:grpFill/>
          </p:grpSpPr>
          <p:sp>
            <p:nvSpPr>
              <p:cNvPr id="58" name="Freeform 15">
                <a:extLst>
                  <a:ext uri="{FF2B5EF4-FFF2-40B4-BE49-F238E27FC236}">
                    <a16:creationId xmlns:a16="http://schemas.microsoft.com/office/drawing/2014/main" id="{FBB97202-1EEB-FD35-7EFC-9FABA496D140}"/>
                  </a:ext>
                </a:extLst>
              </p:cNvPr>
              <p:cNvSpPr/>
              <p:nvPr/>
            </p:nvSpPr>
            <p:spPr>
              <a:xfrm>
                <a:off x="0" y="0"/>
                <a:ext cx="7431151" cy="1963166"/>
              </a:xfrm>
              <a:custGeom>
                <a:avLst/>
                <a:gdLst/>
                <a:ahLst/>
                <a:cxnLst/>
                <a:rect l="l" t="t" r="r" b="b"/>
                <a:pathLst>
                  <a:path w="7431151" h="1963166">
                    <a:moveTo>
                      <a:pt x="6464935" y="0"/>
                    </a:moveTo>
                    <a:lnTo>
                      <a:pt x="0" y="0"/>
                    </a:lnTo>
                    <a:lnTo>
                      <a:pt x="837819" y="837565"/>
                    </a:lnTo>
                    <a:cubicBezTo>
                      <a:pt x="877316" y="877062"/>
                      <a:pt x="897636" y="929386"/>
                      <a:pt x="897636" y="981583"/>
                    </a:cubicBezTo>
                    <a:cubicBezTo>
                      <a:pt x="897636" y="1033780"/>
                      <a:pt x="877951" y="1085596"/>
                      <a:pt x="837819" y="1125601"/>
                    </a:cubicBezTo>
                    <a:lnTo>
                      <a:pt x="635" y="1963166"/>
                    </a:lnTo>
                    <a:lnTo>
                      <a:pt x="6464427" y="1963166"/>
                    </a:lnTo>
                    <a:lnTo>
                      <a:pt x="7431151" y="981583"/>
                    </a:lnTo>
                    <a:lnTo>
                      <a:pt x="6464935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0599D9-433A-C259-3970-F7858F5F3612}"/>
              </a:ext>
            </a:extLst>
          </p:cNvPr>
          <p:cNvSpPr txBox="1"/>
          <p:nvPr/>
        </p:nvSpPr>
        <p:spPr>
          <a:xfrm>
            <a:off x="1285125" y="1637371"/>
            <a:ext cx="68801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45983"/>
                </a:solidFill>
              </a:rPr>
              <a:t>4. </a:t>
            </a:r>
            <a:r>
              <a:rPr lang="en-US" sz="2800" b="1" dirty="0"/>
              <a:t>Why do some people choose distance learning according to the letter?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815B7D-5B78-5FC5-BC3B-9FF307CDA518}"/>
              </a:ext>
            </a:extLst>
          </p:cNvPr>
          <p:cNvSpPr txBox="1"/>
          <p:nvPr/>
        </p:nvSpPr>
        <p:spPr>
          <a:xfrm>
            <a:off x="440700" y="2765084"/>
            <a:ext cx="85276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45983"/>
                </a:solidFill>
              </a:rPr>
              <a:t>A. </a:t>
            </a:r>
            <a:r>
              <a:rPr lang="en-US" sz="2400" dirty="0"/>
              <a:t>They may want to earn a degree, but still have a full-time job.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B. </a:t>
            </a:r>
            <a:r>
              <a:rPr lang="en-US" sz="2400" dirty="0"/>
              <a:t>It is easier to </a:t>
            </a:r>
            <a:r>
              <a:rPr lang="en-US" sz="2400" dirty="0" err="1"/>
              <a:t>enrol</a:t>
            </a:r>
            <a:r>
              <a:rPr lang="en-US" sz="2400" dirty="0"/>
              <a:t> on a distance learning course.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C. </a:t>
            </a:r>
            <a:r>
              <a:rPr lang="en-US" sz="2400" dirty="0"/>
              <a:t>There are many online courses to choose from.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D. </a:t>
            </a:r>
            <a:r>
              <a:rPr lang="en-US" sz="2400" dirty="0"/>
              <a:t>It is the easiest way to stay connected with your friends from school.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D665F7-1D24-427B-0859-9A36411D3D9C}"/>
              </a:ext>
            </a:extLst>
          </p:cNvPr>
          <p:cNvSpPr/>
          <p:nvPr/>
        </p:nvSpPr>
        <p:spPr>
          <a:xfrm>
            <a:off x="452078" y="2790832"/>
            <a:ext cx="364856" cy="4214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94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695313"/>
            <a:ext cx="8164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Read the letter again. Choose the correct answer A, B, C, or D.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105A5A2-C426-BFEC-175F-F7FF52128929}"/>
              </a:ext>
            </a:extLst>
          </p:cNvPr>
          <p:cNvGrpSpPr/>
          <p:nvPr/>
        </p:nvGrpSpPr>
        <p:grpSpPr>
          <a:xfrm>
            <a:off x="380138" y="1461372"/>
            <a:ext cx="8339153" cy="1311820"/>
            <a:chOff x="7461103" y="1342561"/>
            <a:chExt cx="6363215" cy="1910409"/>
          </a:xfrm>
          <a:gradFill flip="none" rotWithShape="1">
            <a:gsLst>
              <a:gs pos="0">
                <a:srgbClr val="A493C6">
                  <a:tint val="66000"/>
                  <a:satMod val="160000"/>
                </a:srgbClr>
              </a:gs>
              <a:gs pos="50000">
                <a:srgbClr val="A493C6">
                  <a:tint val="44500"/>
                  <a:satMod val="160000"/>
                </a:srgbClr>
              </a:gs>
              <a:gs pos="100000">
                <a:srgbClr val="A493C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55" name="Group 10">
              <a:extLst>
                <a:ext uri="{FF2B5EF4-FFF2-40B4-BE49-F238E27FC236}">
                  <a16:creationId xmlns:a16="http://schemas.microsoft.com/office/drawing/2014/main" id="{517778A1-A854-E36A-A1F5-AC7DFCE821D0}"/>
                </a:ext>
              </a:extLst>
            </p:cNvPr>
            <p:cNvGrpSpPr/>
            <p:nvPr/>
          </p:nvGrpSpPr>
          <p:grpSpPr>
            <a:xfrm>
              <a:off x="7461103" y="1342561"/>
              <a:ext cx="1164616" cy="1910409"/>
              <a:chOff x="0" y="0"/>
              <a:chExt cx="1451520" cy="2381040"/>
            </a:xfrm>
            <a:grpFill/>
          </p:grpSpPr>
          <p:sp>
            <p:nvSpPr>
              <p:cNvPr id="60" name="Freeform 11">
                <a:extLst>
                  <a:ext uri="{FF2B5EF4-FFF2-40B4-BE49-F238E27FC236}">
                    <a16:creationId xmlns:a16="http://schemas.microsoft.com/office/drawing/2014/main" id="{26B9F75C-2792-6D05-87A9-00EEF76BF5DB}"/>
                  </a:ext>
                </a:extLst>
              </p:cNvPr>
              <p:cNvSpPr/>
              <p:nvPr/>
            </p:nvSpPr>
            <p:spPr>
              <a:xfrm>
                <a:off x="0" y="-19812"/>
                <a:ext cx="1474216" cy="2444877"/>
              </a:xfrm>
              <a:custGeom>
                <a:avLst/>
                <a:gdLst/>
                <a:ahLst/>
                <a:cxnLst/>
                <a:rect l="l" t="t" r="r" b="b"/>
                <a:pathLst>
                  <a:path w="1474216" h="2444877">
                    <a:moveTo>
                      <a:pt x="1394587" y="1366393"/>
                    </a:moveTo>
                    <a:lnTo>
                      <a:pt x="395351" y="2365883"/>
                    </a:lnTo>
                    <a:cubicBezTo>
                      <a:pt x="315849" y="2444877"/>
                      <a:pt x="186944" y="2444877"/>
                      <a:pt x="107315" y="2365883"/>
                    </a:cubicBezTo>
                    <a:lnTo>
                      <a:pt x="0" y="2258441"/>
                    </a:lnTo>
                    <a:lnTo>
                      <a:pt x="891286" y="1366393"/>
                    </a:lnTo>
                    <a:cubicBezTo>
                      <a:pt x="970788" y="1286891"/>
                      <a:pt x="970788" y="1157859"/>
                      <a:pt x="891286" y="1078357"/>
                    </a:cubicBezTo>
                    <a:lnTo>
                      <a:pt x="0" y="186944"/>
                    </a:lnTo>
                    <a:lnTo>
                      <a:pt x="107442" y="79502"/>
                    </a:lnTo>
                    <a:cubicBezTo>
                      <a:pt x="186944" y="0"/>
                      <a:pt x="315849" y="0"/>
                      <a:pt x="395478" y="79502"/>
                    </a:cubicBezTo>
                    <a:lnTo>
                      <a:pt x="1394714" y="1078357"/>
                    </a:lnTo>
                    <a:cubicBezTo>
                      <a:pt x="1474216" y="1157859"/>
                      <a:pt x="1474216" y="1286891"/>
                      <a:pt x="1394714" y="1366393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6" name="Group 12">
              <a:extLst>
                <a:ext uri="{FF2B5EF4-FFF2-40B4-BE49-F238E27FC236}">
                  <a16:creationId xmlns:a16="http://schemas.microsoft.com/office/drawing/2014/main" id="{77746C62-1CCE-2C51-188F-2EFE5B6BBC46}"/>
                </a:ext>
              </a:extLst>
            </p:cNvPr>
            <p:cNvGrpSpPr/>
            <p:nvPr/>
          </p:nvGrpSpPr>
          <p:grpSpPr>
            <a:xfrm>
              <a:off x="7592826" y="2008661"/>
              <a:ext cx="325815" cy="605415"/>
              <a:chOff x="0" y="0"/>
              <a:chExt cx="406080" cy="754560"/>
            </a:xfrm>
            <a:grpFill/>
          </p:grpSpPr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42537899-564B-DCF5-74F8-D2108EDD16D3}"/>
                  </a:ext>
                </a:extLst>
              </p:cNvPr>
              <p:cNvSpPr/>
              <p:nvPr/>
            </p:nvSpPr>
            <p:spPr>
              <a:xfrm>
                <a:off x="0" y="-32385"/>
                <a:ext cx="446659" cy="842137"/>
              </a:xfrm>
              <a:custGeom>
                <a:avLst/>
                <a:gdLst/>
                <a:ahLst/>
                <a:cxnLst/>
                <a:rect l="l" t="t" r="r" b="b"/>
                <a:pathLst>
                  <a:path w="446659" h="842137">
                    <a:moveTo>
                      <a:pt x="350393" y="246126"/>
                    </a:moveTo>
                    <a:lnTo>
                      <a:pt x="165354" y="60960"/>
                    </a:lnTo>
                    <a:cubicBezTo>
                      <a:pt x="104394" y="0"/>
                      <a:pt x="0" y="42926"/>
                      <a:pt x="0" y="129413"/>
                    </a:cubicBezTo>
                    <a:lnTo>
                      <a:pt x="0" y="712724"/>
                    </a:lnTo>
                    <a:cubicBezTo>
                      <a:pt x="0" y="799211"/>
                      <a:pt x="104394" y="842137"/>
                      <a:pt x="165354" y="781177"/>
                    </a:cubicBezTo>
                    <a:lnTo>
                      <a:pt x="350393" y="596138"/>
                    </a:lnTo>
                    <a:cubicBezTo>
                      <a:pt x="446659" y="499237"/>
                      <a:pt x="446659" y="342519"/>
                      <a:pt x="350393" y="246126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269529B-713F-A3B3-B23F-90CC4F3AA6A7}"/>
                </a:ext>
              </a:extLst>
            </p:cNvPr>
            <p:cNvGrpSpPr/>
            <p:nvPr/>
          </p:nvGrpSpPr>
          <p:grpSpPr>
            <a:xfrm>
              <a:off x="7907654" y="1519911"/>
              <a:ext cx="5916664" cy="1537801"/>
              <a:chOff x="0" y="0"/>
              <a:chExt cx="7374240" cy="1916640"/>
            </a:xfrm>
            <a:grpFill/>
          </p:grpSpPr>
          <p:sp>
            <p:nvSpPr>
              <p:cNvPr id="58" name="Freeform 15">
                <a:extLst>
                  <a:ext uri="{FF2B5EF4-FFF2-40B4-BE49-F238E27FC236}">
                    <a16:creationId xmlns:a16="http://schemas.microsoft.com/office/drawing/2014/main" id="{FBB97202-1EEB-FD35-7EFC-9FABA496D140}"/>
                  </a:ext>
                </a:extLst>
              </p:cNvPr>
              <p:cNvSpPr/>
              <p:nvPr/>
            </p:nvSpPr>
            <p:spPr>
              <a:xfrm>
                <a:off x="0" y="0"/>
                <a:ext cx="7431151" cy="1963166"/>
              </a:xfrm>
              <a:custGeom>
                <a:avLst/>
                <a:gdLst/>
                <a:ahLst/>
                <a:cxnLst/>
                <a:rect l="l" t="t" r="r" b="b"/>
                <a:pathLst>
                  <a:path w="7431151" h="1963166">
                    <a:moveTo>
                      <a:pt x="6464935" y="0"/>
                    </a:moveTo>
                    <a:lnTo>
                      <a:pt x="0" y="0"/>
                    </a:lnTo>
                    <a:lnTo>
                      <a:pt x="837819" y="837565"/>
                    </a:lnTo>
                    <a:cubicBezTo>
                      <a:pt x="877316" y="877062"/>
                      <a:pt x="897636" y="929386"/>
                      <a:pt x="897636" y="981583"/>
                    </a:cubicBezTo>
                    <a:cubicBezTo>
                      <a:pt x="897636" y="1033780"/>
                      <a:pt x="877951" y="1085596"/>
                      <a:pt x="837819" y="1125601"/>
                    </a:cubicBezTo>
                    <a:lnTo>
                      <a:pt x="635" y="1963166"/>
                    </a:lnTo>
                    <a:lnTo>
                      <a:pt x="6464427" y="1963166"/>
                    </a:lnTo>
                    <a:lnTo>
                      <a:pt x="7431151" y="981583"/>
                    </a:lnTo>
                    <a:lnTo>
                      <a:pt x="6464935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0599D9-433A-C259-3970-F7858F5F3612}"/>
              </a:ext>
            </a:extLst>
          </p:cNvPr>
          <p:cNvSpPr txBox="1"/>
          <p:nvPr/>
        </p:nvSpPr>
        <p:spPr>
          <a:xfrm>
            <a:off x="1292136" y="1665920"/>
            <a:ext cx="71873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45983"/>
                </a:solidFill>
              </a:rPr>
              <a:t>5. </a:t>
            </a:r>
            <a:r>
              <a:rPr lang="en-US" sz="2800" b="1" dirty="0"/>
              <a:t>Which of the following is NOT mentioned as an example of Uncle Ho’s lifelong learning?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815B7D-5B78-5FC5-BC3B-9FF307CDA518}"/>
              </a:ext>
            </a:extLst>
          </p:cNvPr>
          <p:cNvSpPr txBox="1"/>
          <p:nvPr/>
        </p:nvSpPr>
        <p:spPr>
          <a:xfrm>
            <a:off x="552764" y="2764743"/>
            <a:ext cx="85276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45983"/>
                </a:solidFill>
              </a:rPr>
              <a:t>A. </a:t>
            </a:r>
            <a:r>
              <a:rPr lang="en-US" sz="2400" dirty="0"/>
              <a:t>He regularly exercised, did traditional martial arts, and enjoyed outdoor activities.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B. </a:t>
            </a:r>
            <a:r>
              <a:rPr lang="en-US" sz="2400" dirty="0"/>
              <a:t>He learnt to use different languages through self-study.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C. </a:t>
            </a:r>
            <a:r>
              <a:rPr lang="en-US" sz="2400" dirty="0"/>
              <a:t>He regularly attended evening classes and joined a learning community.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D. </a:t>
            </a:r>
            <a:r>
              <a:rPr lang="en-US" sz="2400" dirty="0"/>
              <a:t>He wrote poems in prison to keep his mind sharp.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887AFB-19D1-277C-821D-3B84C1DBE4C8}"/>
              </a:ext>
            </a:extLst>
          </p:cNvPr>
          <p:cNvSpPr/>
          <p:nvPr/>
        </p:nvSpPr>
        <p:spPr>
          <a:xfrm>
            <a:off x="543366" y="3912771"/>
            <a:ext cx="364856" cy="4214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85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806840"/>
            <a:ext cx="7743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Work in pairs. Discuss the following questions.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9BC8105-EC0D-956A-A75F-4A7699C08E30}"/>
              </a:ext>
            </a:extLst>
          </p:cNvPr>
          <p:cNvSpPr/>
          <p:nvPr/>
        </p:nvSpPr>
        <p:spPr>
          <a:xfrm>
            <a:off x="1143001" y="1330060"/>
            <a:ext cx="7429500" cy="1373259"/>
          </a:xfrm>
          <a:prstGeom prst="wedgeRoundRectCallout">
            <a:avLst>
              <a:gd name="adj1" fmla="val -46531"/>
              <a:gd name="adj2" fmla="val 96897"/>
              <a:gd name="adj3" fmla="val 16667"/>
            </a:avLst>
          </a:prstGeom>
          <a:solidFill>
            <a:srgbClr val="A493C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Imagine this letter is addressed to you. How would you reply to the head teacher? What would you say to her?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8145EAE-299B-0C6D-97C1-CC00E4DC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5030"/>
            <a:ext cx="3350579" cy="268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ABAECCE-7880-647B-A707-8F062B0D9BD2}"/>
              </a:ext>
            </a:extLst>
          </p:cNvPr>
          <p:cNvSpPr/>
          <p:nvPr/>
        </p:nvSpPr>
        <p:spPr>
          <a:xfrm>
            <a:off x="3709125" y="2896200"/>
            <a:ext cx="5250656" cy="2133000"/>
          </a:xfrm>
          <a:prstGeom prst="wedgeRoundRectCallout">
            <a:avLst>
              <a:gd name="adj1" fmla="val -62081"/>
              <a:gd name="adj2" fmla="val -14507"/>
              <a:gd name="adj3" fmla="val 16667"/>
            </a:avLst>
          </a:prstGeom>
          <a:solidFill>
            <a:schemeClr val="bg1"/>
          </a:solidFill>
          <a:ln>
            <a:solidFill>
              <a:srgbClr val="A493C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</a:rPr>
              <a:t>If I received such an inspirational letter, I would feel very lucky because I would have a very devoted and experienced person guide me and tell me what I should do after leaving school. I would say thank you to him and ask him for more specific guidelines that may help me see things better.</a:t>
            </a: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10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UTMFacebookK&amp;TBold"/>
              </a:rPr>
              <a:t>Lifelong learning</a:t>
            </a:r>
            <a:endParaRPr lang="en-US" sz="48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III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0" y="335336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Head teacher’s message to school-leavers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03326" y="1288798"/>
            <a:ext cx="834067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vocabulary in the head teacher’s message to school-leavers.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Reading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head teacher’s message to school-leavers.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Discuss how and what to reply the head teacher’s message.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50" y="1517279"/>
            <a:ext cx="7512789" cy="2764412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Learn by </a:t>
            </a:r>
            <a:r>
              <a:rPr lang="en-GB">
                <a:latin typeface="+mn-lt"/>
                <a:cs typeface="Arial" panose="020B0604020202020204" pitchFamily="34" charset="0"/>
              </a:rPr>
              <a:t>heart vocabulary.</a:t>
            </a:r>
            <a:endParaRPr lang="en-GB" dirty="0">
              <a:latin typeface="+mn-lt"/>
              <a:cs typeface="Arial" panose="020B0604020202020204" pitchFamily="34" charset="0"/>
            </a:endParaRP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the next lesson.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PRE-READING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WHILE-READING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68" y="890562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Watch a video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68" y="1505663"/>
            <a:ext cx="3659538" cy="694300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1: </a:t>
            </a:r>
            <a:r>
              <a:rPr lang="en-US" sz="1400" dirty="0">
                <a:solidFill>
                  <a:schemeClr val="tx1"/>
                </a:solidFill>
              </a:rPr>
              <a:t>Work in pairs. Discuss the following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05768" y="2319316"/>
            <a:ext cx="3659539" cy="1402080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2: </a:t>
            </a:r>
            <a:r>
              <a:rPr lang="en-US" sz="1400" dirty="0">
                <a:solidFill>
                  <a:schemeClr val="tx1"/>
                </a:solidFill>
              </a:rPr>
              <a:t>Read a letter written by a head teacher to her students on the school website. Circle the phrases with the closest meaning to the highlighted 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3: </a:t>
            </a:r>
            <a:r>
              <a:rPr lang="en-US" sz="1400" dirty="0">
                <a:solidFill>
                  <a:schemeClr val="tx1"/>
                </a:solidFill>
              </a:rPr>
              <a:t>Read the letter again. Choose the correct answer A, B, C, or D.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798063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POST-READING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69" y="4468630"/>
            <a:ext cx="365953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657135" y="4047868"/>
            <a:ext cx="555490" cy="43487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838510" y="4482740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498752" y="2833922"/>
            <a:ext cx="532498" cy="96414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68" y="3835988"/>
            <a:ext cx="365953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Task 4: Work in pairs. Discuss the following questions.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UTM Facebook K&amp;T" panose="02040603050506020204" pitchFamily="18" charset="0"/>
              </a:rPr>
              <a:t>READING</a:t>
            </a:r>
            <a:endParaRPr lang="en-US" b="1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III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C7AF9F-18A7-3743-6B72-33009233BCBF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51089-034F-E589-52CA-BF7A25C75A3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6" name="What To Do After High School">
            <a:hlinkClick r:id="" action="ppaction://media"/>
            <a:extLst>
              <a:ext uri="{FF2B5EF4-FFF2-40B4-BE49-F238E27FC236}">
                <a16:creationId xmlns:a16="http://schemas.microsoft.com/office/drawing/2014/main" id="{972875D0-1E05-73DB-109B-0A6D777A1A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425" y="1222670"/>
            <a:ext cx="6915149" cy="38897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936CFE-A995-9FEF-0E55-76CF33268B2A}"/>
              </a:ext>
            </a:extLst>
          </p:cNvPr>
          <p:cNvSpPr/>
          <p:nvPr/>
        </p:nvSpPr>
        <p:spPr>
          <a:xfrm>
            <a:off x="1402107" y="637895"/>
            <a:ext cx="6663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What is the video about? </a:t>
            </a:r>
          </a:p>
        </p:txBody>
      </p:sp>
    </p:spTree>
    <p:extLst>
      <p:ext uri="{BB962C8B-B14F-4D97-AF65-F5344CB8AC3E}">
        <p14:creationId xmlns:p14="http://schemas.microsoft.com/office/powerpoint/2010/main" val="14753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32220" y="731212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32219" y="658449"/>
            <a:ext cx="376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9175" y="708710"/>
            <a:ext cx="8086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Work in pairs. Discuss the following questions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8BFAF-2B45-CFAE-98F9-CD5B61552D68}"/>
              </a:ext>
            </a:extLst>
          </p:cNvPr>
          <p:cNvSpPr txBox="1"/>
          <p:nvPr/>
        </p:nvSpPr>
        <p:spPr>
          <a:xfrm>
            <a:off x="432220" y="1461046"/>
            <a:ext cx="8463358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45983"/>
                </a:solidFill>
              </a:rPr>
              <a:t>1. </a:t>
            </a:r>
            <a:r>
              <a:rPr lang="en-US" sz="2800" dirty="0"/>
              <a:t>Have you ever thought of continuing learning after finishing your secondary education?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45983"/>
                </a:solidFill>
              </a:rPr>
              <a:t>2. </a:t>
            </a:r>
            <a:r>
              <a:rPr lang="en-US" sz="2800" dirty="0"/>
              <a:t>If yes, how will you continue your learning?</a:t>
            </a:r>
          </a:p>
        </p:txBody>
      </p:sp>
    </p:spTree>
    <p:extLst>
      <p:ext uri="{BB962C8B-B14F-4D97-AF65-F5344CB8AC3E}">
        <p14:creationId xmlns:p14="http://schemas.microsoft.com/office/powerpoint/2010/main" val="322643185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21443" y="930076"/>
            <a:ext cx="6100762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vocational school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5793" y="3520815"/>
            <a:ext cx="4344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school that teaches skills that are necessary for particular jobs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619" y="1902280"/>
            <a:ext cx="4426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vəʊˈkeɪʃənl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skuːl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Picture 2" descr="Vocational training and education needs to attract participation of  enterprises">
            <a:extLst>
              <a:ext uri="{FF2B5EF4-FFF2-40B4-BE49-F238E27FC236}">
                <a16:creationId xmlns:a16="http://schemas.microsoft.com/office/drawing/2014/main" id="{1A9C733D-D42A-5BE6-26DC-2817ED6D6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93" y="2331720"/>
            <a:ext cx="4191417" cy="23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tsMP3.com_VoiceText_2023-11-19_12_23_8">
            <a:hlinkClick r:id="" action="ppaction://media"/>
            <a:extLst>
              <a:ext uri="{FF2B5EF4-FFF2-40B4-BE49-F238E27FC236}">
                <a16:creationId xmlns:a16="http://schemas.microsoft.com/office/drawing/2014/main" id="{321DC165-136C-FAF3-BF5C-15F0314723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70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4882" y="2571750"/>
            <a:ext cx="865461" cy="8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281856" y="1324393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err="1">
                <a:solidFill>
                  <a:schemeClr val="accent2"/>
                </a:solidFill>
              </a:rPr>
              <a:t>enrol</a:t>
            </a:r>
            <a:r>
              <a:rPr lang="en-US" sz="4800" b="1" dirty="0">
                <a:solidFill>
                  <a:schemeClr val="accent2"/>
                </a:solidFill>
              </a:rPr>
              <a:t> (v)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9138" y="1551600"/>
            <a:ext cx="5222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to arrange for yourself or for somebody else to officially join a course, school, etc.</a:t>
            </a:r>
            <a:endParaRPr lang="en-US" sz="6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0138" y="2571750"/>
            <a:ext cx="2138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ɪnˈrəʊl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ttsMP3.com_VoiceText_2023-11-19_12_23_8">
            <a:hlinkClick r:id="" action="ppaction://media"/>
            <a:extLst>
              <a:ext uri="{FF2B5EF4-FFF2-40B4-BE49-F238E27FC236}">
                <a16:creationId xmlns:a16="http://schemas.microsoft.com/office/drawing/2014/main" id="{C2D2F329-C76A-7AF0-3928-D19BB9D3B6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3" end="146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70" y="3453401"/>
            <a:ext cx="865461" cy="8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martial art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383" y="3437211"/>
            <a:ext cx="50058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any of the fighting sports that include judo and karate</a:t>
            </a:r>
            <a:endParaRPr lang="en-US" sz="6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5492" y="1902280"/>
            <a:ext cx="2212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ˌ</a:t>
            </a:r>
            <a:r>
              <a:rPr lang="en-US" sz="3600" dirty="0" err="1"/>
              <a:t>mɑːʃl</a:t>
            </a:r>
            <a:r>
              <a:rPr lang="en-US" sz="3600" dirty="0"/>
              <a:t> ˈ</a:t>
            </a:r>
            <a:r>
              <a:rPr lang="en-US" sz="3600" dirty="0" err="1"/>
              <a:t>ɑːt</a:t>
            </a:r>
            <a:r>
              <a:rPr lang="en-US" sz="3600" dirty="0"/>
              <a:t>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2050" name="Picture 2" descr="Chinese Martial Arts in the News: August 19, 2019: Kung Fu and Summer Fun –  Kung Fu Tea">
            <a:extLst>
              <a:ext uri="{FF2B5EF4-FFF2-40B4-BE49-F238E27FC236}">
                <a16:creationId xmlns:a16="http://schemas.microsoft.com/office/drawing/2014/main" id="{26257653-A11B-0BBD-9F42-BE8FB4B87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763" y="1274305"/>
            <a:ext cx="3892334" cy="259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tsMP3.com_VoiceText_2023-11-19_12_23_8">
            <a:hlinkClick r:id="" action="ppaction://media"/>
            <a:extLst>
              <a:ext uri="{FF2B5EF4-FFF2-40B4-BE49-F238E27FC236}">
                <a16:creationId xmlns:a16="http://schemas.microsoft.com/office/drawing/2014/main" id="{B40A705B-9728-151C-94D1-D7D764F08D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2" end="0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4882" y="2571750"/>
            <a:ext cx="865461" cy="8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8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98480"/>
              </p:ext>
            </p:extLst>
          </p:nvPr>
        </p:nvGraphicFramePr>
        <p:xfrm>
          <a:off x="185737" y="890583"/>
          <a:ext cx="8772525" cy="404529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221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50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1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84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vocational school (n)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vəʊˈkeɪʃənl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skuːl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school that teaches skills that are necessary for particular jobs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187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enrol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(v) 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ɪnˈrəʊl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arrange for yourself or for somebody else to officially join a course, school, etc.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5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martial art  (n) 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ˌ</a:t>
                      </a:r>
                      <a:r>
                        <a:rPr lang="en-US" sz="2000" dirty="0" err="1">
                          <a:latin typeface="+mn-lt"/>
                        </a:rPr>
                        <a:t>mɑːʃl</a:t>
                      </a:r>
                      <a:r>
                        <a:rPr lang="en-US" sz="2000" dirty="0">
                          <a:latin typeface="+mn-lt"/>
                        </a:rPr>
                        <a:t> ˈ</a:t>
                      </a:r>
                      <a:r>
                        <a:rPr lang="en-US" sz="2000" dirty="0" err="1">
                          <a:latin typeface="+mn-lt"/>
                        </a:rPr>
                        <a:t>ɑːt</a:t>
                      </a:r>
                      <a:r>
                        <a:rPr lang="en-US" sz="2000" dirty="0">
                          <a:latin typeface="+mn-lt"/>
                        </a:rPr>
                        <a:t>/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of the fighting sports that include </a:t>
                      </a: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judo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and </a:t>
                      </a: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karate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1865</TotalTime>
  <Words>1297</Words>
  <PresentationFormat>On-screen Show (16:9)</PresentationFormat>
  <Paragraphs>180</Paragraphs>
  <Slides>22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Adobe Gothic Std B</vt:lpstr>
      <vt:lpstr>Arial</vt:lpstr>
      <vt:lpstr>Bookman Old Style</vt:lpstr>
      <vt:lpstr>Calibri</vt:lpstr>
      <vt:lpstr>Calibri Light</vt:lpstr>
      <vt:lpstr>Lucida Sans Unicode</vt:lpstr>
      <vt:lpstr>Montserrat Medium</vt:lpstr>
      <vt:lpstr>Myriad Pro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2024-06-10T09:11:28Z</dcterms:modified>
</cp:coreProperties>
</file>