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  <p:sldMasterId id="2147483674" r:id="rId4"/>
    <p:sldMasterId id="2147483686" r:id="rId5"/>
    <p:sldMasterId id="2147483698" r:id="rId6"/>
  </p:sldMasterIdLst>
  <p:notesMasterIdLst>
    <p:notesMasterId r:id="rId8"/>
  </p:notesMasterIdLst>
  <p:sldIdLst>
    <p:sldId id="301" r:id="rId7"/>
    <p:sldId id="302" r:id="rId9"/>
    <p:sldId id="258" r:id="rId10"/>
    <p:sldId id="275" r:id="rId11"/>
    <p:sldId id="266" r:id="rId12"/>
    <p:sldId id="276" r:id="rId13"/>
    <p:sldId id="277" r:id="rId14"/>
    <p:sldId id="290" r:id="rId15"/>
    <p:sldId id="289" r:id="rId16"/>
    <p:sldId id="300" r:id="rId17"/>
    <p:sldId id="267" r:id="rId18"/>
    <p:sldId id="279" r:id="rId19"/>
    <p:sldId id="299" r:id="rId20"/>
    <p:sldId id="291" r:id="rId21"/>
    <p:sldId id="288" r:id="rId22"/>
    <p:sldId id="278" r:id="rId23"/>
    <p:sldId id="298" r:id="rId24"/>
    <p:sldId id="297" r:id="rId2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Arial-Rounded" panose="020B0500000000000000" pitchFamily="34" charset="0"/>
      <p:regular r:id="rId34"/>
    </p:embeddedFont>
    <p:embeddedFont>
      <p:font typeface="Arial-Rounded" panose="020B0500000000000000" pitchFamily="34" charset="-93"/>
      <p:regular r:id="rId35"/>
    </p:embeddedFont>
    <p:embeddedFont>
      <p:font typeface="Verdana" panose="020B0604030504040204" charset="0"/>
      <p:regular r:id="rId36"/>
      <p:bold r:id="rId37"/>
      <p:italic r:id="rId38"/>
      <p:boldItalic r:id="rId39"/>
    </p:embeddedFont>
    <p:embeddedFont>
      <p:font typeface="DFPOP1-W9" panose="02010609010101010101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216" y="-1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1" Type="http://schemas.openxmlformats.org/officeDocument/2006/relationships/tags" Target="tags/tag1.xml"/><Relationship Id="rId40" Type="http://schemas.openxmlformats.org/officeDocument/2006/relationships/font" Target="fonts/font12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algn="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17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8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18.png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32.png"/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hemeOverride" Target="../theme/themeOverride2.xml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2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  <a:endParaRPr lang="en-US" sz="5400" b="1" kern="10" dirty="0" err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  <a:endParaRPr lang="en-US" sz="2700" b="1" i="1" kern="1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4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405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27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  <a:endParaRPr lang="en-US" sz="6600" b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en-US" altLang="zh-CN" sz="4800" b="1" dirty="0" smtClean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3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conveyor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en-US" altLang="zh-CN" sz="32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">
        <p:circle/>
      </p:transition>
    </mc:Choice>
    <mc:Fallback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PresentationFormat>On-screen Show (16:9)</PresentationFormat>
  <Paragraphs>120</Paragraphs>
  <Slides>18</Slides>
  <Notes>6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18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Microsoft YaHei</vt:lpstr>
      <vt:lpstr>inpin heiti</vt:lpstr>
      <vt:lpstr>Times New Roman</vt:lpstr>
      <vt:lpstr>Times New Roman</vt:lpstr>
      <vt:lpstr>Arial-Rounded</vt:lpstr>
      <vt:lpstr>Arial-Rounded</vt:lpstr>
      <vt:lpstr>Arial</vt:lpstr>
      <vt:lpstr>Verdana</vt:lpstr>
      <vt:lpstr>VNI-Brush</vt:lpstr>
      <vt:lpstr>Segoe Print</vt:lpstr>
      <vt:lpstr>Arial Unicode MS</vt:lpstr>
      <vt:lpstr>DFPOP1-W9</vt:lpstr>
      <vt:lpstr>华康少女文字W5</vt:lpstr>
      <vt:lpstr>Office 主题</vt:lpstr>
      <vt:lpstr>3_Default Design</vt:lpstr>
      <vt:lpstr>Office Theme</vt:lpstr>
      <vt:lpstr>1_Office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2020-08-13T09:19:00Z</dcterms:created>
  <dcterms:modified xsi:type="dcterms:W3CDTF">2020-08-26T07:43:23Z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