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7"/>
  </p:notesMasterIdLst>
  <p:sldIdLst>
    <p:sldId id="294" r:id="rId2"/>
    <p:sldId id="297" r:id="rId3"/>
    <p:sldId id="298" r:id="rId4"/>
    <p:sldId id="338" r:id="rId5"/>
    <p:sldId id="337" r:id="rId6"/>
    <p:sldId id="339" r:id="rId7"/>
    <p:sldId id="340" r:id="rId8"/>
    <p:sldId id="341" r:id="rId9"/>
    <p:sldId id="261" r:id="rId10"/>
    <p:sldId id="304" r:id="rId11"/>
    <p:sldId id="349" r:id="rId12"/>
    <p:sldId id="351" r:id="rId13"/>
    <p:sldId id="354" r:id="rId14"/>
    <p:sldId id="352" r:id="rId15"/>
    <p:sldId id="356" r:id="rId16"/>
    <p:sldId id="355" r:id="rId17"/>
    <p:sldId id="353" r:id="rId18"/>
    <p:sldId id="357" r:id="rId19"/>
    <p:sldId id="332" r:id="rId20"/>
    <p:sldId id="358" r:id="rId21"/>
    <p:sldId id="360" r:id="rId22"/>
    <p:sldId id="359" r:id="rId23"/>
    <p:sldId id="361" r:id="rId24"/>
    <p:sldId id="362" r:id="rId25"/>
    <p:sldId id="3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341" autoAdjust="0"/>
  </p:normalViewPr>
  <p:slideViewPr>
    <p:cSldViewPr snapToGrid="0">
      <p:cViewPr varScale="1">
        <p:scale>
          <a:sx n="52" d="100"/>
          <a:sy n="52" d="100"/>
        </p:scale>
        <p:origin x="14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D4B81-61AA-4A25-AE8A-C195482320D1}"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32A3-95F5-4611-B876-8C6E75EB3A90}" type="slidenum">
              <a:rPr lang="en-US" smtClean="0"/>
              <a:t>‹#›</a:t>
            </a:fld>
            <a:endParaRPr lang="en-US"/>
          </a:p>
        </p:txBody>
      </p:sp>
    </p:spTree>
    <p:extLst>
      <p:ext uri="{BB962C8B-B14F-4D97-AF65-F5344CB8AC3E}">
        <p14:creationId xmlns:p14="http://schemas.microsoft.com/office/powerpoint/2010/main" val="101681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4887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87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click </a:t>
            </a:r>
            <a:r>
              <a:rPr lang="en-US" dirty="0" err="1"/>
              <a:t>vào</a:t>
            </a:r>
            <a:r>
              <a:rPr lang="en-US" dirty="0"/>
              <a:t> </a:t>
            </a:r>
            <a:r>
              <a:rPr lang="en-US" dirty="0" err="1"/>
              <a:t>các</a:t>
            </a:r>
            <a:r>
              <a:rPr lang="en-US" dirty="0"/>
              <a:t> </a:t>
            </a:r>
            <a:r>
              <a:rPr lang="en-US" dirty="0" err="1"/>
              <a:t>số</a:t>
            </a:r>
            <a:r>
              <a:rPr lang="en-US" dirty="0"/>
              <a:t> 1,2,3 </a:t>
            </a:r>
            <a:r>
              <a:rPr lang="en-US" dirty="0" err="1"/>
              <a:t>sẽ</a:t>
            </a:r>
            <a:r>
              <a:rPr lang="en-US" dirty="0"/>
              <a:t> </a:t>
            </a:r>
            <a:r>
              <a:rPr lang="en-US" dirty="0" err="1"/>
              <a:t>hiện</a:t>
            </a:r>
            <a:r>
              <a:rPr lang="en-US" dirty="0"/>
              <a:t> </a:t>
            </a:r>
            <a:r>
              <a:rPr lang="en-US" dirty="0" err="1"/>
              <a:t>ra</a:t>
            </a:r>
            <a:r>
              <a:rPr lang="en-US" dirty="0"/>
              <a:t> </a:t>
            </a:r>
            <a:r>
              <a:rPr lang="en-US" dirty="0" err="1"/>
              <a:t>từng</a:t>
            </a:r>
            <a:r>
              <a:rPr lang="en-US" dirty="0"/>
              <a:t> </a:t>
            </a:r>
            <a:r>
              <a:rPr lang="en-US" dirty="0" err="1"/>
              <a:t>câu</a:t>
            </a:r>
            <a:r>
              <a:rPr lang="en-US" dirty="0"/>
              <a:t> </a:t>
            </a:r>
            <a:r>
              <a:rPr lang="en-US" dirty="0" err="1"/>
              <a:t>hỏi</a:t>
            </a:r>
            <a:r>
              <a:rPr lang="en-US" dirty="0"/>
              <a:t>.</a:t>
            </a:r>
          </a:p>
          <a:p>
            <a:r>
              <a:rPr lang="en-US" dirty="0"/>
              <a:t>-</a:t>
            </a:r>
            <a:r>
              <a:rPr lang="en-US" dirty="0" err="1"/>
              <a:t>GV</a:t>
            </a:r>
            <a:r>
              <a:rPr lang="en-US" dirty="0"/>
              <a:t> click </a:t>
            </a:r>
            <a:r>
              <a:rPr lang="en-US" dirty="0" err="1"/>
              <a:t>vào</a:t>
            </a:r>
            <a:r>
              <a:rPr lang="en-US" dirty="0"/>
              <a:t> </a:t>
            </a:r>
            <a:r>
              <a:rPr lang="en-US" dirty="0" err="1"/>
              <a:t>ngôi</a:t>
            </a:r>
            <a:r>
              <a:rPr lang="en-US" dirty="0"/>
              <a:t> </a:t>
            </a:r>
            <a:r>
              <a:rPr lang="en-US" dirty="0" err="1"/>
              <a:t>nhà</a:t>
            </a:r>
            <a:r>
              <a:rPr lang="en-US" dirty="0"/>
              <a:t> </a:t>
            </a:r>
            <a:r>
              <a:rPr lang="en-US" dirty="0" err="1"/>
              <a:t>nấm</a:t>
            </a:r>
            <a:r>
              <a:rPr lang="en-US" dirty="0"/>
              <a:t> </a:t>
            </a:r>
            <a:r>
              <a:rPr lang="en-US" dirty="0">
                <a:sym typeface="Wingdings" panose="05000000000000000000" pitchFamily="2" charset="2"/>
              </a:rPr>
              <a:t></a:t>
            </a:r>
            <a:r>
              <a:rPr lang="en-US" dirty="0"/>
              <a:t> </a:t>
            </a:r>
            <a:r>
              <a:rPr lang="en-US" dirty="0" err="1"/>
              <a:t>chuyển</a:t>
            </a:r>
            <a:r>
              <a:rPr lang="en-US" dirty="0"/>
              <a:t> </a:t>
            </a:r>
            <a:r>
              <a:rPr lang="en-US" dirty="0" err="1"/>
              <a:t>đến</a:t>
            </a:r>
            <a:r>
              <a:rPr lang="en-US" dirty="0"/>
              <a:t> slide </a:t>
            </a:r>
            <a:r>
              <a:rPr lang="en-US" dirty="0" err="1"/>
              <a:t>kế</a:t>
            </a:r>
            <a:r>
              <a:rPr lang="en-US" dirty="0"/>
              <a:t> </a:t>
            </a:r>
            <a:r>
              <a:rPr lang="en-US" dirty="0" err="1"/>
              <a:t>tiếp</a:t>
            </a:r>
            <a:r>
              <a:rPr lang="en-US" dirty="0"/>
              <a:t> (Slide </a:t>
            </a:r>
            <a:r>
              <a:rPr lang="en-US" dirty="0" err="1"/>
              <a:t>kết</a:t>
            </a:r>
            <a:r>
              <a:rPr lang="en-US" dirty="0"/>
              <a:t> </a:t>
            </a:r>
            <a:r>
              <a:rPr lang="en-US" dirty="0" err="1"/>
              <a:t>thúc</a:t>
            </a:r>
            <a:r>
              <a:rPr lang="en-US" dirty="0"/>
              <a:t> </a:t>
            </a:r>
            <a:r>
              <a:rPr lang="en-US" dirty="0" err="1"/>
              <a:t>trò</a:t>
            </a:r>
            <a:r>
              <a:rPr lang="en-US" dirty="0"/>
              <a:t> </a:t>
            </a:r>
            <a:r>
              <a:rPr lang="en-US" dirty="0" err="1"/>
              <a:t>chơi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34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mũi</a:t>
            </a:r>
            <a:r>
              <a:rPr lang="en-US" dirty="0"/>
              <a:t> </a:t>
            </a:r>
            <a:r>
              <a:rPr lang="en-US" dirty="0" err="1"/>
              <a:t>tên</a:t>
            </a:r>
            <a:r>
              <a:rPr lang="en-US" dirty="0"/>
              <a:t> “Quay </a:t>
            </a:r>
            <a:r>
              <a:rPr lang="en-US" dirty="0" err="1"/>
              <a:t>lại</a:t>
            </a:r>
            <a:r>
              <a:rPr lang="en-US" dirty="0"/>
              <a:t>” </a:t>
            </a:r>
            <a:r>
              <a:rPr lang="en-US" dirty="0" err="1"/>
              <a:t>để</a:t>
            </a:r>
            <a:r>
              <a:rPr lang="en-US" dirty="0"/>
              <a:t> </a:t>
            </a:r>
            <a:r>
              <a:rPr lang="en-US" dirty="0" err="1"/>
              <a:t>trở</a:t>
            </a:r>
            <a:r>
              <a:rPr lang="en-US" dirty="0"/>
              <a:t> </a:t>
            </a:r>
            <a:r>
              <a:rPr lang="en-US" dirty="0" err="1"/>
              <a:t>về</a:t>
            </a:r>
            <a:r>
              <a:rPr lang="en-US" dirty="0"/>
              <a:t> slide </a:t>
            </a:r>
            <a:r>
              <a:rPr lang="en-US" dirty="0" err="1"/>
              <a:t>câu</a:t>
            </a:r>
            <a:r>
              <a:rPr lang="en-US" dirty="0"/>
              <a:t> </a:t>
            </a:r>
            <a:r>
              <a:rPr lang="en-US" dirty="0" err="1"/>
              <a:t>hỏi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13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5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16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9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04233-6048-414C-B346-98900EFB03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CDFED4-D425-4B71-AC83-7DA8A06FB3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3EDEDF-5CEC-4A34-AC30-E3521BF90CB1}"/>
              </a:ext>
            </a:extLst>
          </p:cNvPr>
          <p:cNvSpPr>
            <a:spLocks noGrp="1"/>
          </p:cNvSpPr>
          <p:nvPr>
            <p:ph type="dt" sz="half" idx="10"/>
          </p:nvPr>
        </p:nvSpPr>
        <p:spPr/>
        <p:txBody>
          <a:bodyPr/>
          <a:lstStyle/>
          <a:p>
            <a:fld id="{80D986C3-54CB-4C1A-A88E-D514A18D9A99}" type="datetimeFigureOut">
              <a:rPr lang="en-US" smtClean="0"/>
              <a:t>8/10/2023</a:t>
            </a:fld>
            <a:endParaRPr lang="en-US"/>
          </a:p>
        </p:txBody>
      </p:sp>
      <p:sp>
        <p:nvSpPr>
          <p:cNvPr id="5" name="Footer Placeholder 4">
            <a:extLst>
              <a:ext uri="{FF2B5EF4-FFF2-40B4-BE49-F238E27FC236}">
                <a16:creationId xmlns:a16="http://schemas.microsoft.com/office/drawing/2014/main" id="{95A4C633-6128-4CE4-8A4E-26B6370A4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816CD-D0B6-43E1-80E8-86384D4BC59B}"/>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23565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85D6-0A0B-47AA-8E43-20326D40FE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E3C910-E30A-4E69-85E2-3280BBA52E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D8C7C-D45E-4140-BAD8-4CE0A9F043E4}"/>
              </a:ext>
            </a:extLst>
          </p:cNvPr>
          <p:cNvSpPr>
            <a:spLocks noGrp="1"/>
          </p:cNvSpPr>
          <p:nvPr>
            <p:ph type="dt" sz="half" idx="10"/>
          </p:nvPr>
        </p:nvSpPr>
        <p:spPr/>
        <p:txBody>
          <a:bodyPr/>
          <a:lstStyle/>
          <a:p>
            <a:fld id="{80D986C3-54CB-4C1A-A88E-D514A18D9A99}" type="datetimeFigureOut">
              <a:rPr lang="en-US" smtClean="0"/>
              <a:t>8/10/2023</a:t>
            </a:fld>
            <a:endParaRPr lang="en-US"/>
          </a:p>
        </p:txBody>
      </p:sp>
      <p:sp>
        <p:nvSpPr>
          <p:cNvPr id="5" name="Footer Placeholder 4">
            <a:extLst>
              <a:ext uri="{FF2B5EF4-FFF2-40B4-BE49-F238E27FC236}">
                <a16:creationId xmlns:a16="http://schemas.microsoft.com/office/drawing/2014/main" id="{C1881C74-EAEB-40E7-8793-2FAC8F251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80404-5C3F-45A7-8ADD-57D885780EB2}"/>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1428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A0C75-5C79-45EF-8508-6CA32E74A7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6A2066-9D32-4459-B5AB-D5B927585E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0E9913-1822-440D-982B-8CDD30A30F18}"/>
              </a:ext>
            </a:extLst>
          </p:cNvPr>
          <p:cNvSpPr>
            <a:spLocks noGrp="1"/>
          </p:cNvSpPr>
          <p:nvPr>
            <p:ph type="dt" sz="half" idx="10"/>
          </p:nvPr>
        </p:nvSpPr>
        <p:spPr/>
        <p:txBody>
          <a:bodyPr/>
          <a:lstStyle/>
          <a:p>
            <a:fld id="{80D986C3-54CB-4C1A-A88E-D514A18D9A99}" type="datetimeFigureOut">
              <a:rPr lang="en-US" smtClean="0"/>
              <a:t>8/10/2023</a:t>
            </a:fld>
            <a:endParaRPr lang="en-US"/>
          </a:p>
        </p:txBody>
      </p:sp>
      <p:sp>
        <p:nvSpPr>
          <p:cNvPr id="5" name="Footer Placeholder 4">
            <a:extLst>
              <a:ext uri="{FF2B5EF4-FFF2-40B4-BE49-F238E27FC236}">
                <a16:creationId xmlns:a16="http://schemas.microsoft.com/office/drawing/2014/main" id="{42457773-A6E8-4C18-A63A-B3F7C2046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B1C9F-15B5-4C5A-955E-4E51820C8F1E}"/>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2271628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99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6714-5651-4722-8EDA-28CC73485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BD001-98A2-4252-905A-55C941CE44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6C5B3-4106-4FE0-8887-376ADEEB65E2}"/>
              </a:ext>
            </a:extLst>
          </p:cNvPr>
          <p:cNvSpPr>
            <a:spLocks noGrp="1"/>
          </p:cNvSpPr>
          <p:nvPr>
            <p:ph type="dt" sz="half" idx="10"/>
          </p:nvPr>
        </p:nvSpPr>
        <p:spPr/>
        <p:txBody>
          <a:bodyPr/>
          <a:lstStyle/>
          <a:p>
            <a:fld id="{80D986C3-54CB-4C1A-A88E-D514A18D9A99}" type="datetimeFigureOut">
              <a:rPr lang="en-US" smtClean="0"/>
              <a:t>8/10/2023</a:t>
            </a:fld>
            <a:endParaRPr lang="en-US"/>
          </a:p>
        </p:txBody>
      </p:sp>
      <p:sp>
        <p:nvSpPr>
          <p:cNvPr id="5" name="Footer Placeholder 4">
            <a:extLst>
              <a:ext uri="{FF2B5EF4-FFF2-40B4-BE49-F238E27FC236}">
                <a16:creationId xmlns:a16="http://schemas.microsoft.com/office/drawing/2014/main" id="{1D399993-B6CC-4D81-A5F9-31648B3AD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4BEC-A150-43AC-9CCB-1085B950788F}"/>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7876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BE63-BC34-41CF-AC77-A2B72CF5D3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758405-9153-4B97-A8C2-6402585F4B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F7414D-FF81-4173-8E2E-9476F10E0286}"/>
              </a:ext>
            </a:extLst>
          </p:cNvPr>
          <p:cNvSpPr>
            <a:spLocks noGrp="1"/>
          </p:cNvSpPr>
          <p:nvPr>
            <p:ph type="dt" sz="half" idx="10"/>
          </p:nvPr>
        </p:nvSpPr>
        <p:spPr/>
        <p:txBody>
          <a:bodyPr/>
          <a:lstStyle/>
          <a:p>
            <a:fld id="{80D986C3-54CB-4C1A-A88E-D514A18D9A99}" type="datetimeFigureOut">
              <a:rPr lang="en-US" smtClean="0"/>
              <a:t>8/10/2023</a:t>
            </a:fld>
            <a:endParaRPr lang="en-US"/>
          </a:p>
        </p:txBody>
      </p:sp>
      <p:sp>
        <p:nvSpPr>
          <p:cNvPr id="5" name="Footer Placeholder 4">
            <a:extLst>
              <a:ext uri="{FF2B5EF4-FFF2-40B4-BE49-F238E27FC236}">
                <a16:creationId xmlns:a16="http://schemas.microsoft.com/office/drawing/2014/main" id="{C5555EB1-1042-4FCD-A40E-CCCAE79C7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96E9E-29C7-43F8-A916-F2AD7BCCFC20}"/>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1929855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1B9B-1A4A-4AFD-96A8-CBEAB40DF9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6770DF-7D1E-4379-B16F-191EDD098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9EA807-D67B-45F5-AD9D-E0A650053A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6A20D7-8435-4204-B743-187D0E767A51}"/>
              </a:ext>
            </a:extLst>
          </p:cNvPr>
          <p:cNvSpPr>
            <a:spLocks noGrp="1"/>
          </p:cNvSpPr>
          <p:nvPr>
            <p:ph type="dt" sz="half" idx="10"/>
          </p:nvPr>
        </p:nvSpPr>
        <p:spPr/>
        <p:txBody>
          <a:bodyPr/>
          <a:lstStyle/>
          <a:p>
            <a:fld id="{80D986C3-54CB-4C1A-A88E-D514A18D9A99}" type="datetimeFigureOut">
              <a:rPr lang="en-US" smtClean="0"/>
              <a:t>8/10/2023</a:t>
            </a:fld>
            <a:endParaRPr lang="en-US"/>
          </a:p>
        </p:txBody>
      </p:sp>
      <p:sp>
        <p:nvSpPr>
          <p:cNvPr id="6" name="Footer Placeholder 5">
            <a:extLst>
              <a:ext uri="{FF2B5EF4-FFF2-40B4-BE49-F238E27FC236}">
                <a16:creationId xmlns:a16="http://schemas.microsoft.com/office/drawing/2014/main" id="{4D72B58D-48B9-4861-97D5-BF0B844E2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55BFA9-58A7-4179-BF83-DAA55BC58CEA}"/>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97212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991D-5F15-47BB-9FBC-52D5B9D079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38EE51-EA30-4DDD-961A-6441CDA5CB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1E5E04-96F4-47B9-82E8-626DA0BF91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EC58D9-1AF7-4E38-961F-C3651D0980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B39218-397E-4687-BBC0-3D541BCF57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52303F-6E08-492E-B7EB-FA3A4CE7254D}"/>
              </a:ext>
            </a:extLst>
          </p:cNvPr>
          <p:cNvSpPr>
            <a:spLocks noGrp="1"/>
          </p:cNvSpPr>
          <p:nvPr>
            <p:ph type="dt" sz="half" idx="10"/>
          </p:nvPr>
        </p:nvSpPr>
        <p:spPr/>
        <p:txBody>
          <a:bodyPr/>
          <a:lstStyle/>
          <a:p>
            <a:fld id="{80D986C3-54CB-4C1A-A88E-D514A18D9A99}" type="datetimeFigureOut">
              <a:rPr lang="en-US" smtClean="0"/>
              <a:t>8/10/2023</a:t>
            </a:fld>
            <a:endParaRPr lang="en-US"/>
          </a:p>
        </p:txBody>
      </p:sp>
      <p:sp>
        <p:nvSpPr>
          <p:cNvPr id="8" name="Footer Placeholder 7">
            <a:extLst>
              <a:ext uri="{FF2B5EF4-FFF2-40B4-BE49-F238E27FC236}">
                <a16:creationId xmlns:a16="http://schemas.microsoft.com/office/drawing/2014/main" id="{72719622-E4CE-415C-8146-4DF71139F9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A51F59-8A69-4673-A8F8-8E8B3CF53635}"/>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6948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B660-D6D7-4A5F-9115-0589F6DD0D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BBF1B5-55E2-46CA-BC27-41330A14F9EB}"/>
              </a:ext>
            </a:extLst>
          </p:cNvPr>
          <p:cNvSpPr>
            <a:spLocks noGrp="1"/>
          </p:cNvSpPr>
          <p:nvPr>
            <p:ph type="dt" sz="half" idx="10"/>
          </p:nvPr>
        </p:nvSpPr>
        <p:spPr/>
        <p:txBody>
          <a:bodyPr/>
          <a:lstStyle/>
          <a:p>
            <a:fld id="{80D986C3-54CB-4C1A-A88E-D514A18D9A99}" type="datetimeFigureOut">
              <a:rPr lang="en-US" smtClean="0"/>
              <a:t>8/10/2023</a:t>
            </a:fld>
            <a:endParaRPr lang="en-US"/>
          </a:p>
        </p:txBody>
      </p:sp>
      <p:sp>
        <p:nvSpPr>
          <p:cNvPr id="4" name="Footer Placeholder 3">
            <a:extLst>
              <a:ext uri="{FF2B5EF4-FFF2-40B4-BE49-F238E27FC236}">
                <a16:creationId xmlns:a16="http://schemas.microsoft.com/office/drawing/2014/main" id="{BFCD1921-84F0-48AB-914E-C922D32580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2E2B49-0709-45BA-A04B-3439584C8F57}"/>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411827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FD478-DE95-482A-8232-B9FFA0D46775}"/>
              </a:ext>
            </a:extLst>
          </p:cNvPr>
          <p:cNvSpPr>
            <a:spLocks noGrp="1"/>
          </p:cNvSpPr>
          <p:nvPr>
            <p:ph type="dt" sz="half" idx="10"/>
          </p:nvPr>
        </p:nvSpPr>
        <p:spPr/>
        <p:txBody>
          <a:bodyPr/>
          <a:lstStyle/>
          <a:p>
            <a:fld id="{80D986C3-54CB-4C1A-A88E-D514A18D9A99}" type="datetimeFigureOut">
              <a:rPr lang="en-US" smtClean="0"/>
              <a:t>8/10/2023</a:t>
            </a:fld>
            <a:endParaRPr lang="en-US"/>
          </a:p>
        </p:txBody>
      </p:sp>
      <p:sp>
        <p:nvSpPr>
          <p:cNvPr id="3" name="Footer Placeholder 2">
            <a:extLst>
              <a:ext uri="{FF2B5EF4-FFF2-40B4-BE49-F238E27FC236}">
                <a16:creationId xmlns:a16="http://schemas.microsoft.com/office/drawing/2014/main" id="{44C7BA0F-95E7-4A53-A1D2-D8957708C0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18575-893F-4A43-91A1-08BD94AD4187}"/>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189603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919A-127B-4DF6-B3E5-0229812DE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0D903D-3E58-4EEB-9A19-D7914161E7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E9CDF7-B6B8-46EE-9054-F88E100D4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3DB9A0-2E76-494F-977A-5DCED94923AE}"/>
              </a:ext>
            </a:extLst>
          </p:cNvPr>
          <p:cNvSpPr>
            <a:spLocks noGrp="1"/>
          </p:cNvSpPr>
          <p:nvPr>
            <p:ph type="dt" sz="half" idx="10"/>
          </p:nvPr>
        </p:nvSpPr>
        <p:spPr/>
        <p:txBody>
          <a:bodyPr/>
          <a:lstStyle/>
          <a:p>
            <a:fld id="{80D986C3-54CB-4C1A-A88E-D514A18D9A99}" type="datetimeFigureOut">
              <a:rPr lang="en-US" smtClean="0"/>
              <a:t>8/10/2023</a:t>
            </a:fld>
            <a:endParaRPr lang="en-US"/>
          </a:p>
        </p:txBody>
      </p:sp>
      <p:sp>
        <p:nvSpPr>
          <p:cNvPr id="6" name="Footer Placeholder 5">
            <a:extLst>
              <a:ext uri="{FF2B5EF4-FFF2-40B4-BE49-F238E27FC236}">
                <a16:creationId xmlns:a16="http://schemas.microsoft.com/office/drawing/2014/main" id="{74E80263-D815-4D00-8F5B-688E7DB5A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3068FB-A57C-4658-B758-28080410ADF7}"/>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80776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69075-41DA-4189-88A3-C03753C641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978917-DEA3-4A5F-BC26-6E2FB47FF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75EAE7-F5B0-42BD-A9F1-E632BA719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DB138-EFE0-4E4B-BEC4-5F211625B516}"/>
              </a:ext>
            </a:extLst>
          </p:cNvPr>
          <p:cNvSpPr>
            <a:spLocks noGrp="1"/>
          </p:cNvSpPr>
          <p:nvPr>
            <p:ph type="dt" sz="half" idx="10"/>
          </p:nvPr>
        </p:nvSpPr>
        <p:spPr/>
        <p:txBody>
          <a:bodyPr/>
          <a:lstStyle/>
          <a:p>
            <a:fld id="{80D986C3-54CB-4C1A-A88E-D514A18D9A99}" type="datetimeFigureOut">
              <a:rPr lang="en-US" smtClean="0"/>
              <a:t>8/10/2023</a:t>
            </a:fld>
            <a:endParaRPr lang="en-US"/>
          </a:p>
        </p:txBody>
      </p:sp>
      <p:sp>
        <p:nvSpPr>
          <p:cNvPr id="6" name="Footer Placeholder 5">
            <a:extLst>
              <a:ext uri="{FF2B5EF4-FFF2-40B4-BE49-F238E27FC236}">
                <a16:creationId xmlns:a16="http://schemas.microsoft.com/office/drawing/2014/main" id="{49036C3A-6633-45D7-BBB0-DCBA30F6F2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CD8C6C-2D9C-4002-BCAD-4F63E336546E}"/>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68923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2E45FF1-F82B-486B-940F-4488DAEFE2C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243946AF-11A6-42BB-953B-2B902CB475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FCBFDC-6547-4B81-9B59-3CF76B6D56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71E11-D03B-4D96-A5AC-FF631DD509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986C3-54CB-4C1A-A88E-D514A18D9A99}" type="datetimeFigureOut">
              <a:rPr lang="en-US" smtClean="0"/>
              <a:t>8/10/2023</a:t>
            </a:fld>
            <a:endParaRPr lang="en-US"/>
          </a:p>
        </p:txBody>
      </p:sp>
      <p:sp>
        <p:nvSpPr>
          <p:cNvPr id="5" name="Footer Placeholder 4">
            <a:extLst>
              <a:ext uri="{FF2B5EF4-FFF2-40B4-BE49-F238E27FC236}">
                <a16:creationId xmlns:a16="http://schemas.microsoft.com/office/drawing/2014/main" id="{20A2E1DC-7E20-433A-8E76-B938BB7B54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3412E0-E9D1-4A29-9962-1D292CE1D1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08268-60AC-40C4-A83B-2FDC3965805F}" type="slidenum">
              <a:rPr lang="en-US" smtClean="0"/>
              <a:t>‹#›</a:t>
            </a:fld>
            <a:endParaRPr lang="en-US"/>
          </a:p>
        </p:txBody>
      </p:sp>
    </p:spTree>
    <p:extLst>
      <p:ext uri="{BB962C8B-B14F-4D97-AF65-F5344CB8AC3E}">
        <p14:creationId xmlns:p14="http://schemas.microsoft.com/office/powerpoint/2010/main" val="37532562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emf"/><Relationship Id="rId10" Type="http://schemas.openxmlformats.org/officeDocument/2006/relationships/image" Target="../media/image7.gif"/><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7.png"/><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6.png"/><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8" Type="http://schemas.microsoft.com/office/2007/relationships/hdphoto" Target="../media/hdphoto9.wdp"/><Relationship Id="rId13" Type="http://schemas.microsoft.com/office/2007/relationships/hdphoto" Target="../media/hdphoto10.wdp"/><Relationship Id="rId3" Type="http://schemas.openxmlformats.org/officeDocument/2006/relationships/slideLayout" Target="../slideLayouts/slideLayout7.xml"/><Relationship Id="rId7" Type="http://schemas.openxmlformats.org/officeDocument/2006/relationships/image" Target="../media/image30.png"/><Relationship Id="rId12" Type="http://schemas.openxmlformats.org/officeDocument/2006/relationships/image" Target="../media/image3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8.xml"/><Relationship Id="rId11" Type="http://schemas.openxmlformats.org/officeDocument/2006/relationships/slide" Target="slide17.xml"/><Relationship Id="rId5" Type="http://schemas.openxmlformats.org/officeDocument/2006/relationships/image" Target="../media/image29.jpeg"/><Relationship Id="rId10" Type="http://schemas.openxmlformats.org/officeDocument/2006/relationships/slide" Target="slide16.xml"/><Relationship Id="rId4" Type="http://schemas.openxmlformats.org/officeDocument/2006/relationships/notesSlide" Target="../notesSlides/notesSlide3.xml"/><Relationship Id="rId9" Type="http://schemas.openxmlformats.org/officeDocument/2006/relationships/slide" Target="slide15.xml"/><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1.wav"/><Relationship Id="rId7" Type="http://schemas.openxmlformats.org/officeDocument/2006/relationships/image" Target="../media/image33.png"/><Relationship Id="rId12"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29.jpeg"/><Relationship Id="rId9" Type="http://schemas.microsoft.com/office/2007/relationships/hdphoto" Target="../media/hdphoto11.wdp"/></Relationships>
</file>

<file path=ppt/slides/_rels/slide1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34.png"/><Relationship Id="rId10" Type="http://schemas.openxmlformats.org/officeDocument/2006/relationships/slide" Target="slide14.xml"/><Relationship Id="rId4" Type="http://schemas.openxmlformats.org/officeDocument/2006/relationships/image" Target="../media/image29.jpe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1.wav"/><Relationship Id="rId7" Type="http://schemas.openxmlformats.org/officeDocument/2006/relationships/image" Target="../media/image33.png"/><Relationship Id="rId12" Type="http://schemas.openxmlformats.org/officeDocument/2006/relationships/slide" Target="slide1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29.jpeg"/><Relationship Id="rId9"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8.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microsoft.com/office/2007/relationships/hdphoto" Target="../media/hdphoto5.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6.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7.wdp"/><Relationship Id="rId5" Type="http://schemas.openxmlformats.org/officeDocument/2006/relationships/image" Target="../media/image20.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1662" y="-298"/>
            <a:ext cx="12193057" cy="6858594"/>
          </a:xfrm>
          <a:prstGeom prst="rect">
            <a:avLst/>
          </a:prstGeom>
        </p:spPr>
      </p:pic>
      <p:pic>
        <p:nvPicPr>
          <p:cNvPr id="21" name="图片 3">
            <a:extLst>
              <a:ext uri="{FF2B5EF4-FFF2-40B4-BE49-F238E27FC236}">
                <a16:creationId xmlns:a16="http://schemas.microsoft.com/office/drawing/2014/main" id="{35D6DB26-FD17-4DE0-8960-A53C93111245}"/>
              </a:ext>
            </a:extLst>
          </p:cNvPr>
          <p:cNvPicPr>
            <a:picLocks noChangeAspect="1"/>
          </p:cNvPicPr>
          <p:nvPr/>
        </p:nvPicPr>
        <p:blipFill>
          <a:blip r:embed="rId5"/>
          <a:stretch>
            <a:fillRect/>
          </a:stretch>
        </p:blipFill>
        <p:spPr>
          <a:xfrm>
            <a:off x="0" y="3448050"/>
            <a:ext cx="12230100" cy="3429000"/>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6"/>
          <a:stretch>
            <a:fillRect/>
          </a:stretch>
        </p:blipFill>
        <p:spPr>
          <a:xfrm>
            <a:off x="-209660" y="-276151"/>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7"/>
          <a:stretch>
            <a:fillRect/>
          </a:stretch>
        </p:blipFill>
        <p:spPr>
          <a:xfrm rot="986794">
            <a:off x="1795279" y="199234"/>
            <a:ext cx="1322947" cy="1420491"/>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8"/>
          <a:stretch>
            <a:fillRect/>
          </a:stretch>
        </p:blipFill>
        <p:spPr>
          <a:xfrm>
            <a:off x="8895941" y="-21874"/>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9"/>
          <a:stretch>
            <a:fillRect/>
          </a:stretch>
        </p:blipFill>
        <p:spPr>
          <a:xfrm>
            <a:off x="9074215" y="-321875"/>
            <a:ext cx="3842105" cy="2569015"/>
          </a:xfrm>
          <a:prstGeom prst="rect">
            <a:avLst/>
          </a:prstGeom>
        </p:spPr>
      </p:pic>
      <p:pic>
        <p:nvPicPr>
          <p:cNvPr id="1026" name="Picture 2" descr="LINE Official Stickers - Doraemon Animated Stickers Example with GIF  Animation">
            <a:extLst>
              <a:ext uri="{FF2B5EF4-FFF2-40B4-BE49-F238E27FC236}">
                <a16:creationId xmlns:a16="http://schemas.microsoft.com/office/drawing/2014/main" id="{07FB667A-BE9E-4C0D-9DC8-6973639D69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515" y="2579909"/>
            <a:ext cx="3428758" cy="3383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F06EB7-AB01-4BC3-9F61-0907E09E26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07591" y="3324963"/>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0FBEF30-1783-A035-24E7-122828CDFE19}"/>
              </a:ext>
            </a:extLst>
          </p:cNvPr>
          <p:cNvSpPr txBox="1"/>
          <p:nvPr/>
        </p:nvSpPr>
        <p:spPr>
          <a:xfrm>
            <a:off x="3008766" y="363785"/>
            <a:ext cx="6172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Thứ</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ngày</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tháng</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năm</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66BC412B-D57C-B36E-3693-340BF69C1E05}"/>
              </a:ext>
            </a:extLst>
          </p:cNvPr>
          <p:cNvPicPr>
            <a:picLocks noChangeAspect="1"/>
          </p:cNvPicPr>
          <p:nvPr/>
        </p:nvPicPr>
        <p:blipFill>
          <a:blip r:embed="rId12"/>
          <a:stretch>
            <a:fillRect/>
          </a:stretch>
        </p:blipFill>
        <p:spPr>
          <a:xfrm>
            <a:off x="4523495" y="764982"/>
            <a:ext cx="2706859" cy="1518036"/>
          </a:xfrm>
          <a:prstGeom prst="rect">
            <a:avLst/>
          </a:prstGeom>
        </p:spPr>
      </p:pic>
      <p:pic>
        <p:nvPicPr>
          <p:cNvPr id="10" name="Picture 9">
            <a:extLst>
              <a:ext uri="{FF2B5EF4-FFF2-40B4-BE49-F238E27FC236}">
                <a16:creationId xmlns:a16="http://schemas.microsoft.com/office/drawing/2014/main" id="{D7C3957B-AB44-AA50-9045-7E7DB097AA5A}"/>
              </a:ext>
            </a:extLst>
          </p:cNvPr>
          <p:cNvPicPr>
            <a:picLocks noChangeAspect="1"/>
          </p:cNvPicPr>
          <p:nvPr/>
        </p:nvPicPr>
        <p:blipFill>
          <a:blip r:embed="rId13"/>
          <a:stretch>
            <a:fillRect/>
          </a:stretch>
        </p:blipFill>
        <p:spPr>
          <a:xfrm>
            <a:off x="2556998" y="1824532"/>
            <a:ext cx="6841567" cy="1928318"/>
          </a:xfrm>
          <a:prstGeom prst="rect">
            <a:avLst/>
          </a:prstGeom>
        </p:spPr>
      </p:pic>
      <p:sp>
        <p:nvSpPr>
          <p:cNvPr id="11" name="TextBox 10">
            <a:extLst>
              <a:ext uri="{FF2B5EF4-FFF2-40B4-BE49-F238E27FC236}">
                <a16:creationId xmlns:a16="http://schemas.microsoft.com/office/drawing/2014/main" id="{F8B0E7E9-FC7C-6152-1230-335C214AC15D}"/>
              </a:ext>
            </a:extLst>
          </p:cNvPr>
          <p:cNvSpPr txBox="1"/>
          <p:nvPr/>
        </p:nvSpPr>
        <p:spPr>
          <a:xfrm>
            <a:off x="5257800" y="3819525"/>
            <a:ext cx="1752600" cy="646331"/>
          </a:xfrm>
          <a:prstGeom prst="rect">
            <a:avLst/>
          </a:prstGeom>
          <a:noFill/>
        </p:spPr>
        <p:txBody>
          <a:bodyPr wrap="square" rtlCol="0">
            <a:spAutoFit/>
          </a:bodyPr>
          <a:lstStyle/>
          <a:p>
            <a:r>
              <a:rPr lang="en-US" sz="3600" b="1" dirty="0">
                <a:solidFill>
                  <a:srgbClr val="0070C0"/>
                </a:solidFill>
                <a:latin typeface="Calibri" panose="020F0502020204030204" pitchFamily="34" charset="0"/>
                <a:cs typeface="Calibri" panose="020F0502020204030204" pitchFamily="34" charset="0"/>
              </a:rPr>
              <a:t>(</a:t>
            </a:r>
            <a:r>
              <a:rPr lang="en-US" sz="3600" b="1" dirty="0" err="1">
                <a:solidFill>
                  <a:srgbClr val="0070C0"/>
                </a:solidFill>
                <a:latin typeface="Calibri" panose="020F0502020204030204" pitchFamily="34" charset="0"/>
                <a:cs typeface="Calibri" panose="020F0502020204030204" pitchFamily="34" charset="0"/>
              </a:rPr>
              <a:t>Tiết</a:t>
            </a:r>
            <a:r>
              <a:rPr lang="en-US" sz="3600" b="1" dirty="0">
                <a:solidFill>
                  <a:srgbClr val="0070C0"/>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3745493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animEffect transition="in" filter="fade">
                                      <p:cBhvr>
                                        <p:cTn id="25" dur="500"/>
                                        <p:tgtEl>
                                          <p:spTgt spid="1028"/>
                                        </p:tgtEl>
                                      </p:cBhvr>
                                    </p:animEffect>
                                  </p:childTnLst>
                                </p:cTn>
                              </p:par>
                              <p:par>
                                <p:cTn id="26" presetID="31" presetClass="entr" presetSubtype="0" fill="hold" nodeType="withEffect">
                                  <p:stCondLst>
                                    <p:cond delay="25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style.rotation</p:attrName>
                                        </p:attrNameLst>
                                      </p:cBhvr>
                                      <p:tavLst>
                                        <p:tav tm="0">
                                          <p:val>
                                            <p:fltVal val="90"/>
                                          </p:val>
                                        </p:tav>
                                        <p:tav tm="100000">
                                          <p:val>
                                            <p:fltVal val="0"/>
                                          </p:val>
                                        </p:tav>
                                      </p:tavLst>
                                    </p:anim>
                                    <p:animEffect transition="in" filter="fade">
                                      <p:cBhvr>
                                        <p:cTn id="31" dur="1000"/>
                                        <p:tgtEl>
                                          <p:spTgt spid="102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180753" y="304800"/>
            <a:ext cx="11876568" cy="62484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solidFill>
                  <a:prstClr val="white"/>
                </a:solidFill>
              </a:rPr>
              <a:t> = , &lt;, &gt; ?</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1</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683774" y="583389"/>
            <a:ext cx="4412226" cy="830997"/>
          </a:xfrm>
          <a:prstGeom prst="rect">
            <a:avLst/>
          </a:prstGeom>
          <a:noFill/>
        </p:spPr>
        <p:txBody>
          <a:bodyPr wrap="square" rtlCol="0">
            <a:spAutoFit/>
          </a:bodyPr>
          <a:lstStyle/>
          <a:p>
            <a:pPr lvl="0"/>
            <a:r>
              <a:rPr lang="en-US" sz="4800" b="1">
                <a:solidFill>
                  <a:prstClr val="black"/>
                </a:solidFill>
                <a:latin typeface="Calibri" panose="020F0502020204030204" pitchFamily="34" charset="0"/>
                <a:cs typeface="Calibri" panose="020F0502020204030204" pitchFamily="34" charset="0"/>
              </a:rPr>
              <a:t> = , &lt;, &gt;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6" name="Group 15">
            <a:extLst>
              <a:ext uri="{FF2B5EF4-FFF2-40B4-BE49-F238E27FC236}">
                <a16:creationId xmlns:a16="http://schemas.microsoft.com/office/drawing/2014/main" id="{B842A909-E51B-76F0-77CA-742695DF4ABB}"/>
              </a:ext>
            </a:extLst>
          </p:cNvPr>
          <p:cNvGrpSpPr/>
          <p:nvPr/>
        </p:nvGrpSpPr>
        <p:grpSpPr>
          <a:xfrm>
            <a:off x="207335" y="1776990"/>
            <a:ext cx="12562368" cy="3613297"/>
            <a:chOff x="207335" y="1776990"/>
            <a:chExt cx="12562368" cy="3613297"/>
          </a:xfrm>
        </p:grpSpPr>
        <p:sp>
          <p:nvSpPr>
            <p:cNvPr id="20" name="TextBox 19">
              <a:extLst>
                <a:ext uri="{FF2B5EF4-FFF2-40B4-BE49-F238E27FC236}">
                  <a16:creationId xmlns:a16="http://schemas.microsoft.com/office/drawing/2014/main" id="{3F2B23F9-050B-821D-9D51-6D8F4ED91BBE}"/>
                </a:ext>
              </a:extLst>
            </p:cNvPr>
            <p:cNvSpPr txBox="1"/>
            <p:nvPr/>
          </p:nvSpPr>
          <p:spPr>
            <a:xfrm>
              <a:off x="207335" y="1776990"/>
              <a:ext cx="6126725" cy="3613297"/>
            </a:xfrm>
            <a:prstGeom prst="rect">
              <a:avLst/>
            </a:prstGeom>
            <a:noFill/>
          </p:spPr>
          <p:txBody>
            <a:bodyPr wrap="square" rtlCol="0">
              <a:spAutoFit/>
            </a:bodyPr>
            <a:lstStyle/>
            <a:p>
              <a:pPr lvl="0">
                <a:lnSpc>
                  <a:spcPct val="200000"/>
                </a:lnSpc>
              </a:pPr>
              <a:r>
                <a:rPr lang="en-US" sz="4000" b="1" dirty="0">
                  <a:solidFill>
                    <a:prstClr val="black"/>
                  </a:solidFill>
                </a:rPr>
                <a:t>a. 9 897      10 000</a:t>
              </a:r>
            </a:p>
            <a:p>
              <a:pPr lvl="0">
                <a:lnSpc>
                  <a:spcPct val="200000"/>
                </a:lnSpc>
              </a:pPr>
              <a:r>
                <a:rPr lang="en-US" sz="4000" b="1" dirty="0">
                  <a:solidFill>
                    <a:prstClr val="black"/>
                  </a:solidFill>
                </a:rPr>
                <a:t>68 534       68 499</a:t>
              </a:r>
            </a:p>
            <a:p>
              <a:pPr lvl="0">
                <a:lnSpc>
                  <a:spcPct val="200000"/>
                </a:lnSpc>
              </a:pPr>
              <a:r>
                <a:rPr lang="en-US" sz="4000" b="1" dirty="0">
                  <a:solidFill>
                    <a:prstClr val="black"/>
                  </a:solidFill>
                </a:rPr>
                <a:t>34 000       33 979</a:t>
              </a:r>
              <a:endParaRPr kumimoji="0" lang="en-US" sz="4000" b="1" i="0" u="none" strike="noStrike" kern="1200" cap="none" spc="0" normalizeH="0" baseline="0" noProof="0" dirty="0">
                <a:ln>
                  <a:noFill/>
                </a:ln>
                <a:solidFill>
                  <a:prstClr val="black"/>
                </a:solidFill>
                <a:effectLst/>
                <a:uLnTx/>
                <a:uFillTx/>
                <a:latin typeface="Calibri"/>
              </a:endParaRPr>
            </a:p>
          </p:txBody>
        </p:sp>
        <p:sp>
          <p:nvSpPr>
            <p:cNvPr id="9" name="TextBox 8">
              <a:extLst>
                <a:ext uri="{FF2B5EF4-FFF2-40B4-BE49-F238E27FC236}">
                  <a16:creationId xmlns:a16="http://schemas.microsoft.com/office/drawing/2014/main" id="{CB79B0FA-9182-59EE-29D5-6896899A58C6}"/>
                </a:ext>
              </a:extLst>
            </p:cNvPr>
            <p:cNvSpPr txBox="1"/>
            <p:nvPr/>
          </p:nvSpPr>
          <p:spPr>
            <a:xfrm>
              <a:off x="4855537" y="1883316"/>
              <a:ext cx="7914166" cy="3437223"/>
            </a:xfrm>
            <a:prstGeom prst="rect">
              <a:avLst/>
            </a:prstGeom>
            <a:noFill/>
          </p:spPr>
          <p:txBody>
            <a:bodyPr wrap="square" rtlCol="0">
              <a:spAutoFit/>
            </a:bodyPr>
            <a:lstStyle/>
            <a:p>
              <a:pPr lvl="0">
                <a:lnSpc>
                  <a:spcPct val="200000"/>
                </a:lnSpc>
              </a:pPr>
              <a:r>
                <a:rPr lang="en-US" sz="3800" b="1" dirty="0">
                  <a:solidFill>
                    <a:prstClr val="black"/>
                  </a:solidFill>
                </a:rPr>
                <a:t>b. 8 563      8 000 + 500 + 60 + 3</a:t>
              </a:r>
            </a:p>
            <a:p>
              <a:pPr lvl="0">
                <a:lnSpc>
                  <a:spcPct val="200000"/>
                </a:lnSpc>
              </a:pPr>
              <a:r>
                <a:rPr lang="en-US" sz="3800" b="1" dirty="0">
                  <a:solidFill>
                    <a:prstClr val="black"/>
                  </a:solidFill>
                </a:rPr>
                <a:t>45 031      40 000 + 5 000 + 100 + 30</a:t>
              </a:r>
            </a:p>
            <a:p>
              <a:pPr lvl="0">
                <a:lnSpc>
                  <a:spcPct val="200000"/>
                </a:lnSpc>
              </a:pPr>
              <a:r>
                <a:rPr lang="en-US" sz="3800" b="1" dirty="0">
                  <a:solidFill>
                    <a:prstClr val="black"/>
                  </a:solidFill>
                </a:rPr>
                <a:t>70 208      60 000 + 9 000 + 700 + 9</a:t>
              </a:r>
              <a:endParaRPr kumimoji="0" lang="en-US" sz="3800" b="1" i="0" u="none" strike="noStrike" kern="1200" cap="none" spc="0" normalizeH="0" baseline="0" noProof="0" dirty="0">
                <a:ln>
                  <a:noFill/>
                </a:ln>
                <a:solidFill>
                  <a:prstClr val="black"/>
                </a:solidFill>
                <a:effectLst/>
                <a:uLnTx/>
                <a:uFillTx/>
                <a:latin typeface="Calibri"/>
              </a:endParaRPr>
            </a:p>
          </p:txBody>
        </p:sp>
        <p:sp>
          <p:nvSpPr>
            <p:cNvPr id="10" name="Rectangle: Rounded Corners 9">
              <a:extLst>
                <a:ext uri="{FF2B5EF4-FFF2-40B4-BE49-F238E27FC236}">
                  <a16:creationId xmlns:a16="http://schemas.microsoft.com/office/drawing/2014/main" id="{4B45FE95-0DF5-26CF-E1B1-992FF4639C03}"/>
                </a:ext>
              </a:extLst>
            </p:cNvPr>
            <p:cNvSpPr/>
            <p:nvPr/>
          </p:nvSpPr>
          <p:spPr>
            <a:xfrm>
              <a:off x="1988288" y="227536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1" name="Rectangle: Rounded Corners 10">
              <a:extLst>
                <a:ext uri="{FF2B5EF4-FFF2-40B4-BE49-F238E27FC236}">
                  <a16:creationId xmlns:a16="http://schemas.microsoft.com/office/drawing/2014/main" id="{A1867D47-1105-059C-F3E3-06F51275B98D}"/>
                </a:ext>
              </a:extLst>
            </p:cNvPr>
            <p:cNvSpPr/>
            <p:nvPr/>
          </p:nvSpPr>
          <p:spPr>
            <a:xfrm>
              <a:off x="1828800" y="349811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2" name="Rectangle: Rounded Corners 11">
              <a:extLst>
                <a:ext uri="{FF2B5EF4-FFF2-40B4-BE49-F238E27FC236}">
                  <a16:creationId xmlns:a16="http://schemas.microsoft.com/office/drawing/2014/main" id="{A5D9EF8A-BDDF-FC1C-9718-6ACAFE21A756}"/>
                </a:ext>
              </a:extLst>
            </p:cNvPr>
            <p:cNvSpPr/>
            <p:nvPr/>
          </p:nvSpPr>
          <p:spPr>
            <a:xfrm>
              <a:off x="1850065" y="466769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3" name="Rectangle: Rounded Corners 12">
              <a:extLst>
                <a:ext uri="{FF2B5EF4-FFF2-40B4-BE49-F238E27FC236}">
                  <a16:creationId xmlns:a16="http://schemas.microsoft.com/office/drawing/2014/main" id="{2AA9ED19-D466-1F55-9413-DE653893F486}"/>
                </a:ext>
              </a:extLst>
            </p:cNvPr>
            <p:cNvSpPr/>
            <p:nvPr/>
          </p:nvSpPr>
          <p:spPr>
            <a:xfrm>
              <a:off x="6549655" y="232853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4" name="Rectangle: Rounded Corners 13">
              <a:extLst>
                <a:ext uri="{FF2B5EF4-FFF2-40B4-BE49-F238E27FC236}">
                  <a16:creationId xmlns:a16="http://schemas.microsoft.com/office/drawing/2014/main" id="{198BA891-26BA-525B-ABCB-EC8F895F27CC}"/>
                </a:ext>
              </a:extLst>
            </p:cNvPr>
            <p:cNvSpPr/>
            <p:nvPr/>
          </p:nvSpPr>
          <p:spPr>
            <a:xfrm>
              <a:off x="6305106" y="344495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5" name="Rectangle: Rounded Corners 14">
              <a:extLst>
                <a:ext uri="{FF2B5EF4-FFF2-40B4-BE49-F238E27FC236}">
                  <a16:creationId xmlns:a16="http://schemas.microsoft.com/office/drawing/2014/main" id="{2867F640-A029-D92E-93CA-E426B4219D58}"/>
                </a:ext>
              </a:extLst>
            </p:cNvPr>
            <p:cNvSpPr/>
            <p:nvPr/>
          </p:nvSpPr>
          <p:spPr>
            <a:xfrm>
              <a:off x="6326371" y="464642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grpSp>
      <p:sp>
        <p:nvSpPr>
          <p:cNvPr id="17" name="Rectangle: Rounded Corners 16">
            <a:extLst>
              <a:ext uri="{FF2B5EF4-FFF2-40B4-BE49-F238E27FC236}">
                <a16:creationId xmlns:a16="http://schemas.microsoft.com/office/drawing/2014/main" id="{28D76312-1821-AF56-2F4C-96DCF324D8D2}"/>
              </a:ext>
            </a:extLst>
          </p:cNvPr>
          <p:cNvSpPr/>
          <p:nvPr/>
        </p:nvSpPr>
        <p:spPr>
          <a:xfrm>
            <a:off x="1991832" y="227891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sp>
        <p:nvSpPr>
          <p:cNvPr id="21" name="Rectangle: Rounded Corners 20">
            <a:extLst>
              <a:ext uri="{FF2B5EF4-FFF2-40B4-BE49-F238E27FC236}">
                <a16:creationId xmlns:a16="http://schemas.microsoft.com/office/drawing/2014/main" id="{4D3DC52F-BD77-55B7-A988-EDA160408428}"/>
              </a:ext>
            </a:extLst>
          </p:cNvPr>
          <p:cNvSpPr/>
          <p:nvPr/>
        </p:nvSpPr>
        <p:spPr>
          <a:xfrm>
            <a:off x="1842976" y="3501657"/>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
        <p:nvSpPr>
          <p:cNvPr id="22" name="Rectangle: Rounded Corners 21">
            <a:extLst>
              <a:ext uri="{FF2B5EF4-FFF2-40B4-BE49-F238E27FC236}">
                <a16:creationId xmlns:a16="http://schemas.microsoft.com/office/drawing/2014/main" id="{167676B7-44F8-EB5F-72DE-6B0237928AFE}"/>
              </a:ext>
            </a:extLst>
          </p:cNvPr>
          <p:cNvSpPr/>
          <p:nvPr/>
        </p:nvSpPr>
        <p:spPr>
          <a:xfrm>
            <a:off x="1864242" y="466060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grpSp>
        <p:nvGrpSpPr>
          <p:cNvPr id="25" name="Group 24">
            <a:extLst>
              <a:ext uri="{FF2B5EF4-FFF2-40B4-BE49-F238E27FC236}">
                <a16:creationId xmlns:a16="http://schemas.microsoft.com/office/drawing/2014/main" id="{D0EB0122-B7E4-AA2F-7089-A64D93F8893A}"/>
              </a:ext>
            </a:extLst>
          </p:cNvPr>
          <p:cNvGrpSpPr/>
          <p:nvPr/>
        </p:nvGrpSpPr>
        <p:grpSpPr>
          <a:xfrm>
            <a:off x="7394944" y="2806995"/>
            <a:ext cx="3492796" cy="909905"/>
            <a:chOff x="7394944" y="2806995"/>
            <a:chExt cx="3492796" cy="909905"/>
          </a:xfrm>
        </p:grpSpPr>
        <p:sp>
          <p:nvSpPr>
            <p:cNvPr id="23" name="Left Brace 22">
              <a:extLst>
                <a:ext uri="{FF2B5EF4-FFF2-40B4-BE49-F238E27FC236}">
                  <a16:creationId xmlns:a16="http://schemas.microsoft.com/office/drawing/2014/main" id="{3D4B5C8F-FEFA-C64B-FCAB-FA280040D7A7}"/>
                </a:ext>
              </a:extLst>
            </p:cNvPr>
            <p:cNvSpPr/>
            <p:nvPr/>
          </p:nvSpPr>
          <p:spPr>
            <a:xfrm rot="16200000">
              <a:off x="9008435" y="1193504"/>
              <a:ext cx="265814" cy="3492796"/>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EC0F4341-EFBE-D7D3-3244-5D0CCA118C1C}"/>
                </a:ext>
              </a:extLst>
            </p:cNvPr>
            <p:cNvSpPr txBox="1"/>
            <p:nvPr/>
          </p:nvSpPr>
          <p:spPr>
            <a:xfrm>
              <a:off x="8474149" y="3009014"/>
              <a:ext cx="1594884" cy="707886"/>
            </a:xfrm>
            <a:prstGeom prst="rect">
              <a:avLst/>
            </a:prstGeom>
            <a:noFill/>
          </p:spPr>
          <p:txBody>
            <a:bodyPr wrap="square" rtlCol="0">
              <a:spAutoFit/>
            </a:bodyPr>
            <a:lstStyle/>
            <a:p>
              <a:r>
                <a:rPr lang="en-US" sz="4000" dirty="0">
                  <a:solidFill>
                    <a:srgbClr val="FF0000"/>
                  </a:solidFill>
                </a:rPr>
                <a:t>8 563</a:t>
              </a:r>
            </a:p>
          </p:txBody>
        </p:sp>
      </p:grpSp>
      <p:sp>
        <p:nvSpPr>
          <p:cNvPr id="26" name="Rectangle: Rounded Corners 25">
            <a:extLst>
              <a:ext uri="{FF2B5EF4-FFF2-40B4-BE49-F238E27FC236}">
                <a16:creationId xmlns:a16="http://schemas.microsoft.com/office/drawing/2014/main" id="{06C7BE9B-3516-2578-9245-88A378CFAF08}"/>
              </a:ext>
            </a:extLst>
          </p:cNvPr>
          <p:cNvSpPr/>
          <p:nvPr/>
        </p:nvSpPr>
        <p:spPr>
          <a:xfrm>
            <a:off x="6563833" y="233207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a:t>
            </a:r>
          </a:p>
        </p:txBody>
      </p:sp>
      <p:grpSp>
        <p:nvGrpSpPr>
          <p:cNvPr id="27" name="Group 26">
            <a:extLst>
              <a:ext uri="{FF2B5EF4-FFF2-40B4-BE49-F238E27FC236}">
                <a16:creationId xmlns:a16="http://schemas.microsoft.com/office/drawing/2014/main" id="{19497D97-89EF-CBD3-B80F-B4337626ECD6}"/>
              </a:ext>
            </a:extLst>
          </p:cNvPr>
          <p:cNvGrpSpPr/>
          <p:nvPr/>
        </p:nvGrpSpPr>
        <p:grpSpPr>
          <a:xfrm>
            <a:off x="7288619" y="4008475"/>
            <a:ext cx="4428460" cy="824844"/>
            <a:chOff x="7394944" y="2806995"/>
            <a:chExt cx="4428460" cy="824844"/>
          </a:xfrm>
        </p:grpSpPr>
        <p:sp>
          <p:nvSpPr>
            <p:cNvPr id="28" name="Left Brace 27">
              <a:extLst>
                <a:ext uri="{FF2B5EF4-FFF2-40B4-BE49-F238E27FC236}">
                  <a16:creationId xmlns:a16="http://schemas.microsoft.com/office/drawing/2014/main" id="{56950578-35DB-F8D6-CB74-830FBCAB4411}"/>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9" name="TextBox 28">
              <a:extLst>
                <a:ext uri="{FF2B5EF4-FFF2-40B4-BE49-F238E27FC236}">
                  <a16:creationId xmlns:a16="http://schemas.microsoft.com/office/drawing/2014/main" id="{1C2D7A88-7B56-999B-3060-8B29928D5CC6}"/>
                </a:ext>
              </a:extLst>
            </p:cNvPr>
            <p:cNvSpPr txBox="1"/>
            <p:nvPr/>
          </p:nvSpPr>
          <p:spPr>
            <a:xfrm>
              <a:off x="8995145" y="2923953"/>
              <a:ext cx="1594884" cy="707886"/>
            </a:xfrm>
            <a:prstGeom prst="rect">
              <a:avLst/>
            </a:prstGeom>
            <a:noFill/>
          </p:spPr>
          <p:txBody>
            <a:bodyPr wrap="square" rtlCol="0">
              <a:spAutoFit/>
            </a:bodyPr>
            <a:lstStyle/>
            <a:p>
              <a:r>
                <a:rPr lang="en-US" sz="4000">
                  <a:solidFill>
                    <a:srgbClr val="FF0000"/>
                  </a:solidFill>
                </a:rPr>
                <a:t>45 </a:t>
              </a:r>
              <a:r>
                <a:rPr lang="en-US" sz="4000" dirty="0">
                  <a:solidFill>
                    <a:srgbClr val="FF0000"/>
                  </a:solidFill>
                </a:rPr>
                <a:t>130</a:t>
              </a:r>
            </a:p>
          </p:txBody>
        </p:sp>
      </p:grpSp>
      <p:sp>
        <p:nvSpPr>
          <p:cNvPr id="30" name="Rectangle: Rounded Corners 29">
            <a:extLst>
              <a:ext uri="{FF2B5EF4-FFF2-40B4-BE49-F238E27FC236}">
                <a16:creationId xmlns:a16="http://schemas.microsoft.com/office/drawing/2014/main" id="{3AFDD5E6-7C13-BFA1-D6F1-C85CDAB1BE02}"/>
              </a:ext>
            </a:extLst>
          </p:cNvPr>
          <p:cNvSpPr/>
          <p:nvPr/>
        </p:nvSpPr>
        <p:spPr>
          <a:xfrm>
            <a:off x="6298019" y="3459128"/>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grpSp>
        <p:nvGrpSpPr>
          <p:cNvPr id="31" name="Group 30">
            <a:extLst>
              <a:ext uri="{FF2B5EF4-FFF2-40B4-BE49-F238E27FC236}">
                <a16:creationId xmlns:a16="http://schemas.microsoft.com/office/drawing/2014/main" id="{11A71E4A-FE9A-66C5-D0A2-A1533BA251B5}"/>
              </a:ext>
            </a:extLst>
          </p:cNvPr>
          <p:cNvGrpSpPr/>
          <p:nvPr/>
        </p:nvGrpSpPr>
        <p:grpSpPr>
          <a:xfrm>
            <a:off x="7224824" y="5124894"/>
            <a:ext cx="4428460" cy="824844"/>
            <a:chOff x="7394944" y="2806995"/>
            <a:chExt cx="4428460" cy="824844"/>
          </a:xfrm>
        </p:grpSpPr>
        <p:sp>
          <p:nvSpPr>
            <p:cNvPr id="32" name="Left Brace 31">
              <a:extLst>
                <a:ext uri="{FF2B5EF4-FFF2-40B4-BE49-F238E27FC236}">
                  <a16:creationId xmlns:a16="http://schemas.microsoft.com/office/drawing/2014/main" id="{54B620D1-9020-8982-09F1-4EED41210BAF}"/>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3" name="TextBox 32">
              <a:extLst>
                <a:ext uri="{FF2B5EF4-FFF2-40B4-BE49-F238E27FC236}">
                  <a16:creationId xmlns:a16="http://schemas.microsoft.com/office/drawing/2014/main" id="{3AAFF751-9595-6225-A02C-3EEAED4718BE}"/>
                </a:ext>
              </a:extLst>
            </p:cNvPr>
            <p:cNvSpPr txBox="1"/>
            <p:nvPr/>
          </p:nvSpPr>
          <p:spPr>
            <a:xfrm>
              <a:off x="8995145" y="2923953"/>
              <a:ext cx="1594884" cy="707886"/>
            </a:xfrm>
            <a:prstGeom prst="rect">
              <a:avLst/>
            </a:prstGeom>
            <a:noFill/>
          </p:spPr>
          <p:txBody>
            <a:bodyPr wrap="square" rtlCol="0">
              <a:spAutoFit/>
            </a:bodyPr>
            <a:lstStyle/>
            <a:p>
              <a:r>
                <a:rPr lang="en-US" sz="4000" dirty="0">
                  <a:solidFill>
                    <a:srgbClr val="FF0000"/>
                  </a:solidFill>
                </a:rPr>
                <a:t>69 709</a:t>
              </a:r>
            </a:p>
          </p:txBody>
        </p:sp>
      </p:grpSp>
      <p:sp>
        <p:nvSpPr>
          <p:cNvPr id="34" name="Rectangle: Rounded Corners 33">
            <a:extLst>
              <a:ext uri="{FF2B5EF4-FFF2-40B4-BE49-F238E27FC236}">
                <a16:creationId xmlns:a16="http://schemas.microsoft.com/office/drawing/2014/main" id="{A70ADD82-B019-983A-1957-6008258B5584}"/>
              </a:ext>
            </a:extLst>
          </p:cNvPr>
          <p:cNvSpPr/>
          <p:nvPr/>
        </p:nvSpPr>
        <p:spPr>
          <a:xfrm>
            <a:off x="6329917" y="463934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Tree>
    <p:extLst>
      <p:ext uri="{BB962C8B-B14F-4D97-AF65-F5344CB8AC3E}">
        <p14:creationId xmlns:p14="http://schemas.microsoft.com/office/powerpoint/2010/main" val="1528123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6" grpId="0" animBg="1"/>
      <p:bldP spid="30"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2</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536524"/>
            <a:ext cx="6657088" cy="830997"/>
          </a:xfrm>
          <a:prstGeom prst="rect">
            <a:avLst/>
          </a:prstGeom>
          <a:noFill/>
        </p:spPr>
        <p:txBody>
          <a:bodyPr wrap="square" rtlCol="0">
            <a:spAutoFit/>
          </a:bodyPr>
          <a:lstStyle/>
          <a:p>
            <a:pPr lvl="0"/>
            <a:r>
              <a:rPr lang="en-US" sz="4800" b="1" dirty="0" err="1">
                <a:solidFill>
                  <a:prstClr val="black"/>
                </a:solidFill>
                <a:latin typeface="Calibri" panose="020F0502020204030204" pitchFamily="34" charset="0"/>
                <a:cs typeface="Calibri" panose="020F0502020204030204" pitchFamily="34" charset="0"/>
              </a:rPr>
              <a:t>Chọn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câu</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trả</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lời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đúng</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754911" y="1403497"/>
            <a:ext cx="10802679" cy="5186676"/>
          </a:xfrm>
          <a:prstGeom prst="rect">
            <a:avLst/>
          </a:prstGeom>
          <a:noFill/>
        </p:spPr>
        <p:txBody>
          <a:bodyPr wrap="square" rtlCol="0">
            <a:spAutoFit/>
          </a:bodyPr>
          <a:lstStyle/>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Số bé nhất trong các số 20 107, 19 482, 15 999, 18 700 là</a:t>
            </a:r>
            <a:r>
              <a:rPr lang="en-US" sz="3200" b="0" i="0" dirty="0">
                <a:solidFill>
                  <a:srgbClr val="002060"/>
                </a:solidFill>
                <a:effectLst/>
                <a:latin typeface="Calibri" panose="020F0502020204030204" pitchFamily="34" charset="0"/>
                <a:cs typeface="Calibri" panose="020F0502020204030204" pitchFamily="34" charset="0"/>
              </a:rPr>
              <a:t>:</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20 107</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19 482</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15 999</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18 700</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57 680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48 954</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84 273</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39 825</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12 900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13 000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12 000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12 960</a:t>
            </a:r>
          </a:p>
        </p:txBody>
      </p:sp>
    </p:spTree>
    <p:extLst>
      <p:ext uri="{BB962C8B-B14F-4D97-AF65-F5344CB8AC3E}">
        <p14:creationId xmlns:p14="http://schemas.microsoft.com/office/powerpoint/2010/main" val="1221867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191000" y="2578741"/>
            <a:ext cx="3543300" cy="3200400"/>
          </a:xfrm>
          <a:prstGeom prst="rect">
            <a:avLst/>
          </a:prstGeom>
        </p:spPr>
      </p:pic>
      <p:pic>
        <p:nvPicPr>
          <p:cNvPr id="2" name="Picture 1">
            <a:extLst>
              <a:ext uri="{FF2B5EF4-FFF2-40B4-BE49-F238E27FC236}">
                <a16:creationId xmlns:a16="http://schemas.microsoft.com/office/drawing/2014/main" id="{845AE433-EE36-DB83-99B0-3843F1265D51}"/>
              </a:ext>
            </a:extLst>
          </p:cNvPr>
          <p:cNvPicPr>
            <a:picLocks noChangeAspect="1"/>
          </p:cNvPicPr>
          <p:nvPr/>
        </p:nvPicPr>
        <p:blipFill>
          <a:blip r:embed="rId5"/>
          <a:stretch>
            <a:fillRect/>
          </a:stretch>
        </p:blipFill>
        <p:spPr>
          <a:xfrm>
            <a:off x="2474662" y="476118"/>
            <a:ext cx="7242676" cy="1822862"/>
          </a:xfrm>
          <a:prstGeom prst="rect">
            <a:avLst/>
          </a:prstGeom>
        </p:spPr>
      </p:pic>
    </p:spTree>
    <p:extLst>
      <p:ext uri="{BB962C8B-B14F-4D97-AF65-F5344CB8AC3E}">
        <p14:creationId xmlns:p14="http://schemas.microsoft.com/office/powerpoint/2010/main" val="1858470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grpSp>
        <p:nvGrpSpPr>
          <p:cNvPr id="6" name="Group 5">
            <a:extLst>
              <a:ext uri="{FF2B5EF4-FFF2-40B4-BE49-F238E27FC236}">
                <a16:creationId xmlns:a16="http://schemas.microsoft.com/office/drawing/2014/main" id="{FC2A7F2A-913A-038C-4168-47E4264174B0}"/>
              </a:ext>
            </a:extLst>
          </p:cNvPr>
          <p:cNvGrpSpPr/>
          <p:nvPr/>
        </p:nvGrpSpPr>
        <p:grpSpPr>
          <a:xfrm>
            <a:off x="1295400" y="872053"/>
            <a:ext cx="9563100" cy="3581400"/>
            <a:chOff x="1295400" y="872053"/>
            <a:chExt cx="9563100" cy="3581400"/>
          </a:xfrm>
        </p:grpSpPr>
        <p:sp>
          <p:nvSpPr>
            <p:cNvPr id="2" name="Rectangle: Rounded Corners 1">
              <a:extLst>
                <a:ext uri="{FF2B5EF4-FFF2-40B4-BE49-F238E27FC236}">
                  <a16:creationId xmlns:a16="http://schemas.microsoft.com/office/drawing/2014/main" id="{202DDDF3-A538-1F48-B726-088EAA11F127}"/>
                </a:ext>
              </a:extLst>
            </p:cNvPr>
            <p:cNvSpPr/>
            <p:nvPr/>
          </p:nvSpPr>
          <p:spPr>
            <a:xfrm>
              <a:off x="1295400" y="872053"/>
              <a:ext cx="9563100" cy="3581400"/>
            </a:xfrm>
            <a:custGeom>
              <a:avLst/>
              <a:gdLst>
                <a:gd name="connsiteX0" fmla="*/ 0 w 9563100"/>
                <a:gd name="connsiteY0" fmla="*/ 260439 h 3581400"/>
                <a:gd name="connsiteX1" fmla="*/ 260439 w 9563100"/>
                <a:gd name="connsiteY1" fmla="*/ 0 h 3581400"/>
                <a:gd name="connsiteX2" fmla="*/ 865572 w 9563100"/>
                <a:gd name="connsiteY2" fmla="*/ 0 h 3581400"/>
                <a:gd name="connsiteX3" fmla="*/ 1651550 w 9563100"/>
                <a:gd name="connsiteY3" fmla="*/ 0 h 3581400"/>
                <a:gd name="connsiteX4" fmla="*/ 2256683 w 9563100"/>
                <a:gd name="connsiteY4" fmla="*/ 0 h 3581400"/>
                <a:gd name="connsiteX5" fmla="*/ 3042661 w 9563100"/>
                <a:gd name="connsiteY5" fmla="*/ 0 h 3581400"/>
                <a:gd name="connsiteX6" fmla="*/ 3557372 w 9563100"/>
                <a:gd name="connsiteY6" fmla="*/ 0 h 3581400"/>
                <a:gd name="connsiteX7" fmla="*/ 4433772 w 9563100"/>
                <a:gd name="connsiteY7" fmla="*/ 0 h 3581400"/>
                <a:gd name="connsiteX8" fmla="*/ 5219750 w 9563100"/>
                <a:gd name="connsiteY8" fmla="*/ 0 h 3581400"/>
                <a:gd name="connsiteX9" fmla="*/ 5644039 w 9563100"/>
                <a:gd name="connsiteY9" fmla="*/ 0 h 3581400"/>
                <a:gd name="connsiteX10" fmla="*/ 6520439 w 9563100"/>
                <a:gd name="connsiteY10" fmla="*/ 0 h 3581400"/>
                <a:gd name="connsiteX11" fmla="*/ 7125572 w 9563100"/>
                <a:gd name="connsiteY11" fmla="*/ 0 h 3581400"/>
                <a:gd name="connsiteX12" fmla="*/ 8001972 w 9563100"/>
                <a:gd name="connsiteY12" fmla="*/ 0 h 3581400"/>
                <a:gd name="connsiteX13" fmla="*/ 9302661 w 9563100"/>
                <a:gd name="connsiteY13" fmla="*/ 0 h 3581400"/>
                <a:gd name="connsiteX14" fmla="*/ 9563100 w 9563100"/>
                <a:gd name="connsiteY14" fmla="*/ 260439 h 3581400"/>
                <a:gd name="connsiteX15" fmla="*/ 9563100 w 9563100"/>
                <a:gd name="connsiteY15" fmla="*/ 933754 h 3581400"/>
                <a:gd name="connsiteX16" fmla="*/ 9563100 w 9563100"/>
                <a:gd name="connsiteY16" fmla="*/ 1576463 h 3581400"/>
                <a:gd name="connsiteX17" fmla="*/ 9563100 w 9563100"/>
                <a:gd name="connsiteY17" fmla="*/ 2096752 h 3581400"/>
                <a:gd name="connsiteX18" fmla="*/ 9563100 w 9563100"/>
                <a:gd name="connsiteY18" fmla="*/ 2678251 h 3581400"/>
                <a:gd name="connsiteX19" fmla="*/ 9563100 w 9563100"/>
                <a:gd name="connsiteY19" fmla="*/ 3320961 h 3581400"/>
                <a:gd name="connsiteX20" fmla="*/ 9302661 w 9563100"/>
                <a:gd name="connsiteY20" fmla="*/ 3581400 h 3581400"/>
                <a:gd name="connsiteX21" fmla="*/ 8607105 w 9563100"/>
                <a:gd name="connsiteY21" fmla="*/ 3581400 h 3581400"/>
                <a:gd name="connsiteX22" fmla="*/ 8092394 w 9563100"/>
                <a:gd name="connsiteY22" fmla="*/ 3581400 h 3581400"/>
                <a:gd name="connsiteX23" fmla="*/ 7215994 w 9563100"/>
                <a:gd name="connsiteY23" fmla="*/ 3581400 h 3581400"/>
                <a:gd name="connsiteX24" fmla="*/ 6430017 w 9563100"/>
                <a:gd name="connsiteY24" fmla="*/ 3581400 h 3581400"/>
                <a:gd name="connsiteX25" fmla="*/ 5824883 w 9563100"/>
                <a:gd name="connsiteY25" fmla="*/ 3581400 h 3581400"/>
                <a:gd name="connsiteX26" fmla="*/ 5038906 w 9563100"/>
                <a:gd name="connsiteY26" fmla="*/ 3581400 h 3581400"/>
                <a:gd name="connsiteX27" fmla="*/ 4343350 w 9563100"/>
                <a:gd name="connsiteY27" fmla="*/ 3581400 h 3581400"/>
                <a:gd name="connsiteX28" fmla="*/ 3828639 w 9563100"/>
                <a:gd name="connsiteY28" fmla="*/ 3581400 h 3581400"/>
                <a:gd name="connsiteX29" fmla="*/ 3133083 w 9563100"/>
                <a:gd name="connsiteY29" fmla="*/ 3581400 h 3581400"/>
                <a:gd name="connsiteX30" fmla="*/ 2347106 w 9563100"/>
                <a:gd name="connsiteY30" fmla="*/ 3581400 h 3581400"/>
                <a:gd name="connsiteX31" fmla="*/ 1741972 w 9563100"/>
                <a:gd name="connsiteY31" fmla="*/ 3581400 h 3581400"/>
                <a:gd name="connsiteX32" fmla="*/ 1046417 w 9563100"/>
                <a:gd name="connsiteY32" fmla="*/ 3581400 h 3581400"/>
                <a:gd name="connsiteX33" fmla="*/ 260439 w 9563100"/>
                <a:gd name="connsiteY33" fmla="*/ 3581400 h 3581400"/>
                <a:gd name="connsiteX34" fmla="*/ 0 w 9563100"/>
                <a:gd name="connsiteY34" fmla="*/ 3320961 h 3581400"/>
                <a:gd name="connsiteX35" fmla="*/ 0 w 9563100"/>
                <a:gd name="connsiteY35" fmla="*/ 2770067 h 3581400"/>
                <a:gd name="connsiteX36" fmla="*/ 0 w 9563100"/>
                <a:gd name="connsiteY36" fmla="*/ 2157963 h 3581400"/>
                <a:gd name="connsiteX37" fmla="*/ 0 w 9563100"/>
                <a:gd name="connsiteY37" fmla="*/ 1576463 h 3581400"/>
                <a:gd name="connsiteX38" fmla="*/ 0 w 9563100"/>
                <a:gd name="connsiteY38" fmla="*/ 1025569 h 3581400"/>
                <a:gd name="connsiteX39" fmla="*/ 0 w 9563100"/>
                <a:gd name="connsiteY39" fmla="*/ 260439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3100" h="3581400" fill="none" extrusionOk="0">
                  <a:moveTo>
                    <a:pt x="0" y="260439"/>
                  </a:moveTo>
                  <a:cubicBezTo>
                    <a:pt x="-4247" y="121337"/>
                    <a:pt x="139814" y="-1397"/>
                    <a:pt x="260439" y="0"/>
                  </a:cubicBezTo>
                  <a:cubicBezTo>
                    <a:pt x="418253" y="11821"/>
                    <a:pt x="740895" y="-16057"/>
                    <a:pt x="865572" y="0"/>
                  </a:cubicBezTo>
                  <a:cubicBezTo>
                    <a:pt x="990249" y="16057"/>
                    <a:pt x="1388100" y="-23756"/>
                    <a:pt x="1651550" y="0"/>
                  </a:cubicBezTo>
                  <a:cubicBezTo>
                    <a:pt x="1915000" y="23756"/>
                    <a:pt x="2085683" y="-22930"/>
                    <a:pt x="2256683" y="0"/>
                  </a:cubicBezTo>
                  <a:cubicBezTo>
                    <a:pt x="2427683" y="22930"/>
                    <a:pt x="2853127" y="2792"/>
                    <a:pt x="3042661" y="0"/>
                  </a:cubicBezTo>
                  <a:cubicBezTo>
                    <a:pt x="3232195" y="-2792"/>
                    <a:pt x="3452617" y="12264"/>
                    <a:pt x="3557372" y="0"/>
                  </a:cubicBezTo>
                  <a:cubicBezTo>
                    <a:pt x="3662127" y="-12264"/>
                    <a:pt x="4090428" y="-26914"/>
                    <a:pt x="4433772" y="0"/>
                  </a:cubicBezTo>
                  <a:cubicBezTo>
                    <a:pt x="4777116" y="26914"/>
                    <a:pt x="4931302" y="-34873"/>
                    <a:pt x="5219750" y="0"/>
                  </a:cubicBezTo>
                  <a:cubicBezTo>
                    <a:pt x="5508198" y="34873"/>
                    <a:pt x="5556194" y="-6019"/>
                    <a:pt x="5644039" y="0"/>
                  </a:cubicBezTo>
                  <a:cubicBezTo>
                    <a:pt x="5731884" y="6019"/>
                    <a:pt x="6207716" y="-29695"/>
                    <a:pt x="6520439" y="0"/>
                  </a:cubicBezTo>
                  <a:cubicBezTo>
                    <a:pt x="6833162" y="29695"/>
                    <a:pt x="6838589" y="21918"/>
                    <a:pt x="7125572" y="0"/>
                  </a:cubicBezTo>
                  <a:cubicBezTo>
                    <a:pt x="7412555" y="-21918"/>
                    <a:pt x="7794791" y="-33666"/>
                    <a:pt x="8001972" y="0"/>
                  </a:cubicBezTo>
                  <a:cubicBezTo>
                    <a:pt x="8209153" y="33666"/>
                    <a:pt x="8656064" y="-15619"/>
                    <a:pt x="9302661" y="0"/>
                  </a:cubicBezTo>
                  <a:cubicBezTo>
                    <a:pt x="9474377" y="-2841"/>
                    <a:pt x="9543845" y="137876"/>
                    <a:pt x="9563100" y="260439"/>
                  </a:cubicBezTo>
                  <a:cubicBezTo>
                    <a:pt x="9541378" y="580493"/>
                    <a:pt x="9555645" y="754098"/>
                    <a:pt x="9563100" y="933754"/>
                  </a:cubicBezTo>
                  <a:cubicBezTo>
                    <a:pt x="9570555" y="1113411"/>
                    <a:pt x="9577814" y="1320985"/>
                    <a:pt x="9563100" y="1576463"/>
                  </a:cubicBezTo>
                  <a:cubicBezTo>
                    <a:pt x="9548386" y="1831941"/>
                    <a:pt x="9579611" y="1898739"/>
                    <a:pt x="9563100" y="2096752"/>
                  </a:cubicBezTo>
                  <a:cubicBezTo>
                    <a:pt x="9546589" y="2294765"/>
                    <a:pt x="9563724" y="2533012"/>
                    <a:pt x="9563100" y="2678251"/>
                  </a:cubicBezTo>
                  <a:cubicBezTo>
                    <a:pt x="9562476" y="2823490"/>
                    <a:pt x="9572847" y="3025329"/>
                    <a:pt x="9563100" y="3320961"/>
                  </a:cubicBezTo>
                  <a:cubicBezTo>
                    <a:pt x="9550727" y="3492052"/>
                    <a:pt x="9443214" y="3612265"/>
                    <a:pt x="9302661" y="3581400"/>
                  </a:cubicBezTo>
                  <a:cubicBezTo>
                    <a:pt x="9012515" y="3614805"/>
                    <a:pt x="8786306" y="3598555"/>
                    <a:pt x="8607105" y="3581400"/>
                  </a:cubicBezTo>
                  <a:cubicBezTo>
                    <a:pt x="8427904" y="3564245"/>
                    <a:pt x="8299641" y="3559143"/>
                    <a:pt x="8092394" y="3581400"/>
                  </a:cubicBezTo>
                  <a:cubicBezTo>
                    <a:pt x="7885147" y="3603657"/>
                    <a:pt x="7618819" y="3602913"/>
                    <a:pt x="7215994" y="3581400"/>
                  </a:cubicBezTo>
                  <a:cubicBezTo>
                    <a:pt x="6813169" y="3559887"/>
                    <a:pt x="6631995" y="3617012"/>
                    <a:pt x="6430017" y="3581400"/>
                  </a:cubicBezTo>
                  <a:cubicBezTo>
                    <a:pt x="6228039" y="3545788"/>
                    <a:pt x="6057391" y="3588041"/>
                    <a:pt x="5824883" y="3581400"/>
                  </a:cubicBezTo>
                  <a:cubicBezTo>
                    <a:pt x="5592375" y="3574759"/>
                    <a:pt x="5309776" y="3561440"/>
                    <a:pt x="5038906" y="3581400"/>
                  </a:cubicBezTo>
                  <a:cubicBezTo>
                    <a:pt x="4768036" y="3601360"/>
                    <a:pt x="4641432" y="3610460"/>
                    <a:pt x="4343350" y="3581400"/>
                  </a:cubicBezTo>
                  <a:cubicBezTo>
                    <a:pt x="4045268" y="3552340"/>
                    <a:pt x="4007590" y="3575695"/>
                    <a:pt x="3828639" y="3581400"/>
                  </a:cubicBezTo>
                  <a:cubicBezTo>
                    <a:pt x="3649688" y="3587105"/>
                    <a:pt x="3428817" y="3556819"/>
                    <a:pt x="3133083" y="3581400"/>
                  </a:cubicBezTo>
                  <a:cubicBezTo>
                    <a:pt x="2837349" y="3605981"/>
                    <a:pt x="2583969" y="3554972"/>
                    <a:pt x="2347106" y="3581400"/>
                  </a:cubicBezTo>
                  <a:cubicBezTo>
                    <a:pt x="2110243" y="3607828"/>
                    <a:pt x="1922370" y="3601956"/>
                    <a:pt x="1741972" y="3581400"/>
                  </a:cubicBezTo>
                  <a:cubicBezTo>
                    <a:pt x="1561574" y="3560844"/>
                    <a:pt x="1309590" y="3551325"/>
                    <a:pt x="1046417" y="3581400"/>
                  </a:cubicBezTo>
                  <a:cubicBezTo>
                    <a:pt x="783244" y="3611475"/>
                    <a:pt x="643880" y="3559529"/>
                    <a:pt x="260439" y="3581400"/>
                  </a:cubicBezTo>
                  <a:cubicBezTo>
                    <a:pt x="134712" y="3609231"/>
                    <a:pt x="4702" y="3480452"/>
                    <a:pt x="0" y="3320961"/>
                  </a:cubicBezTo>
                  <a:cubicBezTo>
                    <a:pt x="25386" y="3053283"/>
                    <a:pt x="-13809" y="2916356"/>
                    <a:pt x="0" y="2770067"/>
                  </a:cubicBezTo>
                  <a:cubicBezTo>
                    <a:pt x="13809" y="2623778"/>
                    <a:pt x="17306" y="2430864"/>
                    <a:pt x="0" y="2157963"/>
                  </a:cubicBezTo>
                  <a:cubicBezTo>
                    <a:pt x="-17306" y="1885062"/>
                    <a:pt x="4097" y="1797110"/>
                    <a:pt x="0" y="1576463"/>
                  </a:cubicBezTo>
                  <a:cubicBezTo>
                    <a:pt x="-4097" y="1355816"/>
                    <a:pt x="25555" y="1285261"/>
                    <a:pt x="0" y="1025569"/>
                  </a:cubicBezTo>
                  <a:cubicBezTo>
                    <a:pt x="-25555" y="765877"/>
                    <a:pt x="-27408" y="593201"/>
                    <a:pt x="0" y="260439"/>
                  </a:cubicBezTo>
                  <a:close/>
                </a:path>
                <a:path w="9563100" h="3581400" stroke="0" extrusionOk="0">
                  <a:moveTo>
                    <a:pt x="0" y="260439"/>
                  </a:moveTo>
                  <a:cubicBezTo>
                    <a:pt x="14521" y="147335"/>
                    <a:pt x="122709" y="13811"/>
                    <a:pt x="260439" y="0"/>
                  </a:cubicBezTo>
                  <a:cubicBezTo>
                    <a:pt x="402456" y="2978"/>
                    <a:pt x="734945" y="22533"/>
                    <a:pt x="955995" y="0"/>
                  </a:cubicBezTo>
                  <a:cubicBezTo>
                    <a:pt x="1177045" y="-22533"/>
                    <a:pt x="1491991" y="-14241"/>
                    <a:pt x="1832395" y="0"/>
                  </a:cubicBezTo>
                  <a:cubicBezTo>
                    <a:pt x="2172799" y="14241"/>
                    <a:pt x="2198638" y="10767"/>
                    <a:pt x="2437528" y="0"/>
                  </a:cubicBezTo>
                  <a:cubicBezTo>
                    <a:pt x="2676418" y="-10767"/>
                    <a:pt x="2986592" y="-13099"/>
                    <a:pt x="3133083" y="0"/>
                  </a:cubicBezTo>
                  <a:cubicBezTo>
                    <a:pt x="3279574" y="13099"/>
                    <a:pt x="3520921" y="10259"/>
                    <a:pt x="3738217" y="0"/>
                  </a:cubicBezTo>
                  <a:cubicBezTo>
                    <a:pt x="3955513" y="-10259"/>
                    <a:pt x="4202592" y="-16821"/>
                    <a:pt x="4343350" y="0"/>
                  </a:cubicBezTo>
                  <a:cubicBezTo>
                    <a:pt x="4484108" y="16821"/>
                    <a:pt x="4797721" y="-28303"/>
                    <a:pt x="5219750" y="0"/>
                  </a:cubicBezTo>
                  <a:cubicBezTo>
                    <a:pt x="5641779" y="28303"/>
                    <a:pt x="5477322" y="-1619"/>
                    <a:pt x="5644039" y="0"/>
                  </a:cubicBezTo>
                  <a:cubicBezTo>
                    <a:pt x="5810756" y="1619"/>
                    <a:pt x="5958052" y="-7439"/>
                    <a:pt x="6158750" y="0"/>
                  </a:cubicBezTo>
                  <a:cubicBezTo>
                    <a:pt x="6359448" y="7439"/>
                    <a:pt x="6604826" y="-26712"/>
                    <a:pt x="6763883" y="0"/>
                  </a:cubicBezTo>
                  <a:cubicBezTo>
                    <a:pt x="6922940" y="26712"/>
                    <a:pt x="7149419" y="-21539"/>
                    <a:pt x="7278594" y="0"/>
                  </a:cubicBezTo>
                  <a:cubicBezTo>
                    <a:pt x="7407769" y="21539"/>
                    <a:pt x="7935133" y="18278"/>
                    <a:pt x="8154994" y="0"/>
                  </a:cubicBezTo>
                  <a:cubicBezTo>
                    <a:pt x="8374855" y="-18278"/>
                    <a:pt x="8562675" y="-16434"/>
                    <a:pt x="8669705" y="0"/>
                  </a:cubicBezTo>
                  <a:cubicBezTo>
                    <a:pt x="8776735" y="16434"/>
                    <a:pt x="9060618" y="11160"/>
                    <a:pt x="9302661" y="0"/>
                  </a:cubicBezTo>
                  <a:cubicBezTo>
                    <a:pt x="9437858" y="32927"/>
                    <a:pt x="9549292" y="138531"/>
                    <a:pt x="9563100" y="260439"/>
                  </a:cubicBezTo>
                  <a:cubicBezTo>
                    <a:pt x="9571267" y="480723"/>
                    <a:pt x="9586539" y="767924"/>
                    <a:pt x="9563100" y="903149"/>
                  </a:cubicBezTo>
                  <a:cubicBezTo>
                    <a:pt x="9539662" y="1038374"/>
                    <a:pt x="9581069" y="1271950"/>
                    <a:pt x="9563100" y="1454043"/>
                  </a:cubicBezTo>
                  <a:cubicBezTo>
                    <a:pt x="9545131" y="1636136"/>
                    <a:pt x="9583860" y="1780331"/>
                    <a:pt x="9563100" y="2096752"/>
                  </a:cubicBezTo>
                  <a:cubicBezTo>
                    <a:pt x="9542340" y="2413173"/>
                    <a:pt x="9548956" y="2485825"/>
                    <a:pt x="9563100" y="2708857"/>
                  </a:cubicBezTo>
                  <a:cubicBezTo>
                    <a:pt x="9577244" y="2931890"/>
                    <a:pt x="9566395" y="3123345"/>
                    <a:pt x="9563100" y="3320961"/>
                  </a:cubicBezTo>
                  <a:cubicBezTo>
                    <a:pt x="9557366" y="3492890"/>
                    <a:pt x="9450005" y="3583390"/>
                    <a:pt x="9302661" y="3581400"/>
                  </a:cubicBezTo>
                  <a:cubicBezTo>
                    <a:pt x="9157650" y="3600323"/>
                    <a:pt x="8911679" y="3599981"/>
                    <a:pt x="8787950" y="3581400"/>
                  </a:cubicBezTo>
                  <a:cubicBezTo>
                    <a:pt x="8664221" y="3562819"/>
                    <a:pt x="8253806" y="3579854"/>
                    <a:pt x="8001972" y="3581400"/>
                  </a:cubicBezTo>
                  <a:cubicBezTo>
                    <a:pt x="7750138" y="3582946"/>
                    <a:pt x="7557157" y="3601196"/>
                    <a:pt x="7215994" y="3581400"/>
                  </a:cubicBezTo>
                  <a:cubicBezTo>
                    <a:pt x="6874831" y="3561604"/>
                    <a:pt x="6909641" y="3574211"/>
                    <a:pt x="6791706" y="3581400"/>
                  </a:cubicBezTo>
                  <a:cubicBezTo>
                    <a:pt x="6673771" y="3588589"/>
                    <a:pt x="6388472" y="3599515"/>
                    <a:pt x="6276994" y="3581400"/>
                  </a:cubicBezTo>
                  <a:cubicBezTo>
                    <a:pt x="6165516" y="3563285"/>
                    <a:pt x="6053480" y="3570515"/>
                    <a:pt x="5852706" y="3581400"/>
                  </a:cubicBezTo>
                  <a:cubicBezTo>
                    <a:pt x="5651932" y="3592285"/>
                    <a:pt x="5208984" y="3547963"/>
                    <a:pt x="4976306" y="3581400"/>
                  </a:cubicBezTo>
                  <a:cubicBezTo>
                    <a:pt x="4743628" y="3614837"/>
                    <a:pt x="4537081" y="3565755"/>
                    <a:pt x="4371172" y="3581400"/>
                  </a:cubicBezTo>
                  <a:cubicBezTo>
                    <a:pt x="4205263" y="3597045"/>
                    <a:pt x="3838706" y="3585051"/>
                    <a:pt x="3585194" y="3581400"/>
                  </a:cubicBezTo>
                  <a:cubicBezTo>
                    <a:pt x="3331682" y="3577749"/>
                    <a:pt x="3246958" y="3598197"/>
                    <a:pt x="3160906" y="3581400"/>
                  </a:cubicBezTo>
                  <a:cubicBezTo>
                    <a:pt x="3074854" y="3564603"/>
                    <a:pt x="2826307" y="3603149"/>
                    <a:pt x="2555772" y="3581400"/>
                  </a:cubicBezTo>
                  <a:cubicBezTo>
                    <a:pt x="2285237" y="3559651"/>
                    <a:pt x="2009268" y="3581681"/>
                    <a:pt x="1679372" y="3581400"/>
                  </a:cubicBezTo>
                  <a:cubicBezTo>
                    <a:pt x="1349476" y="3581119"/>
                    <a:pt x="1276096" y="3590044"/>
                    <a:pt x="983817" y="3581400"/>
                  </a:cubicBezTo>
                  <a:cubicBezTo>
                    <a:pt x="691538" y="3572756"/>
                    <a:pt x="548487" y="3604401"/>
                    <a:pt x="260439" y="3581400"/>
                  </a:cubicBezTo>
                  <a:cubicBezTo>
                    <a:pt x="105608" y="3586655"/>
                    <a:pt x="13901" y="3465054"/>
                    <a:pt x="0" y="3320961"/>
                  </a:cubicBezTo>
                  <a:cubicBezTo>
                    <a:pt x="-15510" y="3069350"/>
                    <a:pt x="-25653" y="3015414"/>
                    <a:pt x="0" y="2739462"/>
                  </a:cubicBezTo>
                  <a:cubicBezTo>
                    <a:pt x="25653" y="2463510"/>
                    <a:pt x="6186" y="2328763"/>
                    <a:pt x="0" y="2219173"/>
                  </a:cubicBezTo>
                  <a:cubicBezTo>
                    <a:pt x="-6186" y="2109583"/>
                    <a:pt x="29281" y="1827467"/>
                    <a:pt x="0" y="1576463"/>
                  </a:cubicBezTo>
                  <a:cubicBezTo>
                    <a:pt x="-29281" y="1325459"/>
                    <a:pt x="-28246" y="1056553"/>
                    <a:pt x="0" y="903149"/>
                  </a:cubicBezTo>
                  <a:cubicBezTo>
                    <a:pt x="28246" y="749745"/>
                    <a:pt x="11425" y="549478"/>
                    <a:pt x="0" y="260439"/>
                  </a:cubicBezTo>
                  <a:close/>
                </a:path>
              </a:pathLst>
            </a:custGeom>
            <a:solidFill>
              <a:srgbClr val="FFFFFF">
                <a:alpha val="89804"/>
              </a:srgbClr>
            </a:solidFill>
            <a:ln w="38100">
              <a:solidFill>
                <a:schemeClr val="accent2"/>
              </a:solidFill>
              <a:extLst>
                <a:ext uri="{C807C97D-BFC1-408E-A445-0C87EB9F89A2}">
                  <ask:lineSketchStyleProps xmlns:ask="http://schemas.microsoft.com/office/drawing/2018/sketchyshapes" sd="1020267917">
                    <a:prstGeom prst="roundRect">
                      <a:avLst>
                        <a:gd name="adj" fmla="val 72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1625" y="1262369"/>
              <a:ext cx="897255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a:ea typeface="+mn-ea"/>
                  <a:cs typeface="+mn-cs"/>
                </a:rPr>
                <a:t>Trên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học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chẳng</a:t>
              </a:r>
              <a:r>
                <a:rPr kumimoji="0" lang="en-US" sz="4400" b="1" i="0" u="none" strike="noStrike" kern="1200" cap="none" spc="0" normalizeH="0" baseline="0" noProof="0" dirty="0">
                  <a:ln>
                    <a:noFill/>
                  </a:ln>
                  <a:solidFill>
                    <a:srgbClr val="002060"/>
                  </a:solidFill>
                  <a:effectLst/>
                  <a:uLnTx/>
                  <a:uFillTx/>
                  <a:latin typeface="Calibri"/>
                  <a:ea typeface="+mn-ea"/>
                  <a:cs typeface="+mn-cs"/>
                </a:rPr>
                <a:t> may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không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nhớ</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hãy</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giúp</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trả</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hỏi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sớm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được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nhé</a:t>
              </a:r>
              <a:r>
                <a:rPr kumimoji="0" lang="en-US" sz="4400" b="1" i="0" u="none" strike="noStrike" kern="1200" cap="none" spc="0" normalizeH="0" baseline="0" noProof="0" dirty="0">
                  <a:ln>
                    <a:noFill/>
                  </a:ln>
                  <a:solidFill>
                    <a:srgbClr val="002060"/>
                  </a:solidFill>
                  <a:effectLst/>
                  <a:uLnTx/>
                  <a:uFillTx/>
                  <a:latin typeface="Calibri"/>
                  <a:ea typeface="+mn-ea"/>
                  <a:cs typeface="+mn-cs"/>
                </a:rPr>
                <a:t>!</a:t>
              </a:r>
              <a:endPar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444468" y="3925947"/>
            <a:ext cx="2751863" cy="3027047"/>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00025" y="4001114"/>
            <a:ext cx="3416074" cy="3085486"/>
          </a:xfrm>
          <a:prstGeom prst="rect">
            <a:avLst/>
          </a:prstGeom>
        </p:spPr>
      </p:pic>
    </p:spTree>
    <p:extLst>
      <p:ext uri="{BB962C8B-B14F-4D97-AF65-F5344CB8AC3E}">
        <p14:creationId xmlns:p14="http://schemas.microsoft.com/office/powerpoint/2010/main" val="191746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a:extLst>
              <a:ext uri="{FF2B5EF4-FFF2-40B4-BE49-F238E27FC236}">
                <a16:creationId xmlns:a16="http://schemas.microsoft.com/office/drawing/2014/main" id="{7DD9DACB-447C-9B72-01DD-24F2BF358E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778" r="1194"/>
          <a:stretch/>
        </p:blipFill>
        <p:spPr>
          <a:xfrm>
            <a:off x="-304800" y="-29833"/>
            <a:ext cx="12496800" cy="6874823"/>
          </a:xfrm>
          <a:prstGeom prst="rect">
            <a:avLst/>
          </a:prstGeom>
        </p:spPr>
      </p:pic>
      <p:pic>
        <p:nvPicPr>
          <p:cNvPr id="6" name="Picture 5" descr="A picture containing calendar&#10;&#10;Description automatically generated">
            <a:hlinkClick r:id="rId6" action="ppaction://hlinksldjump"/>
            <a:extLst>
              <a:ext uri="{FF2B5EF4-FFF2-40B4-BE49-F238E27FC236}">
                <a16:creationId xmlns:a16="http://schemas.microsoft.com/office/drawing/2014/main" id="{C8C7F76C-B84F-A467-B57A-C1D4573276A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2647" b="81502" l="50697" r="89087">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7709" y1="46440" x2="84211" y2="48684"/>
                        <a14:foregroundMark x1="87848" y1="55805" x2="89087" y2="58437"/>
                        <a14:foregroundMark x1="89087" y1="58437" x2="88080" y2="59056"/>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753600" y="2696557"/>
            <a:ext cx="2272144" cy="2499357"/>
          </a:xfrm>
          <a:prstGeom prst="rect">
            <a:avLst/>
          </a:prstGeom>
        </p:spPr>
      </p:pic>
      <p:sp>
        <p:nvSpPr>
          <p:cNvPr id="7" name="Oval 6">
            <a:hlinkClick r:id="rId9" action="ppaction://hlinksldjump"/>
            <a:extLst>
              <a:ext uri="{FF2B5EF4-FFF2-40B4-BE49-F238E27FC236}">
                <a16:creationId xmlns:a16="http://schemas.microsoft.com/office/drawing/2014/main" id="{3CD5057D-2AFF-5A53-9271-A44579AB0356}"/>
              </a:ext>
            </a:extLst>
          </p:cNvPr>
          <p:cNvSpPr/>
          <p:nvPr/>
        </p:nvSpPr>
        <p:spPr>
          <a:xfrm>
            <a:off x="5033340" y="460432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1</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Oval 7">
            <a:hlinkClick r:id="rId10" action="ppaction://hlinksldjump"/>
            <a:extLst>
              <a:ext uri="{FF2B5EF4-FFF2-40B4-BE49-F238E27FC236}">
                <a16:creationId xmlns:a16="http://schemas.microsoft.com/office/drawing/2014/main" id="{525EC008-5EB3-387A-D724-CCB8408F2037}"/>
              </a:ext>
            </a:extLst>
          </p:cNvPr>
          <p:cNvSpPr/>
          <p:nvPr/>
        </p:nvSpPr>
        <p:spPr>
          <a:xfrm>
            <a:off x="6052457" y="591437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2</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Oval 8">
            <a:hlinkClick r:id="rId11" action="ppaction://hlinksldjump"/>
            <a:extLst>
              <a:ext uri="{FF2B5EF4-FFF2-40B4-BE49-F238E27FC236}">
                <a16:creationId xmlns:a16="http://schemas.microsoft.com/office/drawing/2014/main" id="{0634ACBD-D5F4-C6E2-249C-50951F90DF1E}"/>
              </a:ext>
            </a:extLst>
          </p:cNvPr>
          <p:cNvSpPr/>
          <p:nvPr/>
        </p:nvSpPr>
        <p:spPr>
          <a:xfrm>
            <a:off x="9601200" y="5867400"/>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3</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descr="A picture containing icon&#10;&#10;Description automatically generated">
            <a:extLst>
              <a:ext uri="{FF2B5EF4-FFF2-40B4-BE49-F238E27FC236}">
                <a16:creationId xmlns:a16="http://schemas.microsoft.com/office/drawing/2014/main" id="{021528B6-C9B4-FE1D-8BF0-233D1A1CDBAD}"/>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899740" y="3640759"/>
            <a:ext cx="2133600" cy="1927123"/>
          </a:xfrm>
          <a:prstGeom prst="rect">
            <a:avLst/>
          </a:prstGeom>
        </p:spPr>
      </p:pic>
      <p:pic>
        <p:nvPicPr>
          <p:cNvPr id="2" name="Tieng-yeah-tre-con-www_tiengdong_com">
            <a:hlinkClick r:id="" action="ppaction://media"/>
            <a:extLst>
              <a:ext uri="{FF2B5EF4-FFF2-40B4-BE49-F238E27FC236}">
                <a16:creationId xmlns:a16="http://schemas.microsoft.com/office/drawing/2014/main" id="{E5B527D6-61DC-7240-0F07-2CD4DAE28DF0}"/>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287000" y="6475484"/>
            <a:ext cx="355600" cy="355600"/>
          </a:xfrm>
          <a:prstGeom prst="rect">
            <a:avLst/>
          </a:prstGeom>
        </p:spPr>
      </p:pic>
    </p:spTree>
    <p:extLst>
      <p:ext uri="{BB962C8B-B14F-4D97-AF65-F5344CB8AC3E}">
        <p14:creationId xmlns:p14="http://schemas.microsoft.com/office/powerpoint/2010/main" val="1836034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41" presetClass="path" presetSubtype="0" accel="50000" decel="50000" fill="hold" nodeType="clickEffect">
                                  <p:stCondLst>
                                    <p:cond delay="0"/>
                                  </p:stCondLst>
                                  <p:childTnLst>
                                    <p:animMotion origin="layout" path="M -0.00937 -0.00162 C -0.00794 -0.00695 -0.0026 -0.01181 -0.00078 -0.01181 C 0.01107 -0.01181 0.02331 0.06875 0.02331 0.1493 C 0.02331 0.10856 0.02943 0.06875 0.03516 0.06875 C 0.04128 0.06875 0.04701 0.10926 0.04701 0.1493 C 0.04701 0.12916 0.04987 0.10856 0.05313 0.10856 C 0.05612 0.10856 0.05912 0.1287 0.05912 0.1493 C 0.05912 0.13889 0.06068 0.12916 0.06224 0.12916 C 0.06367 0.12916 0.0651 0.13958 0.0651 0.1493 C 0.0651 0.14398 0.06589 0.13889 0.0668 0.13889 C 0.06719 0.13889 0.06836 0.14421 0.06836 0.1493 C 0.06836 0.14676 0.06862 0.14398 0.06901 0.14398 C 0.06901 0.14328 0.06979 0.14652 0.06979 0.1493 C 0.06979 0.14791 0.06979 0.14676 0.07018 0.14676 C 0.07018 0.14722 0.07057 0.14791 0.07057 0.1493 C 0.07057 0.14861 0.07057 0.14791 0.07057 0.14722 C 0.07096 0.14722 0.07096 0.14791 0.07096 0.14861 C 0.07135 0.14861 0.07135 0.14791 0.07135 0.14722 C 0.07188 0.14722 0.07188 0.14791 0.07188 0.14861 " pathEditMode="relative" rAng="0" ptsTypes="AAAAAAAAAAAAAAAAAAA">
                                      <p:cBhvr>
                                        <p:cTn id="26" dur="2000" fill="hold"/>
                                        <p:tgtEl>
                                          <p:spTgt spid="4"/>
                                        </p:tgtEl>
                                        <p:attrNameLst>
                                          <p:attrName>ppt_x</p:attrName>
                                          <p:attrName>ppt_y</p:attrName>
                                        </p:attrNameLst>
                                      </p:cBhvr>
                                      <p:rCtr x="4062" y="7037"/>
                                    </p:animMotion>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1" presetClass="path" presetSubtype="0" accel="50000" decel="50000" fill="hold" nodeType="clickEffect">
                                  <p:stCondLst>
                                    <p:cond delay="0"/>
                                  </p:stCondLst>
                                  <p:childTnLst>
                                    <p:animMotion origin="layout" path="M 0.07187 0.14861 C 0.07721 0.14931 0.09739 0.15 0.10429 0.15 C 0.14883 0.15 0.19505 0.13982 0.19505 0.13033 C 0.19505 0.13496 0.21797 0.13982 0.23958 0.13982 C 0.2625 0.13982 0.28398 0.13496 0.28398 0.13033 C 0.28398 0.13218 0.29544 0.13496 0.3069 0.13496 C 0.31849 0.13496 0.33021 0.13218 0.33021 0.13033 C 0.33021 0.13079 0.3358 0.13218 0.3414 0.13218 C 0.34713 0.13218 0.35286 0.13079 0.35286 0.13033 C 0.35286 0.13079 0.35573 0.13079 0.35898 0.13079 C 0.36015 0.13079 0.36432 0.13033 0.36432 0.13079 C 0.36432 0.13033 0.36588 0.13033 0.36731 0.13033 C 0.36731 0.13079 0.37018 0.13033 0.37018 0.13079 C 0.37018 0.13033 0.37018 0.13079 0.37174 0.13033 C 0.37174 0.13079 0.37304 0.13033 0.37304 0.13079 C 0.37304 0.13033 0.37304 0.13079 0.37304 0.13033 C 0.37448 0.13033 0.37448 0.13079 0.37448 0.13033 C 0.37617 0.13033 0.37617 0.13079 0.37617 0.13033 C 0.37812 0.13033 0.37812 0.13079 0.37812 0.13033 " pathEditMode="relative" rAng="0" ptsTypes="AAAAAAAAAAAAAAAAAAA">
                                      <p:cBhvr>
                                        <p:cTn id="31" dur="2000" fill="hold"/>
                                        <p:tgtEl>
                                          <p:spTgt spid="4"/>
                                        </p:tgtEl>
                                        <p:attrNameLst>
                                          <p:attrName>ppt_x</p:attrName>
                                          <p:attrName>ppt_y</p:attrName>
                                        </p:attrNameLst>
                                      </p:cBhvr>
                                      <p:rCtr x="15313" y="-856"/>
                                    </p:animMotion>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37813 0.13033 L 0.55313 0.00926 " pathEditMode="relative" rAng="0" ptsTypes="AA">
                                      <p:cBhvr>
                                        <p:cTn id="36" dur="2000" fill="hold"/>
                                        <p:tgtEl>
                                          <p:spTgt spid="4"/>
                                        </p:tgtEl>
                                        <p:attrNameLst>
                                          <p:attrName>ppt_x</p:attrName>
                                          <p:attrName>ppt_y</p:attrName>
                                        </p:attrNameLst>
                                      </p:cBhvr>
                                      <p:rCtr x="8750" y="-6065"/>
                                    </p:animMotion>
                                  </p:childTnLst>
                                </p:cTn>
                              </p:par>
                            </p:childTnLst>
                          </p:cTn>
                        </p:par>
                        <p:par>
                          <p:cTn id="37" fill="hold">
                            <p:stCondLst>
                              <p:cond delay="2000"/>
                            </p:stCondLst>
                            <p:childTnLst>
                              <p:par>
                                <p:cTn id="38" presetID="1" presetClass="mediacall" presetSubtype="0" fill="hold" nodeType="afterEffect">
                                  <p:stCondLst>
                                    <p:cond delay="0"/>
                                  </p:stCondLst>
                                  <p:childTnLst>
                                    <p:cmd type="call" cmd="playFrom(0.0)">
                                      <p:cBhvr>
                                        <p:cTn id="39" dur="4414" fill="hold"/>
                                        <p:tgtEl>
                                          <p:spTgt spid="2"/>
                                        </p:tgtEl>
                                      </p:cBhvr>
                                    </p:cmd>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624581" y="382767"/>
            <a:ext cx="10550238" cy="1579110"/>
            <a:chOff x="1549666" y="352527"/>
            <a:chExt cx="10550238" cy="1579110"/>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200" y="416328"/>
              <a:ext cx="10118704" cy="1260072"/>
            </a:xfrm>
            <a:custGeom>
              <a:avLst/>
              <a:gdLst>
                <a:gd name="connsiteX0" fmla="*/ 0 w 10118704"/>
                <a:gd name="connsiteY0" fmla="*/ 210016 h 1260072"/>
                <a:gd name="connsiteX1" fmla="*/ 210016 w 10118704"/>
                <a:gd name="connsiteY1" fmla="*/ 0 h 1260072"/>
                <a:gd name="connsiteX2" fmla="*/ 9908688 w 10118704"/>
                <a:gd name="connsiteY2" fmla="*/ 0 h 1260072"/>
                <a:gd name="connsiteX3" fmla="*/ 10118704 w 10118704"/>
                <a:gd name="connsiteY3" fmla="*/ 210016 h 1260072"/>
                <a:gd name="connsiteX4" fmla="*/ 10118704 w 10118704"/>
                <a:gd name="connsiteY4" fmla="*/ 1050056 h 1260072"/>
                <a:gd name="connsiteX5" fmla="*/ 9908688 w 10118704"/>
                <a:gd name="connsiteY5" fmla="*/ 1260072 h 1260072"/>
                <a:gd name="connsiteX6" fmla="*/ 210016 w 10118704"/>
                <a:gd name="connsiteY6" fmla="*/ 1260072 h 1260072"/>
                <a:gd name="connsiteX7" fmla="*/ 0 w 10118704"/>
                <a:gd name="connsiteY7" fmla="*/ 1050056 h 1260072"/>
                <a:gd name="connsiteX8" fmla="*/ 0 w 10118704"/>
                <a:gd name="connsiteY8" fmla="*/ 210016 h 126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8704" h="1260072" fill="none" extrusionOk="0">
                  <a:moveTo>
                    <a:pt x="0" y="210016"/>
                  </a:moveTo>
                  <a:cubicBezTo>
                    <a:pt x="-17357" y="93797"/>
                    <a:pt x="89248" y="7114"/>
                    <a:pt x="210016" y="0"/>
                  </a:cubicBezTo>
                  <a:cubicBezTo>
                    <a:pt x="3861908" y="-72456"/>
                    <a:pt x="6148387" y="-40453"/>
                    <a:pt x="9908688" y="0"/>
                  </a:cubicBezTo>
                  <a:cubicBezTo>
                    <a:pt x="10021019" y="13314"/>
                    <a:pt x="10108674" y="87304"/>
                    <a:pt x="10118704" y="210016"/>
                  </a:cubicBezTo>
                  <a:cubicBezTo>
                    <a:pt x="10048264" y="470473"/>
                    <a:pt x="10144234" y="792813"/>
                    <a:pt x="10118704" y="1050056"/>
                  </a:cubicBezTo>
                  <a:cubicBezTo>
                    <a:pt x="10133286" y="1154399"/>
                    <a:pt x="10036345" y="1267118"/>
                    <a:pt x="9908688" y="1260072"/>
                  </a:cubicBezTo>
                  <a:cubicBezTo>
                    <a:pt x="7547726" y="1225827"/>
                    <a:pt x="3905153" y="1173512"/>
                    <a:pt x="210016" y="1260072"/>
                  </a:cubicBezTo>
                  <a:cubicBezTo>
                    <a:pt x="88969" y="1272793"/>
                    <a:pt x="9061" y="1153208"/>
                    <a:pt x="0" y="1050056"/>
                  </a:cubicBezTo>
                  <a:cubicBezTo>
                    <a:pt x="-46061" y="950311"/>
                    <a:pt x="7539" y="358137"/>
                    <a:pt x="0" y="210016"/>
                  </a:cubicBezTo>
                  <a:close/>
                </a:path>
                <a:path w="10118704" h="1260072" stroke="0" extrusionOk="0">
                  <a:moveTo>
                    <a:pt x="0" y="210016"/>
                  </a:moveTo>
                  <a:cubicBezTo>
                    <a:pt x="6200" y="115671"/>
                    <a:pt x="73634" y="-4110"/>
                    <a:pt x="210016" y="0"/>
                  </a:cubicBezTo>
                  <a:cubicBezTo>
                    <a:pt x="1502025" y="95225"/>
                    <a:pt x="6787361" y="-67437"/>
                    <a:pt x="9908688" y="0"/>
                  </a:cubicBezTo>
                  <a:cubicBezTo>
                    <a:pt x="10026313" y="1170"/>
                    <a:pt x="10123418" y="83513"/>
                    <a:pt x="10118704" y="210016"/>
                  </a:cubicBezTo>
                  <a:cubicBezTo>
                    <a:pt x="10146130" y="560022"/>
                    <a:pt x="10076192" y="667872"/>
                    <a:pt x="10118704" y="1050056"/>
                  </a:cubicBezTo>
                  <a:cubicBezTo>
                    <a:pt x="10108763" y="1159707"/>
                    <a:pt x="10018122" y="1267399"/>
                    <a:pt x="9908688" y="1260072"/>
                  </a:cubicBezTo>
                  <a:cubicBezTo>
                    <a:pt x="7692666" y="1181712"/>
                    <a:pt x="3969548" y="1270844"/>
                    <a:pt x="210016" y="1260072"/>
                  </a:cubicBezTo>
                  <a:cubicBezTo>
                    <a:pt x="97254" y="1259376"/>
                    <a:pt x="1439" y="1166995"/>
                    <a:pt x="0" y="1050056"/>
                  </a:cubicBezTo>
                  <a:cubicBezTo>
                    <a:pt x="-26723" y="849369"/>
                    <a:pt x="-36665" y="425208"/>
                    <a:pt x="0" y="210016"/>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6940" r="81871" b="69753"/>
            <a:stretch/>
          </p:blipFill>
          <p:spPr>
            <a:xfrm>
              <a:off x="1549666" y="397697"/>
              <a:ext cx="863068" cy="1533940"/>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281055" y="352527"/>
              <a:ext cx="9744420" cy="1323439"/>
            </a:xfrm>
            <a:prstGeom prst="rect">
              <a:avLst/>
            </a:prstGeom>
            <a:noFill/>
          </p:spPr>
          <p:txBody>
            <a:bodyPr wrap="square" rtlCol="0">
              <a:spAutoFit/>
            </a:bodyPr>
            <a:lstStyle/>
            <a:p>
              <a:pPr marL="742950" indent="-742950" algn="l">
                <a:buAutoNum type="alphaLcPeriod"/>
              </a:pPr>
              <a:r>
                <a:rPr lang="vi-VN" sz="4000" b="1" i="0" dirty="0">
                  <a:solidFill>
                    <a:srgbClr val="002060"/>
                  </a:solidFill>
                  <a:effectLst/>
                  <a:latin typeface="Calibri" panose="020F0502020204030204" pitchFamily="34" charset="0"/>
                  <a:cs typeface="Calibri" panose="020F0502020204030204" pitchFamily="34" charset="0"/>
                </a:rPr>
                <a:t>Số bé nhất trong các số 20 107, 19 482, </a:t>
              </a:r>
              <a:endParaRPr lang="en-US" sz="4000" b="1" i="0" dirty="0">
                <a:solidFill>
                  <a:srgbClr val="002060"/>
                </a:solidFill>
                <a:effectLst/>
                <a:latin typeface="Calibri" panose="020F0502020204030204" pitchFamily="34" charset="0"/>
                <a:cs typeface="Calibri" panose="020F0502020204030204" pitchFamily="34" charset="0"/>
              </a:endParaRPr>
            </a:p>
            <a:p>
              <a:pPr algn="l"/>
              <a:r>
                <a:rPr lang="vi-VN" sz="4000" b="1" i="0" dirty="0">
                  <a:solidFill>
                    <a:srgbClr val="002060"/>
                  </a:solidFill>
                  <a:effectLst/>
                  <a:latin typeface="Calibri" panose="020F0502020204030204" pitchFamily="34" charset="0"/>
                  <a:cs typeface="Calibri" panose="020F0502020204030204" pitchFamily="34" charset="0"/>
                </a:rPr>
                <a:t>15 999, 18 700 là</a:t>
              </a:r>
              <a:r>
                <a:rPr lang="en-US" sz="4000" b="1" i="0" dirty="0">
                  <a:solidFill>
                    <a:srgbClr val="002060"/>
                  </a:solidFill>
                  <a:effectLst/>
                  <a:latin typeface="Calibri" panose="020F0502020204030204" pitchFamily="34" charset="0"/>
                  <a:cs typeface="Calibri" panose="020F0502020204030204" pitchFamily="34" charset="0"/>
                </a:rPr>
                <a:t>:</a:t>
              </a:r>
              <a:endParaRPr lang="vi-VN" sz="4000" b="1" i="0" dirty="0">
                <a:solidFill>
                  <a:srgbClr val="002060"/>
                </a:solidFill>
                <a:effectLst/>
                <a:latin typeface="Calibri" panose="020F0502020204030204" pitchFamily="34" charset="0"/>
                <a:cs typeface="Calibri" panose="020F0502020204030204" pitchFamily="34" charset="0"/>
              </a:endParaRP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20 107</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19 482</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15 999</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18 700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239756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4202930" y="4283497"/>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7DF08245-280D-B7A3-5057-45599CB4365A}"/>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8461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354931" y="-37573"/>
            <a:ext cx="11760869" cy="6452249"/>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58FF73B3-75C9-8F76-5F48-465459199E13}"/>
              </a:ext>
            </a:extLst>
          </p:cNvPr>
          <p:cNvSpPr/>
          <p:nvPr/>
        </p:nvSpPr>
        <p:spPr>
          <a:xfrm>
            <a:off x="748738" y="1786816"/>
            <a:ext cx="3429857" cy="778927"/>
          </a:xfrm>
          <a:custGeom>
            <a:avLst/>
            <a:gdLst>
              <a:gd name="connsiteX0" fmla="*/ 0 w 3429857"/>
              <a:gd name="connsiteY0" fmla="*/ 129824 h 778927"/>
              <a:gd name="connsiteX1" fmla="*/ 129824 w 3429857"/>
              <a:gd name="connsiteY1" fmla="*/ 0 h 778927"/>
              <a:gd name="connsiteX2" fmla="*/ 3300033 w 3429857"/>
              <a:gd name="connsiteY2" fmla="*/ 0 h 778927"/>
              <a:gd name="connsiteX3" fmla="*/ 3429857 w 3429857"/>
              <a:gd name="connsiteY3" fmla="*/ 129824 h 778927"/>
              <a:gd name="connsiteX4" fmla="*/ 3429857 w 3429857"/>
              <a:gd name="connsiteY4" fmla="*/ 649103 h 778927"/>
              <a:gd name="connsiteX5" fmla="*/ 3300033 w 3429857"/>
              <a:gd name="connsiteY5" fmla="*/ 778927 h 778927"/>
              <a:gd name="connsiteX6" fmla="*/ 129824 w 3429857"/>
              <a:gd name="connsiteY6" fmla="*/ 778927 h 778927"/>
              <a:gd name="connsiteX7" fmla="*/ 0 w 3429857"/>
              <a:gd name="connsiteY7" fmla="*/ 649103 h 778927"/>
              <a:gd name="connsiteX8" fmla="*/ 0 w 3429857"/>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857" h="778927" fill="none" extrusionOk="0">
                <a:moveTo>
                  <a:pt x="0" y="129824"/>
                </a:moveTo>
                <a:cubicBezTo>
                  <a:pt x="-2070" y="58097"/>
                  <a:pt x="56312" y="2698"/>
                  <a:pt x="129824" y="0"/>
                </a:cubicBezTo>
                <a:cubicBezTo>
                  <a:pt x="1390068" y="-72456"/>
                  <a:pt x="2528236" y="-40453"/>
                  <a:pt x="3300033" y="0"/>
                </a:cubicBezTo>
                <a:cubicBezTo>
                  <a:pt x="3368820" y="10604"/>
                  <a:pt x="3421987" y="52849"/>
                  <a:pt x="3429857" y="129824"/>
                </a:cubicBezTo>
                <a:cubicBezTo>
                  <a:pt x="3447121" y="317105"/>
                  <a:pt x="3412456" y="456853"/>
                  <a:pt x="3429857" y="649103"/>
                </a:cubicBezTo>
                <a:cubicBezTo>
                  <a:pt x="3437851" y="714419"/>
                  <a:pt x="3373635" y="780075"/>
                  <a:pt x="3300033" y="778927"/>
                </a:cubicBezTo>
                <a:cubicBezTo>
                  <a:pt x="2104984" y="744682"/>
                  <a:pt x="737858" y="692367"/>
                  <a:pt x="129824" y="778927"/>
                </a:cubicBezTo>
                <a:cubicBezTo>
                  <a:pt x="54941" y="786931"/>
                  <a:pt x="1085" y="719265"/>
                  <a:pt x="0" y="649103"/>
                </a:cubicBezTo>
                <a:cubicBezTo>
                  <a:pt x="23160" y="580571"/>
                  <a:pt x="-20108" y="266469"/>
                  <a:pt x="0" y="129824"/>
                </a:cubicBezTo>
                <a:close/>
              </a:path>
              <a:path w="3429857" h="778927" stroke="0" extrusionOk="0">
                <a:moveTo>
                  <a:pt x="0" y="129824"/>
                </a:moveTo>
                <a:cubicBezTo>
                  <a:pt x="1758" y="64261"/>
                  <a:pt x="45818" y="-2480"/>
                  <a:pt x="129824" y="0"/>
                </a:cubicBezTo>
                <a:cubicBezTo>
                  <a:pt x="1373573" y="95225"/>
                  <a:pt x="2191611" y="-67437"/>
                  <a:pt x="3300033" y="0"/>
                </a:cubicBezTo>
                <a:cubicBezTo>
                  <a:pt x="3381797" y="7195"/>
                  <a:pt x="3435472" y="45600"/>
                  <a:pt x="3429857" y="129824"/>
                </a:cubicBezTo>
                <a:cubicBezTo>
                  <a:pt x="3407855" y="305586"/>
                  <a:pt x="3472968" y="514408"/>
                  <a:pt x="3429857" y="649103"/>
                </a:cubicBezTo>
                <a:cubicBezTo>
                  <a:pt x="3419819" y="714404"/>
                  <a:pt x="3362968" y="788724"/>
                  <a:pt x="3300033" y="778927"/>
                </a:cubicBezTo>
                <a:cubicBezTo>
                  <a:pt x="2508439" y="700567"/>
                  <a:pt x="944305"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 57 680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98039" y="3540503"/>
            <a:ext cx="3306129" cy="778927"/>
          </a:xfrm>
          <a:custGeom>
            <a:avLst/>
            <a:gdLst>
              <a:gd name="connsiteX0" fmla="*/ 0 w 3306129"/>
              <a:gd name="connsiteY0" fmla="*/ 129824 h 778927"/>
              <a:gd name="connsiteX1" fmla="*/ 129824 w 3306129"/>
              <a:gd name="connsiteY1" fmla="*/ 0 h 778927"/>
              <a:gd name="connsiteX2" fmla="*/ 3176305 w 3306129"/>
              <a:gd name="connsiteY2" fmla="*/ 0 h 778927"/>
              <a:gd name="connsiteX3" fmla="*/ 3306129 w 3306129"/>
              <a:gd name="connsiteY3" fmla="*/ 129824 h 778927"/>
              <a:gd name="connsiteX4" fmla="*/ 3306129 w 3306129"/>
              <a:gd name="connsiteY4" fmla="*/ 649103 h 778927"/>
              <a:gd name="connsiteX5" fmla="*/ 3176305 w 3306129"/>
              <a:gd name="connsiteY5" fmla="*/ 778927 h 778927"/>
              <a:gd name="connsiteX6" fmla="*/ 129824 w 3306129"/>
              <a:gd name="connsiteY6" fmla="*/ 778927 h 778927"/>
              <a:gd name="connsiteX7" fmla="*/ 0 w 3306129"/>
              <a:gd name="connsiteY7" fmla="*/ 649103 h 778927"/>
              <a:gd name="connsiteX8" fmla="*/ 0 w 3306129"/>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29" h="778927" fill="none" extrusionOk="0">
                <a:moveTo>
                  <a:pt x="0" y="129824"/>
                </a:moveTo>
                <a:cubicBezTo>
                  <a:pt x="-2070" y="58097"/>
                  <a:pt x="56312" y="2698"/>
                  <a:pt x="129824" y="0"/>
                </a:cubicBezTo>
                <a:cubicBezTo>
                  <a:pt x="755148" y="-72456"/>
                  <a:pt x="2243265" y="-40453"/>
                  <a:pt x="3176305" y="0"/>
                </a:cubicBezTo>
                <a:cubicBezTo>
                  <a:pt x="3245092" y="10604"/>
                  <a:pt x="3298259" y="52849"/>
                  <a:pt x="3306129" y="129824"/>
                </a:cubicBezTo>
                <a:cubicBezTo>
                  <a:pt x="3323393" y="317105"/>
                  <a:pt x="3288728" y="456853"/>
                  <a:pt x="3306129" y="649103"/>
                </a:cubicBezTo>
                <a:cubicBezTo>
                  <a:pt x="3314123" y="714419"/>
                  <a:pt x="3249907" y="780075"/>
                  <a:pt x="3176305" y="778927"/>
                </a:cubicBezTo>
                <a:cubicBezTo>
                  <a:pt x="1992497" y="744682"/>
                  <a:pt x="871354" y="692367"/>
                  <a:pt x="129824" y="778927"/>
                </a:cubicBezTo>
                <a:cubicBezTo>
                  <a:pt x="54941" y="786931"/>
                  <a:pt x="1085" y="719265"/>
                  <a:pt x="0" y="649103"/>
                </a:cubicBezTo>
                <a:cubicBezTo>
                  <a:pt x="23160" y="580571"/>
                  <a:pt x="-20108" y="266469"/>
                  <a:pt x="0" y="129824"/>
                </a:cubicBezTo>
                <a:close/>
              </a:path>
              <a:path w="3306129" h="778927" stroke="0" extrusionOk="0">
                <a:moveTo>
                  <a:pt x="0" y="129824"/>
                </a:moveTo>
                <a:cubicBezTo>
                  <a:pt x="1758" y="64261"/>
                  <a:pt x="45818" y="-2480"/>
                  <a:pt x="129824" y="0"/>
                </a:cubicBezTo>
                <a:cubicBezTo>
                  <a:pt x="1015894" y="95225"/>
                  <a:pt x="2020232" y="-67437"/>
                  <a:pt x="3176305" y="0"/>
                </a:cubicBezTo>
                <a:cubicBezTo>
                  <a:pt x="3258069" y="7195"/>
                  <a:pt x="3311744" y="45600"/>
                  <a:pt x="3306129" y="129824"/>
                </a:cubicBezTo>
                <a:cubicBezTo>
                  <a:pt x="3284127" y="305586"/>
                  <a:pt x="3349240" y="514408"/>
                  <a:pt x="3306129" y="649103"/>
                </a:cubicBezTo>
                <a:cubicBezTo>
                  <a:pt x="3296091" y="714404"/>
                  <a:pt x="3239240" y="788724"/>
                  <a:pt x="3176305" y="778927"/>
                </a:cubicBezTo>
                <a:cubicBezTo>
                  <a:pt x="2444424" y="700567"/>
                  <a:pt x="844956"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B. 48 954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6798915" y="3620028"/>
            <a:ext cx="3174425" cy="778927"/>
          </a:xfrm>
          <a:custGeom>
            <a:avLst/>
            <a:gdLst>
              <a:gd name="connsiteX0" fmla="*/ 0 w 3174425"/>
              <a:gd name="connsiteY0" fmla="*/ 129824 h 778927"/>
              <a:gd name="connsiteX1" fmla="*/ 129824 w 3174425"/>
              <a:gd name="connsiteY1" fmla="*/ 0 h 778927"/>
              <a:gd name="connsiteX2" fmla="*/ 3044601 w 3174425"/>
              <a:gd name="connsiteY2" fmla="*/ 0 h 778927"/>
              <a:gd name="connsiteX3" fmla="*/ 3174425 w 3174425"/>
              <a:gd name="connsiteY3" fmla="*/ 129824 h 778927"/>
              <a:gd name="connsiteX4" fmla="*/ 3174425 w 3174425"/>
              <a:gd name="connsiteY4" fmla="*/ 649103 h 778927"/>
              <a:gd name="connsiteX5" fmla="*/ 3044601 w 3174425"/>
              <a:gd name="connsiteY5" fmla="*/ 778927 h 778927"/>
              <a:gd name="connsiteX6" fmla="*/ 129824 w 3174425"/>
              <a:gd name="connsiteY6" fmla="*/ 778927 h 778927"/>
              <a:gd name="connsiteX7" fmla="*/ 0 w 3174425"/>
              <a:gd name="connsiteY7" fmla="*/ 649103 h 778927"/>
              <a:gd name="connsiteX8" fmla="*/ 0 w 3174425"/>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4425" h="778927" fill="none" extrusionOk="0">
                <a:moveTo>
                  <a:pt x="0" y="129824"/>
                </a:moveTo>
                <a:cubicBezTo>
                  <a:pt x="-2070" y="58097"/>
                  <a:pt x="56312" y="2698"/>
                  <a:pt x="129824" y="0"/>
                </a:cubicBezTo>
                <a:cubicBezTo>
                  <a:pt x="1409434" y="-72456"/>
                  <a:pt x="1739593" y="-40453"/>
                  <a:pt x="3044601" y="0"/>
                </a:cubicBezTo>
                <a:cubicBezTo>
                  <a:pt x="3113388" y="10604"/>
                  <a:pt x="3166555" y="52849"/>
                  <a:pt x="3174425" y="129824"/>
                </a:cubicBezTo>
                <a:cubicBezTo>
                  <a:pt x="3191689" y="317105"/>
                  <a:pt x="3157024" y="456853"/>
                  <a:pt x="3174425" y="649103"/>
                </a:cubicBezTo>
                <a:cubicBezTo>
                  <a:pt x="3182419" y="714419"/>
                  <a:pt x="3118203" y="780075"/>
                  <a:pt x="3044601" y="778927"/>
                </a:cubicBezTo>
                <a:cubicBezTo>
                  <a:pt x="2197890" y="744682"/>
                  <a:pt x="1148104" y="692367"/>
                  <a:pt x="129824" y="778927"/>
                </a:cubicBezTo>
                <a:cubicBezTo>
                  <a:pt x="54941" y="786931"/>
                  <a:pt x="1085" y="719265"/>
                  <a:pt x="0" y="649103"/>
                </a:cubicBezTo>
                <a:cubicBezTo>
                  <a:pt x="23160" y="580571"/>
                  <a:pt x="-20108" y="266469"/>
                  <a:pt x="0" y="129824"/>
                </a:cubicBezTo>
                <a:close/>
              </a:path>
              <a:path w="3174425" h="778927" stroke="0" extrusionOk="0">
                <a:moveTo>
                  <a:pt x="0" y="129824"/>
                </a:moveTo>
                <a:cubicBezTo>
                  <a:pt x="1758" y="64261"/>
                  <a:pt x="45818" y="-2480"/>
                  <a:pt x="129824" y="0"/>
                </a:cubicBezTo>
                <a:cubicBezTo>
                  <a:pt x="1475938" y="95225"/>
                  <a:pt x="1765557" y="-67437"/>
                  <a:pt x="3044601" y="0"/>
                </a:cubicBezTo>
                <a:cubicBezTo>
                  <a:pt x="3126365" y="7195"/>
                  <a:pt x="3180040" y="45600"/>
                  <a:pt x="3174425" y="129824"/>
                </a:cubicBezTo>
                <a:cubicBezTo>
                  <a:pt x="3152423" y="305586"/>
                  <a:pt x="3217536" y="514408"/>
                  <a:pt x="3174425" y="649103"/>
                </a:cubicBezTo>
                <a:cubicBezTo>
                  <a:pt x="3164387" y="714404"/>
                  <a:pt x="3107536" y="788724"/>
                  <a:pt x="3044601" y="778927"/>
                </a:cubicBezTo>
                <a:cubicBezTo>
                  <a:pt x="2395976" y="700567"/>
                  <a:pt x="1001932"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a:rPr>
              <a:t>D</a:t>
            </a:r>
            <a:r>
              <a:rPr kumimoji="0" lang="en-US" sz="4000" b="1" i="0" u="none" strike="noStrike" kern="1200" cap="none" spc="0" normalizeH="0" baseline="0" noProof="0" dirty="0">
                <a:ln>
                  <a:noFill/>
                </a:ln>
                <a:solidFill>
                  <a:prstClr val="black"/>
                </a:solidFill>
                <a:effectLst/>
                <a:uLnTx/>
                <a:uFillTx/>
                <a:latin typeface="Calibri"/>
                <a:ea typeface="+mn-ea"/>
                <a:cs typeface="+mn-cs"/>
              </a:rPr>
              <a:t>. 39</a:t>
            </a:r>
            <a:r>
              <a:rPr kumimoji="0" lang="en-US" sz="4000" b="1" i="0" u="none" strike="noStrike" kern="1200" cap="none" spc="0" normalizeH="0" noProof="0" dirty="0">
                <a:ln>
                  <a:noFill/>
                </a:ln>
                <a:solidFill>
                  <a:prstClr val="black"/>
                </a:solidFill>
                <a:effectLst/>
                <a:uLnTx/>
                <a:uFillTx/>
                <a:latin typeface="Calibri"/>
                <a:ea typeface="+mn-ea"/>
                <a:cs typeface="+mn-cs"/>
              </a:rPr>
              <a:t> 825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6915875" y="1765311"/>
            <a:ext cx="3248850" cy="778927"/>
          </a:xfrm>
          <a:custGeom>
            <a:avLst/>
            <a:gdLst>
              <a:gd name="connsiteX0" fmla="*/ 0 w 3248850"/>
              <a:gd name="connsiteY0" fmla="*/ 129824 h 778927"/>
              <a:gd name="connsiteX1" fmla="*/ 129824 w 3248850"/>
              <a:gd name="connsiteY1" fmla="*/ 0 h 778927"/>
              <a:gd name="connsiteX2" fmla="*/ 3119026 w 3248850"/>
              <a:gd name="connsiteY2" fmla="*/ 0 h 778927"/>
              <a:gd name="connsiteX3" fmla="*/ 3248850 w 3248850"/>
              <a:gd name="connsiteY3" fmla="*/ 129824 h 778927"/>
              <a:gd name="connsiteX4" fmla="*/ 3248850 w 3248850"/>
              <a:gd name="connsiteY4" fmla="*/ 649103 h 778927"/>
              <a:gd name="connsiteX5" fmla="*/ 3119026 w 3248850"/>
              <a:gd name="connsiteY5" fmla="*/ 778927 h 778927"/>
              <a:gd name="connsiteX6" fmla="*/ 129824 w 3248850"/>
              <a:gd name="connsiteY6" fmla="*/ 778927 h 778927"/>
              <a:gd name="connsiteX7" fmla="*/ 0 w 3248850"/>
              <a:gd name="connsiteY7" fmla="*/ 649103 h 778927"/>
              <a:gd name="connsiteX8" fmla="*/ 0 w 3248850"/>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850" h="778927" fill="none" extrusionOk="0">
                <a:moveTo>
                  <a:pt x="0" y="129824"/>
                </a:moveTo>
                <a:cubicBezTo>
                  <a:pt x="-2070" y="58097"/>
                  <a:pt x="56312" y="2698"/>
                  <a:pt x="129824" y="0"/>
                </a:cubicBezTo>
                <a:cubicBezTo>
                  <a:pt x="1013873" y="-72456"/>
                  <a:pt x="2292749" y="-40453"/>
                  <a:pt x="3119026" y="0"/>
                </a:cubicBezTo>
                <a:cubicBezTo>
                  <a:pt x="3187813" y="10604"/>
                  <a:pt x="3240980" y="52849"/>
                  <a:pt x="3248850" y="129824"/>
                </a:cubicBezTo>
                <a:cubicBezTo>
                  <a:pt x="3266114" y="317105"/>
                  <a:pt x="3231449" y="456853"/>
                  <a:pt x="3248850" y="649103"/>
                </a:cubicBezTo>
                <a:cubicBezTo>
                  <a:pt x="3256844" y="714419"/>
                  <a:pt x="3192628" y="780075"/>
                  <a:pt x="3119026" y="778927"/>
                </a:cubicBezTo>
                <a:cubicBezTo>
                  <a:pt x="1888494" y="744682"/>
                  <a:pt x="1079833" y="692367"/>
                  <a:pt x="129824" y="778927"/>
                </a:cubicBezTo>
                <a:cubicBezTo>
                  <a:pt x="54941" y="786931"/>
                  <a:pt x="1085" y="719265"/>
                  <a:pt x="0" y="649103"/>
                </a:cubicBezTo>
                <a:cubicBezTo>
                  <a:pt x="23160" y="580571"/>
                  <a:pt x="-20108" y="266469"/>
                  <a:pt x="0" y="129824"/>
                </a:cubicBezTo>
                <a:close/>
              </a:path>
              <a:path w="3248850" h="778927" stroke="0" extrusionOk="0">
                <a:moveTo>
                  <a:pt x="0" y="129824"/>
                </a:moveTo>
                <a:cubicBezTo>
                  <a:pt x="1758" y="64261"/>
                  <a:pt x="45818" y="-2480"/>
                  <a:pt x="129824" y="0"/>
                </a:cubicBezTo>
                <a:cubicBezTo>
                  <a:pt x="902236" y="95225"/>
                  <a:pt x="1858956" y="-67437"/>
                  <a:pt x="3119026" y="0"/>
                </a:cubicBezTo>
                <a:cubicBezTo>
                  <a:pt x="3200790" y="7195"/>
                  <a:pt x="3254465" y="45600"/>
                  <a:pt x="3248850" y="129824"/>
                </a:cubicBezTo>
                <a:cubicBezTo>
                  <a:pt x="3226848" y="305586"/>
                  <a:pt x="3291961" y="514408"/>
                  <a:pt x="3248850" y="649103"/>
                </a:cubicBezTo>
                <a:cubicBezTo>
                  <a:pt x="3238812" y="714404"/>
                  <a:pt x="3181961" y="788724"/>
                  <a:pt x="3119026" y="778927"/>
                </a:cubicBezTo>
                <a:cubicBezTo>
                  <a:pt x="2449182" y="700567"/>
                  <a:pt x="682294"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solidFill>
                  <a:prstClr val="black"/>
                </a:solidFill>
              </a:rPr>
              <a:t>C. 84 273</a:t>
            </a: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954054" y="173520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861045" y="3524551"/>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9686809" y="1794416"/>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9464403" y="3476037"/>
            <a:ext cx="821441" cy="82144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30B32AC-2AA6-8734-40D5-8FAC4E08C34B}"/>
              </a:ext>
            </a:extLst>
          </p:cNvPr>
          <p:cNvGrpSpPr/>
          <p:nvPr/>
        </p:nvGrpSpPr>
        <p:grpSpPr>
          <a:xfrm>
            <a:off x="-170121" y="74428"/>
            <a:ext cx="12362121" cy="1570819"/>
            <a:chOff x="942274" y="223802"/>
            <a:chExt cx="10270131" cy="1570819"/>
          </a:xfrm>
        </p:grpSpPr>
        <p:grpSp>
          <p:nvGrpSpPr>
            <p:cNvPr id="8" name="Group 7">
              <a:extLst>
                <a:ext uri="{FF2B5EF4-FFF2-40B4-BE49-F238E27FC236}">
                  <a16:creationId xmlns:a16="http://schemas.microsoft.com/office/drawing/2014/main" id="{A06C2075-A3B8-0EDE-35B8-6EA9AAE8B0A6}"/>
                </a:ext>
              </a:extLst>
            </p:cNvPr>
            <p:cNvGrpSpPr/>
            <p:nvPr/>
          </p:nvGrpSpPr>
          <p:grpSpPr>
            <a:xfrm>
              <a:off x="1911678" y="626876"/>
              <a:ext cx="9300727" cy="850739"/>
              <a:chOff x="1981199" y="762000"/>
              <a:chExt cx="9300727" cy="850739"/>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762000"/>
                <a:ext cx="9300727" cy="850739"/>
              </a:xfrm>
              <a:custGeom>
                <a:avLst/>
                <a:gdLst>
                  <a:gd name="connsiteX0" fmla="*/ 0 w 9300727"/>
                  <a:gd name="connsiteY0" fmla="*/ 141793 h 850739"/>
                  <a:gd name="connsiteX1" fmla="*/ 141793 w 9300727"/>
                  <a:gd name="connsiteY1" fmla="*/ 0 h 850739"/>
                  <a:gd name="connsiteX2" fmla="*/ 9158934 w 9300727"/>
                  <a:gd name="connsiteY2" fmla="*/ 0 h 850739"/>
                  <a:gd name="connsiteX3" fmla="*/ 9300727 w 9300727"/>
                  <a:gd name="connsiteY3" fmla="*/ 141793 h 850739"/>
                  <a:gd name="connsiteX4" fmla="*/ 9300727 w 9300727"/>
                  <a:gd name="connsiteY4" fmla="*/ 708946 h 850739"/>
                  <a:gd name="connsiteX5" fmla="*/ 9158934 w 9300727"/>
                  <a:gd name="connsiteY5" fmla="*/ 850739 h 850739"/>
                  <a:gd name="connsiteX6" fmla="*/ 141793 w 9300727"/>
                  <a:gd name="connsiteY6" fmla="*/ 850739 h 850739"/>
                  <a:gd name="connsiteX7" fmla="*/ 0 w 9300727"/>
                  <a:gd name="connsiteY7" fmla="*/ 708946 h 850739"/>
                  <a:gd name="connsiteX8" fmla="*/ 0 w 9300727"/>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0727" h="850739" fill="none" extrusionOk="0">
                    <a:moveTo>
                      <a:pt x="0" y="141793"/>
                    </a:moveTo>
                    <a:cubicBezTo>
                      <a:pt x="-11474" y="63331"/>
                      <a:pt x="57462" y="8962"/>
                      <a:pt x="141793" y="0"/>
                    </a:cubicBezTo>
                    <a:cubicBezTo>
                      <a:pt x="2321535" y="-72456"/>
                      <a:pt x="5970889" y="-40453"/>
                      <a:pt x="9158934" y="0"/>
                    </a:cubicBezTo>
                    <a:cubicBezTo>
                      <a:pt x="9234144" y="11284"/>
                      <a:pt x="9297935" y="61612"/>
                      <a:pt x="9300727" y="141793"/>
                    </a:cubicBezTo>
                    <a:cubicBezTo>
                      <a:pt x="9318456" y="313501"/>
                      <a:pt x="9334044" y="448325"/>
                      <a:pt x="9300727" y="708946"/>
                    </a:cubicBezTo>
                    <a:cubicBezTo>
                      <a:pt x="9304910" y="783915"/>
                      <a:pt x="9238324" y="851391"/>
                      <a:pt x="9158934" y="850739"/>
                    </a:cubicBezTo>
                    <a:cubicBezTo>
                      <a:pt x="5166622" y="816494"/>
                      <a:pt x="3956906" y="764179"/>
                      <a:pt x="141793" y="850739"/>
                    </a:cubicBezTo>
                    <a:cubicBezTo>
                      <a:pt x="61432" y="855896"/>
                      <a:pt x="2542" y="783655"/>
                      <a:pt x="0" y="708946"/>
                    </a:cubicBezTo>
                    <a:cubicBezTo>
                      <a:pt x="-47269" y="446280"/>
                      <a:pt x="13390" y="281812"/>
                      <a:pt x="0" y="141793"/>
                    </a:cubicBezTo>
                    <a:close/>
                  </a:path>
                  <a:path w="9300727" h="850739" stroke="0" extrusionOk="0">
                    <a:moveTo>
                      <a:pt x="0" y="141793"/>
                    </a:moveTo>
                    <a:cubicBezTo>
                      <a:pt x="2428" y="71957"/>
                      <a:pt x="57657" y="-1174"/>
                      <a:pt x="141793" y="0"/>
                    </a:cubicBezTo>
                    <a:cubicBezTo>
                      <a:pt x="2519928" y="95225"/>
                      <a:pt x="7259666" y="-67437"/>
                      <a:pt x="9158934" y="0"/>
                    </a:cubicBezTo>
                    <a:cubicBezTo>
                      <a:pt x="9245326" y="5778"/>
                      <a:pt x="9304749" y="54511"/>
                      <a:pt x="9300727" y="141793"/>
                    </a:cubicBezTo>
                    <a:cubicBezTo>
                      <a:pt x="9328817" y="356560"/>
                      <a:pt x="9259495" y="622237"/>
                      <a:pt x="9300727" y="708946"/>
                    </a:cubicBezTo>
                    <a:cubicBezTo>
                      <a:pt x="9293254" y="782492"/>
                      <a:pt x="9232326" y="856236"/>
                      <a:pt x="9158934" y="850739"/>
                    </a:cubicBezTo>
                    <a:cubicBezTo>
                      <a:pt x="5898655" y="772379"/>
                      <a:pt x="4125879" y="861511"/>
                      <a:pt x="141793" y="850739"/>
                    </a:cubicBezTo>
                    <a:cubicBezTo>
                      <a:pt x="68772" y="849598"/>
                      <a:pt x="1344" y="788144"/>
                      <a:pt x="0" y="708946"/>
                    </a:cubicBezTo>
                    <a:cubicBezTo>
                      <a:pt x="40957" y="635124"/>
                      <a:pt x="-46604" y="240909"/>
                      <a:pt x="0" y="141793"/>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155AD0C-844D-0F03-DC71-95411F4DC02A}"/>
                  </a:ext>
                </a:extLst>
              </p:cNvPr>
              <p:cNvSpPr txBox="1"/>
              <p:nvPr/>
            </p:nvSpPr>
            <p:spPr>
              <a:xfrm>
                <a:off x="2131802" y="762879"/>
                <a:ext cx="9139238" cy="769441"/>
              </a:xfrm>
              <a:prstGeom prst="rect">
                <a:avLst/>
              </a:prstGeom>
              <a:noFill/>
            </p:spPr>
            <p:txBody>
              <a:bodyPr wrap="square" rtlCol="0">
                <a:spAutoFit/>
              </a:bodyPr>
              <a:lstStyle/>
              <a:p>
                <a:pPr algn="l"/>
                <a:r>
                  <a:rPr lang="vi-VN" sz="4400" b="1"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p:txBody>
          </p:sp>
        </p:grpSp>
        <p:pic>
          <p:nvPicPr>
            <p:cNvPr id="12" name="Picture 11" descr="A picture containing icon&#10;&#10;Description automatically generated">
              <a:extLst>
                <a:ext uri="{FF2B5EF4-FFF2-40B4-BE49-F238E27FC236}">
                  <a16:creationId xmlns:a16="http://schemas.microsoft.com/office/drawing/2014/main" id="{E8C5E6B6-E0D1-0C31-E0EE-91AA047D8B77}"/>
                </a:ext>
              </a:extLst>
            </p:cNvPr>
            <p:cNvPicPr>
              <a:picLocks noChangeAspect="1"/>
            </p:cNvPicPr>
            <p:nvPr/>
          </p:nvPicPr>
          <p:blipFill rotWithShape="1">
            <a:blip r:embed="rId9">
              <a:extLst>
                <a:ext uri="{28A0092B-C50C-407E-A947-70E740481C1C}">
                  <a14:useLocalDpi xmlns:a14="http://schemas.microsoft.com/office/drawing/2010/main" val="0"/>
                </a:ext>
              </a:extLst>
            </a:blip>
            <a:srcRect l="21330" r="62159" b="69753"/>
            <a:stretch/>
          </p:blipFill>
          <p:spPr>
            <a:xfrm>
              <a:off x="942274" y="223802"/>
              <a:ext cx="1304187" cy="1570819"/>
            </a:xfrm>
            <a:prstGeom prst="rect">
              <a:avLst/>
            </a:prstGeom>
          </p:spPr>
        </p:pic>
      </p:grpSp>
      <p:sp>
        <p:nvSpPr>
          <p:cNvPr id="5" name="Arrow: Left 4">
            <a:hlinkClick r:id="rId10" action="ppaction://hlinksldjump"/>
            <a:extLst>
              <a:ext uri="{FF2B5EF4-FFF2-40B4-BE49-F238E27FC236}">
                <a16:creationId xmlns:a16="http://schemas.microsoft.com/office/drawing/2014/main" id="{3EA62480-2AF1-4918-A84F-B8E82727ACC3}"/>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5369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304525" y="148856"/>
            <a:ext cx="12316320" cy="1536572"/>
            <a:chOff x="1245916" y="411571"/>
            <a:chExt cx="12316320" cy="1536572"/>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411571"/>
              <a:ext cx="11453447" cy="1264829"/>
            </a:xfrm>
            <a:custGeom>
              <a:avLst/>
              <a:gdLst>
                <a:gd name="connsiteX0" fmla="*/ 0 w 11453447"/>
                <a:gd name="connsiteY0" fmla="*/ 210809 h 1264829"/>
                <a:gd name="connsiteX1" fmla="*/ 210809 w 11453447"/>
                <a:gd name="connsiteY1" fmla="*/ 0 h 1264829"/>
                <a:gd name="connsiteX2" fmla="*/ 11242638 w 11453447"/>
                <a:gd name="connsiteY2" fmla="*/ 0 h 1264829"/>
                <a:gd name="connsiteX3" fmla="*/ 11453447 w 11453447"/>
                <a:gd name="connsiteY3" fmla="*/ 210809 h 1264829"/>
                <a:gd name="connsiteX4" fmla="*/ 11453447 w 11453447"/>
                <a:gd name="connsiteY4" fmla="*/ 1054020 h 1264829"/>
                <a:gd name="connsiteX5" fmla="*/ 11242638 w 11453447"/>
                <a:gd name="connsiteY5" fmla="*/ 1264829 h 1264829"/>
                <a:gd name="connsiteX6" fmla="*/ 210809 w 11453447"/>
                <a:gd name="connsiteY6" fmla="*/ 1264829 h 1264829"/>
                <a:gd name="connsiteX7" fmla="*/ 0 w 11453447"/>
                <a:gd name="connsiteY7" fmla="*/ 1054020 h 1264829"/>
                <a:gd name="connsiteX8" fmla="*/ 0 w 11453447"/>
                <a:gd name="connsiteY8" fmla="*/ 210809 h 126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3447" h="1264829" fill="none" extrusionOk="0">
                  <a:moveTo>
                    <a:pt x="0" y="210809"/>
                  </a:moveTo>
                  <a:cubicBezTo>
                    <a:pt x="-16561" y="94163"/>
                    <a:pt x="81556" y="19094"/>
                    <a:pt x="210809" y="0"/>
                  </a:cubicBezTo>
                  <a:cubicBezTo>
                    <a:pt x="2674297" y="-72456"/>
                    <a:pt x="5761011" y="-40453"/>
                    <a:pt x="11242638" y="0"/>
                  </a:cubicBezTo>
                  <a:cubicBezTo>
                    <a:pt x="11354059" y="18219"/>
                    <a:pt x="11444717" y="88531"/>
                    <a:pt x="11453447" y="210809"/>
                  </a:cubicBezTo>
                  <a:cubicBezTo>
                    <a:pt x="11407410" y="622414"/>
                    <a:pt x="11435626" y="799898"/>
                    <a:pt x="11453447" y="1054020"/>
                  </a:cubicBezTo>
                  <a:cubicBezTo>
                    <a:pt x="11457711" y="1167042"/>
                    <a:pt x="11365203" y="1268536"/>
                    <a:pt x="11242638" y="1264829"/>
                  </a:cubicBezTo>
                  <a:cubicBezTo>
                    <a:pt x="9110071" y="1230584"/>
                    <a:pt x="4347032" y="1178269"/>
                    <a:pt x="210809" y="1264829"/>
                  </a:cubicBezTo>
                  <a:cubicBezTo>
                    <a:pt x="92264" y="1270154"/>
                    <a:pt x="1147" y="1168822"/>
                    <a:pt x="0" y="1054020"/>
                  </a:cubicBezTo>
                  <a:cubicBezTo>
                    <a:pt x="-34904" y="898594"/>
                    <a:pt x="-67634" y="549259"/>
                    <a:pt x="0" y="210809"/>
                  </a:cubicBezTo>
                  <a:close/>
                </a:path>
                <a:path w="11453447" h="1264829" stroke="0" extrusionOk="0">
                  <a:moveTo>
                    <a:pt x="0" y="210809"/>
                  </a:moveTo>
                  <a:cubicBezTo>
                    <a:pt x="2935" y="104627"/>
                    <a:pt x="73979" y="-4112"/>
                    <a:pt x="210809" y="0"/>
                  </a:cubicBezTo>
                  <a:cubicBezTo>
                    <a:pt x="2340949" y="95225"/>
                    <a:pt x="6800445" y="-67437"/>
                    <a:pt x="11242638" y="0"/>
                  </a:cubicBezTo>
                  <a:cubicBezTo>
                    <a:pt x="11370460" y="8147"/>
                    <a:pt x="11454373" y="92316"/>
                    <a:pt x="11453447" y="210809"/>
                  </a:cubicBezTo>
                  <a:cubicBezTo>
                    <a:pt x="11428239" y="532236"/>
                    <a:pt x="11415824" y="820863"/>
                    <a:pt x="11453447" y="1054020"/>
                  </a:cubicBezTo>
                  <a:cubicBezTo>
                    <a:pt x="11444078" y="1164474"/>
                    <a:pt x="11345164" y="1280367"/>
                    <a:pt x="11242638" y="1264829"/>
                  </a:cubicBezTo>
                  <a:cubicBezTo>
                    <a:pt x="8081970" y="1186469"/>
                    <a:pt x="1465679" y="1275601"/>
                    <a:pt x="210809" y="1264829"/>
                  </a:cubicBezTo>
                  <a:cubicBezTo>
                    <a:pt x="97867" y="1264077"/>
                    <a:pt x="5364" y="1173988"/>
                    <a:pt x="0" y="1054020"/>
                  </a:cubicBezTo>
                  <a:cubicBezTo>
                    <a:pt x="36063" y="886113"/>
                    <a:pt x="69124" y="622127"/>
                    <a:pt x="0" y="210809"/>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43503" r="42624" b="69753"/>
            <a:stretch/>
          </p:blipFill>
          <p:spPr>
            <a:xfrm>
              <a:off x="1245916" y="418960"/>
              <a:ext cx="1066781" cy="1529183"/>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083137" y="462339"/>
              <a:ext cx="11479099" cy="1200329"/>
            </a:xfrm>
            <a:prstGeom prst="rect">
              <a:avLst/>
            </a:prstGeom>
            <a:noFill/>
          </p:spPr>
          <p:txBody>
            <a:bodyPr wrap="square" rtlCol="0">
              <a:spAutoFit/>
            </a:bodyPr>
            <a:lstStyle/>
            <a:p>
              <a:pPr algn="ctr"/>
              <a:r>
                <a:rPr lang="vi-VN" sz="3600" b="1"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12 900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13 000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12 000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12 960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10098" y="4283499"/>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10937279" y="2403552"/>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40918003-8C76-ED25-CBBE-9B6206B95C50}"/>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0295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0"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76200" y="3841035"/>
            <a:ext cx="3648733" cy="3295630"/>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8975953" y="3805723"/>
            <a:ext cx="2996030" cy="3295630"/>
          </a:xfrm>
          <a:prstGeom prst="rect">
            <a:avLst/>
          </a:prstGeom>
        </p:spPr>
      </p:pic>
      <p:grpSp>
        <p:nvGrpSpPr>
          <p:cNvPr id="7" name="Group 6">
            <a:extLst>
              <a:ext uri="{FF2B5EF4-FFF2-40B4-BE49-F238E27FC236}">
                <a16:creationId xmlns:a16="http://schemas.microsoft.com/office/drawing/2014/main" id="{03A21AA7-A590-3FA3-EE92-57DB37129A88}"/>
              </a:ext>
            </a:extLst>
          </p:cNvPr>
          <p:cNvGrpSpPr/>
          <p:nvPr/>
        </p:nvGrpSpPr>
        <p:grpSpPr>
          <a:xfrm>
            <a:off x="1607559" y="875686"/>
            <a:ext cx="8976881" cy="1981200"/>
            <a:chOff x="1573849" y="972374"/>
            <a:chExt cx="8976881" cy="1981200"/>
          </a:xfrm>
        </p:grpSpPr>
        <p:sp>
          <p:nvSpPr>
            <p:cNvPr id="6" name="Speech Bubble: Rectangle with Corners Rounded 5">
              <a:extLst>
                <a:ext uri="{FF2B5EF4-FFF2-40B4-BE49-F238E27FC236}">
                  <a16:creationId xmlns:a16="http://schemas.microsoft.com/office/drawing/2014/main" id="{62F247E1-1C5B-29C7-44C6-83FE82FD9BAB}"/>
                </a:ext>
              </a:extLst>
            </p:cNvPr>
            <p:cNvSpPr/>
            <p:nvPr/>
          </p:nvSpPr>
          <p:spPr>
            <a:xfrm>
              <a:off x="1573849" y="972374"/>
              <a:ext cx="8939893" cy="1981200"/>
            </a:xfrm>
            <a:prstGeom prst="wedgeRoundRectCallout">
              <a:avLst>
                <a:gd name="adj1" fmla="val -39484"/>
                <a:gd name="adj2" fmla="val 91373"/>
                <a:gd name="adj3" fmla="val 16667"/>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8180" y="1215727"/>
              <a:ext cx="89725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B050"/>
                  </a:solidFill>
                  <a:effectLst/>
                  <a:uLnTx/>
                  <a:uFillTx/>
                  <a:latin typeface="Calibri"/>
                  <a:ea typeface="+mn-ea"/>
                  <a:cs typeface="+mn-cs"/>
                </a:rPr>
                <a:t>Mình</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đã</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về</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được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nhà</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rồi</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Cảm</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các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bạn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nhé</a:t>
              </a:r>
              <a:r>
                <a:rPr kumimoji="0" lang="en-US" sz="4800" b="1" i="0" u="none" strike="noStrike" kern="1200" cap="none" spc="0" normalizeH="0" baseline="0" noProof="0" dirty="0">
                  <a:ln>
                    <a:noFill/>
                  </a:ln>
                  <a:solidFill>
                    <a:srgbClr val="00B050"/>
                  </a:solidFill>
                  <a:effectLst/>
                  <a:uLnTx/>
                  <a:uFillTx/>
                  <a:latin typeface="Calibri"/>
                  <a:ea typeface="+mn-ea"/>
                  <a:cs typeface="+mn-cs"/>
                </a:rPr>
                <a:t>!</a:t>
              </a:r>
              <a:endParaRPr kumimoji="0" lang="vi-VN" sz="4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538297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10" presetClass="entr" presetSubtype="0" fill="hold" nodeType="withEffect">
                                  <p:stCondLst>
                                    <p:cond delay="8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2" presetClass="emph" presetSubtype="0" fill="hold" nodeType="withEffect">
                                  <p:stCondLst>
                                    <p:cond delay="110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9525"/>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266700" y="288233"/>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AE6EF0F2-C2AC-276D-8D30-EC5151B59EEF}"/>
              </a:ext>
            </a:extLst>
          </p:cNvPr>
          <p:cNvSpPr>
            <a:spLocks noGrp="1"/>
          </p:cNvSpPr>
          <p:nvPr>
            <p:ph idx="1"/>
          </p:nvPr>
        </p:nvSpPr>
        <p:spPr>
          <a:xfrm>
            <a:off x="994129" y="194435"/>
            <a:ext cx="1371600" cy="897952"/>
          </a:xfrm>
        </p:spPr>
        <p:txBody>
          <a:bodyPr>
            <a:normAutofit/>
          </a:bodyPr>
          <a:lstStyle/>
          <a:p>
            <a:pPr marL="0" indent="0">
              <a:buNone/>
            </a:pPr>
            <a:r>
              <a:rPr lang="en-US" sz="4400" b="1" dirty="0" err="1"/>
              <a:t>Số</a:t>
            </a:r>
            <a:r>
              <a:rPr lang="en-US" sz="4400" b="1" dirty="0"/>
              <a:t>?</a:t>
            </a:r>
          </a:p>
        </p:txBody>
      </p:sp>
      <p:sp>
        <p:nvSpPr>
          <p:cNvPr id="8" name="Oval 7">
            <a:extLst>
              <a:ext uri="{FF2B5EF4-FFF2-40B4-BE49-F238E27FC236}">
                <a16:creationId xmlns:a16="http://schemas.microsoft.com/office/drawing/2014/main" id="{885DD56F-B2D1-3A7F-ABC0-9A60D3D15554}"/>
              </a:ext>
            </a:extLst>
          </p:cNvPr>
          <p:cNvSpPr/>
          <p:nvPr/>
        </p:nvSpPr>
        <p:spPr>
          <a:xfrm>
            <a:off x="261384" y="199997"/>
            <a:ext cx="685800" cy="685800"/>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3</a:t>
            </a:r>
          </a:p>
        </p:txBody>
      </p:sp>
      <p:pic>
        <p:nvPicPr>
          <p:cNvPr id="13" name="Picture 12">
            <a:extLst>
              <a:ext uri="{FF2B5EF4-FFF2-40B4-BE49-F238E27FC236}">
                <a16:creationId xmlns:a16="http://schemas.microsoft.com/office/drawing/2014/main" id="{0021ACCE-22A7-F9D7-0807-DF3D5FB58EC3}"/>
              </a:ext>
            </a:extLst>
          </p:cNvPr>
          <p:cNvPicPr>
            <a:picLocks noChangeAspect="1"/>
          </p:cNvPicPr>
          <p:nvPr/>
        </p:nvPicPr>
        <p:blipFill>
          <a:blip r:embed="rId4"/>
          <a:stretch>
            <a:fillRect/>
          </a:stretch>
        </p:blipFill>
        <p:spPr>
          <a:xfrm>
            <a:off x="1807535" y="868244"/>
            <a:ext cx="9138906" cy="545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Freeform: Shape 13">
            <a:extLst>
              <a:ext uri="{FF2B5EF4-FFF2-40B4-BE49-F238E27FC236}">
                <a16:creationId xmlns:a16="http://schemas.microsoft.com/office/drawing/2014/main" id="{AE92CC5D-354D-86AD-DDBB-D36FB3CCAD47}"/>
              </a:ext>
            </a:extLst>
          </p:cNvPr>
          <p:cNvSpPr/>
          <p:nvPr/>
        </p:nvSpPr>
        <p:spPr>
          <a:xfrm>
            <a:off x="7091916" y="1562986"/>
            <a:ext cx="1499191" cy="3094382"/>
          </a:xfrm>
          <a:custGeom>
            <a:avLst/>
            <a:gdLst>
              <a:gd name="connsiteX0" fmla="*/ 0 w 1499191"/>
              <a:gd name="connsiteY0" fmla="*/ 0 h 3094382"/>
              <a:gd name="connsiteX1" fmla="*/ 53163 w 1499191"/>
              <a:gd name="connsiteY1" fmla="*/ 21265 h 3094382"/>
              <a:gd name="connsiteX2" fmla="*/ 148856 w 1499191"/>
              <a:gd name="connsiteY2" fmla="*/ 42530 h 3094382"/>
              <a:gd name="connsiteX3" fmla="*/ 191386 w 1499191"/>
              <a:gd name="connsiteY3" fmla="*/ 53163 h 3094382"/>
              <a:gd name="connsiteX4" fmla="*/ 244549 w 1499191"/>
              <a:gd name="connsiteY4" fmla="*/ 74428 h 3094382"/>
              <a:gd name="connsiteX5" fmla="*/ 276447 w 1499191"/>
              <a:gd name="connsiteY5" fmla="*/ 106326 h 3094382"/>
              <a:gd name="connsiteX6" fmla="*/ 435935 w 1499191"/>
              <a:gd name="connsiteY6" fmla="*/ 159488 h 3094382"/>
              <a:gd name="connsiteX7" fmla="*/ 563526 w 1499191"/>
              <a:gd name="connsiteY7" fmla="*/ 265814 h 3094382"/>
              <a:gd name="connsiteX8" fmla="*/ 637954 w 1499191"/>
              <a:gd name="connsiteY8" fmla="*/ 361507 h 3094382"/>
              <a:gd name="connsiteX9" fmla="*/ 648586 w 1499191"/>
              <a:gd name="connsiteY9" fmla="*/ 393405 h 3094382"/>
              <a:gd name="connsiteX10" fmla="*/ 691117 w 1499191"/>
              <a:gd name="connsiteY10" fmla="*/ 467833 h 3094382"/>
              <a:gd name="connsiteX11" fmla="*/ 733647 w 1499191"/>
              <a:gd name="connsiteY11" fmla="*/ 574158 h 3094382"/>
              <a:gd name="connsiteX12" fmla="*/ 776177 w 1499191"/>
              <a:gd name="connsiteY12" fmla="*/ 712381 h 3094382"/>
              <a:gd name="connsiteX13" fmla="*/ 797442 w 1499191"/>
              <a:gd name="connsiteY13" fmla="*/ 861237 h 3094382"/>
              <a:gd name="connsiteX14" fmla="*/ 861237 w 1499191"/>
              <a:gd name="connsiteY14" fmla="*/ 1137684 h 3094382"/>
              <a:gd name="connsiteX15" fmla="*/ 882503 w 1499191"/>
              <a:gd name="connsiteY15" fmla="*/ 1254642 h 3094382"/>
              <a:gd name="connsiteX16" fmla="*/ 893135 w 1499191"/>
              <a:gd name="connsiteY16" fmla="*/ 1318437 h 3094382"/>
              <a:gd name="connsiteX17" fmla="*/ 914400 w 1499191"/>
              <a:gd name="connsiteY17" fmla="*/ 1392865 h 3094382"/>
              <a:gd name="connsiteX18" fmla="*/ 925033 w 1499191"/>
              <a:gd name="connsiteY18" fmla="*/ 1488558 h 3094382"/>
              <a:gd name="connsiteX19" fmla="*/ 935665 w 1499191"/>
              <a:gd name="connsiteY19" fmla="*/ 1594884 h 3094382"/>
              <a:gd name="connsiteX20" fmla="*/ 946298 w 1499191"/>
              <a:gd name="connsiteY20" fmla="*/ 1648047 h 3094382"/>
              <a:gd name="connsiteX21" fmla="*/ 978196 w 1499191"/>
              <a:gd name="connsiteY21" fmla="*/ 1850065 h 3094382"/>
              <a:gd name="connsiteX22" fmla="*/ 1010093 w 1499191"/>
              <a:gd name="connsiteY22" fmla="*/ 2328530 h 3094382"/>
              <a:gd name="connsiteX23" fmla="*/ 1020726 w 1499191"/>
              <a:gd name="connsiteY23" fmla="*/ 2392326 h 3094382"/>
              <a:gd name="connsiteX24" fmla="*/ 1073889 w 1499191"/>
              <a:gd name="connsiteY24" fmla="*/ 2519916 h 3094382"/>
              <a:gd name="connsiteX25" fmla="*/ 1116419 w 1499191"/>
              <a:gd name="connsiteY25" fmla="*/ 2690037 h 3094382"/>
              <a:gd name="connsiteX26" fmla="*/ 1137684 w 1499191"/>
              <a:gd name="connsiteY26" fmla="*/ 2775098 h 3094382"/>
              <a:gd name="connsiteX27" fmla="*/ 1158949 w 1499191"/>
              <a:gd name="connsiteY27" fmla="*/ 2817628 h 3094382"/>
              <a:gd name="connsiteX28" fmla="*/ 1180214 w 1499191"/>
              <a:gd name="connsiteY28" fmla="*/ 2881423 h 3094382"/>
              <a:gd name="connsiteX29" fmla="*/ 1190847 w 1499191"/>
              <a:gd name="connsiteY29" fmla="*/ 2923954 h 3094382"/>
              <a:gd name="connsiteX30" fmla="*/ 1307805 w 1499191"/>
              <a:gd name="connsiteY30" fmla="*/ 3009014 h 3094382"/>
              <a:gd name="connsiteX31" fmla="*/ 1360968 w 1499191"/>
              <a:gd name="connsiteY31" fmla="*/ 3030279 h 3094382"/>
              <a:gd name="connsiteX32" fmla="*/ 1392865 w 1499191"/>
              <a:gd name="connsiteY32" fmla="*/ 3051544 h 3094382"/>
              <a:gd name="connsiteX33" fmla="*/ 1488558 w 1499191"/>
              <a:gd name="connsiteY33" fmla="*/ 3094074 h 3094382"/>
              <a:gd name="connsiteX34" fmla="*/ 1499191 w 1499191"/>
              <a:gd name="connsiteY34" fmla="*/ 3094074 h 309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9191" h="3094382">
                <a:moveTo>
                  <a:pt x="0" y="0"/>
                </a:moveTo>
                <a:cubicBezTo>
                  <a:pt x="17721" y="7088"/>
                  <a:pt x="34811" y="16022"/>
                  <a:pt x="53163" y="21265"/>
                </a:cubicBezTo>
                <a:cubicBezTo>
                  <a:pt x="84582" y="30242"/>
                  <a:pt x="117017" y="35182"/>
                  <a:pt x="148856" y="42530"/>
                </a:cubicBezTo>
                <a:cubicBezTo>
                  <a:pt x="163095" y="45816"/>
                  <a:pt x="177523" y="48542"/>
                  <a:pt x="191386" y="53163"/>
                </a:cubicBezTo>
                <a:cubicBezTo>
                  <a:pt x="209493" y="59199"/>
                  <a:pt x="226828" y="67340"/>
                  <a:pt x="244549" y="74428"/>
                </a:cubicBezTo>
                <a:cubicBezTo>
                  <a:pt x="255182" y="85061"/>
                  <a:pt x="262794" y="100025"/>
                  <a:pt x="276447" y="106326"/>
                </a:cubicBezTo>
                <a:cubicBezTo>
                  <a:pt x="310918" y="122236"/>
                  <a:pt x="394909" y="135556"/>
                  <a:pt x="435935" y="159488"/>
                </a:cubicBezTo>
                <a:cubicBezTo>
                  <a:pt x="473799" y="181575"/>
                  <a:pt x="535623" y="228611"/>
                  <a:pt x="563526" y="265814"/>
                </a:cubicBezTo>
                <a:cubicBezTo>
                  <a:pt x="642940" y="371699"/>
                  <a:pt x="568621" y="315286"/>
                  <a:pt x="637954" y="361507"/>
                </a:cubicBezTo>
                <a:cubicBezTo>
                  <a:pt x="641498" y="372140"/>
                  <a:pt x="643574" y="383380"/>
                  <a:pt x="648586" y="393405"/>
                </a:cubicBezTo>
                <a:cubicBezTo>
                  <a:pt x="661365" y="418963"/>
                  <a:pt x="680127" y="441457"/>
                  <a:pt x="691117" y="467833"/>
                </a:cubicBezTo>
                <a:cubicBezTo>
                  <a:pt x="757871" y="628042"/>
                  <a:pt x="632906" y="406258"/>
                  <a:pt x="733647" y="574158"/>
                </a:cubicBezTo>
                <a:cubicBezTo>
                  <a:pt x="757418" y="693014"/>
                  <a:pt x="734863" y="650411"/>
                  <a:pt x="776177" y="712381"/>
                </a:cubicBezTo>
                <a:cubicBezTo>
                  <a:pt x="797658" y="927185"/>
                  <a:pt x="774318" y="745613"/>
                  <a:pt x="797442" y="861237"/>
                </a:cubicBezTo>
                <a:cubicBezTo>
                  <a:pt x="848153" y="1114793"/>
                  <a:pt x="810672" y="1011271"/>
                  <a:pt x="861237" y="1137684"/>
                </a:cubicBezTo>
                <a:cubicBezTo>
                  <a:pt x="892588" y="1325778"/>
                  <a:pt x="852765" y="1091085"/>
                  <a:pt x="882503" y="1254642"/>
                </a:cubicBezTo>
                <a:cubicBezTo>
                  <a:pt x="886359" y="1275853"/>
                  <a:pt x="888288" y="1297431"/>
                  <a:pt x="893135" y="1318437"/>
                </a:cubicBezTo>
                <a:cubicBezTo>
                  <a:pt x="898937" y="1343578"/>
                  <a:pt x="907312" y="1368056"/>
                  <a:pt x="914400" y="1392865"/>
                </a:cubicBezTo>
                <a:cubicBezTo>
                  <a:pt x="917944" y="1424763"/>
                  <a:pt x="921673" y="1456640"/>
                  <a:pt x="925033" y="1488558"/>
                </a:cubicBezTo>
                <a:cubicBezTo>
                  <a:pt x="928762" y="1523981"/>
                  <a:pt x="930958" y="1559578"/>
                  <a:pt x="935665" y="1594884"/>
                </a:cubicBezTo>
                <a:cubicBezTo>
                  <a:pt x="938053" y="1612797"/>
                  <a:pt x="943479" y="1630196"/>
                  <a:pt x="946298" y="1648047"/>
                </a:cubicBezTo>
                <a:cubicBezTo>
                  <a:pt x="982030" y="1874345"/>
                  <a:pt x="953438" y="1726281"/>
                  <a:pt x="978196" y="1850065"/>
                </a:cubicBezTo>
                <a:cubicBezTo>
                  <a:pt x="994530" y="2454438"/>
                  <a:pt x="955917" y="2075712"/>
                  <a:pt x="1010093" y="2328530"/>
                </a:cubicBezTo>
                <a:cubicBezTo>
                  <a:pt x="1014610" y="2349610"/>
                  <a:pt x="1013908" y="2371874"/>
                  <a:pt x="1020726" y="2392326"/>
                </a:cubicBezTo>
                <a:cubicBezTo>
                  <a:pt x="1035296" y="2436036"/>
                  <a:pt x="1073889" y="2519916"/>
                  <a:pt x="1073889" y="2519916"/>
                </a:cubicBezTo>
                <a:cubicBezTo>
                  <a:pt x="1093070" y="2635007"/>
                  <a:pt x="1074094" y="2537666"/>
                  <a:pt x="1116419" y="2690037"/>
                </a:cubicBezTo>
                <a:cubicBezTo>
                  <a:pt x="1124241" y="2718197"/>
                  <a:pt x="1124614" y="2748957"/>
                  <a:pt x="1137684" y="2775098"/>
                </a:cubicBezTo>
                <a:cubicBezTo>
                  <a:pt x="1144772" y="2789275"/>
                  <a:pt x="1153062" y="2802912"/>
                  <a:pt x="1158949" y="2817628"/>
                </a:cubicBezTo>
                <a:cubicBezTo>
                  <a:pt x="1167274" y="2838440"/>
                  <a:pt x="1174777" y="2859677"/>
                  <a:pt x="1180214" y="2881423"/>
                </a:cubicBezTo>
                <a:cubicBezTo>
                  <a:pt x="1183758" y="2895600"/>
                  <a:pt x="1182741" y="2911795"/>
                  <a:pt x="1190847" y="2923954"/>
                </a:cubicBezTo>
                <a:cubicBezTo>
                  <a:pt x="1223403" y="2972788"/>
                  <a:pt x="1257093" y="2985963"/>
                  <a:pt x="1307805" y="3009014"/>
                </a:cubicBezTo>
                <a:cubicBezTo>
                  <a:pt x="1325180" y="3016912"/>
                  <a:pt x="1343897" y="3021743"/>
                  <a:pt x="1360968" y="3030279"/>
                </a:cubicBezTo>
                <a:cubicBezTo>
                  <a:pt x="1372397" y="3035994"/>
                  <a:pt x="1382029" y="3044771"/>
                  <a:pt x="1392865" y="3051544"/>
                </a:cubicBezTo>
                <a:cubicBezTo>
                  <a:pt x="1444283" y="3083680"/>
                  <a:pt x="1436073" y="3083578"/>
                  <a:pt x="1488558" y="3094074"/>
                </a:cubicBezTo>
                <a:cubicBezTo>
                  <a:pt x="1492034" y="3094769"/>
                  <a:pt x="1495647" y="3094074"/>
                  <a:pt x="1499191" y="309407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259133E-3452-F77A-A463-BA51AF04565A}"/>
              </a:ext>
            </a:extLst>
          </p:cNvPr>
          <p:cNvSpPr/>
          <p:nvPr/>
        </p:nvSpPr>
        <p:spPr>
          <a:xfrm>
            <a:off x="5777024" y="1407044"/>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7</a:t>
            </a:r>
          </a:p>
        </p:txBody>
      </p:sp>
      <p:sp>
        <p:nvSpPr>
          <p:cNvPr id="17" name="Freeform: Shape 16">
            <a:extLst>
              <a:ext uri="{FF2B5EF4-FFF2-40B4-BE49-F238E27FC236}">
                <a16:creationId xmlns:a16="http://schemas.microsoft.com/office/drawing/2014/main" id="{DB997506-070A-BCE9-7EAB-DA42602D0B45}"/>
              </a:ext>
            </a:extLst>
          </p:cNvPr>
          <p:cNvSpPr/>
          <p:nvPr/>
        </p:nvSpPr>
        <p:spPr>
          <a:xfrm>
            <a:off x="6826102" y="2785730"/>
            <a:ext cx="1775638" cy="3253563"/>
          </a:xfrm>
          <a:custGeom>
            <a:avLst/>
            <a:gdLst>
              <a:gd name="connsiteX0" fmla="*/ 0 w 1775638"/>
              <a:gd name="connsiteY0" fmla="*/ 0 h 3253563"/>
              <a:gd name="connsiteX1" fmla="*/ 74428 w 1775638"/>
              <a:gd name="connsiteY1" fmla="*/ 10633 h 3253563"/>
              <a:gd name="connsiteX2" fmla="*/ 159489 w 1775638"/>
              <a:gd name="connsiteY2" fmla="*/ 85061 h 3253563"/>
              <a:gd name="connsiteX3" fmla="*/ 265814 w 1775638"/>
              <a:gd name="connsiteY3" fmla="*/ 106326 h 3253563"/>
              <a:gd name="connsiteX4" fmla="*/ 382772 w 1775638"/>
              <a:gd name="connsiteY4" fmla="*/ 148856 h 3253563"/>
              <a:gd name="connsiteX5" fmla="*/ 457200 w 1775638"/>
              <a:gd name="connsiteY5" fmla="*/ 191386 h 3253563"/>
              <a:gd name="connsiteX6" fmla="*/ 520996 w 1775638"/>
              <a:gd name="connsiteY6" fmla="*/ 233917 h 3253563"/>
              <a:gd name="connsiteX7" fmla="*/ 659219 w 1775638"/>
              <a:gd name="connsiteY7" fmla="*/ 308344 h 3253563"/>
              <a:gd name="connsiteX8" fmla="*/ 712382 w 1775638"/>
              <a:gd name="connsiteY8" fmla="*/ 361507 h 3253563"/>
              <a:gd name="connsiteX9" fmla="*/ 744279 w 1775638"/>
              <a:gd name="connsiteY9" fmla="*/ 425303 h 3253563"/>
              <a:gd name="connsiteX10" fmla="*/ 765545 w 1775638"/>
              <a:gd name="connsiteY10" fmla="*/ 489098 h 3253563"/>
              <a:gd name="connsiteX11" fmla="*/ 808075 w 1775638"/>
              <a:gd name="connsiteY11" fmla="*/ 542261 h 3253563"/>
              <a:gd name="connsiteX12" fmla="*/ 861238 w 1775638"/>
              <a:gd name="connsiteY12" fmla="*/ 627321 h 3253563"/>
              <a:gd name="connsiteX13" fmla="*/ 914400 w 1775638"/>
              <a:gd name="connsiteY13" fmla="*/ 797442 h 3253563"/>
              <a:gd name="connsiteX14" fmla="*/ 935665 w 1775638"/>
              <a:gd name="connsiteY14" fmla="*/ 861237 h 3253563"/>
              <a:gd name="connsiteX15" fmla="*/ 956931 w 1775638"/>
              <a:gd name="connsiteY15" fmla="*/ 903768 h 3253563"/>
              <a:gd name="connsiteX16" fmla="*/ 988828 w 1775638"/>
              <a:gd name="connsiteY16" fmla="*/ 999461 h 3253563"/>
              <a:gd name="connsiteX17" fmla="*/ 1010093 w 1775638"/>
              <a:gd name="connsiteY17" fmla="*/ 1041991 h 3253563"/>
              <a:gd name="connsiteX18" fmla="*/ 1063256 w 1775638"/>
              <a:gd name="connsiteY18" fmla="*/ 1212112 h 3253563"/>
              <a:gd name="connsiteX19" fmla="*/ 1095154 w 1775638"/>
              <a:gd name="connsiteY19" fmla="*/ 1307805 h 3253563"/>
              <a:gd name="connsiteX20" fmla="*/ 1116419 w 1775638"/>
              <a:gd name="connsiteY20" fmla="*/ 1541721 h 3253563"/>
              <a:gd name="connsiteX21" fmla="*/ 1137684 w 1775638"/>
              <a:gd name="connsiteY21" fmla="*/ 1626782 h 3253563"/>
              <a:gd name="connsiteX22" fmla="*/ 1148317 w 1775638"/>
              <a:gd name="connsiteY22" fmla="*/ 1701210 h 3253563"/>
              <a:gd name="connsiteX23" fmla="*/ 1180214 w 1775638"/>
              <a:gd name="connsiteY23" fmla="*/ 1786270 h 3253563"/>
              <a:gd name="connsiteX24" fmla="*/ 1201479 w 1775638"/>
              <a:gd name="connsiteY24" fmla="*/ 1871330 h 3253563"/>
              <a:gd name="connsiteX25" fmla="*/ 1265275 w 1775638"/>
              <a:gd name="connsiteY25" fmla="*/ 2094614 h 3253563"/>
              <a:gd name="connsiteX26" fmla="*/ 1275907 w 1775638"/>
              <a:gd name="connsiteY26" fmla="*/ 2222205 h 3253563"/>
              <a:gd name="connsiteX27" fmla="*/ 1307805 w 1775638"/>
              <a:gd name="connsiteY27" fmla="*/ 2296633 h 3253563"/>
              <a:gd name="connsiteX28" fmla="*/ 1329070 w 1775638"/>
              <a:gd name="connsiteY28" fmla="*/ 2371061 h 3253563"/>
              <a:gd name="connsiteX29" fmla="*/ 1339703 w 1775638"/>
              <a:gd name="connsiteY29" fmla="*/ 2413591 h 3253563"/>
              <a:gd name="connsiteX30" fmla="*/ 1360968 w 1775638"/>
              <a:gd name="connsiteY30" fmla="*/ 2509284 h 3253563"/>
              <a:gd name="connsiteX31" fmla="*/ 1403498 w 1775638"/>
              <a:gd name="connsiteY31" fmla="*/ 2615610 h 3253563"/>
              <a:gd name="connsiteX32" fmla="*/ 1456661 w 1775638"/>
              <a:gd name="connsiteY32" fmla="*/ 2743200 h 3253563"/>
              <a:gd name="connsiteX33" fmla="*/ 1509824 w 1775638"/>
              <a:gd name="connsiteY33" fmla="*/ 2892056 h 3253563"/>
              <a:gd name="connsiteX34" fmla="*/ 1552354 w 1775638"/>
              <a:gd name="connsiteY34" fmla="*/ 2945219 h 3253563"/>
              <a:gd name="connsiteX35" fmla="*/ 1573619 w 1775638"/>
              <a:gd name="connsiteY35" fmla="*/ 2977117 h 3253563"/>
              <a:gd name="connsiteX36" fmla="*/ 1616149 w 1775638"/>
              <a:gd name="connsiteY36" fmla="*/ 3030279 h 3253563"/>
              <a:gd name="connsiteX37" fmla="*/ 1637414 w 1775638"/>
              <a:gd name="connsiteY37" fmla="*/ 3062177 h 3253563"/>
              <a:gd name="connsiteX38" fmla="*/ 1669312 w 1775638"/>
              <a:gd name="connsiteY38" fmla="*/ 3104707 h 3253563"/>
              <a:gd name="connsiteX39" fmla="*/ 1690577 w 1775638"/>
              <a:gd name="connsiteY39" fmla="*/ 3136605 h 3253563"/>
              <a:gd name="connsiteX40" fmla="*/ 1743740 w 1775638"/>
              <a:gd name="connsiteY40" fmla="*/ 3242930 h 3253563"/>
              <a:gd name="connsiteX41" fmla="*/ 1775638 w 1775638"/>
              <a:gd name="connsiteY41" fmla="*/ 3253563 h 3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5638" h="3253563">
                <a:moveTo>
                  <a:pt x="0" y="0"/>
                </a:moveTo>
                <a:cubicBezTo>
                  <a:pt x="24809" y="3544"/>
                  <a:pt x="52013" y="-575"/>
                  <a:pt x="74428" y="10633"/>
                </a:cubicBezTo>
                <a:cubicBezTo>
                  <a:pt x="105239" y="26039"/>
                  <a:pt x="122744" y="73755"/>
                  <a:pt x="159489" y="85061"/>
                </a:cubicBezTo>
                <a:cubicBezTo>
                  <a:pt x="194034" y="95690"/>
                  <a:pt x="232256" y="92903"/>
                  <a:pt x="265814" y="106326"/>
                </a:cubicBezTo>
                <a:cubicBezTo>
                  <a:pt x="339789" y="135916"/>
                  <a:pt x="300870" y="121555"/>
                  <a:pt x="382772" y="148856"/>
                </a:cubicBezTo>
                <a:cubicBezTo>
                  <a:pt x="522299" y="253500"/>
                  <a:pt x="352818" y="133396"/>
                  <a:pt x="457200" y="191386"/>
                </a:cubicBezTo>
                <a:cubicBezTo>
                  <a:pt x="479542" y="203798"/>
                  <a:pt x="496750" y="225835"/>
                  <a:pt x="520996" y="233917"/>
                </a:cubicBezTo>
                <a:cubicBezTo>
                  <a:pt x="573242" y="251332"/>
                  <a:pt x="612844" y="261969"/>
                  <a:pt x="659219" y="308344"/>
                </a:cubicBezTo>
                <a:lnTo>
                  <a:pt x="712382" y="361507"/>
                </a:lnTo>
                <a:cubicBezTo>
                  <a:pt x="723014" y="382772"/>
                  <a:pt x="735135" y="403357"/>
                  <a:pt x="744279" y="425303"/>
                </a:cubicBezTo>
                <a:cubicBezTo>
                  <a:pt x="752900" y="445994"/>
                  <a:pt x="754811" y="469420"/>
                  <a:pt x="765545" y="489098"/>
                </a:cubicBezTo>
                <a:cubicBezTo>
                  <a:pt x="776412" y="509021"/>
                  <a:pt x="795487" y="523379"/>
                  <a:pt x="808075" y="542261"/>
                </a:cubicBezTo>
                <a:cubicBezTo>
                  <a:pt x="924819" y="717377"/>
                  <a:pt x="721941" y="441595"/>
                  <a:pt x="861238" y="627321"/>
                </a:cubicBezTo>
                <a:cubicBezTo>
                  <a:pt x="894368" y="759841"/>
                  <a:pt x="867557" y="666282"/>
                  <a:pt x="914400" y="797442"/>
                </a:cubicBezTo>
                <a:cubicBezTo>
                  <a:pt x="921939" y="818551"/>
                  <a:pt x="927340" y="840425"/>
                  <a:pt x="935665" y="861237"/>
                </a:cubicBezTo>
                <a:cubicBezTo>
                  <a:pt x="941552" y="875954"/>
                  <a:pt x="951241" y="888974"/>
                  <a:pt x="956931" y="903768"/>
                </a:cubicBezTo>
                <a:cubicBezTo>
                  <a:pt x="969001" y="935150"/>
                  <a:pt x="976758" y="968079"/>
                  <a:pt x="988828" y="999461"/>
                </a:cubicBezTo>
                <a:cubicBezTo>
                  <a:pt x="994518" y="1014255"/>
                  <a:pt x="1004206" y="1027275"/>
                  <a:pt x="1010093" y="1041991"/>
                </a:cubicBezTo>
                <a:cubicBezTo>
                  <a:pt x="1024140" y="1077109"/>
                  <a:pt x="1056148" y="1189604"/>
                  <a:pt x="1063256" y="1212112"/>
                </a:cubicBezTo>
                <a:cubicBezTo>
                  <a:pt x="1073381" y="1244174"/>
                  <a:pt x="1084521" y="1275907"/>
                  <a:pt x="1095154" y="1307805"/>
                </a:cubicBezTo>
                <a:cubicBezTo>
                  <a:pt x="1098823" y="1359168"/>
                  <a:pt x="1104785" y="1479672"/>
                  <a:pt x="1116419" y="1541721"/>
                </a:cubicBezTo>
                <a:cubicBezTo>
                  <a:pt x="1121805" y="1570447"/>
                  <a:pt x="1131952" y="1598123"/>
                  <a:pt x="1137684" y="1626782"/>
                </a:cubicBezTo>
                <a:cubicBezTo>
                  <a:pt x="1142599" y="1651357"/>
                  <a:pt x="1143402" y="1676635"/>
                  <a:pt x="1148317" y="1701210"/>
                </a:cubicBezTo>
                <a:cubicBezTo>
                  <a:pt x="1152336" y="1721303"/>
                  <a:pt x="1176327" y="1773638"/>
                  <a:pt x="1180214" y="1786270"/>
                </a:cubicBezTo>
                <a:cubicBezTo>
                  <a:pt x="1188809" y="1814204"/>
                  <a:pt x="1193707" y="1843156"/>
                  <a:pt x="1201479" y="1871330"/>
                </a:cubicBezTo>
                <a:cubicBezTo>
                  <a:pt x="1222064" y="1945949"/>
                  <a:pt x="1265275" y="2094614"/>
                  <a:pt x="1265275" y="2094614"/>
                </a:cubicBezTo>
                <a:cubicBezTo>
                  <a:pt x="1268819" y="2137144"/>
                  <a:pt x="1267115" y="2180443"/>
                  <a:pt x="1275907" y="2222205"/>
                </a:cubicBezTo>
                <a:cubicBezTo>
                  <a:pt x="1281468" y="2248618"/>
                  <a:pt x="1298727" y="2271214"/>
                  <a:pt x="1307805" y="2296633"/>
                </a:cubicBezTo>
                <a:cubicBezTo>
                  <a:pt x="1316483" y="2320932"/>
                  <a:pt x="1322281" y="2346168"/>
                  <a:pt x="1329070" y="2371061"/>
                </a:cubicBezTo>
                <a:cubicBezTo>
                  <a:pt x="1332915" y="2385159"/>
                  <a:pt x="1336417" y="2399352"/>
                  <a:pt x="1339703" y="2413591"/>
                </a:cubicBezTo>
                <a:cubicBezTo>
                  <a:pt x="1347051" y="2445430"/>
                  <a:pt x="1351128" y="2478125"/>
                  <a:pt x="1360968" y="2509284"/>
                </a:cubicBezTo>
                <a:cubicBezTo>
                  <a:pt x="1372463" y="2545684"/>
                  <a:pt x="1390095" y="2579868"/>
                  <a:pt x="1403498" y="2615610"/>
                </a:cubicBezTo>
                <a:cubicBezTo>
                  <a:pt x="1446671" y="2730740"/>
                  <a:pt x="1399476" y="2628831"/>
                  <a:pt x="1456661" y="2743200"/>
                </a:cubicBezTo>
                <a:cubicBezTo>
                  <a:pt x="1468207" y="2789384"/>
                  <a:pt x="1483663" y="2859354"/>
                  <a:pt x="1509824" y="2892056"/>
                </a:cubicBezTo>
                <a:cubicBezTo>
                  <a:pt x="1524001" y="2909777"/>
                  <a:pt x="1538738" y="2927064"/>
                  <a:pt x="1552354" y="2945219"/>
                </a:cubicBezTo>
                <a:cubicBezTo>
                  <a:pt x="1560021" y="2955442"/>
                  <a:pt x="1565952" y="2966894"/>
                  <a:pt x="1573619" y="2977117"/>
                </a:cubicBezTo>
                <a:cubicBezTo>
                  <a:pt x="1587235" y="2995272"/>
                  <a:pt x="1602533" y="3012124"/>
                  <a:pt x="1616149" y="3030279"/>
                </a:cubicBezTo>
                <a:cubicBezTo>
                  <a:pt x="1623816" y="3040502"/>
                  <a:pt x="1629986" y="3051778"/>
                  <a:pt x="1637414" y="3062177"/>
                </a:cubicBezTo>
                <a:cubicBezTo>
                  <a:pt x="1647714" y="3076597"/>
                  <a:pt x="1659012" y="3090287"/>
                  <a:pt x="1669312" y="3104707"/>
                </a:cubicBezTo>
                <a:cubicBezTo>
                  <a:pt x="1676740" y="3115106"/>
                  <a:pt x="1684862" y="3125175"/>
                  <a:pt x="1690577" y="3136605"/>
                </a:cubicBezTo>
                <a:cubicBezTo>
                  <a:pt x="1719830" y="3195111"/>
                  <a:pt x="1671216" y="3160046"/>
                  <a:pt x="1743740" y="3242930"/>
                </a:cubicBezTo>
                <a:cubicBezTo>
                  <a:pt x="1751120" y="3251365"/>
                  <a:pt x="1775638" y="3253563"/>
                  <a:pt x="1775638" y="32535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5263CFD-32A5-D4D7-018F-FC5C3AF0E6F8}"/>
              </a:ext>
            </a:extLst>
          </p:cNvPr>
          <p:cNvGrpSpPr/>
          <p:nvPr/>
        </p:nvGrpSpPr>
        <p:grpSpPr>
          <a:xfrm>
            <a:off x="4465675" y="2502197"/>
            <a:ext cx="733646" cy="542260"/>
            <a:chOff x="4465675" y="2502197"/>
            <a:chExt cx="733646" cy="542260"/>
          </a:xfrm>
        </p:grpSpPr>
        <p:sp>
          <p:nvSpPr>
            <p:cNvPr id="18" name="Rectangle: Rounded Corners 17">
              <a:extLst>
                <a:ext uri="{FF2B5EF4-FFF2-40B4-BE49-F238E27FC236}">
                  <a16:creationId xmlns:a16="http://schemas.microsoft.com/office/drawing/2014/main" id="{771AD1F7-4DBF-90C0-C8C1-33205AA244F2}"/>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19" name="TextBox 18">
              <a:extLst>
                <a:ext uri="{FF2B5EF4-FFF2-40B4-BE49-F238E27FC236}">
                  <a16:creationId xmlns:a16="http://schemas.microsoft.com/office/drawing/2014/main" id="{219C4BAF-BE4F-13EC-F274-B65BA3A0B5F5}"/>
                </a:ext>
              </a:extLst>
            </p:cNvPr>
            <p:cNvSpPr txBox="1"/>
            <p:nvPr/>
          </p:nvSpPr>
          <p:spPr>
            <a:xfrm>
              <a:off x="4465675" y="2636875"/>
              <a:ext cx="733646" cy="338554"/>
            </a:xfrm>
            <a:prstGeom prst="rect">
              <a:avLst/>
            </a:prstGeom>
            <a:noFill/>
          </p:spPr>
          <p:txBody>
            <a:bodyPr wrap="square" rtlCol="0">
              <a:spAutoFit/>
            </a:bodyPr>
            <a:lstStyle/>
            <a:p>
              <a:r>
                <a:rPr lang="en-US" sz="1600" b="1" dirty="0">
                  <a:solidFill>
                    <a:srgbClr val="FF0000"/>
                  </a:solidFill>
                </a:rPr>
                <a:t>5 000</a:t>
              </a:r>
            </a:p>
          </p:txBody>
        </p:sp>
      </p:grpSp>
      <p:sp>
        <p:nvSpPr>
          <p:cNvPr id="21" name="Freeform: Shape 20">
            <a:extLst>
              <a:ext uri="{FF2B5EF4-FFF2-40B4-BE49-F238E27FC236}">
                <a16:creationId xmlns:a16="http://schemas.microsoft.com/office/drawing/2014/main" id="{7455FF1C-D2F1-41E8-580E-C229F773BF0C}"/>
              </a:ext>
            </a:extLst>
          </p:cNvPr>
          <p:cNvSpPr/>
          <p:nvPr/>
        </p:nvSpPr>
        <p:spPr>
          <a:xfrm>
            <a:off x="6273209" y="1435395"/>
            <a:ext cx="2276776" cy="2690038"/>
          </a:xfrm>
          <a:custGeom>
            <a:avLst/>
            <a:gdLst>
              <a:gd name="connsiteX0" fmla="*/ 0 w 2276776"/>
              <a:gd name="connsiteY0" fmla="*/ 2647507 h 2690038"/>
              <a:gd name="connsiteX1" fmla="*/ 63796 w 2276776"/>
              <a:gd name="connsiteY1" fmla="*/ 2658140 h 2690038"/>
              <a:gd name="connsiteX2" fmla="*/ 116958 w 2276776"/>
              <a:gd name="connsiteY2" fmla="*/ 2668772 h 2690038"/>
              <a:gd name="connsiteX3" fmla="*/ 499731 w 2276776"/>
              <a:gd name="connsiteY3" fmla="*/ 2690038 h 2690038"/>
              <a:gd name="connsiteX4" fmla="*/ 595424 w 2276776"/>
              <a:gd name="connsiteY4" fmla="*/ 2668772 h 2690038"/>
              <a:gd name="connsiteX5" fmla="*/ 723014 w 2276776"/>
              <a:gd name="connsiteY5" fmla="*/ 2636875 h 2690038"/>
              <a:gd name="connsiteX6" fmla="*/ 946298 w 2276776"/>
              <a:gd name="connsiteY6" fmla="*/ 2573079 h 2690038"/>
              <a:gd name="connsiteX7" fmla="*/ 967563 w 2276776"/>
              <a:gd name="connsiteY7" fmla="*/ 2541182 h 2690038"/>
              <a:gd name="connsiteX8" fmla="*/ 1105786 w 2276776"/>
              <a:gd name="connsiteY8" fmla="*/ 2413591 h 2690038"/>
              <a:gd name="connsiteX9" fmla="*/ 1148317 w 2276776"/>
              <a:gd name="connsiteY9" fmla="*/ 2381693 h 2690038"/>
              <a:gd name="connsiteX10" fmla="*/ 1233377 w 2276776"/>
              <a:gd name="connsiteY10" fmla="*/ 2264735 h 2690038"/>
              <a:gd name="connsiteX11" fmla="*/ 1414131 w 2276776"/>
              <a:gd name="connsiteY11" fmla="*/ 2083982 h 2690038"/>
              <a:gd name="connsiteX12" fmla="*/ 1477926 w 2276776"/>
              <a:gd name="connsiteY12" fmla="*/ 1892596 h 2690038"/>
              <a:gd name="connsiteX13" fmla="*/ 1509824 w 2276776"/>
              <a:gd name="connsiteY13" fmla="*/ 1786270 h 2690038"/>
              <a:gd name="connsiteX14" fmla="*/ 1562986 w 2276776"/>
              <a:gd name="connsiteY14" fmla="*/ 1637414 h 2690038"/>
              <a:gd name="connsiteX15" fmla="*/ 1616149 w 2276776"/>
              <a:gd name="connsiteY15" fmla="*/ 1456661 h 2690038"/>
              <a:gd name="connsiteX16" fmla="*/ 1637414 w 2276776"/>
              <a:gd name="connsiteY16" fmla="*/ 1137684 h 2690038"/>
              <a:gd name="connsiteX17" fmla="*/ 1679944 w 2276776"/>
              <a:gd name="connsiteY17" fmla="*/ 956931 h 2690038"/>
              <a:gd name="connsiteX18" fmla="*/ 1711842 w 2276776"/>
              <a:gd name="connsiteY18" fmla="*/ 786810 h 2690038"/>
              <a:gd name="connsiteX19" fmla="*/ 1722475 w 2276776"/>
              <a:gd name="connsiteY19" fmla="*/ 701749 h 2690038"/>
              <a:gd name="connsiteX20" fmla="*/ 1754372 w 2276776"/>
              <a:gd name="connsiteY20" fmla="*/ 637954 h 2690038"/>
              <a:gd name="connsiteX21" fmla="*/ 1775638 w 2276776"/>
              <a:gd name="connsiteY21" fmla="*/ 584791 h 2690038"/>
              <a:gd name="connsiteX22" fmla="*/ 1807535 w 2276776"/>
              <a:gd name="connsiteY22" fmla="*/ 499731 h 2690038"/>
              <a:gd name="connsiteX23" fmla="*/ 1850065 w 2276776"/>
              <a:gd name="connsiteY23" fmla="*/ 393405 h 2690038"/>
              <a:gd name="connsiteX24" fmla="*/ 1860698 w 2276776"/>
              <a:gd name="connsiteY24" fmla="*/ 350875 h 2690038"/>
              <a:gd name="connsiteX25" fmla="*/ 1903228 w 2276776"/>
              <a:gd name="connsiteY25" fmla="*/ 308345 h 2690038"/>
              <a:gd name="connsiteX26" fmla="*/ 1998921 w 2276776"/>
              <a:gd name="connsiteY26" fmla="*/ 159489 h 2690038"/>
              <a:gd name="connsiteX27" fmla="*/ 2062717 w 2276776"/>
              <a:gd name="connsiteY27" fmla="*/ 127591 h 2690038"/>
              <a:gd name="connsiteX28" fmla="*/ 2105247 w 2276776"/>
              <a:gd name="connsiteY28" fmla="*/ 106326 h 2690038"/>
              <a:gd name="connsiteX29" fmla="*/ 2169042 w 2276776"/>
              <a:gd name="connsiteY29" fmla="*/ 53163 h 2690038"/>
              <a:gd name="connsiteX30" fmla="*/ 2275368 w 2276776"/>
              <a:gd name="connsiteY30" fmla="*/ 10633 h 2690038"/>
              <a:gd name="connsiteX31" fmla="*/ 2275368 w 2276776"/>
              <a:gd name="connsiteY31" fmla="*/ 0 h 269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6776" h="2690038">
                <a:moveTo>
                  <a:pt x="0" y="2647507"/>
                </a:moveTo>
                <a:lnTo>
                  <a:pt x="63796" y="2658140"/>
                </a:lnTo>
                <a:cubicBezTo>
                  <a:pt x="81576" y="2661373"/>
                  <a:pt x="98935" y="2667453"/>
                  <a:pt x="116958" y="2668772"/>
                </a:cubicBezTo>
                <a:cubicBezTo>
                  <a:pt x="244405" y="2678097"/>
                  <a:pt x="372140" y="2682949"/>
                  <a:pt x="499731" y="2690038"/>
                </a:cubicBezTo>
                <a:cubicBezTo>
                  <a:pt x="641729" y="2666371"/>
                  <a:pt x="508165" y="2692041"/>
                  <a:pt x="595424" y="2668772"/>
                </a:cubicBezTo>
                <a:cubicBezTo>
                  <a:pt x="637783" y="2657476"/>
                  <a:pt x="680862" y="2648918"/>
                  <a:pt x="723014" y="2636875"/>
                </a:cubicBezTo>
                <a:cubicBezTo>
                  <a:pt x="968948" y="2566608"/>
                  <a:pt x="817063" y="2598927"/>
                  <a:pt x="946298" y="2573079"/>
                </a:cubicBezTo>
                <a:cubicBezTo>
                  <a:pt x="953386" y="2562447"/>
                  <a:pt x="959148" y="2550799"/>
                  <a:pt x="967563" y="2541182"/>
                </a:cubicBezTo>
                <a:cubicBezTo>
                  <a:pt x="1001228" y="2502708"/>
                  <a:pt x="1071226" y="2442391"/>
                  <a:pt x="1105786" y="2413591"/>
                </a:cubicBezTo>
                <a:cubicBezTo>
                  <a:pt x="1119400" y="2402246"/>
                  <a:pt x="1136784" y="2395148"/>
                  <a:pt x="1148317" y="2381693"/>
                </a:cubicBezTo>
                <a:cubicBezTo>
                  <a:pt x="1179689" y="2345092"/>
                  <a:pt x="1200739" y="2300211"/>
                  <a:pt x="1233377" y="2264735"/>
                </a:cubicBezTo>
                <a:cubicBezTo>
                  <a:pt x="1465015" y="2012954"/>
                  <a:pt x="1341488" y="2192939"/>
                  <a:pt x="1414131" y="2083982"/>
                </a:cubicBezTo>
                <a:cubicBezTo>
                  <a:pt x="1448977" y="1909748"/>
                  <a:pt x="1407691" y="1962829"/>
                  <a:pt x="1477926" y="1892596"/>
                </a:cubicBezTo>
                <a:cubicBezTo>
                  <a:pt x="1490621" y="1841813"/>
                  <a:pt x="1489111" y="1843230"/>
                  <a:pt x="1509824" y="1786270"/>
                </a:cubicBezTo>
                <a:cubicBezTo>
                  <a:pt x="1535206" y="1716472"/>
                  <a:pt x="1539800" y="1725523"/>
                  <a:pt x="1562986" y="1637414"/>
                </a:cubicBezTo>
                <a:cubicBezTo>
                  <a:pt x="1611272" y="1453923"/>
                  <a:pt x="1553787" y="1602171"/>
                  <a:pt x="1616149" y="1456661"/>
                </a:cubicBezTo>
                <a:cubicBezTo>
                  <a:pt x="1618682" y="1398398"/>
                  <a:pt x="1618066" y="1227978"/>
                  <a:pt x="1637414" y="1137684"/>
                </a:cubicBezTo>
                <a:cubicBezTo>
                  <a:pt x="1659661" y="1033864"/>
                  <a:pt x="1666153" y="1081048"/>
                  <a:pt x="1679944" y="956931"/>
                </a:cubicBezTo>
                <a:cubicBezTo>
                  <a:pt x="1693426" y="835594"/>
                  <a:pt x="1681760" y="892097"/>
                  <a:pt x="1711842" y="786810"/>
                </a:cubicBezTo>
                <a:cubicBezTo>
                  <a:pt x="1715386" y="758456"/>
                  <a:pt x="1714625" y="729224"/>
                  <a:pt x="1722475" y="701749"/>
                </a:cubicBezTo>
                <a:cubicBezTo>
                  <a:pt x="1729006" y="678889"/>
                  <a:pt x="1744534" y="659598"/>
                  <a:pt x="1754372" y="637954"/>
                </a:cubicBezTo>
                <a:cubicBezTo>
                  <a:pt x="1762270" y="620579"/>
                  <a:pt x="1768549" y="602512"/>
                  <a:pt x="1775638" y="584791"/>
                </a:cubicBezTo>
                <a:cubicBezTo>
                  <a:pt x="1799187" y="467037"/>
                  <a:pt x="1768884" y="583476"/>
                  <a:pt x="1807535" y="499731"/>
                </a:cubicBezTo>
                <a:cubicBezTo>
                  <a:pt x="1823531" y="465072"/>
                  <a:pt x="1837226" y="429353"/>
                  <a:pt x="1850065" y="393405"/>
                </a:cubicBezTo>
                <a:cubicBezTo>
                  <a:pt x="1854980" y="379643"/>
                  <a:pt x="1852953" y="363267"/>
                  <a:pt x="1860698" y="350875"/>
                </a:cubicBezTo>
                <a:cubicBezTo>
                  <a:pt x="1871324" y="333874"/>
                  <a:pt x="1889051" y="322522"/>
                  <a:pt x="1903228" y="308345"/>
                </a:cubicBezTo>
                <a:cubicBezTo>
                  <a:pt x="1941313" y="232174"/>
                  <a:pt x="1940155" y="218255"/>
                  <a:pt x="1998921" y="159489"/>
                </a:cubicBezTo>
                <a:cubicBezTo>
                  <a:pt x="2024462" y="133949"/>
                  <a:pt x="2032451" y="140562"/>
                  <a:pt x="2062717" y="127591"/>
                </a:cubicBezTo>
                <a:cubicBezTo>
                  <a:pt x="2077285" y="121347"/>
                  <a:pt x="2092262" y="115415"/>
                  <a:pt x="2105247" y="106326"/>
                </a:cubicBezTo>
                <a:cubicBezTo>
                  <a:pt x="2127924" y="90452"/>
                  <a:pt x="2146365" y="69037"/>
                  <a:pt x="2169042" y="53163"/>
                </a:cubicBezTo>
                <a:cubicBezTo>
                  <a:pt x="2215494" y="20646"/>
                  <a:pt x="2219342" y="38646"/>
                  <a:pt x="2275368" y="10633"/>
                </a:cubicBezTo>
                <a:cubicBezTo>
                  <a:pt x="2278538" y="9048"/>
                  <a:pt x="2275368" y="3544"/>
                  <a:pt x="227536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139B49C-6EA3-FAC4-3331-22683A30A8C0}"/>
              </a:ext>
            </a:extLst>
          </p:cNvPr>
          <p:cNvGrpSpPr/>
          <p:nvPr/>
        </p:nvGrpSpPr>
        <p:grpSpPr>
          <a:xfrm>
            <a:off x="3732029" y="3778103"/>
            <a:ext cx="733646" cy="542260"/>
            <a:chOff x="4412513" y="2502197"/>
            <a:chExt cx="733646" cy="542260"/>
          </a:xfrm>
        </p:grpSpPr>
        <p:sp>
          <p:nvSpPr>
            <p:cNvPr id="23" name="Rectangle: Rounded Corners 22">
              <a:extLst>
                <a:ext uri="{FF2B5EF4-FFF2-40B4-BE49-F238E27FC236}">
                  <a16:creationId xmlns:a16="http://schemas.microsoft.com/office/drawing/2014/main" id="{F2BCC811-1CFE-BC2F-CD7F-503F9914EDB1}"/>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4" name="TextBox 23">
              <a:extLst>
                <a:ext uri="{FF2B5EF4-FFF2-40B4-BE49-F238E27FC236}">
                  <a16:creationId xmlns:a16="http://schemas.microsoft.com/office/drawing/2014/main" id="{A68A9D32-E0E9-D48E-DB03-4269E1BE4428}"/>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700</a:t>
              </a:r>
            </a:p>
          </p:txBody>
        </p:sp>
      </p:grpSp>
      <p:sp>
        <p:nvSpPr>
          <p:cNvPr id="26" name="Freeform: Shape 25">
            <a:extLst>
              <a:ext uri="{FF2B5EF4-FFF2-40B4-BE49-F238E27FC236}">
                <a16:creationId xmlns:a16="http://schemas.microsoft.com/office/drawing/2014/main" id="{8F9AB670-2184-0E54-4C48-D86C7AF04D2C}"/>
              </a:ext>
            </a:extLst>
          </p:cNvPr>
          <p:cNvSpPr/>
          <p:nvPr/>
        </p:nvSpPr>
        <p:spPr>
          <a:xfrm>
            <a:off x="6826102" y="2870791"/>
            <a:ext cx="1775638" cy="2568829"/>
          </a:xfrm>
          <a:custGeom>
            <a:avLst/>
            <a:gdLst>
              <a:gd name="connsiteX0" fmla="*/ 0 w 1775638"/>
              <a:gd name="connsiteY0" fmla="*/ 2541181 h 2568829"/>
              <a:gd name="connsiteX1" fmla="*/ 393405 w 1775638"/>
              <a:gd name="connsiteY1" fmla="*/ 2551814 h 2568829"/>
              <a:gd name="connsiteX2" fmla="*/ 425303 w 1775638"/>
              <a:gd name="connsiteY2" fmla="*/ 2541181 h 2568829"/>
              <a:gd name="connsiteX3" fmla="*/ 510363 w 1775638"/>
              <a:gd name="connsiteY3" fmla="*/ 2530549 h 2568829"/>
              <a:gd name="connsiteX4" fmla="*/ 563526 w 1775638"/>
              <a:gd name="connsiteY4" fmla="*/ 2498651 h 2568829"/>
              <a:gd name="connsiteX5" fmla="*/ 637954 w 1775638"/>
              <a:gd name="connsiteY5" fmla="*/ 2445488 h 2568829"/>
              <a:gd name="connsiteX6" fmla="*/ 733647 w 1775638"/>
              <a:gd name="connsiteY6" fmla="*/ 2402958 h 2568829"/>
              <a:gd name="connsiteX7" fmla="*/ 818707 w 1775638"/>
              <a:gd name="connsiteY7" fmla="*/ 2328530 h 2568829"/>
              <a:gd name="connsiteX8" fmla="*/ 839972 w 1775638"/>
              <a:gd name="connsiteY8" fmla="*/ 2296632 h 2568829"/>
              <a:gd name="connsiteX9" fmla="*/ 914400 w 1775638"/>
              <a:gd name="connsiteY9" fmla="*/ 2169042 h 2568829"/>
              <a:gd name="connsiteX10" fmla="*/ 956931 w 1775638"/>
              <a:gd name="connsiteY10" fmla="*/ 2094614 h 2568829"/>
              <a:gd name="connsiteX11" fmla="*/ 978196 w 1775638"/>
              <a:gd name="connsiteY11" fmla="*/ 2030818 h 2568829"/>
              <a:gd name="connsiteX12" fmla="*/ 988828 w 1775638"/>
              <a:gd name="connsiteY12" fmla="*/ 1967023 h 2568829"/>
              <a:gd name="connsiteX13" fmla="*/ 1031358 w 1775638"/>
              <a:gd name="connsiteY13" fmla="*/ 1903228 h 2568829"/>
              <a:gd name="connsiteX14" fmla="*/ 1105786 w 1775638"/>
              <a:gd name="connsiteY14" fmla="*/ 1637414 h 2568829"/>
              <a:gd name="connsiteX15" fmla="*/ 1116419 w 1775638"/>
              <a:gd name="connsiteY15" fmla="*/ 1605516 h 2568829"/>
              <a:gd name="connsiteX16" fmla="*/ 1158949 w 1775638"/>
              <a:gd name="connsiteY16" fmla="*/ 1552353 h 2568829"/>
              <a:gd name="connsiteX17" fmla="*/ 1169582 w 1775638"/>
              <a:gd name="connsiteY17" fmla="*/ 1499190 h 2568829"/>
              <a:gd name="connsiteX18" fmla="*/ 1201479 w 1775638"/>
              <a:gd name="connsiteY18" fmla="*/ 1446028 h 2568829"/>
              <a:gd name="connsiteX19" fmla="*/ 1254642 w 1775638"/>
              <a:gd name="connsiteY19" fmla="*/ 1307804 h 2568829"/>
              <a:gd name="connsiteX20" fmla="*/ 1275907 w 1775638"/>
              <a:gd name="connsiteY20" fmla="*/ 1212111 h 2568829"/>
              <a:gd name="connsiteX21" fmla="*/ 1286540 w 1775638"/>
              <a:gd name="connsiteY21" fmla="*/ 956930 h 2568829"/>
              <a:gd name="connsiteX22" fmla="*/ 1297172 w 1775638"/>
              <a:gd name="connsiteY22" fmla="*/ 925032 h 2568829"/>
              <a:gd name="connsiteX23" fmla="*/ 1329070 w 1775638"/>
              <a:gd name="connsiteY23" fmla="*/ 808074 h 2568829"/>
              <a:gd name="connsiteX24" fmla="*/ 1350335 w 1775638"/>
              <a:gd name="connsiteY24" fmla="*/ 765544 h 2568829"/>
              <a:gd name="connsiteX25" fmla="*/ 1414131 w 1775638"/>
              <a:gd name="connsiteY25" fmla="*/ 616688 h 2568829"/>
              <a:gd name="connsiteX26" fmla="*/ 1435396 w 1775638"/>
              <a:gd name="connsiteY26" fmla="*/ 542260 h 2568829"/>
              <a:gd name="connsiteX27" fmla="*/ 1456661 w 1775638"/>
              <a:gd name="connsiteY27" fmla="*/ 446567 h 2568829"/>
              <a:gd name="connsiteX28" fmla="*/ 1477926 w 1775638"/>
              <a:gd name="connsiteY28" fmla="*/ 361507 h 2568829"/>
              <a:gd name="connsiteX29" fmla="*/ 1499191 w 1775638"/>
              <a:gd name="connsiteY29" fmla="*/ 329609 h 2568829"/>
              <a:gd name="connsiteX30" fmla="*/ 1520456 w 1775638"/>
              <a:gd name="connsiteY30" fmla="*/ 287079 h 2568829"/>
              <a:gd name="connsiteX31" fmla="*/ 1637414 w 1775638"/>
              <a:gd name="connsiteY31" fmla="*/ 138223 h 2568829"/>
              <a:gd name="connsiteX32" fmla="*/ 1722475 w 1775638"/>
              <a:gd name="connsiteY32" fmla="*/ 53162 h 2568829"/>
              <a:gd name="connsiteX33" fmla="*/ 1775638 w 1775638"/>
              <a:gd name="connsiteY33" fmla="*/ 0 h 256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5638" h="2568829">
                <a:moveTo>
                  <a:pt x="0" y="2541181"/>
                </a:moveTo>
                <a:cubicBezTo>
                  <a:pt x="181709" y="2581561"/>
                  <a:pt x="96224" y="2570987"/>
                  <a:pt x="393405" y="2551814"/>
                </a:cubicBezTo>
                <a:cubicBezTo>
                  <a:pt x="404590" y="2551092"/>
                  <a:pt x="414276" y="2543186"/>
                  <a:pt x="425303" y="2541181"/>
                </a:cubicBezTo>
                <a:cubicBezTo>
                  <a:pt x="453416" y="2536070"/>
                  <a:pt x="482010" y="2534093"/>
                  <a:pt x="510363" y="2530549"/>
                </a:cubicBezTo>
                <a:cubicBezTo>
                  <a:pt x="528084" y="2519916"/>
                  <a:pt x="546331" y="2510115"/>
                  <a:pt x="563526" y="2498651"/>
                </a:cubicBezTo>
                <a:cubicBezTo>
                  <a:pt x="588894" y="2481739"/>
                  <a:pt x="611381" y="2460435"/>
                  <a:pt x="637954" y="2445488"/>
                </a:cubicBezTo>
                <a:cubicBezTo>
                  <a:pt x="668377" y="2428375"/>
                  <a:pt x="702426" y="2418568"/>
                  <a:pt x="733647" y="2402958"/>
                </a:cubicBezTo>
                <a:cubicBezTo>
                  <a:pt x="765675" y="2386944"/>
                  <a:pt x="797149" y="2353168"/>
                  <a:pt x="818707" y="2328530"/>
                </a:cubicBezTo>
                <a:cubicBezTo>
                  <a:pt x="827122" y="2318913"/>
                  <a:pt x="833397" y="2307590"/>
                  <a:pt x="839972" y="2296632"/>
                </a:cubicBezTo>
                <a:cubicBezTo>
                  <a:pt x="865304" y="2254411"/>
                  <a:pt x="892381" y="2213081"/>
                  <a:pt x="914400" y="2169042"/>
                </a:cubicBezTo>
                <a:cubicBezTo>
                  <a:pt x="941380" y="2115081"/>
                  <a:pt x="926872" y="2139699"/>
                  <a:pt x="956931" y="2094614"/>
                </a:cubicBezTo>
                <a:cubicBezTo>
                  <a:pt x="964019" y="2073349"/>
                  <a:pt x="974511" y="2052929"/>
                  <a:pt x="978196" y="2030818"/>
                </a:cubicBezTo>
                <a:cubicBezTo>
                  <a:pt x="981740" y="2009553"/>
                  <a:pt x="980536" y="1986923"/>
                  <a:pt x="988828" y="1967023"/>
                </a:cubicBezTo>
                <a:cubicBezTo>
                  <a:pt x="998658" y="1943432"/>
                  <a:pt x="1017181" y="1924493"/>
                  <a:pt x="1031358" y="1903228"/>
                </a:cubicBezTo>
                <a:cubicBezTo>
                  <a:pt x="1077205" y="1662536"/>
                  <a:pt x="1028430" y="1740557"/>
                  <a:pt x="1105786" y="1637414"/>
                </a:cubicBezTo>
                <a:cubicBezTo>
                  <a:pt x="1109330" y="1626781"/>
                  <a:pt x="1110479" y="1615020"/>
                  <a:pt x="1116419" y="1605516"/>
                </a:cubicBezTo>
                <a:cubicBezTo>
                  <a:pt x="1128447" y="1586272"/>
                  <a:pt x="1148800" y="1572651"/>
                  <a:pt x="1158949" y="1552353"/>
                </a:cubicBezTo>
                <a:cubicBezTo>
                  <a:pt x="1167031" y="1536189"/>
                  <a:pt x="1162870" y="1515969"/>
                  <a:pt x="1169582" y="1499190"/>
                </a:cubicBezTo>
                <a:cubicBezTo>
                  <a:pt x="1177257" y="1480002"/>
                  <a:pt x="1190847" y="1463749"/>
                  <a:pt x="1201479" y="1446028"/>
                </a:cubicBezTo>
                <a:cubicBezTo>
                  <a:pt x="1227757" y="1340918"/>
                  <a:pt x="1207708" y="1386029"/>
                  <a:pt x="1254642" y="1307804"/>
                </a:cubicBezTo>
                <a:cubicBezTo>
                  <a:pt x="1259784" y="1287237"/>
                  <a:pt x="1274621" y="1230759"/>
                  <a:pt x="1275907" y="1212111"/>
                </a:cubicBezTo>
                <a:cubicBezTo>
                  <a:pt x="1281764" y="1127179"/>
                  <a:pt x="1280251" y="1041832"/>
                  <a:pt x="1286540" y="956930"/>
                </a:cubicBezTo>
                <a:cubicBezTo>
                  <a:pt x="1287368" y="945753"/>
                  <a:pt x="1294093" y="935809"/>
                  <a:pt x="1297172" y="925032"/>
                </a:cubicBezTo>
                <a:cubicBezTo>
                  <a:pt x="1311002" y="876627"/>
                  <a:pt x="1309196" y="862729"/>
                  <a:pt x="1329070" y="808074"/>
                </a:cubicBezTo>
                <a:cubicBezTo>
                  <a:pt x="1334487" y="793178"/>
                  <a:pt x="1343247" y="779721"/>
                  <a:pt x="1350335" y="765544"/>
                </a:cubicBezTo>
                <a:cubicBezTo>
                  <a:pt x="1402225" y="557980"/>
                  <a:pt x="1334027" y="790244"/>
                  <a:pt x="1414131" y="616688"/>
                </a:cubicBezTo>
                <a:cubicBezTo>
                  <a:pt x="1424944" y="593261"/>
                  <a:pt x="1428607" y="567153"/>
                  <a:pt x="1435396" y="542260"/>
                </a:cubicBezTo>
                <a:cubicBezTo>
                  <a:pt x="1453814" y="474724"/>
                  <a:pt x="1438953" y="523301"/>
                  <a:pt x="1456661" y="446567"/>
                </a:cubicBezTo>
                <a:cubicBezTo>
                  <a:pt x="1463233" y="418090"/>
                  <a:pt x="1467938" y="388973"/>
                  <a:pt x="1477926" y="361507"/>
                </a:cubicBezTo>
                <a:cubicBezTo>
                  <a:pt x="1482293" y="349498"/>
                  <a:pt x="1492851" y="340704"/>
                  <a:pt x="1499191" y="329609"/>
                </a:cubicBezTo>
                <a:cubicBezTo>
                  <a:pt x="1507055" y="315847"/>
                  <a:pt x="1511947" y="300451"/>
                  <a:pt x="1520456" y="287079"/>
                </a:cubicBezTo>
                <a:cubicBezTo>
                  <a:pt x="1553007" y="235928"/>
                  <a:pt x="1596224" y="182356"/>
                  <a:pt x="1637414" y="138223"/>
                </a:cubicBezTo>
                <a:cubicBezTo>
                  <a:pt x="1664774" y="108909"/>
                  <a:pt x="1694121" y="81516"/>
                  <a:pt x="1722475" y="53162"/>
                </a:cubicBezTo>
                <a:lnTo>
                  <a:pt x="1775638"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0C8886C-8709-45FF-4C78-DBC24B65CC0E}"/>
              </a:ext>
            </a:extLst>
          </p:cNvPr>
          <p:cNvGrpSpPr/>
          <p:nvPr/>
        </p:nvGrpSpPr>
        <p:grpSpPr>
          <a:xfrm>
            <a:off x="3157870" y="5192233"/>
            <a:ext cx="1084521" cy="542260"/>
            <a:chOff x="4412513" y="2502197"/>
            <a:chExt cx="733646" cy="542260"/>
          </a:xfrm>
        </p:grpSpPr>
        <p:sp>
          <p:nvSpPr>
            <p:cNvPr id="28" name="Rectangle: Rounded Corners 27">
              <a:extLst>
                <a:ext uri="{FF2B5EF4-FFF2-40B4-BE49-F238E27FC236}">
                  <a16:creationId xmlns:a16="http://schemas.microsoft.com/office/drawing/2014/main" id="{595D8AB1-108B-B041-642E-700A20E79080}"/>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9" name="TextBox 28">
              <a:extLst>
                <a:ext uri="{FF2B5EF4-FFF2-40B4-BE49-F238E27FC236}">
                  <a16:creationId xmlns:a16="http://schemas.microsoft.com/office/drawing/2014/main" id="{62A1F202-1FC5-8BD3-9C88-D717D541C1CD}"/>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90 000</a:t>
              </a:r>
            </a:p>
          </p:txBody>
        </p:sp>
      </p:grpSp>
    </p:spTree>
    <p:extLst>
      <p:ext uri="{BB962C8B-B14F-4D97-AF65-F5344CB8AC3E}">
        <p14:creationId xmlns:p14="http://schemas.microsoft.com/office/powerpoint/2010/main" val="2707868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1"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47C4C53F-3D7F-42AD-829C-127282C67E96}"/>
              </a:ext>
            </a:extLst>
          </p:cNvPr>
          <p:cNvSpPr/>
          <p:nvPr/>
        </p:nvSpPr>
        <p:spPr>
          <a:xfrm>
            <a:off x="762000" y="457200"/>
            <a:ext cx="10591800" cy="5334000"/>
          </a:xfrm>
          <a:custGeom>
            <a:avLst/>
            <a:gdLst>
              <a:gd name="connsiteX0" fmla="*/ 0 w 10591800"/>
              <a:gd name="connsiteY0" fmla="*/ 889018 h 5334000"/>
              <a:gd name="connsiteX1" fmla="*/ 889018 w 10591800"/>
              <a:gd name="connsiteY1" fmla="*/ 0 h 5334000"/>
              <a:gd name="connsiteX2" fmla="*/ 1567000 w 10591800"/>
              <a:gd name="connsiteY2" fmla="*/ 0 h 5334000"/>
              <a:gd name="connsiteX3" fmla="*/ 2421257 w 10591800"/>
              <a:gd name="connsiteY3" fmla="*/ 0 h 5334000"/>
              <a:gd name="connsiteX4" fmla="*/ 3187376 w 10591800"/>
              <a:gd name="connsiteY4" fmla="*/ 0 h 5334000"/>
              <a:gd name="connsiteX5" fmla="*/ 3865358 w 10591800"/>
              <a:gd name="connsiteY5" fmla="*/ 0 h 5334000"/>
              <a:gd name="connsiteX6" fmla="*/ 4455203 w 10591800"/>
              <a:gd name="connsiteY6" fmla="*/ 0 h 5334000"/>
              <a:gd name="connsiteX7" fmla="*/ 4956909 w 10591800"/>
              <a:gd name="connsiteY7" fmla="*/ 0 h 5334000"/>
              <a:gd name="connsiteX8" fmla="*/ 5811166 w 10591800"/>
              <a:gd name="connsiteY8" fmla="*/ 0 h 5334000"/>
              <a:gd name="connsiteX9" fmla="*/ 6489148 w 10591800"/>
              <a:gd name="connsiteY9" fmla="*/ 0 h 5334000"/>
              <a:gd name="connsiteX10" fmla="*/ 6990855 w 10591800"/>
              <a:gd name="connsiteY10" fmla="*/ 0 h 5334000"/>
              <a:gd name="connsiteX11" fmla="*/ 7492561 w 10591800"/>
              <a:gd name="connsiteY11" fmla="*/ 0 h 5334000"/>
              <a:gd name="connsiteX12" fmla="*/ 7906130 w 10591800"/>
              <a:gd name="connsiteY12" fmla="*/ 0 h 5334000"/>
              <a:gd name="connsiteX13" fmla="*/ 8672250 w 10591800"/>
              <a:gd name="connsiteY13" fmla="*/ 0 h 5334000"/>
              <a:gd name="connsiteX14" fmla="*/ 9702782 w 10591800"/>
              <a:gd name="connsiteY14" fmla="*/ 0 h 5334000"/>
              <a:gd name="connsiteX15" fmla="*/ 10591800 w 10591800"/>
              <a:gd name="connsiteY15" fmla="*/ 889018 h 5334000"/>
              <a:gd name="connsiteX16" fmla="*/ 10591800 w 10591800"/>
              <a:gd name="connsiteY16" fmla="*/ 1446119 h 5334000"/>
              <a:gd name="connsiteX17" fmla="*/ 10591800 w 10591800"/>
              <a:gd name="connsiteY17" fmla="*/ 2074339 h 5334000"/>
              <a:gd name="connsiteX18" fmla="*/ 10591800 w 10591800"/>
              <a:gd name="connsiteY18" fmla="*/ 2738119 h 5334000"/>
              <a:gd name="connsiteX19" fmla="*/ 10591800 w 10591800"/>
              <a:gd name="connsiteY19" fmla="*/ 3366340 h 5334000"/>
              <a:gd name="connsiteX20" fmla="*/ 10591800 w 10591800"/>
              <a:gd name="connsiteY20" fmla="*/ 3923441 h 5334000"/>
              <a:gd name="connsiteX21" fmla="*/ 10591800 w 10591800"/>
              <a:gd name="connsiteY21" fmla="*/ 4444982 h 5334000"/>
              <a:gd name="connsiteX22" fmla="*/ 9702782 w 10591800"/>
              <a:gd name="connsiteY22" fmla="*/ 5334000 h 5334000"/>
              <a:gd name="connsiteX23" fmla="*/ 9201075 w 10591800"/>
              <a:gd name="connsiteY23" fmla="*/ 5334000 h 5334000"/>
              <a:gd name="connsiteX24" fmla="*/ 8434956 w 10591800"/>
              <a:gd name="connsiteY24" fmla="*/ 5334000 h 5334000"/>
              <a:gd name="connsiteX25" fmla="*/ 7845112 w 10591800"/>
              <a:gd name="connsiteY25" fmla="*/ 5334000 h 5334000"/>
              <a:gd name="connsiteX26" fmla="*/ 7167130 w 10591800"/>
              <a:gd name="connsiteY26" fmla="*/ 5334000 h 5334000"/>
              <a:gd name="connsiteX27" fmla="*/ 6401010 w 10591800"/>
              <a:gd name="connsiteY27" fmla="*/ 5334000 h 5334000"/>
              <a:gd name="connsiteX28" fmla="*/ 5634891 w 10591800"/>
              <a:gd name="connsiteY28" fmla="*/ 5334000 h 5334000"/>
              <a:gd name="connsiteX29" fmla="*/ 5221322 w 10591800"/>
              <a:gd name="connsiteY29" fmla="*/ 5334000 h 5334000"/>
              <a:gd name="connsiteX30" fmla="*/ 4631478 w 10591800"/>
              <a:gd name="connsiteY30" fmla="*/ 5334000 h 5334000"/>
              <a:gd name="connsiteX31" fmla="*/ 4129771 w 10591800"/>
              <a:gd name="connsiteY31" fmla="*/ 5334000 h 5334000"/>
              <a:gd name="connsiteX32" fmla="*/ 3451789 w 10591800"/>
              <a:gd name="connsiteY32" fmla="*/ 5334000 h 5334000"/>
              <a:gd name="connsiteX33" fmla="*/ 2773808 w 10591800"/>
              <a:gd name="connsiteY33" fmla="*/ 5334000 h 5334000"/>
              <a:gd name="connsiteX34" fmla="*/ 2272101 w 10591800"/>
              <a:gd name="connsiteY34" fmla="*/ 5334000 h 5334000"/>
              <a:gd name="connsiteX35" fmla="*/ 1858532 w 10591800"/>
              <a:gd name="connsiteY35" fmla="*/ 5334000 h 5334000"/>
              <a:gd name="connsiteX36" fmla="*/ 889018 w 10591800"/>
              <a:gd name="connsiteY36" fmla="*/ 5334000 h 5334000"/>
              <a:gd name="connsiteX37" fmla="*/ 0 w 10591800"/>
              <a:gd name="connsiteY37" fmla="*/ 4444982 h 5334000"/>
              <a:gd name="connsiteX38" fmla="*/ 0 w 10591800"/>
              <a:gd name="connsiteY38" fmla="*/ 3959000 h 5334000"/>
              <a:gd name="connsiteX39" fmla="*/ 0 w 10591800"/>
              <a:gd name="connsiteY39" fmla="*/ 3401899 h 5334000"/>
              <a:gd name="connsiteX40" fmla="*/ 0 w 10591800"/>
              <a:gd name="connsiteY40" fmla="*/ 2738119 h 5334000"/>
              <a:gd name="connsiteX41" fmla="*/ 0 w 10591800"/>
              <a:gd name="connsiteY41" fmla="*/ 2145459 h 5334000"/>
              <a:gd name="connsiteX42" fmla="*/ 0 w 10591800"/>
              <a:gd name="connsiteY42" fmla="*/ 1552798 h 5334000"/>
              <a:gd name="connsiteX43" fmla="*/ 0 w 10591800"/>
              <a:gd name="connsiteY43" fmla="*/ 889018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91800" h="5334000" fill="none" extrusionOk="0">
                <a:moveTo>
                  <a:pt x="0" y="889018"/>
                </a:moveTo>
                <a:cubicBezTo>
                  <a:pt x="15194" y="426001"/>
                  <a:pt x="423986" y="74824"/>
                  <a:pt x="889018" y="0"/>
                </a:cubicBezTo>
                <a:cubicBezTo>
                  <a:pt x="1042761" y="3844"/>
                  <a:pt x="1291479" y="16742"/>
                  <a:pt x="1567000" y="0"/>
                </a:cubicBezTo>
                <a:cubicBezTo>
                  <a:pt x="1842521" y="-16742"/>
                  <a:pt x="2117929" y="5447"/>
                  <a:pt x="2421257" y="0"/>
                </a:cubicBezTo>
                <a:cubicBezTo>
                  <a:pt x="2724585" y="-5447"/>
                  <a:pt x="2917634" y="-17545"/>
                  <a:pt x="3187376" y="0"/>
                </a:cubicBezTo>
                <a:cubicBezTo>
                  <a:pt x="3457118" y="17545"/>
                  <a:pt x="3579915" y="19003"/>
                  <a:pt x="3865358" y="0"/>
                </a:cubicBezTo>
                <a:cubicBezTo>
                  <a:pt x="4150801" y="-19003"/>
                  <a:pt x="4249461" y="24752"/>
                  <a:pt x="4455203" y="0"/>
                </a:cubicBezTo>
                <a:cubicBezTo>
                  <a:pt x="4660946" y="-24752"/>
                  <a:pt x="4833598" y="21048"/>
                  <a:pt x="4956909" y="0"/>
                </a:cubicBezTo>
                <a:cubicBezTo>
                  <a:pt x="5080220" y="-21048"/>
                  <a:pt x="5576421" y="4199"/>
                  <a:pt x="5811166" y="0"/>
                </a:cubicBezTo>
                <a:cubicBezTo>
                  <a:pt x="6045911" y="-4199"/>
                  <a:pt x="6309535" y="-13212"/>
                  <a:pt x="6489148" y="0"/>
                </a:cubicBezTo>
                <a:cubicBezTo>
                  <a:pt x="6668761" y="13212"/>
                  <a:pt x="6760638" y="1253"/>
                  <a:pt x="6990855" y="0"/>
                </a:cubicBezTo>
                <a:cubicBezTo>
                  <a:pt x="7221072" y="-1253"/>
                  <a:pt x="7350915" y="-3438"/>
                  <a:pt x="7492561" y="0"/>
                </a:cubicBezTo>
                <a:cubicBezTo>
                  <a:pt x="7634207" y="3438"/>
                  <a:pt x="7732083" y="2555"/>
                  <a:pt x="7906130" y="0"/>
                </a:cubicBezTo>
                <a:cubicBezTo>
                  <a:pt x="8080177" y="-2555"/>
                  <a:pt x="8400407" y="-23667"/>
                  <a:pt x="8672250" y="0"/>
                </a:cubicBezTo>
                <a:cubicBezTo>
                  <a:pt x="8944093" y="23667"/>
                  <a:pt x="9426698" y="30717"/>
                  <a:pt x="9702782" y="0"/>
                </a:cubicBezTo>
                <a:cubicBezTo>
                  <a:pt x="10208639" y="3097"/>
                  <a:pt x="10583808" y="307010"/>
                  <a:pt x="10591800" y="889018"/>
                </a:cubicBezTo>
                <a:cubicBezTo>
                  <a:pt x="10600884" y="1077006"/>
                  <a:pt x="10612584" y="1213534"/>
                  <a:pt x="10591800" y="1446119"/>
                </a:cubicBezTo>
                <a:cubicBezTo>
                  <a:pt x="10571016" y="1678704"/>
                  <a:pt x="10595991" y="1838641"/>
                  <a:pt x="10591800" y="2074339"/>
                </a:cubicBezTo>
                <a:cubicBezTo>
                  <a:pt x="10587609" y="2310037"/>
                  <a:pt x="10577674" y="2490272"/>
                  <a:pt x="10591800" y="2738119"/>
                </a:cubicBezTo>
                <a:cubicBezTo>
                  <a:pt x="10605926" y="2985966"/>
                  <a:pt x="10608965" y="3099049"/>
                  <a:pt x="10591800" y="3366340"/>
                </a:cubicBezTo>
                <a:cubicBezTo>
                  <a:pt x="10574635" y="3633631"/>
                  <a:pt x="10576514" y="3691020"/>
                  <a:pt x="10591800" y="3923441"/>
                </a:cubicBezTo>
                <a:cubicBezTo>
                  <a:pt x="10607086" y="4155862"/>
                  <a:pt x="10596356" y="4228366"/>
                  <a:pt x="10591800" y="4444982"/>
                </a:cubicBezTo>
                <a:cubicBezTo>
                  <a:pt x="10607624" y="4984647"/>
                  <a:pt x="10146123" y="5309646"/>
                  <a:pt x="9702782" y="5334000"/>
                </a:cubicBezTo>
                <a:cubicBezTo>
                  <a:pt x="9474647" y="5327016"/>
                  <a:pt x="9367552" y="5313177"/>
                  <a:pt x="9201075" y="5334000"/>
                </a:cubicBezTo>
                <a:cubicBezTo>
                  <a:pt x="9034598" y="5354823"/>
                  <a:pt x="8817549" y="5350922"/>
                  <a:pt x="8434956" y="5334000"/>
                </a:cubicBezTo>
                <a:cubicBezTo>
                  <a:pt x="8052363" y="5317078"/>
                  <a:pt x="8109915" y="5344392"/>
                  <a:pt x="7845112" y="5334000"/>
                </a:cubicBezTo>
                <a:cubicBezTo>
                  <a:pt x="7580309" y="5323608"/>
                  <a:pt x="7393320" y="5323794"/>
                  <a:pt x="7167130" y="5334000"/>
                </a:cubicBezTo>
                <a:cubicBezTo>
                  <a:pt x="6940940" y="5344206"/>
                  <a:pt x="6649912" y="5310719"/>
                  <a:pt x="6401010" y="5334000"/>
                </a:cubicBezTo>
                <a:cubicBezTo>
                  <a:pt x="6152108" y="5357281"/>
                  <a:pt x="5811052" y="5367948"/>
                  <a:pt x="5634891" y="5334000"/>
                </a:cubicBezTo>
                <a:cubicBezTo>
                  <a:pt x="5458730" y="5300052"/>
                  <a:pt x="5377548" y="5319142"/>
                  <a:pt x="5221322" y="5334000"/>
                </a:cubicBezTo>
                <a:cubicBezTo>
                  <a:pt x="5065096" y="5348858"/>
                  <a:pt x="4916988" y="5307500"/>
                  <a:pt x="4631478" y="5334000"/>
                </a:cubicBezTo>
                <a:cubicBezTo>
                  <a:pt x="4345968" y="5360500"/>
                  <a:pt x="4246622" y="5350680"/>
                  <a:pt x="4129771" y="5334000"/>
                </a:cubicBezTo>
                <a:cubicBezTo>
                  <a:pt x="4012920" y="5317320"/>
                  <a:pt x="3762819" y="5359183"/>
                  <a:pt x="3451789" y="5334000"/>
                </a:cubicBezTo>
                <a:cubicBezTo>
                  <a:pt x="3140759" y="5308817"/>
                  <a:pt x="3067106" y="5340867"/>
                  <a:pt x="2773808" y="5334000"/>
                </a:cubicBezTo>
                <a:cubicBezTo>
                  <a:pt x="2480510" y="5327133"/>
                  <a:pt x="2457739" y="5328848"/>
                  <a:pt x="2272101" y="5334000"/>
                </a:cubicBezTo>
                <a:cubicBezTo>
                  <a:pt x="2086463" y="5339152"/>
                  <a:pt x="2023044" y="5320215"/>
                  <a:pt x="1858532" y="5334000"/>
                </a:cubicBezTo>
                <a:cubicBezTo>
                  <a:pt x="1694020" y="5347785"/>
                  <a:pt x="1188975" y="5374991"/>
                  <a:pt x="889018" y="5334000"/>
                </a:cubicBezTo>
                <a:cubicBezTo>
                  <a:pt x="366454" y="5304218"/>
                  <a:pt x="-18319" y="4952612"/>
                  <a:pt x="0" y="4444982"/>
                </a:cubicBezTo>
                <a:cubicBezTo>
                  <a:pt x="17821" y="4238156"/>
                  <a:pt x="-13503" y="4128529"/>
                  <a:pt x="0" y="3959000"/>
                </a:cubicBezTo>
                <a:cubicBezTo>
                  <a:pt x="13503" y="3789471"/>
                  <a:pt x="-17200" y="3625717"/>
                  <a:pt x="0" y="3401899"/>
                </a:cubicBezTo>
                <a:cubicBezTo>
                  <a:pt x="17200" y="3178081"/>
                  <a:pt x="27278" y="2980265"/>
                  <a:pt x="0" y="2738119"/>
                </a:cubicBezTo>
                <a:cubicBezTo>
                  <a:pt x="-27278" y="2495973"/>
                  <a:pt x="7546" y="2368446"/>
                  <a:pt x="0" y="2145459"/>
                </a:cubicBezTo>
                <a:cubicBezTo>
                  <a:pt x="-7546" y="1922472"/>
                  <a:pt x="-8444" y="1828393"/>
                  <a:pt x="0" y="1552798"/>
                </a:cubicBezTo>
                <a:cubicBezTo>
                  <a:pt x="8444" y="1277203"/>
                  <a:pt x="12420" y="1146770"/>
                  <a:pt x="0" y="889018"/>
                </a:cubicBezTo>
                <a:close/>
              </a:path>
              <a:path w="10591800" h="5334000" stroke="0" extrusionOk="0">
                <a:moveTo>
                  <a:pt x="0" y="889018"/>
                </a:moveTo>
                <a:cubicBezTo>
                  <a:pt x="-115262" y="395220"/>
                  <a:pt x="364358" y="-24248"/>
                  <a:pt x="889018" y="0"/>
                </a:cubicBezTo>
                <a:cubicBezTo>
                  <a:pt x="1140278" y="5413"/>
                  <a:pt x="1457210" y="20245"/>
                  <a:pt x="1743275" y="0"/>
                </a:cubicBezTo>
                <a:cubicBezTo>
                  <a:pt x="2029340" y="-20245"/>
                  <a:pt x="2030439" y="-4656"/>
                  <a:pt x="2156844" y="0"/>
                </a:cubicBezTo>
                <a:cubicBezTo>
                  <a:pt x="2283249" y="4656"/>
                  <a:pt x="2589844" y="42258"/>
                  <a:pt x="3011101" y="0"/>
                </a:cubicBezTo>
                <a:cubicBezTo>
                  <a:pt x="3432358" y="-42258"/>
                  <a:pt x="3364098" y="-3211"/>
                  <a:pt x="3689083" y="0"/>
                </a:cubicBezTo>
                <a:cubicBezTo>
                  <a:pt x="4014068" y="3211"/>
                  <a:pt x="4193351" y="-1124"/>
                  <a:pt x="4455203" y="0"/>
                </a:cubicBezTo>
                <a:cubicBezTo>
                  <a:pt x="4717055" y="1124"/>
                  <a:pt x="4816881" y="342"/>
                  <a:pt x="4956909" y="0"/>
                </a:cubicBezTo>
                <a:cubicBezTo>
                  <a:pt x="5096937" y="-342"/>
                  <a:pt x="5547085" y="15907"/>
                  <a:pt x="5811166" y="0"/>
                </a:cubicBezTo>
                <a:cubicBezTo>
                  <a:pt x="6075247" y="-15907"/>
                  <a:pt x="6287748" y="-3553"/>
                  <a:pt x="6577286" y="0"/>
                </a:cubicBezTo>
                <a:cubicBezTo>
                  <a:pt x="6866824" y="3553"/>
                  <a:pt x="7126862" y="-4845"/>
                  <a:pt x="7343405" y="0"/>
                </a:cubicBezTo>
                <a:cubicBezTo>
                  <a:pt x="7559948" y="4845"/>
                  <a:pt x="7737727" y="5421"/>
                  <a:pt x="8021387" y="0"/>
                </a:cubicBezTo>
                <a:cubicBezTo>
                  <a:pt x="8305047" y="-5421"/>
                  <a:pt x="8489847" y="22358"/>
                  <a:pt x="8611231" y="0"/>
                </a:cubicBezTo>
                <a:cubicBezTo>
                  <a:pt x="8732615" y="-22358"/>
                  <a:pt x="9210235" y="29204"/>
                  <a:pt x="9702782" y="0"/>
                </a:cubicBezTo>
                <a:cubicBezTo>
                  <a:pt x="10164630" y="-43241"/>
                  <a:pt x="10570616" y="400845"/>
                  <a:pt x="10591800" y="889018"/>
                </a:cubicBezTo>
                <a:cubicBezTo>
                  <a:pt x="10605510" y="1165719"/>
                  <a:pt x="10613272" y="1272548"/>
                  <a:pt x="10591800" y="1481679"/>
                </a:cubicBezTo>
                <a:cubicBezTo>
                  <a:pt x="10570328" y="1690810"/>
                  <a:pt x="10619928" y="1866706"/>
                  <a:pt x="10591800" y="2109899"/>
                </a:cubicBezTo>
                <a:cubicBezTo>
                  <a:pt x="10563672" y="2353092"/>
                  <a:pt x="10577475" y="2468375"/>
                  <a:pt x="10591800" y="2595881"/>
                </a:cubicBezTo>
                <a:cubicBezTo>
                  <a:pt x="10606125" y="2723387"/>
                  <a:pt x="10574758" y="2905002"/>
                  <a:pt x="10591800" y="3081862"/>
                </a:cubicBezTo>
                <a:cubicBezTo>
                  <a:pt x="10608842" y="3258722"/>
                  <a:pt x="10567175" y="3380840"/>
                  <a:pt x="10591800" y="3674523"/>
                </a:cubicBezTo>
                <a:cubicBezTo>
                  <a:pt x="10616425" y="3968206"/>
                  <a:pt x="10572058" y="4102733"/>
                  <a:pt x="10591800" y="4444982"/>
                </a:cubicBezTo>
                <a:cubicBezTo>
                  <a:pt x="10652047" y="4970940"/>
                  <a:pt x="10218820" y="5351799"/>
                  <a:pt x="9702782" y="5334000"/>
                </a:cubicBezTo>
                <a:cubicBezTo>
                  <a:pt x="9399054" y="5306604"/>
                  <a:pt x="9162314" y="5309834"/>
                  <a:pt x="9024800" y="5334000"/>
                </a:cubicBezTo>
                <a:cubicBezTo>
                  <a:pt x="8887286" y="5358166"/>
                  <a:pt x="8717066" y="5335090"/>
                  <a:pt x="8611231" y="5334000"/>
                </a:cubicBezTo>
                <a:cubicBezTo>
                  <a:pt x="8505396" y="5332910"/>
                  <a:pt x="8357609" y="5356690"/>
                  <a:pt x="8109525" y="5334000"/>
                </a:cubicBezTo>
                <a:cubicBezTo>
                  <a:pt x="7861441" y="5311310"/>
                  <a:pt x="7790240" y="5332563"/>
                  <a:pt x="7695956" y="5334000"/>
                </a:cubicBezTo>
                <a:cubicBezTo>
                  <a:pt x="7601672" y="5335437"/>
                  <a:pt x="7086272" y="5326123"/>
                  <a:pt x="6841699" y="5334000"/>
                </a:cubicBezTo>
                <a:cubicBezTo>
                  <a:pt x="6597126" y="5341877"/>
                  <a:pt x="6317354" y="5322174"/>
                  <a:pt x="5987441" y="5334000"/>
                </a:cubicBezTo>
                <a:cubicBezTo>
                  <a:pt x="5657528" y="5345826"/>
                  <a:pt x="5473634" y="5361393"/>
                  <a:pt x="5221322" y="5334000"/>
                </a:cubicBezTo>
                <a:cubicBezTo>
                  <a:pt x="4969010" y="5306607"/>
                  <a:pt x="4610040" y="5317853"/>
                  <a:pt x="4455203" y="5334000"/>
                </a:cubicBezTo>
                <a:cubicBezTo>
                  <a:pt x="4300366" y="5350147"/>
                  <a:pt x="3803712" y="5300240"/>
                  <a:pt x="3600945" y="5334000"/>
                </a:cubicBezTo>
                <a:cubicBezTo>
                  <a:pt x="3398178" y="5367760"/>
                  <a:pt x="3078771" y="5316054"/>
                  <a:pt x="2922964" y="5334000"/>
                </a:cubicBezTo>
                <a:cubicBezTo>
                  <a:pt x="2767157" y="5351946"/>
                  <a:pt x="2453275" y="5322555"/>
                  <a:pt x="2244982" y="5334000"/>
                </a:cubicBezTo>
                <a:cubicBezTo>
                  <a:pt x="2036689" y="5345445"/>
                  <a:pt x="1864650" y="5345550"/>
                  <a:pt x="1567000" y="5334000"/>
                </a:cubicBezTo>
                <a:cubicBezTo>
                  <a:pt x="1269350" y="5322450"/>
                  <a:pt x="1172950" y="5310607"/>
                  <a:pt x="889018" y="5334000"/>
                </a:cubicBezTo>
                <a:cubicBezTo>
                  <a:pt x="405754" y="5296643"/>
                  <a:pt x="3672" y="4952338"/>
                  <a:pt x="0" y="4444982"/>
                </a:cubicBezTo>
                <a:cubicBezTo>
                  <a:pt x="11321" y="4220585"/>
                  <a:pt x="6494" y="4093764"/>
                  <a:pt x="0" y="3816762"/>
                </a:cubicBezTo>
                <a:cubicBezTo>
                  <a:pt x="-6494" y="3539760"/>
                  <a:pt x="18835" y="3462398"/>
                  <a:pt x="0" y="3259661"/>
                </a:cubicBezTo>
                <a:cubicBezTo>
                  <a:pt x="-18835" y="3056924"/>
                  <a:pt x="29162" y="2871848"/>
                  <a:pt x="0" y="2631440"/>
                </a:cubicBezTo>
                <a:cubicBezTo>
                  <a:pt x="-29162" y="2391032"/>
                  <a:pt x="19133" y="2215228"/>
                  <a:pt x="0" y="1967660"/>
                </a:cubicBezTo>
                <a:cubicBezTo>
                  <a:pt x="-19133" y="1720092"/>
                  <a:pt x="-46422" y="1379295"/>
                  <a:pt x="0" y="889018"/>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692" y="176879"/>
            <a:ext cx="6598534" cy="66811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B45E256-6211-B11C-6013-B6A0DCA25C07}"/>
              </a:ext>
            </a:extLst>
          </p:cNvPr>
          <p:cNvPicPr>
            <a:picLocks noChangeAspect="1"/>
          </p:cNvPicPr>
          <p:nvPr/>
        </p:nvPicPr>
        <p:blipFill>
          <a:blip r:embed="rId5"/>
          <a:stretch>
            <a:fillRect/>
          </a:stretch>
        </p:blipFill>
        <p:spPr>
          <a:xfrm>
            <a:off x="1278806" y="799895"/>
            <a:ext cx="4852837" cy="4724809"/>
          </a:xfrm>
          <a:prstGeom prst="rect">
            <a:avLst/>
          </a:prstGeom>
        </p:spPr>
      </p:pic>
    </p:spTree>
    <p:extLst>
      <p:ext uri="{BB962C8B-B14F-4D97-AF65-F5344CB8AC3E}">
        <p14:creationId xmlns:p14="http://schemas.microsoft.com/office/powerpoint/2010/main" val="2806343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4</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355770"/>
            <a:ext cx="9836223" cy="1754326"/>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Trong bốn ngày đầu của tuần chiến dịch tiêm chủng mở rộng, thành phố A đã tiêm được số liều vắc-xin COVID-19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999460" y="2286000"/>
            <a:ext cx="10802679" cy="1493358"/>
          </a:xfrm>
          <a:prstGeom prst="rect">
            <a:avLst/>
          </a:prstGeom>
          <a:noFill/>
        </p:spPr>
        <p:txBody>
          <a:bodyPr wrap="square" rtlCol="0">
            <a:spAutoFit/>
          </a:bodyPr>
          <a:lstStyle/>
          <a:p>
            <a:pPr lvl="0">
              <a:lnSpc>
                <a:spcPct val="150000"/>
              </a:lnSpc>
            </a:pPr>
            <a:r>
              <a:rPr lang="vi-VN" sz="3200" dirty="0">
                <a:solidFill>
                  <a:srgbClr val="002060"/>
                </a:solidFill>
                <a:latin typeface="Calibri" panose="020F0502020204030204" pitchFamily="34" charset="0"/>
                <a:cs typeface="Calibri" panose="020F0502020204030204" pitchFamily="34" charset="0"/>
              </a:rPr>
              <a:t>Thứ Hai: 36 785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Ba: 35 952  liều vắc-xin</a:t>
            </a:r>
          </a:p>
          <a:p>
            <a:pPr lvl="0">
              <a:lnSpc>
                <a:spcPct val="150000"/>
              </a:lnSpc>
            </a:pPr>
            <a:r>
              <a:rPr lang="vi-VN" sz="3200" dirty="0">
                <a:solidFill>
                  <a:srgbClr val="002060"/>
                </a:solidFill>
                <a:latin typeface="Calibri" panose="020F0502020204030204" pitchFamily="34" charset="0"/>
                <a:cs typeface="Calibri" panose="020F0502020204030204" pitchFamily="34" charset="0"/>
              </a:rPr>
              <a:t>Thứ Tư: 37 243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Năm: 29 419  liều vắc-xin</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AAE6698F-FD70-E53B-C468-957CD189F5D1}"/>
              </a:ext>
            </a:extLst>
          </p:cNvPr>
          <p:cNvSpPr txBox="1"/>
          <p:nvPr/>
        </p:nvSpPr>
        <p:spPr>
          <a:xfrm>
            <a:off x="1020725" y="3965944"/>
            <a:ext cx="10802679"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a. Ngày nào thành phố A tiêm được nhiều  liều vắc-xin nhất? Ngày nào thành phố A tiêm được ít  liều vắc-xin nhất?</a:t>
            </a:r>
          </a:p>
          <a:p>
            <a:pPr lvl="0" algn="just"/>
            <a:r>
              <a:rPr lang="vi-VN" sz="3200" b="1" dirty="0">
                <a:solidFill>
                  <a:srgbClr val="FF0000"/>
                </a:solidFill>
                <a:latin typeface="Calibri" panose="020F0502020204030204" pitchFamily="34" charset="0"/>
                <a:cs typeface="Calibri" panose="020F0502020204030204" pitchFamily="34" charset="0"/>
              </a:rPr>
              <a:t>b.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437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648587" y="1286539"/>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69851" y="2955851"/>
            <a:ext cx="108026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 Ngày nào thành phố A tiêm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được nhiều  liều vắc-xin nhất? Ngày nào thành phố A tiêm được ít  liều vắc-xin nhất?</a:t>
            </a:r>
          </a:p>
        </p:txBody>
      </p:sp>
      <p:sp>
        <p:nvSpPr>
          <p:cNvPr id="8" name="TextBox 7">
            <a:extLst>
              <a:ext uri="{FF2B5EF4-FFF2-40B4-BE49-F238E27FC236}">
                <a16:creationId xmlns:a16="http://schemas.microsoft.com/office/drawing/2014/main" id="{775FCAE6-5E18-8A97-F068-8179B55C6AE9}"/>
              </a:ext>
            </a:extLst>
          </p:cNvPr>
          <p:cNvSpPr txBox="1"/>
          <p:nvPr/>
        </p:nvSpPr>
        <p:spPr>
          <a:xfrm>
            <a:off x="648586" y="4263656"/>
            <a:ext cx="1130240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Ngày thứ Tư thành phố A tiêm được nhiều liều vắc-xin nhất</a:t>
            </a:r>
          </a:p>
        </p:txBody>
      </p:sp>
      <p:sp>
        <p:nvSpPr>
          <p:cNvPr id="6" name="TextBox 5">
            <a:extLst>
              <a:ext uri="{FF2B5EF4-FFF2-40B4-BE49-F238E27FC236}">
                <a16:creationId xmlns:a16="http://schemas.microsoft.com/office/drawing/2014/main" id="{F4A59EBB-487D-7332-A872-7B23311BD0B9}"/>
              </a:ext>
            </a:extLst>
          </p:cNvPr>
          <p:cNvSpPr txBox="1"/>
          <p:nvPr/>
        </p:nvSpPr>
        <p:spPr>
          <a:xfrm>
            <a:off x="606056" y="5050465"/>
            <a:ext cx="11302409" cy="584775"/>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lang="vi-VN" sz="3200" b="1" dirty="0">
                <a:solidFill>
                  <a:srgbClr val="FF0000"/>
                </a:solidFill>
                <a:latin typeface="Calibri" panose="020F0502020204030204" pitchFamily="34" charset="0"/>
                <a:cs typeface="Calibri" panose="020F0502020204030204" pitchFamily="34" charset="0"/>
              </a:rPr>
              <a:t>Ngày thứ Năm thành phố A tiêm được ít liều vắc-xin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3610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595424" y="542260"/>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16688" y="2211572"/>
            <a:ext cx="10802679" cy="1077218"/>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B</a:t>
            </a:r>
            <a:r>
              <a:rPr lang="vi-VN" sz="3200" b="1" dirty="0">
                <a:solidFill>
                  <a:srgbClr val="FF0000"/>
                </a:solidFill>
                <a:latin typeface="Calibri" panose="020F0502020204030204" pitchFamily="34" charset="0"/>
                <a:cs typeface="Calibri" panose="020F0502020204030204" pitchFamily="34" charset="0"/>
              </a:rPr>
              <a:t>.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775FCAE6-5E18-8A97-F068-8179B55C6AE9}"/>
              </a:ext>
            </a:extLst>
          </p:cNvPr>
          <p:cNvSpPr txBox="1"/>
          <p:nvPr/>
        </p:nvSpPr>
        <p:spPr>
          <a:xfrm>
            <a:off x="595423" y="3519377"/>
            <a:ext cx="11302409" cy="584775"/>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Ta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29 419 &lt; 35 952 &lt; 36 785 &lt; 37 243</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E1BE8328-CDBE-91EE-A6BB-841FFA35A311}"/>
              </a:ext>
            </a:extLst>
          </p:cNvPr>
          <p:cNvSpPr txBox="1"/>
          <p:nvPr/>
        </p:nvSpPr>
        <p:spPr>
          <a:xfrm>
            <a:off x="584790" y="4359349"/>
            <a:ext cx="11302409" cy="1569660"/>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Nên </a:t>
            </a:r>
            <a:r>
              <a:rPr lang="en-US" sz="3200" b="1" dirty="0">
                <a:solidFill>
                  <a:srgbClr val="FF0000"/>
                </a:solidFill>
                <a:latin typeface="Calibri" panose="020F0502020204030204" pitchFamily="34" charset="0"/>
                <a:cs typeface="Calibri" panose="020F0502020204030204" pitchFamily="34" charset="0"/>
              </a:rPr>
              <a:t>C</a:t>
            </a:r>
            <a:r>
              <a:rPr lang="vi-VN" sz="3200" b="1" dirty="0">
                <a:solidFill>
                  <a:srgbClr val="FF0000"/>
                </a:solidFill>
                <a:latin typeface="Calibri" panose="020F0502020204030204" pitchFamily="34" charset="0"/>
                <a:cs typeface="Calibri" panose="020F0502020204030204" pitchFamily="34" charset="0"/>
              </a:rPr>
              <a:t>ác ngày theo thứ tự có số liều vắc xin đã được tiêm từ ít nhất đến nhiều nhất sắp xếp như sau:</a:t>
            </a:r>
            <a:r>
              <a:rPr lang="en-US" sz="3200" b="1" dirty="0">
                <a:solidFill>
                  <a:srgbClr val="FF0000"/>
                </a:solidFill>
                <a:latin typeface="Calibri" panose="020F0502020204030204" pitchFamily="34" charset="0"/>
                <a:cs typeface="Calibri" panose="020F0502020204030204" pitchFamily="34" charset="0"/>
              </a:rPr>
              <a:t> </a:t>
            </a:r>
          </a:p>
          <a:p>
            <a:pPr lvl="0" algn="ctr"/>
            <a:r>
              <a:rPr lang="vi-VN" sz="3200" b="1" dirty="0">
                <a:solidFill>
                  <a:srgbClr val="FF0000"/>
                </a:solidFill>
                <a:latin typeface="Calibri" panose="020F0502020204030204" pitchFamily="34" charset="0"/>
                <a:cs typeface="Calibri" panose="020F0502020204030204" pitchFamily="34" charset="0"/>
              </a:rPr>
              <a:t>Thứ Năm, Thứ Ba, Thứ Hai, Thứ Tư</a:t>
            </a:r>
            <a:r>
              <a:rPr lang="en-US" sz="3200" b="1" dirty="0">
                <a:solidFill>
                  <a:srgbClr val="FF0000"/>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5918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355770"/>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5</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175016"/>
            <a:ext cx="9836223" cy="1200329"/>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Đố em!</a:t>
            </a:r>
          </a:p>
          <a:p>
            <a:pPr lvl="0" algn="just"/>
            <a:r>
              <a:rPr lang="vi-VN" sz="3600" b="1" dirty="0">
                <a:solidFill>
                  <a:prstClr val="black"/>
                </a:solidFill>
                <a:latin typeface="Calibri" panose="020F0502020204030204" pitchFamily="34" charset="0"/>
                <a:cs typeface="Calibri" panose="020F0502020204030204" pitchFamily="34" charset="0"/>
              </a:rPr>
              <a:t>Số 28 569 được sắp xếp bởi các que tính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2604977" y="1275796"/>
            <a:ext cx="6815469" cy="2365237"/>
          </a:xfrm>
          <a:prstGeom prst="rect">
            <a:avLst/>
          </a:prstGeom>
        </p:spPr>
      </p:pic>
      <p:sp>
        <p:nvSpPr>
          <p:cNvPr id="8" name="Hộp Văn bản 7">
            <a:extLst>
              <a:ext uri="{FF2B5EF4-FFF2-40B4-BE49-F238E27FC236}">
                <a16:creationId xmlns:a16="http://schemas.microsoft.com/office/drawing/2014/main" id="{4562C0F0-A313-6F7A-4F52-EE88058B8CAA}"/>
              </a:ext>
            </a:extLst>
          </p:cNvPr>
          <p:cNvSpPr txBox="1"/>
          <p:nvPr/>
        </p:nvSpPr>
        <p:spPr>
          <a:xfrm>
            <a:off x="1040884" y="3556170"/>
            <a:ext cx="9836223" cy="646331"/>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Hãy chuyển chỗ một que tính để tạo thành số bé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 name="Group 9">
            <a:extLst>
              <a:ext uri="{FF2B5EF4-FFF2-40B4-BE49-F238E27FC236}">
                <a16:creationId xmlns:a16="http://schemas.microsoft.com/office/drawing/2014/main" id="{F57648ED-48F0-DC59-6D27-EC72DB4D3372}"/>
              </a:ext>
            </a:extLst>
          </p:cNvPr>
          <p:cNvGrpSpPr/>
          <p:nvPr/>
        </p:nvGrpSpPr>
        <p:grpSpPr>
          <a:xfrm>
            <a:off x="302405" y="4433769"/>
            <a:ext cx="11477913" cy="1846652"/>
            <a:chOff x="3162048" y="4557059"/>
            <a:chExt cx="7809633" cy="1234141"/>
          </a:xfrm>
        </p:grpSpPr>
        <p:sp>
          <p:nvSpPr>
            <p:cNvPr id="11" name="Rectangle: Rounded Corners 10">
              <a:extLst>
                <a:ext uri="{FF2B5EF4-FFF2-40B4-BE49-F238E27FC236}">
                  <a16:creationId xmlns:a16="http://schemas.microsoft.com/office/drawing/2014/main" id="{86905B8C-6185-CE30-826C-3D1B116E5EA7}"/>
                </a:ext>
              </a:extLst>
            </p:cNvPr>
            <p:cNvSpPr/>
            <p:nvPr/>
          </p:nvSpPr>
          <p:spPr>
            <a:xfrm>
              <a:off x="3563984" y="4592596"/>
              <a:ext cx="7407697" cy="1198604"/>
            </a:xfrm>
            <a:custGeom>
              <a:avLst/>
              <a:gdLst>
                <a:gd name="connsiteX0" fmla="*/ 0 w 7407697"/>
                <a:gd name="connsiteY0" fmla="*/ 199771 h 1198604"/>
                <a:gd name="connsiteX1" fmla="*/ 199771 w 7407697"/>
                <a:gd name="connsiteY1" fmla="*/ 0 h 1198604"/>
                <a:gd name="connsiteX2" fmla="*/ 7207926 w 7407697"/>
                <a:gd name="connsiteY2" fmla="*/ 0 h 1198604"/>
                <a:gd name="connsiteX3" fmla="*/ 7407697 w 7407697"/>
                <a:gd name="connsiteY3" fmla="*/ 199771 h 1198604"/>
                <a:gd name="connsiteX4" fmla="*/ 7407697 w 7407697"/>
                <a:gd name="connsiteY4" fmla="*/ 998833 h 1198604"/>
                <a:gd name="connsiteX5" fmla="*/ 7207926 w 7407697"/>
                <a:gd name="connsiteY5" fmla="*/ 1198604 h 1198604"/>
                <a:gd name="connsiteX6" fmla="*/ 199771 w 7407697"/>
                <a:gd name="connsiteY6" fmla="*/ 1198604 h 1198604"/>
                <a:gd name="connsiteX7" fmla="*/ 0 w 7407697"/>
                <a:gd name="connsiteY7" fmla="*/ 998833 h 1198604"/>
                <a:gd name="connsiteX8" fmla="*/ 0 w 7407697"/>
                <a:gd name="connsiteY8" fmla="*/ 199771 h 119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7697" h="1198604" fill="none" extrusionOk="0">
                  <a:moveTo>
                    <a:pt x="0" y="199771"/>
                  </a:moveTo>
                  <a:cubicBezTo>
                    <a:pt x="7391" y="80458"/>
                    <a:pt x="72785" y="-4126"/>
                    <a:pt x="199771" y="0"/>
                  </a:cubicBezTo>
                  <a:cubicBezTo>
                    <a:pt x="2886985" y="18744"/>
                    <a:pt x="4782374" y="-35776"/>
                    <a:pt x="7207926" y="0"/>
                  </a:cubicBezTo>
                  <a:cubicBezTo>
                    <a:pt x="7333679" y="-2985"/>
                    <a:pt x="7407124" y="78504"/>
                    <a:pt x="7407697" y="199771"/>
                  </a:cubicBezTo>
                  <a:cubicBezTo>
                    <a:pt x="7418524" y="344452"/>
                    <a:pt x="7447406" y="833987"/>
                    <a:pt x="7407697" y="998833"/>
                  </a:cubicBezTo>
                  <a:cubicBezTo>
                    <a:pt x="7408989" y="1095972"/>
                    <a:pt x="7316167" y="1193404"/>
                    <a:pt x="7207926" y="1198604"/>
                  </a:cubicBezTo>
                  <a:cubicBezTo>
                    <a:pt x="5322643" y="1147576"/>
                    <a:pt x="3555927" y="1161525"/>
                    <a:pt x="199771" y="1198604"/>
                  </a:cubicBezTo>
                  <a:cubicBezTo>
                    <a:pt x="87087" y="1200302"/>
                    <a:pt x="12388" y="1115865"/>
                    <a:pt x="0" y="998833"/>
                  </a:cubicBezTo>
                  <a:cubicBezTo>
                    <a:pt x="-61302" y="635944"/>
                    <a:pt x="12569" y="458415"/>
                    <a:pt x="0" y="199771"/>
                  </a:cubicBezTo>
                  <a:close/>
                </a:path>
                <a:path w="7407697" h="1198604" stroke="0" extrusionOk="0">
                  <a:moveTo>
                    <a:pt x="0" y="199771"/>
                  </a:moveTo>
                  <a:cubicBezTo>
                    <a:pt x="-20658" y="81859"/>
                    <a:pt x="89467" y="-12731"/>
                    <a:pt x="199771" y="0"/>
                  </a:cubicBezTo>
                  <a:cubicBezTo>
                    <a:pt x="1087345" y="-88310"/>
                    <a:pt x="3988055" y="-77351"/>
                    <a:pt x="7207926" y="0"/>
                  </a:cubicBezTo>
                  <a:cubicBezTo>
                    <a:pt x="7328760" y="2780"/>
                    <a:pt x="7391667" y="98569"/>
                    <a:pt x="7407697" y="199771"/>
                  </a:cubicBezTo>
                  <a:cubicBezTo>
                    <a:pt x="7472193" y="382734"/>
                    <a:pt x="7459840" y="869967"/>
                    <a:pt x="7407697" y="998833"/>
                  </a:cubicBezTo>
                  <a:cubicBezTo>
                    <a:pt x="7403740" y="1104879"/>
                    <a:pt x="7318490" y="1202302"/>
                    <a:pt x="7207926" y="1198604"/>
                  </a:cubicBezTo>
                  <a:cubicBezTo>
                    <a:pt x="5145323" y="1320003"/>
                    <a:pt x="1494629" y="1334149"/>
                    <a:pt x="199771" y="1198604"/>
                  </a:cubicBezTo>
                  <a:cubicBezTo>
                    <a:pt x="109661" y="1193681"/>
                    <a:pt x="1143" y="1123775"/>
                    <a:pt x="0" y="998833"/>
                  </a:cubicBezTo>
                  <a:cubicBezTo>
                    <a:pt x="-43174" y="891820"/>
                    <a:pt x="21340" y="552050"/>
                    <a:pt x="0" y="199771"/>
                  </a:cubicBezTo>
                  <a:close/>
                </a:path>
              </a:pathLst>
            </a:custGeom>
            <a:solidFill>
              <a:srgbClr val="E5FFE5"/>
            </a:solidFill>
            <a:ln w="38100">
              <a:solidFill>
                <a:srgbClr val="00B050"/>
              </a:solidFill>
              <a:extLst>
                <a:ext uri="{C807C97D-BFC1-408E-A445-0C87EB9F89A2}">
                  <ask:lineSketchStyleProps xmlns:ask="http://schemas.microsoft.com/office/drawing/2018/sketchyshapes" sd="379407152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pic>
          <p:nvPicPr>
            <p:cNvPr id="13" name="Picture 2" descr="tick-xanh - Cách Bỏ Thuốc Lá Trong 5 Ngày - Cai Thuốc Lá Hiệu Quả">
              <a:extLst>
                <a:ext uri="{FF2B5EF4-FFF2-40B4-BE49-F238E27FC236}">
                  <a16:creationId xmlns:a16="http://schemas.microsoft.com/office/drawing/2014/main" id="{523F1490-1623-B3E7-661F-FC6A62067EF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62048" y="4557059"/>
              <a:ext cx="662771" cy="6627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8C939F-1F71-96CB-FD9D-07C5562ECEC6}"/>
                </a:ext>
              </a:extLst>
            </p:cNvPr>
            <p:cNvSpPr txBox="1"/>
            <p:nvPr/>
          </p:nvSpPr>
          <p:spPr>
            <a:xfrm>
              <a:off x="3860596" y="4677858"/>
              <a:ext cx="7064211" cy="987317"/>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 Để được số bé nhất có thể từ các chữ số được xếp bởi các que tính (như hình vẽ) thì theo thứ tự chữ số hàng chục nghìn, hàng nghìn, hàng trăm, hàng chục, hàng đơn vị phải bé nhất có thể.</a:t>
              </a:r>
            </a:p>
          </p:txBody>
        </p:sp>
      </p:grpSp>
    </p:spTree>
    <p:extLst>
      <p:ext uri="{BB962C8B-B14F-4D97-AF65-F5344CB8AC3E}">
        <p14:creationId xmlns:p14="http://schemas.microsoft.com/office/powerpoint/2010/main" val="3157397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3551274" y="180753"/>
            <a:ext cx="6815469" cy="2365237"/>
          </a:xfrm>
          <a:prstGeom prst="rect">
            <a:avLst/>
          </a:prstGeom>
        </p:spPr>
      </p:pic>
      <p:sp>
        <p:nvSpPr>
          <p:cNvPr id="3" name="TextBox 2">
            <a:extLst>
              <a:ext uri="{FF2B5EF4-FFF2-40B4-BE49-F238E27FC236}">
                <a16:creationId xmlns:a16="http://schemas.microsoft.com/office/drawing/2014/main" id="{7C835FC1-7A0F-AF7D-50A0-8286B70CEA4C}"/>
              </a:ext>
            </a:extLst>
          </p:cNvPr>
          <p:cNvSpPr txBox="1"/>
          <p:nvPr/>
        </p:nvSpPr>
        <p:spPr>
          <a:xfrm>
            <a:off x="627321" y="2877785"/>
            <a:ext cx="11079125" cy="987504"/>
          </a:xfrm>
          <a:custGeom>
            <a:avLst/>
            <a:gdLst>
              <a:gd name="connsiteX0" fmla="*/ 0 w 11079125"/>
              <a:gd name="connsiteY0" fmla="*/ 164587 h 987504"/>
              <a:gd name="connsiteX1" fmla="*/ 164587 w 11079125"/>
              <a:gd name="connsiteY1" fmla="*/ 0 h 987504"/>
              <a:gd name="connsiteX2" fmla="*/ 10914538 w 11079125"/>
              <a:gd name="connsiteY2" fmla="*/ 0 h 987504"/>
              <a:gd name="connsiteX3" fmla="*/ 11079125 w 11079125"/>
              <a:gd name="connsiteY3" fmla="*/ 164587 h 987504"/>
              <a:gd name="connsiteX4" fmla="*/ 11079125 w 11079125"/>
              <a:gd name="connsiteY4" fmla="*/ 822917 h 987504"/>
              <a:gd name="connsiteX5" fmla="*/ 10914538 w 11079125"/>
              <a:gd name="connsiteY5" fmla="*/ 987504 h 987504"/>
              <a:gd name="connsiteX6" fmla="*/ 164587 w 11079125"/>
              <a:gd name="connsiteY6" fmla="*/ 987504 h 987504"/>
              <a:gd name="connsiteX7" fmla="*/ 0 w 11079125"/>
              <a:gd name="connsiteY7" fmla="*/ 822917 h 987504"/>
              <a:gd name="connsiteX8" fmla="*/ 0 w 11079125"/>
              <a:gd name="connsiteY8" fmla="*/ 164587 h 9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9125" h="987504" fill="none" extrusionOk="0">
                <a:moveTo>
                  <a:pt x="0" y="164587"/>
                </a:moveTo>
                <a:cubicBezTo>
                  <a:pt x="-7159" y="79869"/>
                  <a:pt x="83703" y="-5518"/>
                  <a:pt x="164587" y="0"/>
                </a:cubicBezTo>
                <a:cubicBezTo>
                  <a:pt x="3586371" y="-138545"/>
                  <a:pt x="9609883" y="36846"/>
                  <a:pt x="10914538" y="0"/>
                </a:cubicBezTo>
                <a:cubicBezTo>
                  <a:pt x="10991127" y="-5889"/>
                  <a:pt x="11077534" y="70553"/>
                  <a:pt x="11079125" y="164587"/>
                </a:cubicBezTo>
                <a:cubicBezTo>
                  <a:pt x="11074642" y="442747"/>
                  <a:pt x="11089246" y="567644"/>
                  <a:pt x="11079125" y="822917"/>
                </a:cubicBezTo>
                <a:cubicBezTo>
                  <a:pt x="11086346" y="897605"/>
                  <a:pt x="10991761" y="990625"/>
                  <a:pt x="10914538" y="987504"/>
                </a:cubicBezTo>
                <a:cubicBezTo>
                  <a:pt x="9543743" y="1081055"/>
                  <a:pt x="1878857" y="996209"/>
                  <a:pt x="164587" y="987504"/>
                </a:cubicBezTo>
                <a:cubicBezTo>
                  <a:pt x="75313" y="981987"/>
                  <a:pt x="-1799" y="903076"/>
                  <a:pt x="0" y="822917"/>
                </a:cubicBezTo>
                <a:cubicBezTo>
                  <a:pt x="56396" y="679827"/>
                  <a:pt x="-9698" y="363011"/>
                  <a:pt x="0" y="164587"/>
                </a:cubicBezTo>
                <a:close/>
              </a:path>
              <a:path w="11079125" h="987504" stroke="0" extrusionOk="0">
                <a:moveTo>
                  <a:pt x="0" y="164587"/>
                </a:moveTo>
                <a:cubicBezTo>
                  <a:pt x="440" y="70840"/>
                  <a:pt x="66723" y="-6576"/>
                  <a:pt x="164587" y="0"/>
                </a:cubicBezTo>
                <a:cubicBezTo>
                  <a:pt x="1377550" y="-96889"/>
                  <a:pt x="5720996" y="-54584"/>
                  <a:pt x="10914538" y="0"/>
                </a:cubicBezTo>
                <a:cubicBezTo>
                  <a:pt x="10997444" y="-150"/>
                  <a:pt x="11084716" y="73935"/>
                  <a:pt x="11079125" y="164587"/>
                </a:cubicBezTo>
                <a:cubicBezTo>
                  <a:pt x="11047954" y="431497"/>
                  <a:pt x="11071281" y="576840"/>
                  <a:pt x="11079125" y="822917"/>
                </a:cubicBezTo>
                <a:cubicBezTo>
                  <a:pt x="11083315" y="903097"/>
                  <a:pt x="11015413" y="1001399"/>
                  <a:pt x="10914538" y="987504"/>
                </a:cubicBezTo>
                <a:cubicBezTo>
                  <a:pt x="8658177" y="1014228"/>
                  <a:pt x="3340415" y="902051"/>
                  <a:pt x="164587" y="987504"/>
                </a:cubicBezTo>
                <a:cubicBezTo>
                  <a:pt x="84186" y="979936"/>
                  <a:pt x="1556" y="911639"/>
                  <a:pt x="0" y="822917"/>
                </a:cubicBezTo>
                <a:cubicBezTo>
                  <a:pt x="11494" y="718082"/>
                  <a:pt x="-40228" y="476829"/>
                  <a:pt x="0" y="164587"/>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Ở hàng chục nghìn là chữ số 2, chuyển chỗ 1 que tính không thể được chữ số bé hơn 2. </a:t>
            </a:r>
          </a:p>
        </p:txBody>
      </p:sp>
      <p:sp>
        <p:nvSpPr>
          <p:cNvPr id="5" name="TextBox 4">
            <a:extLst>
              <a:ext uri="{FF2B5EF4-FFF2-40B4-BE49-F238E27FC236}">
                <a16:creationId xmlns:a16="http://schemas.microsoft.com/office/drawing/2014/main" id="{4567277A-BD36-726B-D252-550CF5120F13}"/>
              </a:ext>
            </a:extLst>
          </p:cNvPr>
          <p:cNvSpPr txBox="1"/>
          <p:nvPr/>
        </p:nvSpPr>
        <p:spPr>
          <a:xfrm>
            <a:off x="489098" y="4143059"/>
            <a:ext cx="11313041" cy="544830"/>
          </a:xfrm>
          <a:custGeom>
            <a:avLst/>
            <a:gdLst>
              <a:gd name="connsiteX0" fmla="*/ 0 w 11313041"/>
              <a:gd name="connsiteY0" fmla="*/ 90807 h 544830"/>
              <a:gd name="connsiteX1" fmla="*/ 90807 w 11313041"/>
              <a:gd name="connsiteY1" fmla="*/ 0 h 544830"/>
              <a:gd name="connsiteX2" fmla="*/ 11222234 w 11313041"/>
              <a:gd name="connsiteY2" fmla="*/ 0 h 544830"/>
              <a:gd name="connsiteX3" fmla="*/ 11313041 w 11313041"/>
              <a:gd name="connsiteY3" fmla="*/ 90807 h 544830"/>
              <a:gd name="connsiteX4" fmla="*/ 11313041 w 11313041"/>
              <a:gd name="connsiteY4" fmla="*/ 454023 h 544830"/>
              <a:gd name="connsiteX5" fmla="*/ 11222234 w 11313041"/>
              <a:gd name="connsiteY5" fmla="*/ 544830 h 544830"/>
              <a:gd name="connsiteX6" fmla="*/ 90807 w 11313041"/>
              <a:gd name="connsiteY6" fmla="*/ 544830 h 544830"/>
              <a:gd name="connsiteX7" fmla="*/ 0 w 11313041"/>
              <a:gd name="connsiteY7" fmla="*/ 454023 h 544830"/>
              <a:gd name="connsiteX8" fmla="*/ 0 w 11313041"/>
              <a:gd name="connsiteY8" fmla="*/ 90807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544830" fill="none" extrusionOk="0">
                <a:moveTo>
                  <a:pt x="0" y="90807"/>
                </a:moveTo>
                <a:cubicBezTo>
                  <a:pt x="-5921" y="45768"/>
                  <a:pt x="48034" y="-4065"/>
                  <a:pt x="90807" y="0"/>
                </a:cubicBezTo>
                <a:cubicBezTo>
                  <a:pt x="4014164" y="-138545"/>
                  <a:pt x="6485307" y="36846"/>
                  <a:pt x="11222234" y="0"/>
                </a:cubicBezTo>
                <a:cubicBezTo>
                  <a:pt x="11265055" y="-3017"/>
                  <a:pt x="11309646" y="33966"/>
                  <a:pt x="11313041" y="90807"/>
                </a:cubicBezTo>
                <a:cubicBezTo>
                  <a:pt x="11291541" y="187812"/>
                  <a:pt x="11305540" y="333486"/>
                  <a:pt x="11313041" y="454023"/>
                </a:cubicBezTo>
                <a:cubicBezTo>
                  <a:pt x="11316272" y="496922"/>
                  <a:pt x="11266383" y="546200"/>
                  <a:pt x="11222234" y="544830"/>
                </a:cubicBezTo>
                <a:cubicBezTo>
                  <a:pt x="6673479" y="638381"/>
                  <a:pt x="2648966" y="553535"/>
                  <a:pt x="90807" y="544830"/>
                </a:cubicBezTo>
                <a:cubicBezTo>
                  <a:pt x="42375" y="538994"/>
                  <a:pt x="-758" y="499648"/>
                  <a:pt x="0" y="454023"/>
                </a:cubicBezTo>
                <a:cubicBezTo>
                  <a:pt x="15164" y="273506"/>
                  <a:pt x="-11975" y="233316"/>
                  <a:pt x="0" y="90807"/>
                </a:cubicBezTo>
                <a:close/>
              </a:path>
              <a:path w="11313041" h="544830" stroke="0" extrusionOk="0">
                <a:moveTo>
                  <a:pt x="0" y="90807"/>
                </a:moveTo>
                <a:cubicBezTo>
                  <a:pt x="876" y="34980"/>
                  <a:pt x="37932" y="-2572"/>
                  <a:pt x="90807" y="0"/>
                </a:cubicBezTo>
                <a:cubicBezTo>
                  <a:pt x="1527612" y="-96889"/>
                  <a:pt x="5855718" y="-54584"/>
                  <a:pt x="11222234" y="0"/>
                </a:cubicBezTo>
                <a:cubicBezTo>
                  <a:pt x="11263853" y="-160"/>
                  <a:pt x="11317900" y="40870"/>
                  <a:pt x="11313041" y="90807"/>
                </a:cubicBezTo>
                <a:cubicBezTo>
                  <a:pt x="11299629" y="249757"/>
                  <a:pt x="11332428" y="372940"/>
                  <a:pt x="11313041" y="454023"/>
                </a:cubicBezTo>
                <a:cubicBezTo>
                  <a:pt x="11315088" y="498938"/>
                  <a:pt x="11276625" y="550736"/>
                  <a:pt x="11222234" y="544830"/>
                </a:cubicBezTo>
                <a:cubicBezTo>
                  <a:pt x="8171230" y="571554"/>
                  <a:pt x="5428937" y="459377"/>
                  <a:pt x="90807" y="544830"/>
                </a:cubicBezTo>
                <a:cubicBezTo>
                  <a:pt x="44997" y="541700"/>
                  <a:pt x="5476" y="496514"/>
                  <a:pt x="0" y="454023"/>
                </a:cubicBezTo>
                <a:cubicBezTo>
                  <a:pt x="18243" y="393130"/>
                  <a:pt x="-6562" y="155973"/>
                  <a:pt x="0" y="90807"/>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 Ở hàng nghìn là chữ số 8, chuyển chỗ (lấy ra) 1 que tính được chữ số 0.</a:t>
            </a:r>
          </a:p>
        </p:txBody>
      </p:sp>
      <p:sp>
        <p:nvSpPr>
          <p:cNvPr id="6" name="TextBox 5">
            <a:extLst>
              <a:ext uri="{FF2B5EF4-FFF2-40B4-BE49-F238E27FC236}">
                <a16:creationId xmlns:a16="http://schemas.microsoft.com/office/drawing/2014/main" id="{F91E76CF-2F09-E558-4CBB-3BA31010581B}"/>
              </a:ext>
            </a:extLst>
          </p:cNvPr>
          <p:cNvSpPr txBox="1"/>
          <p:nvPr/>
        </p:nvSpPr>
        <p:spPr>
          <a:xfrm>
            <a:off x="425303" y="4908602"/>
            <a:ext cx="11313041" cy="1430179"/>
          </a:xfrm>
          <a:custGeom>
            <a:avLst/>
            <a:gdLst>
              <a:gd name="connsiteX0" fmla="*/ 0 w 11313041"/>
              <a:gd name="connsiteY0" fmla="*/ 238368 h 1430179"/>
              <a:gd name="connsiteX1" fmla="*/ 238368 w 11313041"/>
              <a:gd name="connsiteY1" fmla="*/ 0 h 1430179"/>
              <a:gd name="connsiteX2" fmla="*/ 11074673 w 11313041"/>
              <a:gd name="connsiteY2" fmla="*/ 0 h 1430179"/>
              <a:gd name="connsiteX3" fmla="*/ 11313041 w 11313041"/>
              <a:gd name="connsiteY3" fmla="*/ 238368 h 1430179"/>
              <a:gd name="connsiteX4" fmla="*/ 11313041 w 11313041"/>
              <a:gd name="connsiteY4" fmla="*/ 1191811 h 1430179"/>
              <a:gd name="connsiteX5" fmla="*/ 11074673 w 11313041"/>
              <a:gd name="connsiteY5" fmla="*/ 1430179 h 1430179"/>
              <a:gd name="connsiteX6" fmla="*/ 238368 w 11313041"/>
              <a:gd name="connsiteY6" fmla="*/ 1430179 h 1430179"/>
              <a:gd name="connsiteX7" fmla="*/ 0 w 11313041"/>
              <a:gd name="connsiteY7" fmla="*/ 1191811 h 1430179"/>
              <a:gd name="connsiteX8" fmla="*/ 0 w 11313041"/>
              <a:gd name="connsiteY8" fmla="*/ 238368 h 14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1430179" fill="none" extrusionOk="0">
                <a:moveTo>
                  <a:pt x="0" y="238368"/>
                </a:moveTo>
                <a:cubicBezTo>
                  <a:pt x="-15487" y="120093"/>
                  <a:pt x="123562" y="-9278"/>
                  <a:pt x="238368" y="0"/>
                </a:cubicBezTo>
                <a:cubicBezTo>
                  <a:pt x="1559064" y="-138545"/>
                  <a:pt x="7081275" y="36846"/>
                  <a:pt x="11074673" y="0"/>
                </a:cubicBezTo>
                <a:cubicBezTo>
                  <a:pt x="11182270" y="-9898"/>
                  <a:pt x="11301383" y="83749"/>
                  <a:pt x="11313041" y="238368"/>
                </a:cubicBezTo>
                <a:cubicBezTo>
                  <a:pt x="11232123" y="498233"/>
                  <a:pt x="11246540" y="1001760"/>
                  <a:pt x="11313041" y="1191811"/>
                </a:cubicBezTo>
                <a:cubicBezTo>
                  <a:pt x="11316106" y="1316578"/>
                  <a:pt x="11196101" y="1432511"/>
                  <a:pt x="11074673" y="1430179"/>
                </a:cubicBezTo>
                <a:cubicBezTo>
                  <a:pt x="9888356" y="1523730"/>
                  <a:pt x="1840826" y="1438884"/>
                  <a:pt x="238368" y="1430179"/>
                </a:cubicBezTo>
                <a:cubicBezTo>
                  <a:pt x="112259" y="1411383"/>
                  <a:pt x="-3368" y="1303354"/>
                  <a:pt x="0" y="1191811"/>
                </a:cubicBezTo>
                <a:cubicBezTo>
                  <a:pt x="-82795" y="758964"/>
                  <a:pt x="-2376" y="710595"/>
                  <a:pt x="0" y="238368"/>
                </a:cubicBezTo>
                <a:close/>
              </a:path>
              <a:path w="11313041" h="1430179" stroke="0" extrusionOk="0">
                <a:moveTo>
                  <a:pt x="0" y="238368"/>
                </a:moveTo>
                <a:cubicBezTo>
                  <a:pt x="915" y="100794"/>
                  <a:pt x="95633" y="-10469"/>
                  <a:pt x="238368" y="0"/>
                </a:cubicBezTo>
                <a:cubicBezTo>
                  <a:pt x="2613976" y="-96889"/>
                  <a:pt x="6248871" y="-54584"/>
                  <a:pt x="11074673" y="0"/>
                </a:cubicBezTo>
                <a:cubicBezTo>
                  <a:pt x="11202971" y="-63"/>
                  <a:pt x="11333429" y="107620"/>
                  <a:pt x="11313041" y="238368"/>
                </a:cubicBezTo>
                <a:cubicBezTo>
                  <a:pt x="11356005" y="686174"/>
                  <a:pt x="11273493" y="835259"/>
                  <a:pt x="11313041" y="1191811"/>
                </a:cubicBezTo>
                <a:cubicBezTo>
                  <a:pt x="11322214" y="1299990"/>
                  <a:pt x="11220836" y="1450397"/>
                  <a:pt x="11074673" y="1430179"/>
                </a:cubicBezTo>
                <a:cubicBezTo>
                  <a:pt x="9140061" y="1456903"/>
                  <a:pt x="5616671" y="1344726"/>
                  <a:pt x="238368" y="1430179"/>
                </a:cubicBezTo>
                <a:cubicBezTo>
                  <a:pt x="114988" y="1424220"/>
                  <a:pt x="8155" y="1312051"/>
                  <a:pt x="0" y="1191811"/>
                </a:cubicBezTo>
                <a:cubicBezTo>
                  <a:pt x="-2616" y="988281"/>
                  <a:pt x="-4561" y="525254"/>
                  <a:pt x="0" y="238368"/>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Que tính vừa lấy ra ở chữ số 8 xếp vào chữ số hàng trăm (5), hàng chục (6) đều không được chữ số bé hơn; xếp vào chữ số hàng đơn vị (9) sẽ được chữ số 8 bé hơn 9.</a:t>
            </a:r>
          </a:p>
        </p:txBody>
      </p:sp>
      <p:pic>
        <p:nvPicPr>
          <p:cNvPr id="12" name="Picture 11">
            <a:extLst>
              <a:ext uri="{FF2B5EF4-FFF2-40B4-BE49-F238E27FC236}">
                <a16:creationId xmlns:a16="http://schemas.microsoft.com/office/drawing/2014/main" id="{0B5E400D-1B5A-8558-1FEB-E70CBC4AFB6A}"/>
              </a:ext>
            </a:extLst>
          </p:cNvPr>
          <p:cNvPicPr>
            <a:picLocks noChangeAspect="1"/>
          </p:cNvPicPr>
          <p:nvPr/>
        </p:nvPicPr>
        <p:blipFill>
          <a:blip r:embed="rId4"/>
          <a:stretch>
            <a:fillRect/>
          </a:stretch>
        </p:blipFill>
        <p:spPr>
          <a:xfrm>
            <a:off x="5320154" y="1307361"/>
            <a:ext cx="828675" cy="266700"/>
          </a:xfrm>
          <a:prstGeom prst="rect">
            <a:avLst/>
          </a:prstGeom>
        </p:spPr>
      </p:pic>
      <p:pic>
        <p:nvPicPr>
          <p:cNvPr id="16" name="Picture 15">
            <a:extLst>
              <a:ext uri="{FF2B5EF4-FFF2-40B4-BE49-F238E27FC236}">
                <a16:creationId xmlns:a16="http://schemas.microsoft.com/office/drawing/2014/main" id="{FCB82750-9C59-50BD-1AA4-D01F4A4672F4}"/>
              </a:ext>
            </a:extLst>
          </p:cNvPr>
          <p:cNvPicPr>
            <a:picLocks noChangeAspect="1"/>
          </p:cNvPicPr>
          <p:nvPr/>
        </p:nvPicPr>
        <p:blipFill>
          <a:blip r:embed="rId5"/>
          <a:stretch>
            <a:fillRect/>
          </a:stretch>
        </p:blipFill>
        <p:spPr>
          <a:xfrm>
            <a:off x="5326911" y="1264498"/>
            <a:ext cx="922397" cy="309380"/>
          </a:xfrm>
          <a:prstGeom prst="rect">
            <a:avLst/>
          </a:prstGeom>
        </p:spPr>
      </p:pic>
      <p:grpSp>
        <p:nvGrpSpPr>
          <p:cNvPr id="17" name="Group 16">
            <a:extLst>
              <a:ext uri="{FF2B5EF4-FFF2-40B4-BE49-F238E27FC236}">
                <a16:creationId xmlns:a16="http://schemas.microsoft.com/office/drawing/2014/main" id="{448B7D10-6CEE-F70C-7182-D2E24743C1D8}"/>
              </a:ext>
            </a:extLst>
          </p:cNvPr>
          <p:cNvGrpSpPr/>
          <p:nvPr/>
        </p:nvGrpSpPr>
        <p:grpSpPr>
          <a:xfrm>
            <a:off x="520995" y="1016173"/>
            <a:ext cx="2998382" cy="1764861"/>
            <a:chOff x="3886200" y="3659508"/>
            <a:chExt cx="1866666" cy="1718548"/>
          </a:xfrm>
        </p:grpSpPr>
        <p:sp>
          <p:nvSpPr>
            <p:cNvPr id="20" name="Rectangle: Rounded Corners 19">
              <a:extLst>
                <a:ext uri="{FF2B5EF4-FFF2-40B4-BE49-F238E27FC236}">
                  <a16:creationId xmlns:a16="http://schemas.microsoft.com/office/drawing/2014/main" id="{503F954C-C2BB-F0C3-54D1-21B3112F239E}"/>
                </a:ext>
              </a:extLst>
            </p:cNvPr>
            <p:cNvSpPr/>
            <p:nvPr/>
          </p:nvSpPr>
          <p:spPr>
            <a:xfrm>
              <a:off x="3886200" y="3659508"/>
              <a:ext cx="1866666" cy="1308978"/>
            </a:xfrm>
            <a:prstGeom prst="roundRect">
              <a:avLst/>
            </a:prstGeom>
            <a:solidFill>
              <a:srgbClr val="FFFF99"/>
            </a:solidFill>
            <a:ln w="28575">
              <a:solidFill>
                <a:schemeClr val="accent6">
                  <a:lumMod val="75000"/>
                </a:schemeClr>
              </a:solidFill>
              <a:prstDash val="solid"/>
              <a:extLst>
                <a:ext uri="{C807C97D-BFC1-408E-A445-0C87EB9F89A2}">
                  <ask:lineSketchStyleProps xmlns:ask="http://schemas.microsoft.com/office/drawing/2018/sketchyshapes" sd="852854689">
                    <a:custGeom>
                      <a:avLst/>
                      <a:gdLst>
                        <a:gd name="connsiteX0" fmla="*/ 0 w 1866666"/>
                        <a:gd name="connsiteY0" fmla="*/ 125543 h 753241"/>
                        <a:gd name="connsiteX1" fmla="*/ 125543 w 1866666"/>
                        <a:gd name="connsiteY1" fmla="*/ 0 h 753241"/>
                        <a:gd name="connsiteX2" fmla="*/ 1741123 w 1866666"/>
                        <a:gd name="connsiteY2" fmla="*/ 0 h 753241"/>
                        <a:gd name="connsiteX3" fmla="*/ 1866666 w 1866666"/>
                        <a:gd name="connsiteY3" fmla="*/ 125543 h 753241"/>
                        <a:gd name="connsiteX4" fmla="*/ 1866666 w 1866666"/>
                        <a:gd name="connsiteY4" fmla="*/ 627698 h 753241"/>
                        <a:gd name="connsiteX5" fmla="*/ 1741123 w 1866666"/>
                        <a:gd name="connsiteY5" fmla="*/ 753241 h 753241"/>
                        <a:gd name="connsiteX6" fmla="*/ 125543 w 1866666"/>
                        <a:gd name="connsiteY6" fmla="*/ 753241 h 753241"/>
                        <a:gd name="connsiteX7" fmla="*/ 0 w 1866666"/>
                        <a:gd name="connsiteY7" fmla="*/ 627698 h 753241"/>
                        <a:gd name="connsiteX8" fmla="*/ 0 w 1866666"/>
                        <a:gd name="connsiteY8" fmla="*/ 125543 h 75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666" h="753241" fill="none" extrusionOk="0">
                          <a:moveTo>
                            <a:pt x="0" y="125543"/>
                          </a:moveTo>
                          <a:cubicBezTo>
                            <a:pt x="50" y="57570"/>
                            <a:pt x="62545" y="10635"/>
                            <a:pt x="125543" y="0"/>
                          </a:cubicBezTo>
                          <a:cubicBezTo>
                            <a:pt x="623265" y="45932"/>
                            <a:pt x="1478378" y="-31491"/>
                            <a:pt x="1741123" y="0"/>
                          </a:cubicBezTo>
                          <a:cubicBezTo>
                            <a:pt x="1809369" y="-7495"/>
                            <a:pt x="1865822" y="55953"/>
                            <a:pt x="1866666" y="125543"/>
                          </a:cubicBezTo>
                          <a:cubicBezTo>
                            <a:pt x="1858594" y="333651"/>
                            <a:pt x="1833450" y="526072"/>
                            <a:pt x="1866666" y="627698"/>
                          </a:cubicBezTo>
                          <a:cubicBezTo>
                            <a:pt x="1869216" y="684089"/>
                            <a:pt x="1805675" y="747879"/>
                            <a:pt x="1741123" y="753241"/>
                          </a:cubicBezTo>
                          <a:cubicBezTo>
                            <a:pt x="1439517" y="639341"/>
                            <a:pt x="871898" y="884238"/>
                            <a:pt x="125543" y="753241"/>
                          </a:cubicBezTo>
                          <a:cubicBezTo>
                            <a:pt x="69415" y="751748"/>
                            <a:pt x="-1177" y="697266"/>
                            <a:pt x="0" y="627698"/>
                          </a:cubicBezTo>
                          <a:cubicBezTo>
                            <a:pt x="477" y="419757"/>
                            <a:pt x="23277" y="282252"/>
                            <a:pt x="0" y="125543"/>
                          </a:cubicBezTo>
                          <a:close/>
                        </a:path>
                        <a:path w="1866666" h="753241" stroke="0" extrusionOk="0">
                          <a:moveTo>
                            <a:pt x="0" y="125543"/>
                          </a:moveTo>
                          <a:cubicBezTo>
                            <a:pt x="2702" y="56945"/>
                            <a:pt x="56813" y="1261"/>
                            <a:pt x="125543" y="0"/>
                          </a:cubicBezTo>
                          <a:cubicBezTo>
                            <a:pt x="476001" y="-130401"/>
                            <a:pt x="1063187" y="-46889"/>
                            <a:pt x="1741123" y="0"/>
                          </a:cubicBezTo>
                          <a:cubicBezTo>
                            <a:pt x="1799879" y="-8063"/>
                            <a:pt x="1869961" y="49565"/>
                            <a:pt x="1866666" y="125543"/>
                          </a:cubicBezTo>
                          <a:cubicBezTo>
                            <a:pt x="1847221" y="350631"/>
                            <a:pt x="1836526" y="532892"/>
                            <a:pt x="1866666" y="627698"/>
                          </a:cubicBezTo>
                          <a:cubicBezTo>
                            <a:pt x="1861101" y="699049"/>
                            <a:pt x="1807353" y="752733"/>
                            <a:pt x="1741123" y="753241"/>
                          </a:cubicBezTo>
                          <a:cubicBezTo>
                            <a:pt x="1043657" y="818169"/>
                            <a:pt x="763745" y="704173"/>
                            <a:pt x="125543" y="753241"/>
                          </a:cubicBezTo>
                          <a:cubicBezTo>
                            <a:pt x="49271" y="751840"/>
                            <a:pt x="-4178" y="695140"/>
                            <a:pt x="0" y="627698"/>
                          </a:cubicBezTo>
                          <a:cubicBezTo>
                            <a:pt x="41491" y="379027"/>
                            <a:pt x="36659" y="375478"/>
                            <a:pt x="0" y="12554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 name="TextBox 20">
              <a:extLst>
                <a:ext uri="{FF2B5EF4-FFF2-40B4-BE49-F238E27FC236}">
                  <a16:creationId xmlns:a16="http://schemas.microsoft.com/office/drawing/2014/main" id="{CFF516DB-A9C0-6C20-5950-A04BF9FD48A0}"/>
                </a:ext>
              </a:extLst>
            </p:cNvPr>
            <p:cNvSpPr txBox="1"/>
            <p:nvPr/>
          </p:nvSpPr>
          <p:spPr>
            <a:xfrm>
              <a:off x="3958826" y="3759677"/>
              <a:ext cx="1694935" cy="1618379"/>
            </a:xfrm>
            <a:prstGeom prst="rect">
              <a:avLst/>
            </a:prstGeom>
            <a:noFill/>
            <a:ln>
              <a:noFill/>
              <a:prstDash val="solid"/>
            </a:ln>
          </p:spPr>
          <p:txBody>
            <a:bodyPr wrap="square" rtlCol="0">
              <a:spAutoFit/>
            </a:bodyPr>
            <a:lstStyle/>
            <a:p>
              <a:pPr algn="ctr"/>
              <a:r>
                <a:rPr lang="en-US" sz="3400" dirty="0">
                  <a:solidFill>
                    <a:srgbClr val="002060"/>
                  </a:solidFill>
                </a:rPr>
                <a:t>Ta </a:t>
              </a:r>
              <a:r>
                <a:rPr lang="en-US" sz="3400" dirty="0" err="1">
                  <a:solidFill>
                    <a:srgbClr val="002060"/>
                  </a:solidFill>
                </a:rPr>
                <a:t>được</a:t>
              </a:r>
              <a:r>
                <a:rPr lang="en-US" sz="3400" dirty="0">
                  <a:solidFill>
                    <a:srgbClr val="002060"/>
                  </a:solidFill>
                </a:rPr>
                <a:t> </a:t>
              </a:r>
              <a:r>
                <a:rPr lang="en-US" sz="3400" dirty="0" err="1">
                  <a:solidFill>
                    <a:srgbClr val="002060"/>
                  </a:solidFill>
                </a:rPr>
                <a:t>số</a:t>
              </a:r>
              <a:r>
                <a:rPr lang="en-US" sz="3400" dirty="0">
                  <a:solidFill>
                    <a:srgbClr val="002060"/>
                  </a:solidFill>
                </a:rPr>
                <a:t> </a:t>
              </a:r>
              <a:r>
                <a:rPr lang="en-US" sz="3400" dirty="0" err="1">
                  <a:solidFill>
                    <a:srgbClr val="002060"/>
                  </a:solidFill>
                </a:rPr>
                <a:t>bé</a:t>
              </a:r>
              <a:r>
                <a:rPr lang="en-US" sz="3400" dirty="0">
                  <a:solidFill>
                    <a:srgbClr val="002060"/>
                  </a:solidFill>
                </a:rPr>
                <a:t> </a:t>
              </a:r>
              <a:r>
                <a:rPr lang="en-US" sz="3400" dirty="0" err="1">
                  <a:solidFill>
                    <a:srgbClr val="002060"/>
                  </a:solidFill>
                </a:rPr>
                <a:t>nhất</a:t>
              </a:r>
              <a:r>
                <a:rPr lang="en-US" sz="3400" dirty="0">
                  <a:solidFill>
                    <a:srgbClr val="002060"/>
                  </a:solidFill>
                </a:rPr>
                <a:t> 20 568</a:t>
              </a:r>
              <a:endParaRPr lang="vi-VN" sz="3400" dirty="0">
                <a:solidFill>
                  <a:srgbClr val="002060"/>
                </a:solidFill>
              </a:endParaRPr>
            </a:p>
          </p:txBody>
        </p:sp>
      </p:grpSp>
    </p:spTree>
    <p:extLst>
      <p:ext uri="{BB962C8B-B14F-4D97-AF65-F5344CB8AC3E}">
        <p14:creationId xmlns:p14="http://schemas.microsoft.com/office/powerpoint/2010/main" val="943334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5E-6 4.81481E-6 L 0.27617 0.06597 " pathEditMode="relative" rAng="0" ptsTypes="AA">
                                      <p:cBhvr>
                                        <p:cTn id="21" dur="2000" fill="hold"/>
                                        <p:tgtEl>
                                          <p:spTgt spid="12"/>
                                        </p:tgtEl>
                                        <p:attrNameLst>
                                          <p:attrName>ppt_x</p:attrName>
                                          <p:attrName>ppt_y</p:attrName>
                                        </p:attrNameLst>
                                      </p:cBhvr>
                                      <p:rCtr x="13802" y="3287"/>
                                    </p:animMotion>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8" presetClass="emph" presetSubtype="0" fill="hold" nodeType="afterEffect">
                                  <p:stCondLst>
                                    <p:cond delay="0"/>
                                  </p:stCondLst>
                                  <p:childTnLst>
                                    <p:animRot by="5400000">
                                      <p:cBhvr>
                                        <p:cTn id="27" dur="2000" fill="hold"/>
                                        <p:tgtEl>
                                          <p:spTgt spid="1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5A78850E-E841-40C9-8F4D-9051FCDF8429}"/>
              </a:ext>
            </a:extLst>
          </p:cNvPr>
          <p:cNvSpPr/>
          <p:nvPr/>
        </p:nvSpPr>
        <p:spPr>
          <a:xfrm>
            <a:off x="85060" y="381000"/>
            <a:ext cx="8601740" cy="5105400"/>
          </a:xfrm>
          <a:custGeom>
            <a:avLst/>
            <a:gdLst>
              <a:gd name="connsiteX0" fmla="*/ 0 w 8601740"/>
              <a:gd name="connsiteY0" fmla="*/ 850917 h 5105400"/>
              <a:gd name="connsiteX1" fmla="*/ 850917 w 8601740"/>
              <a:gd name="connsiteY1" fmla="*/ 0 h 5105400"/>
              <a:gd name="connsiteX2" fmla="*/ 1494908 w 8601740"/>
              <a:gd name="connsiteY2" fmla="*/ 0 h 5105400"/>
              <a:gd name="connsiteX3" fmla="*/ 1931902 w 8601740"/>
              <a:gd name="connsiteY3" fmla="*/ 0 h 5105400"/>
              <a:gd name="connsiteX4" fmla="*/ 2368896 w 8601740"/>
              <a:gd name="connsiteY4" fmla="*/ 0 h 5105400"/>
              <a:gd name="connsiteX5" fmla="*/ 2943888 w 8601740"/>
              <a:gd name="connsiteY5" fmla="*/ 0 h 5105400"/>
              <a:gd name="connsiteX6" fmla="*/ 3656879 w 8601740"/>
              <a:gd name="connsiteY6" fmla="*/ 0 h 5105400"/>
              <a:gd name="connsiteX7" fmla="*/ 4162872 w 8601740"/>
              <a:gd name="connsiteY7" fmla="*/ 0 h 5105400"/>
              <a:gd name="connsiteX8" fmla="*/ 4530867 w 8601740"/>
              <a:gd name="connsiteY8" fmla="*/ 0 h 5105400"/>
              <a:gd name="connsiteX9" fmla="*/ 5105859 w 8601740"/>
              <a:gd name="connsiteY9" fmla="*/ 0 h 5105400"/>
              <a:gd name="connsiteX10" fmla="*/ 5680851 w 8601740"/>
              <a:gd name="connsiteY10" fmla="*/ 0 h 5105400"/>
              <a:gd name="connsiteX11" fmla="*/ 6324842 w 8601740"/>
              <a:gd name="connsiteY11" fmla="*/ 0 h 5105400"/>
              <a:gd name="connsiteX12" fmla="*/ 6692837 w 8601740"/>
              <a:gd name="connsiteY12" fmla="*/ 0 h 5105400"/>
              <a:gd name="connsiteX13" fmla="*/ 7060832 w 8601740"/>
              <a:gd name="connsiteY13" fmla="*/ 0 h 5105400"/>
              <a:gd name="connsiteX14" fmla="*/ 7750823 w 8601740"/>
              <a:gd name="connsiteY14" fmla="*/ 0 h 5105400"/>
              <a:gd name="connsiteX15" fmla="*/ 8601740 w 8601740"/>
              <a:gd name="connsiteY15" fmla="*/ 850917 h 5105400"/>
              <a:gd name="connsiteX16" fmla="*/ 8601740 w 8601740"/>
              <a:gd name="connsiteY16" fmla="*/ 1452214 h 5105400"/>
              <a:gd name="connsiteX17" fmla="*/ 8601740 w 8601740"/>
              <a:gd name="connsiteY17" fmla="*/ 2019475 h 5105400"/>
              <a:gd name="connsiteX18" fmla="*/ 8601740 w 8601740"/>
              <a:gd name="connsiteY18" fmla="*/ 2552700 h 5105400"/>
              <a:gd name="connsiteX19" fmla="*/ 8601740 w 8601740"/>
              <a:gd name="connsiteY19" fmla="*/ 3051890 h 5105400"/>
              <a:gd name="connsiteX20" fmla="*/ 8601740 w 8601740"/>
              <a:gd name="connsiteY20" fmla="*/ 3653186 h 5105400"/>
              <a:gd name="connsiteX21" fmla="*/ 8601740 w 8601740"/>
              <a:gd name="connsiteY21" fmla="*/ 4254483 h 5105400"/>
              <a:gd name="connsiteX22" fmla="*/ 7750823 w 8601740"/>
              <a:gd name="connsiteY22" fmla="*/ 5105400 h 5105400"/>
              <a:gd name="connsiteX23" fmla="*/ 7106832 w 8601740"/>
              <a:gd name="connsiteY23" fmla="*/ 5105400 h 5105400"/>
              <a:gd name="connsiteX24" fmla="*/ 6669838 w 8601740"/>
              <a:gd name="connsiteY24" fmla="*/ 5105400 h 5105400"/>
              <a:gd name="connsiteX25" fmla="*/ 6301843 w 8601740"/>
              <a:gd name="connsiteY25" fmla="*/ 5105400 h 5105400"/>
              <a:gd name="connsiteX26" fmla="*/ 5726851 w 8601740"/>
              <a:gd name="connsiteY26" fmla="*/ 5105400 h 5105400"/>
              <a:gd name="connsiteX27" fmla="*/ 5289857 w 8601740"/>
              <a:gd name="connsiteY27" fmla="*/ 5105400 h 5105400"/>
              <a:gd name="connsiteX28" fmla="*/ 4714864 w 8601740"/>
              <a:gd name="connsiteY28" fmla="*/ 5105400 h 5105400"/>
              <a:gd name="connsiteX29" fmla="*/ 4208871 w 8601740"/>
              <a:gd name="connsiteY29" fmla="*/ 5105400 h 5105400"/>
              <a:gd name="connsiteX30" fmla="*/ 3564880 w 8601740"/>
              <a:gd name="connsiteY30" fmla="*/ 5105400 h 5105400"/>
              <a:gd name="connsiteX31" fmla="*/ 2851890 w 8601740"/>
              <a:gd name="connsiteY31" fmla="*/ 5105400 h 5105400"/>
              <a:gd name="connsiteX32" fmla="*/ 2138899 w 8601740"/>
              <a:gd name="connsiteY32" fmla="*/ 5105400 h 5105400"/>
              <a:gd name="connsiteX33" fmla="*/ 1494908 w 8601740"/>
              <a:gd name="connsiteY33" fmla="*/ 5105400 h 5105400"/>
              <a:gd name="connsiteX34" fmla="*/ 850917 w 8601740"/>
              <a:gd name="connsiteY34" fmla="*/ 5105400 h 5105400"/>
              <a:gd name="connsiteX35" fmla="*/ 0 w 8601740"/>
              <a:gd name="connsiteY35" fmla="*/ 4254483 h 5105400"/>
              <a:gd name="connsiteX36" fmla="*/ 0 w 8601740"/>
              <a:gd name="connsiteY36" fmla="*/ 3653186 h 5105400"/>
              <a:gd name="connsiteX37" fmla="*/ 0 w 8601740"/>
              <a:gd name="connsiteY37" fmla="*/ 3119961 h 5105400"/>
              <a:gd name="connsiteX38" fmla="*/ 0 w 8601740"/>
              <a:gd name="connsiteY38" fmla="*/ 2552700 h 5105400"/>
              <a:gd name="connsiteX39" fmla="*/ 0 w 8601740"/>
              <a:gd name="connsiteY39" fmla="*/ 1951403 h 5105400"/>
              <a:gd name="connsiteX40" fmla="*/ 0 w 8601740"/>
              <a:gd name="connsiteY40" fmla="*/ 85091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01740" h="5105400" fill="none" extrusionOk="0">
                <a:moveTo>
                  <a:pt x="0" y="850917"/>
                </a:moveTo>
                <a:cubicBezTo>
                  <a:pt x="-27603" y="402128"/>
                  <a:pt x="301017" y="-17841"/>
                  <a:pt x="850917" y="0"/>
                </a:cubicBezTo>
                <a:cubicBezTo>
                  <a:pt x="1149572" y="-18571"/>
                  <a:pt x="1176850" y="38428"/>
                  <a:pt x="1494908" y="0"/>
                </a:cubicBezTo>
                <a:cubicBezTo>
                  <a:pt x="1812966" y="-38428"/>
                  <a:pt x="1782590" y="20592"/>
                  <a:pt x="1931902" y="0"/>
                </a:cubicBezTo>
                <a:cubicBezTo>
                  <a:pt x="2081214" y="-20592"/>
                  <a:pt x="2210772" y="37214"/>
                  <a:pt x="2368896" y="0"/>
                </a:cubicBezTo>
                <a:cubicBezTo>
                  <a:pt x="2527020" y="-37214"/>
                  <a:pt x="2712471" y="59346"/>
                  <a:pt x="2943888" y="0"/>
                </a:cubicBezTo>
                <a:cubicBezTo>
                  <a:pt x="3175305" y="-59346"/>
                  <a:pt x="3453829" y="10917"/>
                  <a:pt x="3656879" y="0"/>
                </a:cubicBezTo>
                <a:cubicBezTo>
                  <a:pt x="3859929" y="-10917"/>
                  <a:pt x="3926554" y="24956"/>
                  <a:pt x="4162872" y="0"/>
                </a:cubicBezTo>
                <a:cubicBezTo>
                  <a:pt x="4399190" y="-24956"/>
                  <a:pt x="4392553" y="25719"/>
                  <a:pt x="4530867" y="0"/>
                </a:cubicBezTo>
                <a:cubicBezTo>
                  <a:pt x="4669181" y="-25719"/>
                  <a:pt x="4857157" y="57868"/>
                  <a:pt x="5105859" y="0"/>
                </a:cubicBezTo>
                <a:cubicBezTo>
                  <a:pt x="5354561" y="-57868"/>
                  <a:pt x="5551511" y="47823"/>
                  <a:pt x="5680851" y="0"/>
                </a:cubicBezTo>
                <a:cubicBezTo>
                  <a:pt x="5810191" y="-47823"/>
                  <a:pt x="6045237" y="53886"/>
                  <a:pt x="6324842" y="0"/>
                </a:cubicBezTo>
                <a:cubicBezTo>
                  <a:pt x="6604447" y="-53886"/>
                  <a:pt x="6616626" y="15426"/>
                  <a:pt x="6692837" y="0"/>
                </a:cubicBezTo>
                <a:cubicBezTo>
                  <a:pt x="6769049" y="-15426"/>
                  <a:pt x="6899013" y="14525"/>
                  <a:pt x="7060832" y="0"/>
                </a:cubicBezTo>
                <a:cubicBezTo>
                  <a:pt x="7222651" y="-14525"/>
                  <a:pt x="7567092" y="29475"/>
                  <a:pt x="7750823" y="0"/>
                </a:cubicBezTo>
                <a:cubicBezTo>
                  <a:pt x="8139727" y="58358"/>
                  <a:pt x="8589874" y="438264"/>
                  <a:pt x="8601740" y="850917"/>
                </a:cubicBezTo>
                <a:cubicBezTo>
                  <a:pt x="8631708" y="1046258"/>
                  <a:pt x="8561619" y="1243092"/>
                  <a:pt x="8601740" y="1452214"/>
                </a:cubicBezTo>
                <a:cubicBezTo>
                  <a:pt x="8641861" y="1661336"/>
                  <a:pt x="8568455" y="1899133"/>
                  <a:pt x="8601740" y="2019475"/>
                </a:cubicBezTo>
                <a:cubicBezTo>
                  <a:pt x="8635025" y="2139817"/>
                  <a:pt x="8580310" y="2406300"/>
                  <a:pt x="8601740" y="2552700"/>
                </a:cubicBezTo>
                <a:cubicBezTo>
                  <a:pt x="8623170" y="2699100"/>
                  <a:pt x="8550794" y="2820631"/>
                  <a:pt x="8601740" y="3051890"/>
                </a:cubicBezTo>
                <a:cubicBezTo>
                  <a:pt x="8652686" y="3283149"/>
                  <a:pt x="8587771" y="3481560"/>
                  <a:pt x="8601740" y="3653186"/>
                </a:cubicBezTo>
                <a:cubicBezTo>
                  <a:pt x="8615709" y="3824812"/>
                  <a:pt x="8576510" y="4056476"/>
                  <a:pt x="8601740" y="4254483"/>
                </a:cubicBezTo>
                <a:cubicBezTo>
                  <a:pt x="8624047" y="4655661"/>
                  <a:pt x="8168628" y="5119171"/>
                  <a:pt x="7750823" y="5105400"/>
                </a:cubicBezTo>
                <a:cubicBezTo>
                  <a:pt x="7468005" y="5129325"/>
                  <a:pt x="7362148" y="5068765"/>
                  <a:pt x="7106832" y="5105400"/>
                </a:cubicBezTo>
                <a:cubicBezTo>
                  <a:pt x="6851516" y="5142035"/>
                  <a:pt x="6836691" y="5054926"/>
                  <a:pt x="6669838" y="5105400"/>
                </a:cubicBezTo>
                <a:cubicBezTo>
                  <a:pt x="6502985" y="5155874"/>
                  <a:pt x="6376031" y="5070582"/>
                  <a:pt x="6301843" y="5105400"/>
                </a:cubicBezTo>
                <a:cubicBezTo>
                  <a:pt x="6227655" y="5140218"/>
                  <a:pt x="5915516" y="5072140"/>
                  <a:pt x="5726851" y="5105400"/>
                </a:cubicBezTo>
                <a:cubicBezTo>
                  <a:pt x="5538186" y="5138660"/>
                  <a:pt x="5460374" y="5058011"/>
                  <a:pt x="5289857" y="5105400"/>
                </a:cubicBezTo>
                <a:cubicBezTo>
                  <a:pt x="5119340" y="5152789"/>
                  <a:pt x="4988331" y="5105313"/>
                  <a:pt x="4714864" y="5105400"/>
                </a:cubicBezTo>
                <a:cubicBezTo>
                  <a:pt x="4441397" y="5105487"/>
                  <a:pt x="4363339" y="5067940"/>
                  <a:pt x="4208871" y="5105400"/>
                </a:cubicBezTo>
                <a:cubicBezTo>
                  <a:pt x="4054403" y="5142860"/>
                  <a:pt x="3771870" y="5052259"/>
                  <a:pt x="3564880" y="5105400"/>
                </a:cubicBezTo>
                <a:cubicBezTo>
                  <a:pt x="3357890" y="5158541"/>
                  <a:pt x="3157600" y="5055700"/>
                  <a:pt x="2851890" y="5105400"/>
                </a:cubicBezTo>
                <a:cubicBezTo>
                  <a:pt x="2546180" y="5155100"/>
                  <a:pt x="2457849" y="5037466"/>
                  <a:pt x="2138899" y="5105400"/>
                </a:cubicBezTo>
                <a:cubicBezTo>
                  <a:pt x="1819949" y="5173334"/>
                  <a:pt x="1634643" y="5054047"/>
                  <a:pt x="1494908" y="5105400"/>
                </a:cubicBezTo>
                <a:cubicBezTo>
                  <a:pt x="1355173" y="5156753"/>
                  <a:pt x="1065417" y="5044222"/>
                  <a:pt x="850917" y="5105400"/>
                </a:cubicBezTo>
                <a:cubicBezTo>
                  <a:pt x="400179" y="5083836"/>
                  <a:pt x="-76216" y="4665012"/>
                  <a:pt x="0" y="4254483"/>
                </a:cubicBezTo>
                <a:cubicBezTo>
                  <a:pt x="-2208" y="3982636"/>
                  <a:pt x="43184" y="3785020"/>
                  <a:pt x="0" y="3653186"/>
                </a:cubicBezTo>
                <a:cubicBezTo>
                  <a:pt x="-43184" y="3521352"/>
                  <a:pt x="12018" y="3341595"/>
                  <a:pt x="0" y="3119961"/>
                </a:cubicBezTo>
                <a:cubicBezTo>
                  <a:pt x="-12018" y="2898327"/>
                  <a:pt x="51384" y="2794939"/>
                  <a:pt x="0" y="2552700"/>
                </a:cubicBezTo>
                <a:cubicBezTo>
                  <a:pt x="-51384" y="2310461"/>
                  <a:pt x="12993" y="2164210"/>
                  <a:pt x="0" y="1951403"/>
                </a:cubicBezTo>
                <a:cubicBezTo>
                  <a:pt x="-12993" y="1738596"/>
                  <a:pt x="104452" y="1075463"/>
                  <a:pt x="0" y="850917"/>
                </a:cubicBezTo>
                <a:close/>
              </a:path>
              <a:path w="8601740" h="5105400" stroke="0" extrusionOk="0">
                <a:moveTo>
                  <a:pt x="0" y="850917"/>
                </a:moveTo>
                <a:cubicBezTo>
                  <a:pt x="123663" y="411878"/>
                  <a:pt x="452168" y="-52315"/>
                  <a:pt x="850917" y="0"/>
                </a:cubicBezTo>
                <a:cubicBezTo>
                  <a:pt x="1037598" y="-50344"/>
                  <a:pt x="1324219" y="60751"/>
                  <a:pt x="1563907" y="0"/>
                </a:cubicBezTo>
                <a:cubicBezTo>
                  <a:pt x="1803595" y="-60751"/>
                  <a:pt x="1826297" y="28506"/>
                  <a:pt x="1931902" y="0"/>
                </a:cubicBezTo>
                <a:cubicBezTo>
                  <a:pt x="2037507" y="-28506"/>
                  <a:pt x="2430066" y="24735"/>
                  <a:pt x="2644893" y="0"/>
                </a:cubicBezTo>
                <a:cubicBezTo>
                  <a:pt x="2859720" y="-24735"/>
                  <a:pt x="2978745" y="49636"/>
                  <a:pt x="3288884" y="0"/>
                </a:cubicBezTo>
                <a:cubicBezTo>
                  <a:pt x="3599023" y="-49636"/>
                  <a:pt x="3681994" y="52793"/>
                  <a:pt x="3932875" y="0"/>
                </a:cubicBezTo>
                <a:cubicBezTo>
                  <a:pt x="4183756" y="-52793"/>
                  <a:pt x="4379154" y="13885"/>
                  <a:pt x="4576866" y="0"/>
                </a:cubicBezTo>
                <a:cubicBezTo>
                  <a:pt x="4774578" y="-13885"/>
                  <a:pt x="5128995" y="3084"/>
                  <a:pt x="5289857" y="0"/>
                </a:cubicBezTo>
                <a:cubicBezTo>
                  <a:pt x="5450719" y="-3084"/>
                  <a:pt x="5615879" y="24947"/>
                  <a:pt x="5864849" y="0"/>
                </a:cubicBezTo>
                <a:cubicBezTo>
                  <a:pt x="6113819" y="-24947"/>
                  <a:pt x="6101405" y="38885"/>
                  <a:pt x="6232844" y="0"/>
                </a:cubicBezTo>
                <a:cubicBezTo>
                  <a:pt x="6364284" y="-38885"/>
                  <a:pt x="6616402" y="37465"/>
                  <a:pt x="6876835" y="0"/>
                </a:cubicBezTo>
                <a:cubicBezTo>
                  <a:pt x="7137268" y="-37465"/>
                  <a:pt x="7331956" y="81825"/>
                  <a:pt x="7750823" y="0"/>
                </a:cubicBezTo>
                <a:cubicBezTo>
                  <a:pt x="8292388" y="27047"/>
                  <a:pt x="8679971" y="375571"/>
                  <a:pt x="8601740" y="850917"/>
                </a:cubicBezTo>
                <a:cubicBezTo>
                  <a:pt x="8646765" y="1070230"/>
                  <a:pt x="8576867" y="1138991"/>
                  <a:pt x="8601740" y="1316071"/>
                </a:cubicBezTo>
                <a:cubicBezTo>
                  <a:pt x="8626613" y="1493151"/>
                  <a:pt x="8563932" y="1655245"/>
                  <a:pt x="8601740" y="1849296"/>
                </a:cubicBezTo>
                <a:cubicBezTo>
                  <a:pt x="8639548" y="2043348"/>
                  <a:pt x="8577235" y="2194711"/>
                  <a:pt x="8601740" y="2382522"/>
                </a:cubicBezTo>
                <a:cubicBezTo>
                  <a:pt x="8626245" y="2570333"/>
                  <a:pt x="8578210" y="2720362"/>
                  <a:pt x="8601740" y="2847676"/>
                </a:cubicBezTo>
                <a:cubicBezTo>
                  <a:pt x="8625270" y="2974990"/>
                  <a:pt x="8597478" y="3139542"/>
                  <a:pt x="8601740" y="3380901"/>
                </a:cubicBezTo>
                <a:cubicBezTo>
                  <a:pt x="8606002" y="3622261"/>
                  <a:pt x="8566405" y="3857324"/>
                  <a:pt x="8601740" y="4254483"/>
                </a:cubicBezTo>
                <a:cubicBezTo>
                  <a:pt x="8549110" y="4788437"/>
                  <a:pt x="8248987" y="5064282"/>
                  <a:pt x="7750823" y="5105400"/>
                </a:cubicBezTo>
                <a:cubicBezTo>
                  <a:pt x="7557793" y="5155127"/>
                  <a:pt x="7492411" y="5101711"/>
                  <a:pt x="7313829" y="5105400"/>
                </a:cubicBezTo>
                <a:cubicBezTo>
                  <a:pt x="7135247" y="5109089"/>
                  <a:pt x="6911952" y="5078930"/>
                  <a:pt x="6600839" y="5105400"/>
                </a:cubicBezTo>
                <a:cubicBezTo>
                  <a:pt x="6289726" y="5131870"/>
                  <a:pt x="6401523" y="5096995"/>
                  <a:pt x="6232844" y="5105400"/>
                </a:cubicBezTo>
                <a:cubicBezTo>
                  <a:pt x="6064166" y="5113805"/>
                  <a:pt x="5966389" y="5096834"/>
                  <a:pt x="5864849" y="5105400"/>
                </a:cubicBezTo>
                <a:cubicBezTo>
                  <a:pt x="5763310" y="5113966"/>
                  <a:pt x="5399100" y="5104651"/>
                  <a:pt x="5220857" y="5105400"/>
                </a:cubicBezTo>
                <a:cubicBezTo>
                  <a:pt x="5042614" y="5106149"/>
                  <a:pt x="4997486" y="5105072"/>
                  <a:pt x="4852862" y="5105400"/>
                </a:cubicBezTo>
                <a:cubicBezTo>
                  <a:pt x="4708238" y="5105728"/>
                  <a:pt x="4368538" y="5091504"/>
                  <a:pt x="4208871" y="5105400"/>
                </a:cubicBezTo>
                <a:cubicBezTo>
                  <a:pt x="4049204" y="5119296"/>
                  <a:pt x="3912549" y="5061554"/>
                  <a:pt x="3771877" y="5105400"/>
                </a:cubicBezTo>
                <a:cubicBezTo>
                  <a:pt x="3631205" y="5149246"/>
                  <a:pt x="3340683" y="5084908"/>
                  <a:pt x="3127886" y="5105400"/>
                </a:cubicBezTo>
                <a:cubicBezTo>
                  <a:pt x="2915089" y="5125892"/>
                  <a:pt x="2593857" y="5038647"/>
                  <a:pt x="2414896" y="5105400"/>
                </a:cubicBezTo>
                <a:cubicBezTo>
                  <a:pt x="2235935" y="5172153"/>
                  <a:pt x="1868625" y="5042034"/>
                  <a:pt x="1701905" y="5105400"/>
                </a:cubicBezTo>
                <a:cubicBezTo>
                  <a:pt x="1535185" y="5168766"/>
                  <a:pt x="1135221" y="5055984"/>
                  <a:pt x="850917" y="5105400"/>
                </a:cubicBezTo>
                <a:cubicBezTo>
                  <a:pt x="355788" y="5070647"/>
                  <a:pt x="-109502" y="4691769"/>
                  <a:pt x="0" y="4254483"/>
                </a:cubicBezTo>
                <a:cubicBezTo>
                  <a:pt x="-56299" y="4026620"/>
                  <a:pt x="9685" y="3846399"/>
                  <a:pt x="0" y="3721258"/>
                </a:cubicBezTo>
                <a:cubicBezTo>
                  <a:pt x="-9685" y="3596118"/>
                  <a:pt x="40011" y="3413126"/>
                  <a:pt x="0" y="3188032"/>
                </a:cubicBezTo>
                <a:cubicBezTo>
                  <a:pt x="-40011" y="2962938"/>
                  <a:pt x="41576" y="2847616"/>
                  <a:pt x="0" y="2722878"/>
                </a:cubicBezTo>
                <a:cubicBezTo>
                  <a:pt x="-41576" y="2598140"/>
                  <a:pt x="43491" y="2333559"/>
                  <a:pt x="0" y="2189653"/>
                </a:cubicBezTo>
                <a:cubicBezTo>
                  <a:pt x="-43491" y="2045748"/>
                  <a:pt x="37318" y="1858610"/>
                  <a:pt x="0" y="1622392"/>
                </a:cubicBezTo>
                <a:cubicBezTo>
                  <a:pt x="-37318" y="1386174"/>
                  <a:pt x="4070" y="1187838"/>
                  <a:pt x="0" y="850917"/>
                </a:cubicBezTo>
                <a:close/>
              </a:path>
            </a:pathLst>
          </a:custGeom>
          <a:solidFill>
            <a:schemeClr val="bg1"/>
          </a:solidFill>
          <a:ln w="38100">
            <a:extLst>
              <a:ext uri="{C807C97D-BFC1-408E-A445-0C87EB9F89A2}">
                <ask:lineSketchStyleProps xmlns:ask="http://schemas.microsoft.com/office/drawing/2018/sketchyshapes" sd="270316637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460" y="1318437"/>
            <a:ext cx="5351584" cy="541856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5FA571B-B4DF-0062-B9FB-363624851A4C}"/>
              </a:ext>
            </a:extLst>
          </p:cNvPr>
          <p:cNvPicPr>
            <a:picLocks noChangeAspect="1"/>
          </p:cNvPicPr>
          <p:nvPr/>
        </p:nvPicPr>
        <p:blipFill>
          <a:blip r:embed="rId5"/>
          <a:stretch>
            <a:fillRect/>
          </a:stretch>
        </p:blipFill>
        <p:spPr>
          <a:xfrm>
            <a:off x="212651" y="843271"/>
            <a:ext cx="8065707" cy="5639289"/>
          </a:xfrm>
          <a:prstGeom prst="rect">
            <a:avLst/>
          </a:prstGeom>
        </p:spPr>
      </p:pic>
    </p:spTree>
    <p:extLst>
      <p:ext uri="{BB962C8B-B14F-4D97-AF65-F5344CB8AC3E}">
        <p14:creationId xmlns:p14="http://schemas.microsoft.com/office/powerpoint/2010/main" val="1195630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2768529"/>
            <a:ext cx="2743200" cy="37952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1C6A856-046F-5A89-FA88-7784844ABD12}"/>
              </a:ext>
            </a:extLst>
          </p:cNvPr>
          <p:cNvGrpSpPr/>
          <p:nvPr/>
        </p:nvGrpSpPr>
        <p:grpSpPr>
          <a:xfrm>
            <a:off x="3906834" y="228600"/>
            <a:ext cx="4287836" cy="5462559"/>
            <a:chOff x="3906834" y="228600"/>
            <a:chExt cx="4287836" cy="5462559"/>
          </a:xfrm>
        </p:grpSpPr>
        <p:pic>
          <p:nvPicPr>
            <p:cNvPr id="5" name="Picture 4" descr="A picture containing text&#10;&#10;Description automatically generated">
              <a:extLst>
                <a:ext uri="{FF2B5EF4-FFF2-40B4-BE49-F238E27FC236}">
                  <a16:creationId xmlns:a16="http://schemas.microsoft.com/office/drawing/2014/main" id="{7BD5A442-50ED-FD2A-36E4-7F2E0E32398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997329" y="228600"/>
              <a:ext cx="4197341" cy="5462559"/>
            </a:xfrm>
            <a:prstGeom prst="rect">
              <a:avLst/>
            </a:prstGeom>
          </p:spPr>
        </p:pic>
        <p:sp>
          <p:nvSpPr>
            <p:cNvPr id="7" name="TextBox 6">
              <a:extLst>
                <a:ext uri="{FF2B5EF4-FFF2-40B4-BE49-F238E27FC236}">
                  <a16:creationId xmlns:a16="http://schemas.microsoft.com/office/drawing/2014/main" id="{81868408-CB5F-BE5E-2632-2B1AE969B02F}"/>
                </a:ext>
              </a:extLst>
            </p:cNvPr>
            <p:cNvSpPr txBox="1"/>
            <p:nvPr/>
          </p:nvSpPr>
          <p:spPr>
            <a:xfrm>
              <a:off x="3906834" y="1066800"/>
              <a:ext cx="4191001"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BÁNH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MÌ</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TRÍ</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NHỚ</a:t>
              </a:r>
              <a:endParaRPr kumimoji="0" lang="vi-VN"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endParaRPr>
            </a:p>
          </p:txBody>
        </p:sp>
      </p:grpSp>
      <p:pic>
        <p:nvPicPr>
          <p:cNvPr id="10" name="Picture 9" descr="A picture containing clipart, doll&#10;&#10;Description automatically generated">
            <a:extLst>
              <a:ext uri="{FF2B5EF4-FFF2-40B4-BE49-F238E27FC236}">
                <a16:creationId xmlns:a16="http://schemas.microsoft.com/office/drawing/2014/main" id="{4511DDE7-600A-F4FF-7860-C13CB02CC5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8200" y="2507014"/>
            <a:ext cx="2743200" cy="4318328"/>
          </a:xfrm>
          <a:prstGeom prst="rect">
            <a:avLst/>
          </a:prstGeom>
        </p:spPr>
      </p:pic>
    </p:spTree>
    <p:extLst>
      <p:ext uri="{BB962C8B-B14F-4D97-AF65-F5344CB8AC3E}">
        <p14:creationId xmlns:p14="http://schemas.microsoft.com/office/powerpoint/2010/main" val="1992181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4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anim calcmode="lin" valueType="num">
                                      <p:cBhvr>
                                        <p:cTn id="18" dur="750" fill="hold"/>
                                        <p:tgtEl>
                                          <p:spTgt spid="2"/>
                                        </p:tgtEl>
                                        <p:attrNameLst>
                                          <p:attrName>ppt_x</p:attrName>
                                        </p:attrNameLst>
                                      </p:cBhvr>
                                      <p:tavLst>
                                        <p:tav tm="0">
                                          <p:val>
                                            <p:strVal val="#ppt_x"/>
                                          </p:val>
                                        </p:tav>
                                        <p:tav tm="100000">
                                          <p:val>
                                            <p:strVal val="#ppt_x"/>
                                          </p:val>
                                        </p:tav>
                                      </p:tavLst>
                                    </p:anim>
                                    <p:anim calcmode="lin" valueType="num">
                                      <p:cBhvr>
                                        <p:cTn id="19" dur="750" fill="hold"/>
                                        <p:tgtEl>
                                          <p:spTgt spid="2"/>
                                        </p:tgtEl>
                                        <p:attrNameLst>
                                          <p:attrName>ppt_y</p:attrName>
                                        </p:attrNameLst>
                                      </p:cBhvr>
                                      <p:tavLst>
                                        <p:tav tm="0">
                                          <p:val>
                                            <p:strVal val="#ppt_y+.1"/>
                                          </p:val>
                                        </p:tav>
                                        <p:tav tm="100000">
                                          <p:val>
                                            <p:strVal val="#ppt_y"/>
                                          </p:val>
                                        </p:tav>
                                      </p:tavLst>
                                    </p:anim>
                                  </p:childTnLst>
                                </p:cTn>
                              </p:par>
                              <p:par>
                                <p:cTn id="20" presetID="32" presetClass="emph" presetSubtype="0" fill="hold" nodeType="withEffect">
                                  <p:stCondLst>
                                    <p:cond delay="110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0"/>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2216761" y="383950"/>
            <a:ext cx="7391400" cy="2362200"/>
          </a:xfrm>
          <a:custGeom>
            <a:avLst/>
            <a:gdLst>
              <a:gd name="connsiteX0" fmla="*/ 0 w 7391400"/>
              <a:gd name="connsiteY0" fmla="*/ 393708 h 2362200"/>
              <a:gd name="connsiteX1" fmla="*/ 393708 w 7391400"/>
              <a:gd name="connsiteY1" fmla="*/ 0 h 2362200"/>
              <a:gd name="connsiteX2" fmla="*/ 1231900 w 7391400"/>
              <a:gd name="connsiteY2" fmla="*/ 0 h 2362200"/>
              <a:gd name="connsiteX3" fmla="*/ 1231900 w 7391400"/>
              <a:gd name="connsiteY3" fmla="*/ 0 h 2362200"/>
              <a:gd name="connsiteX4" fmla="*/ 3079750 w 7391400"/>
              <a:gd name="connsiteY4" fmla="*/ 0 h 2362200"/>
              <a:gd name="connsiteX5" fmla="*/ 6997692 w 7391400"/>
              <a:gd name="connsiteY5" fmla="*/ 0 h 2362200"/>
              <a:gd name="connsiteX6" fmla="*/ 7391400 w 7391400"/>
              <a:gd name="connsiteY6" fmla="*/ 393708 h 2362200"/>
              <a:gd name="connsiteX7" fmla="*/ 7391400 w 7391400"/>
              <a:gd name="connsiteY7" fmla="*/ 1377950 h 2362200"/>
              <a:gd name="connsiteX8" fmla="*/ 7391400 w 7391400"/>
              <a:gd name="connsiteY8" fmla="*/ 1377950 h 2362200"/>
              <a:gd name="connsiteX9" fmla="*/ 7391400 w 7391400"/>
              <a:gd name="connsiteY9" fmla="*/ 1968500 h 2362200"/>
              <a:gd name="connsiteX10" fmla="*/ 7391400 w 7391400"/>
              <a:gd name="connsiteY10" fmla="*/ 1968492 h 2362200"/>
              <a:gd name="connsiteX11" fmla="*/ 6997692 w 7391400"/>
              <a:gd name="connsiteY11" fmla="*/ 2362200 h 2362200"/>
              <a:gd name="connsiteX12" fmla="*/ 3079750 w 7391400"/>
              <a:gd name="connsiteY12" fmla="*/ 2362200 h 2362200"/>
              <a:gd name="connsiteX13" fmla="*/ 932351 w 7391400"/>
              <a:gd name="connsiteY13" fmla="*/ 2892112 h 2362200"/>
              <a:gd name="connsiteX14" fmla="*/ 1231900 w 7391400"/>
              <a:gd name="connsiteY14" fmla="*/ 2362200 h 2362200"/>
              <a:gd name="connsiteX15" fmla="*/ 393708 w 7391400"/>
              <a:gd name="connsiteY15" fmla="*/ 2362200 h 2362200"/>
              <a:gd name="connsiteX16" fmla="*/ 0 w 7391400"/>
              <a:gd name="connsiteY16" fmla="*/ 1968492 h 2362200"/>
              <a:gd name="connsiteX17" fmla="*/ 0 w 7391400"/>
              <a:gd name="connsiteY17" fmla="*/ 1968500 h 2362200"/>
              <a:gd name="connsiteX18" fmla="*/ 0 w 7391400"/>
              <a:gd name="connsiteY18" fmla="*/ 1377950 h 2362200"/>
              <a:gd name="connsiteX19" fmla="*/ 0 w 7391400"/>
              <a:gd name="connsiteY19" fmla="*/ 1377950 h 2362200"/>
              <a:gd name="connsiteX20" fmla="*/ 0 w 7391400"/>
              <a:gd name="connsiteY20" fmla="*/ 393708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91400" h="2362200" fill="none" extrusionOk="0">
                <a:moveTo>
                  <a:pt x="0" y="393708"/>
                </a:moveTo>
                <a:cubicBezTo>
                  <a:pt x="-6114" y="163586"/>
                  <a:pt x="171833" y="36099"/>
                  <a:pt x="393708" y="0"/>
                </a:cubicBezTo>
                <a:cubicBezTo>
                  <a:pt x="741744" y="19135"/>
                  <a:pt x="1108497" y="-51082"/>
                  <a:pt x="1231900" y="0"/>
                </a:cubicBezTo>
                <a:lnTo>
                  <a:pt x="1231900" y="0"/>
                </a:lnTo>
                <a:cubicBezTo>
                  <a:pt x="1780676" y="-7005"/>
                  <a:pt x="2162079" y="-136080"/>
                  <a:pt x="3079750" y="0"/>
                </a:cubicBezTo>
                <a:cubicBezTo>
                  <a:pt x="4547650" y="-78244"/>
                  <a:pt x="5586405" y="115028"/>
                  <a:pt x="6997692" y="0"/>
                </a:cubicBezTo>
                <a:cubicBezTo>
                  <a:pt x="7177837" y="-6055"/>
                  <a:pt x="7353851" y="173203"/>
                  <a:pt x="7391400" y="393708"/>
                </a:cubicBezTo>
                <a:cubicBezTo>
                  <a:pt x="7325290" y="879175"/>
                  <a:pt x="7454097" y="955638"/>
                  <a:pt x="7391400" y="1377950"/>
                </a:cubicBezTo>
                <a:lnTo>
                  <a:pt x="7391400" y="1377950"/>
                </a:lnTo>
                <a:cubicBezTo>
                  <a:pt x="7442790" y="1591728"/>
                  <a:pt x="7405681" y="1739841"/>
                  <a:pt x="7391400" y="1968500"/>
                </a:cubicBezTo>
                <a:lnTo>
                  <a:pt x="7391400" y="1968492"/>
                </a:lnTo>
                <a:cubicBezTo>
                  <a:pt x="7399973" y="2194134"/>
                  <a:pt x="7210418" y="2361464"/>
                  <a:pt x="6997692" y="2362200"/>
                </a:cubicBezTo>
                <a:cubicBezTo>
                  <a:pt x="5748947" y="2417753"/>
                  <a:pt x="4539062" y="2339729"/>
                  <a:pt x="3079750" y="2362200"/>
                </a:cubicBezTo>
                <a:cubicBezTo>
                  <a:pt x="2539112" y="2332697"/>
                  <a:pt x="1792490" y="2670029"/>
                  <a:pt x="932351" y="2892112"/>
                </a:cubicBezTo>
                <a:cubicBezTo>
                  <a:pt x="972032" y="2715049"/>
                  <a:pt x="1175385" y="2515321"/>
                  <a:pt x="1231900" y="2362200"/>
                </a:cubicBezTo>
                <a:cubicBezTo>
                  <a:pt x="1080149" y="2400467"/>
                  <a:pt x="657201" y="2333846"/>
                  <a:pt x="393708" y="2362200"/>
                </a:cubicBezTo>
                <a:cubicBezTo>
                  <a:pt x="176963" y="2331920"/>
                  <a:pt x="13736" y="2186351"/>
                  <a:pt x="0" y="1968492"/>
                </a:cubicBezTo>
                <a:lnTo>
                  <a:pt x="0" y="1968500"/>
                </a:lnTo>
                <a:cubicBezTo>
                  <a:pt x="40384" y="1761614"/>
                  <a:pt x="-39742" y="1575782"/>
                  <a:pt x="0" y="1377950"/>
                </a:cubicBezTo>
                <a:lnTo>
                  <a:pt x="0" y="1377950"/>
                </a:lnTo>
                <a:cubicBezTo>
                  <a:pt x="-58126" y="927898"/>
                  <a:pt x="59666" y="821641"/>
                  <a:pt x="0" y="393708"/>
                </a:cubicBezTo>
                <a:close/>
              </a:path>
              <a:path w="7391400" h="2362200" stroke="0" extrusionOk="0">
                <a:moveTo>
                  <a:pt x="0" y="393708"/>
                </a:moveTo>
                <a:cubicBezTo>
                  <a:pt x="18405" y="168884"/>
                  <a:pt x="164642" y="571"/>
                  <a:pt x="393708" y="0"/>
                </a:cubicBezTo>
                <a:cubicBezTo>
                  <a:pt x="752680" y="-64125"/>
                  <a:pt x="1112722" y="7010"/>
                  <a:pt x="1231900" y="0"/>
                </a:cubicBezTo>
                <a:lnTo>
                  <a:pt x="1231900" y="0"/>
                </a:lnTo>
                <a:cubicBezTo>
                  <a:pt x="1512334" y="-92892"/>
                  <a:pt x="2610421" y="102155"/>
                  <a:pt x="3079750" y="0"/>
                </a:cubicBezTo>
                <a:cubicBezTo>
                  <a:pt x="4956915" y="-154272"/>
                  <a:pt x="6122105" y="-5549"/>
                  <a:pt x="6997692" y="0"/>
                </a:cubicBezTo>
                <a:cubicBezTo>
                  <a:pt x="7196214" y="10542"/>
                  <a:pt x="7425384" y="174246"/>
                  <a:pt x="7391400" y="393708"/>
                </a:cubicBezTo>
                <a:cubicBezTo>
                  <a:pt x="7464876" y="520400"/>
                  <a:pt x="7363536" y="987183"/>
                  <a:pt x="7391400" y="1377950"/>
                </a:cubicBezTo>
                <a:lnTo>
                  <a:pt x="7391400" y="1377950"/>
                </a:lnTo>
                <a:cubicBezTo>
                  <a:pt x="7374301" y="1571637"/>
                  <a:pt x="7380493" y="1865625"/>
                  <a:pt x="7391400" y="1968500"/>
                </a:cubicBezTo>
                <a:lnTo>
                  <a:pt x="7391400" y="1968492"/>
                </a:lnTo>
                <a:cubicBezTo>
                  <a:pt x="7411498" y="2150458"/>
                  <a:pt x="7218514" y="2365735"/>
                  <a:pt x="6997692" y="2362200"/>
                </a:cubicBezTo>
                <a:cubicBezTo>
                  <a:pt x="6430412" y="2342373"/>
                  <a:pt x="4948455" y="2433906"/>
                  <a:pt x="3079750" y="2362200"/>
                </a:cubicBezTo>
                <a:cubicBezTo>
                  <a:pt x="2189573" y="2535769"/>
                  <a:pt x="1431834" y="2877028"/>
                  <a:pt x="932351" y="2892112"/>
                </a:cubicBezTo>
                <a:cubicBezTo>
                  <a:pt x="1011618" y="2862156"/>
                  <a:pt x="1208510" y="2502579"/>
                  <a:pt x="1231900" y="2362200"/>
                </a:cubicBezTo>
                <a:cubicBezTo>
                  <a:pt x="1124868" y="2340999"/>
                  <a:pt x="784676" y="2401322"/>
                  <a:pt x="393708" y="2362200"/>
                </a:cubicBezTo>
                <a:cubicBezTo>
                  <a:pt x="202572" y="2370515"/>
                  <a:pt x="11008" y="2227567"/>
                  <a:pt x="0" y="1968492"/>
                </a:cubicBezTo>
                <a:lnTo>
                  <a:pt x="0" y="1968500"/>
                </a:lnTo>
                <a:cubicBezTo>
                  <a:pt x="17523" y="1812863"/>
                  <a:pt x="-28826" y="1466934"/>
                  <a:pt x="0" y="1377950"/>
                </a:cubicBezTo>
                <a:lnTo>
                  <a:pt x="0" y="1377950"/>
                </a:lnTo>
                <a:cubicBezTo>
                  <a:pt x="34687" y="1113183"/>
                  <a:pt x="-15272" y="788171"/>
                  <a:pt x="0" y="393708"/>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2287542700">
                  <a:prstGeom prst="wedgeRoundRectCallout">
                    <a:avLst>
                      <a:gd name="adj1" fmla="val -37386"/>
                      <a:gd name="adj2" fmla="val 7243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một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rất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a:ea typeface="+mn-ea"/>
                <a:cs typeface="+mn-cs"/>
              </a:rPr>
              <a:t> bánh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trí</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lại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kiến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thức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nha</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1026" name="Picture 2" descr="Nobita Nobi Cartoon Shizuka Minamoto Character, doraemon character, comics,  child png | PNGEgg">
            <a:extLst>
              <a:ext uri="{FF2B5EF4-FFF2-40B4-BE49-F238E27FC236}">
                <a16:creationId xmlns:a16="http://schemas.microsoft.com/office/drawing/2014/main" id="{23552E19-CBF0-8F9E-9FF2-5E2F73499274}"/>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246" b="97852" l="10000" r="90000">
                        <a14:foregroundMark x1="46556" y1="5566" x2="58444" y2="21094"/>
                        <a14:foregroundMark x1="48111" y1="17676" x2="47889" y2="29688"/>
                        <a14:foregroundMark x1="61889" y1="13965" x2="61889" y2="26660"/>
                        <a14:foregroundMark x1="42111" y1="10742" x2="45667" y2="29980"/>
                        <a14:foregroundMark x1="42778" y1="13770" x2="41556" y2="30078"/>
                        <a14:foregroundMark x1="37667" y1="14844" x2="42111" y2="28613"/>
                        <a14:foregroundMark x1="45333" y1="84961" x2="67556" y2="90625"/>
                        <a14:foregroundMark x1="71778" y1="77051" x2="73667" y2="83398"/>
                        <a14:foregroundMark x1="69000" y1="91504" x2="68667" y2="97852"/>
                        <a14:foregroundMark x1="71778" y1="85547" x2="74111" y2="89746"/>
                        <a14:foregroundMark x1="36111" y1="85840" x2="53667" y2="86035"/>
                        <a14:foregroundMark x1="40444" y1="43262" x2="47222" y2="50195"/>
                        <a14:foregroundMark x1="53222" y1="41992" x2="57778" y2="49902"/>
                        <a14:foregroundMark x1="45778" y1="2246" x2="45778" y2="2246"/>
                      </a14:backgroundRemoval>
                    </a14:imgEffect>
                  </a14:imgLayer>
                </a14:imgProps>
              </a:ext>
              <a:ext uri="{28A0092B-C50C-407E-A947-70E740481C1C}">
                <a14:useLocalDpi xmlns:a14="http://schemas.microsoft.com/office/drawing/2010/main" val="0"/>
              </a:ext>
            </a:extLst>
          </a:blip>
          <a:srcRect l="12269" t="-121" r="9731" b="121"/>
          <a:stretch/>
        </p:blipFill>
        <p:spPr bwMode="auto">
          <a:xfrm>
            <a:off x="8382000" y="3220092"/>
            <a:ext cx="2408780" cy="35135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91B0A1D-13DD-E168-D11C-92C53CFCFC93}"/>
              </a:ext>
            </a:extLst>
          </p:cNvPr>
          <p:cNvSpPr/>
          <p:nvPr/>
        </p:nvSpPr>
        <p:spPr>
          <a:xfrm>
            <a:off x="1219200" y="3429000"/>
            <a:ext cx="6096000" cy="283909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7134BDD9-0C30-AE68-097D-DABC530A443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401220" y="3514877"/>
            <a:ext cx="1706554" cy="248402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EF5E696-896C-09A2-9D05-433D4BEAC969}"/>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360072" y="3540366"/>
            <a:ext cx="1706554" cy="248402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492A2522-8364-4788-31FC-6757B6EDF59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5297152" y="3540366"/>
            <a:ext cx="1706554" cy="2484022"/>
          </a:xfrm>
          <a:prstGeom prst="rect">
            <a:avLst/>
          </a:prstGeom>
        </p:spPr>
      </p:pic>
    </p:spTree>
    <p:extLst>
      <p:ext uri="{BB962C8B-B14F-4D97-AF65-F5344CB8AC3E}">
        <p14:creationId xmlns:p14="http://schemas.microsoft.com/office/powerpoint/2010/main" val="51467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3"/>
                                        </p:tgtEl>
                                        <p:attrNameLst>
                                          <p:attrName>r</p:attrName>
                                        </p:attrNameLst>
                                      </p:cBhvr>
                                    </p:animRot>
                                    <p:animRot by="-240000">
                                      <p:cBhvr>
                                        <p:cTn id="23" dur="200" fill="hold">
                                          <p:stCondLst>
                                            <p:cond delay="200"/>
                                          </p:stCondLst>
                                        </p:cTn>
                                        <p:tgtEl>
                                          <p:spTgt spid="3"/>
                                        </p:tgtEl>
                                        <p:attrNameLst>
                                          <p:attrName>r</p:attrName>
                                        </p:attrNameLst>
                                      </p:cBhvr>
                                    </p:animRot>
                                    <p:animRot by="240000">
                                      <p:cBhvr>
                                        <p:cTn id="24" dur="200" fill="hold">
                                          <p:stCondLst>
                                            <p:cond delay="400"/>
                                          </p:stCondLst>
                                        </p:cTn>
                                        <p:tgtEl>
                                          <p:spTgt spid="3"/>
                                        </p:tgtEl>
                                        <p:attrNameLst>
                                          <p:attrName>r</p:attrName>
                                        </p:attrNameLst>
                                      </p:cBhvr>
                                    </p:animRot>
                                    <p:animRot by="-240000">
                                      <p:cBhvr>
                                        <p:cTn id="25" dur="200" fill="hold">
                                          <p:stCondLst>
                                            <p:cond delay="600"/>
                                          </p:stCondLst>
                                        </p:cTn>
                                        <p:tgtEl>
                                          <p:spTgt spid="3"/>
                                        </p:tgtEl>
                                        <p:attrNameLst>
                                          <p:attrName>r</p:attrName>
                                        </p:attrNameLst>
                                      </p:cBhvr>
                                    </p:animRot>
                                    <p:animRot by="120000">
                                      <p:cBhvr>
                                        <p:cTn id="26" dur="200" fill="hold">
                                          <p:stCondLst>
                                            <p:cond delay="800"/>
                                          </p:stCondLst>
                                        </p:cTn>
                                        <p:tgtEl>
                                          <p:spTgt spid="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70514" y="771525"/>
            <a:ext cx="5323879" cy="1278631"/>
          </a:xfrm>
          <a:custGeom>
            <a:avLst/>
            <a:gdLst>
              <a:gd name="connsiteX0" fmla="*/ 0 w 5323879"/>
              <a:gd name="connsiteY0" fmla="*/ 213109 h 1278631"/>
              <a:gd name="connsiteX1" fmla="*/ 213109 w 5323879"/>
              <a:gd name="connsiteY1" fmla="*/ 0 h 1278631"/>
              <a:gd name="connsiteX2" fmla="*/ 3105596 w 5323879"/>
              <a:gd name="connsiteY2" fmla="*/ 0 h 1278631"/>
              <a:gd name="connsiteX3" fmla="*/ 3105596 w 5323879"/>
              <a:gd name="connsiteY3" fmla="*/ 0 h 1278631"/>
              <a:gd name="connsiteX4" fmla="*/ 4436566 w 5323879"/>
              <a:gd name="connsiteY4" fmla="*/ 0 h 1278631"/>
              <a:gd name="connsiteX5" fmla="*/ 5110770 w 5323879"/>
              <a:gd name="connsiteY5" fmla="*/ 0 h 1278631"/>
              <a:gd name="connsiteX6" fmla="*/ 5323879 w 5323879"/>
              <a:gd name="connsiteY6" fmla="*/ 213109 h 1278631"/>
              <a:gd name="connsiteX7" fmla="*/ 5323879 w 5323879"/>
              <a:gd name="connsiteY7" fmla="*/ 745868 h 1278631"/>
              <a:gd name="connsiteX8" fmla="*/ 5323879 w 5323879"/>
              <a:gd name="connsiteY8" fmla="*/ 745868 h 1278631"/>
              <a:gd name="connsiteX9" fmla="*/ 5323879 w 5323879"/>
              <a:gd name="connsiteY9" fmla="*/ 1065526 h 1278631"/>
              <a:gd name="connsiteX10" fmla="*/ 5323879 w 5323879"/>
              <a:gd name="connsiteY10" fmla="*/ 1065522 h 1278631"/>
              <a:gd name="connsiteX11" fmla="*/ 5110770 w 5323879"/>
              <a:gd name="connsiteY11" fmla="*/ 1278631 h 1278631"/>
              <a:gd name="connsiteX12" fmla="*/ 4436566 w 5323879"/>
              <a:gd name="connsiteY12" fmla="*/ 1278631 h 1278631"/>
              <a:gd name="connsiteX13" fmla="*/ 4333371 w 5323879"/>
              <a:gd name="connsiteY13" fmla="*/ 1830130 h 1278631"/>
              <a:gd name="connsiteX14" fmla="*/ 3105596 w 5323879"/>
              <a:gd name="connsiteY14" fmla="*/ 1278631 h 1278631"/>
              <a:gd name="connsiteX15" fmla="*/ 213109 w 5323879"/>
              <a:gd name="connsiteY15" fmla="*/ 1278631 h 1278631"/>
              <a:gd name="connsiteX16" fmla="*/ 0 w 5323879"/>
              <a:gd name="connsiteY16" fmla="*/ 1065522 h 1278631"/>
              <a:gd name="connsiteX17" fmla="*/ 0 w 5323879"/>
              <a:gd name="connsiteY17" fmla="*/ 1065526 h 1278631"/>
              <a:gd name="connsiteX18" fmla="*/ 0 w 5323879"/>
              <a:gd name="connsiteY18" fmla="*/ 745868 h 1278631"/>
              <a:gd name="connsiteX19" fmla="*/ 0 w 5323879"/>
              <a:gd name="connsiteY19" fmla="*/ 745868 h 1278631"/>
              <a:gd name="connsiteX20" fmla="*/ 0 w 5323879"/>
              <a:gd name="connsiteY20" fmla="*/ 213109 h 127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23879" h="1278631" fill="none" extrusionOk="0">
                <a:moveTo>
                  <a:pt x="0" y="213109"/>
                </a:moveTo>
                <a:cubicBezTo>
                  <a:pt x="-1849" y="91577"/>
                  <a:pt x="95188" y="1821"/>
                  <a:pt x="213109" y="0"/>
                </a:cubicBezTo>
                <a:cubicBezTo>
                  <a:pt x="1153195" y="-61564"/>
                  <a:pt x="1963457" y="-155430"/>
                  <a:pt x="3105596" y="0"/>
                </a:cubicBezTo>
                <a:lnTo>
                  <a:pt x="3105596" y="0"/>
                </a:lnTo>
                <a:cubicBezTo>
                  <a:pt x="3737117" y="62335"/>
                  <a:pt x="4157117" y="61607"/>
                  <a:pt x="4436566" y="0"/>
                </a:cubicBezTo>
                <a:cubicBezTo>
                  <a:pt x="4655254" y="16351"/>
                  <a:pt x="4915488" y="47962"/>
                  <a:pt x="5110770" y="0"/>
                </a:cubicBezTo>
                <a:cubicBezTo>
                  <a:pt x="5222187" y="-1020"/>
                  <a:pt x="5311744" y="94421"/>
                  <a:pt x="5323879" y="213109"/>
                </a:cubicBezTo>
                <a:cubicBezTo>
                  <a:pt x="5318811" y="331274"/>
                  <a:pt x="5305187" y="650948"/>
                  <a:pt x="5323879" y="745868"/>
                </a:cubicBezTo>
                <a:lnTo>
                  <a:pt x="5323879" y="745868"/>
                </a:lnTo>
                <a:cubicBezTo>
                  <a:pt x="5320287" y="854500"/>
                  <a:pt x="5331678" y="954524"/>
                  <a:pt x="5323879" y="1065526"/>
                </a:cubicBezTo>
                <a:lnTo>
                  <a:pt x="5323879" y="1065522"/>
                </a:lnTo>
                <a:cubicBezTo>
                  <a:pt x="5333136" y="1192077"/>
                  <a:pt x="5205251" y="1275007"/>
                  <a:pt x="5110770" y="1278631"/>
                </a:cubicBezTo>
                <a:cubicBezTo>
                  <a:pt x="4996309" y="1301022"/>
                  <a:pt x="4597105" y="1254465"/>
                  <a:pt x="4436566" y="1278631"/>
                </a:cubicBezTo>
                <a:cubicBezTo>
                  <a:pt x="4446131" y="1482926"/>
                  <a:pt x="4361749" y="1619394"/>
                  <a:pt x="4333371" y="1830130"/>
                </a:cubicBezTo>
                <a:cubicBezTo>
                  <a:pt x="4209792" y="1669710"/>
                  <a:pt x="3346880" y="1513088"/>
                  <a:pt x="3105596" y="1278631"/>
                </a:cubicBezTo>
                <a:cubicBezTo>
                  <a:pt x="1984208" y="1337090"/>
                  <a:pt x="1553962" y="1116199"/>
                  <a:pt x="213109" y="1278631"/>
                </a:cubicBezTo>
                <a:cubicBezTo>
                  <a:pt x="95519" y="1273966"/>
                  <a:pt x="2301" y="1183289"/>
                  <a:pt x="0" y="1065522"/>
                </a:cubicBezTo>
                <a:lnTo>
                  <a:pt x="0" y="1065526"/>
                </a:lnTo>
                <a:cubicBezTo>
                  <a:pt x="-20652" y="994293"/>
                  <a:pt x="-2394" y="823592"/>
                  <a:pt x="0" y="745868"/>
                </a:cubicBezTo>
                <a:lnTo>
                  <a:pt x="0" y="745868"/>
                </a:lnTo>
                <a:cubicBezTo>
                  <a:pt x="9541" y="611688"/>
                  <a:pt x="40161" y="348654"/>
                  <a:pt x="0" y="213109"/>
                </a:cubicBezTo>
                <a:close/>
              </a:path>
              <a:path w="5323879" h="1278631" stroke="0" extrusionOk="0">
                <a:moveTo>
                  <a:pt x="0" y="213109"/>
                </a:moveTo>
                <a:cubicBezTo>
                  <a:pt x="3020" y="94200"/>
                  <a:pt x="75069" y="998"/>
                  <a:pt x="213109" y="0"/>
                </a:cubicBezTo>
                <a:cubicBezTo>
                  <a:pt x="651817" y="120733"/>
                  <a:pt x="2657016" y="-81149"/>
                  <a:pt x="3105596" y="0"/>
                </a:cubicBezTo>
                <a:lnTo>
                  <a:pt x="3105596" y="0"/>
                </a:lnTo>
                <a:cubicBezTo>
                  <a:pt x="3267314" y="-82691"/>
                  <a:pt x="4114566" y="6195"/>
                  <a:pt x="4436566" y="0"/>
                </a:cubicBezTo>
                <a:cubicBezTo>
                  <a:pt x="4725561" y="22089"/>
                  <a:pt x="4783990" y="13529"/>
                  <a:pt x="5110770" y="0"/>
                </a:cubicBezTo>
                <a:cubicBezTo>
                  <a:pt x="5218712" y="5436"/>
                  <a:pt x="5338671" y="94531"/>
                  <a:pt x="5323879" y="213109"/>
                </a:cubicBezTo>
                <a:cubicBezTo>
                  <a:pt x="5367730" y="386502"/>
                  <a:pt x="5371175" y="612758"/>
                  <a:pt x="5323879" y="745868"/>
                </a:cubicBezTo>
                <a:lnTo>
                  <a:pt x="5323879" y="745868"/>
                </a:lnTo>
                <a:cubicBezTo>
                  <a:pt x="5340234" y="901600"/>
                  <a:pt x="5317588" y="922598"/>
                  <a:pt x="5323879" y="1065526"/>
                </a:cubicBezTo>
                <a:lnTo>
                  <a:pt x="5323879" y="1065522"/>
                </a:lnTo>
                <a:cubicBezTo>
                  <a:pt x="5332941" y="1167225"/>
                  <a:pt x="5238802" y="1289429"/>
                  <a:pt x="5110770" y="1278631"/>
                </a:cubicBezTo>
                <a:cubicBezTo>
                  <a:pt x="4775978" y="1278376"/>
                  <a:pt x="4625892" y="1238352"/>
                  <a:pt x="4436566" y="1278631"/>
                </a:cubicBezTo>
                <a:cubicBezTo>
                  <a:pt x="4457592" y="1410954"/>
                  <a:pt x="4324056" y="1632894"/>
                  <a:pt x="4333371" y="1830130"/>
                </a:cubicBezTo>
                <a:cubicBezTo>
                  <a:pt x="4105068" y="1851172"/>
                  <a:pt x="3428678" y="1424348"/>
                  <a:pt x="3105596" y="1278631"/>
                </a:cubicBezTo>
                <a:cubicBezTo>
                  <a:pt x="2684701" y="1416478"/>
                  <a:pt x="664124" y="1396745"/>
                  <a:pt x="213109" y="1278631"/>
                </a:cubicBezTo>
                <a:cubicBezTo>
                  <a:pt x="113656" y="1284398"/>
                  <a:pt x="1345" y="1188304"/>
                  <a:pt x="0" y="1065522"/>
                </a:cubicBezTo>
                <a:lnTo>
                  <a:pt x="0" y="1065526"/>
                </a:lnTo>
                <a:cubicBezTo>
                  <a:pt x="-8807" y="966602"/>
                  <a:pt x="-10738" y="838864"/>
                  <a:pt x="0" y="745868"/>
                </a:cubicBezTo>
                <a:lnTo>
                  <a:pt x="0" y="745868"/>
                </a:lnTo>
                <a:cubicBezTo>
                  <a:pt x="4395" y="619851"/>
                  <a:pt x="26456" y="430898"/>
                  <a:pt x="0" y="213109"/>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31395"/>
                      <a:gd name="adj2" fmla="val 93132"/>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liền</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trước</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của</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a:ln>
                  <a:noFill/>
                </a:ln>
                <a:solidFill>
                  <a:prstClr val="black"/>
                </a:solidFill>
                <a:effectLst/>
                <a:uLnTx/>
                <a:uFillTx/>
                <a:latin typeface="Calibri"/>
                <a:ea typeface="+mn-ea"/>
                <a:cs typeface="+mn-cs"/>
              </a:rPr>
              <a:t>4 870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là</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nào</a:t>
            </a:r>
            <a:r>
              <a:rPr kumimoji="0" lang="en-US" sz="3600" b="0" i="0" u="none" strike="noStrike" kern="1200" cap="none" spc="0" normalizeH="0" noProof="0" dirty="0">
                <a:ln>
                  <a:noFill/>
                </a:ln>
                <a:solidFill>
                  <a:prstClr val="black"/>
                </a:solidFill>
                <a:effectLst/>
                <a:uLnTx/>
                <a:uFillTx/>
                <a:latin typeface="Calibri"/>
                <a:ea typeface="+mn-ea"/>
                <a:cs typeface="+mn-cs"/>
              </a:rPr>
              <a:t>?</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4 869</a:t>
            </a:r>
          </a:p>
        </p:txBody>
      </p:sp>
    </p:spTree>
    <p:extLst>
      <p:ext uri="{BB962C8B-B14F-4D97-AF65-F5344CB8AC3E}">
        <p14:creationId xmlns:p14="http://schemas.microsoft.com/office/powerpoint/2010/main" val="2867585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5669" y="2809249"/>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1192713" y="741069"/>
            <a:ext cx="6076560" cy="1454416"/>
          </a:xfrm>
          <a:custGeom>
            <a:avLst/>
            <a:gdLst>
              <a:gd name="connsiteX0" fmla="*/ 0 w 6076560"/>
              <a:gd name="connsiteY0" fmla="*/ 242408 h 1454416"/>
              <a:gd name="connsiteX1" fmla="*/ 242408 w 6076560"/>
              <a:gd name="connsiteY1" fmla="*/ 0 h 1454416"/>
              <a:gd name="connsiteX2" fmla="*/ 3544660 w 6076560"/>
              <a:gd name="connsiteY2" fmla="*/ 0 h 1454416"/>
              <a:gd name="connsiteX3" fmla="*/ 3544660 w 6076560"/>
              <a:gd name="connsiteY3" fmla="*/ 0 h 1454416"/>
              <a:gd name="connsiteX4" fmla="*/ 5063800 w 6076560"/>
              <a:gd name="connsiteY4" fmla="*/ 0 h 1454416"/>
              <a:gd name="connsiteX5" fmla="*/ 5834152 w 6076560"/>
              <a:gd name="connsiteY5" fmla="*/ 0 h 1454416"/>
              <a:gd name="connsiteX6" fmla="*/ 6076560 w 6076560"/>
              <a:gd name="connsiteY6" fmla="*/ 242408 h 1454416"/>
              <a:gd name="connsiteX7" fmla="*/ 6076560 w 6076560"/>
              <a:gd name="connsiteY7" fmla="*/ 848409 h 1454416"/>
              <a:gd name="connsiteX8" fmla="*/ 6076560 w 6076560"/>
              <a:gd name="connsiteY8" fmla="*/ 848409 h 1454416"/>
              <a:gd name="connsiteX9" fmla="*/ 6076560 w 6076560"/>
              <a:gd name="connsiteY9" fmla="*/ 1212013 h 1454416"/>
              <a:gd name="connsiteX10" fmla="*/ 6076560 w 6076560"/>
              <a:gd name="connsiteY10" fmla="*/ 1212008 h 1454416"/>
              <a:gd name="connsiteX11" fmla="*/ 5834152 w 6076560"/>
              <a:gd name="connsiteY11" fmla="*/ 1454416 h 1454416"/>
              <a:gd name="connsiteX12" fmla="*/ 5063800 w 6076560"/>
              <a:gd name="connsiteY12" fmla="*/ 1454416 h 1454416"/>
              <a:gd name="connsiteX13" fmla="*/ 4813243 w 6076560"/>
              <a:gd name="connsiteY13" fmla="*/ 1911321 h 1454416"/>
              <a:gd name="connsiteX14" fmla="*/ 3544660 w 6076560"/>
              <a:gd name="connsiteY14" fmla="*/ 1454416 h 1454416"/>
              <a:gd name="connsiteX15" fmla="*/ 242408 w 6076560"/>
              <a:gd name="connsiteY15" fmla="*/ 1454416 h 1454416"/>
              <a:gd name="connsiteX16" fmla="*/ 0 w 6076560"/>
              <a:gd name="connsiteY16" fmla="*/ 1212008 h 1454416"/>
              <a:gd name="connsiteX17" fmla="*/ 0 w 6076560"/>
              <a:gd name="connsiteY17" fmla="*/ 1212013 h 1454416"/>
              <a:gd name="connsiteX18" fmla="*/ 0 w 6076560"/>
              <a:gd name="connsiteY18" fmla="*/ 848409 h 1454416"/>
              <a:gd name="connsiteX19" fmla="*/ 0 w 6076560"/>
              <a:gd name="connsiteY19" fmla="*/ 848409 h 1454416"/>
              <a:gd name="connsiteX20" fmla="*/ 0 w 6076560"/>
              <a:gd name="connsiteY20" fmla="*/ 242408 h 145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76560" h="1454416" fill="none" extrusionOk="0">
                <a:moveTo>
                  <a:pt x="0" y="242408"/>
                </a:moveTo>
                <a:cubicBezTo>
                  <a:pt x="-1505" y="105407"/>
                  <a:pt x="106373" y="17552"/>
                  <a:pt x="242408" y="0"/>
                </a:cubicBezTo>
                <a:cubicBezTo>
                  <a:pt x="1571008" y="-61564"/>
                  <a:pt x="2904452" y="-155430"/>
                  <a:pt x="3544660" y="0"/>
                </a:cubicBezTo>
                <a:lnTo>
                  <a:pt x="3544660" y="0"/>
                </a:lnTo>
                <a:cubicBezTo>
                  <a:pt x="4265963" y="3825"/>
                  <a:pt x="4903964" y="67476"/>
                  <a:pt x="5063800" y="0"/>
                </a:cubicBezTo>
                <a:cubicBezTo>
                  <a:pt x="5240068" y="-13528"/>
                  <a:pt x="5674538" y="-28077"/>
                  <a:pt x="5834152" y="0"/>
                </a:cubicBezTo>
                <a:cubicBezTo>
                  <a:pt x="5950469" y="-2851"/>
                  <a:pt x="6055764" y="106832"/>
                  <a:pt x="6076560" y="242408"/>
                </a:cubicBezTo>
                <a:cubicBezTo>
                  <a:pt x="6080613" y="526138"/>
                  <a:pt x="6129720" y="635483"/>
                  <a:pt x="6076560" y="848409"/>
                </a:cubicBezTo>
                <a:lnTo>
                  <a:pt x="6076560" y="848409"/>
                </a:lnTo>
                <a:cubicBezTo>
                  <a:pt x="6053160" y="995587"/>
                  <a:pt x="6087237" y="1111317"/>
                  <a:pt x="6076560" y="1212013"/>
                </a:cubicBezTo>
                <a:lnTo>
                  <a:pt x="6076560" y="1212008"/>
                </a:lnTo>
                <a:cubicBezTo>
                  <a:pt x="6086690" y="1355578"/>
                  <a:pt x="5963132" y="1453651"/>
                  <a:pt x="5834152" y="1454416"/>
                </a:cubicBezTo>
                <a:cubicBezTo>
                  <a:pt x="5714690" y="1520705"/>
                  <a:pt x="5171615" y="1474418"/>
                  <a:pt x="5063800" y="1454416"/>
                </a:cubicBezTo>
                <a:cubicBezTo>
                  <a:pt x="5039867" y="1595060"/>
                  <a:pt x="4845883" y="1841411"/>
                  <a:pt x="4813243" y="1911321"/>
                </a:cubicBezTo>
                <a:cubicBezTo>
                  <a:pt x="4342725" y="1682226"/>
                  <a:pt x="3847179" y="1463453"/>
                  <a:pt x="3544660" y="1454416"/>
                </a:cubicBezTo>
                <a:cubicBezTo>
                  <a:pt x="2376663" y="1512875"/>
                  <a:pt x="927286" y="1291984"/>
                  <a:pt x="242408" y="1454416"/>
                </a:cubicBezTo>
                <a:cubicBezTo>
                  <a:pt x="108668" y="1448394"/>
                  <a:pt x="5253" y="1346046"/>
                  <a:pt x="0" y="1212008"/>
                </a:cubicBezTo>
                <a:lnTo>
                  <a:pt x="0" y="1212013"/>
                </a:lnTo>
                <a:cubicBezTo>
                  <a:pt x="24489" y="1092312"/>
                  <a:pt x="-9961" y="901572"/>
                  <a:pt x="0" y="848409"/>
                </a:cubicBezTo>
                <a:lnTo>
                  <a:pt x="0" y="848409"/>
                </a:lnTo>
                <a:cubicBezTo>
                  <a:pt x="-17382" y="662375"/>
                  <a:pt x="-10561" y="432494"/>
                  <a:pt x="0" y="242408"/>
                </a:cubicBezTo>
                <a:close/>
              </a:path>
              <a:path w="6076560" h="1454416" stroke="0" extrusionOk="0">
                <a:moveTo>
                  <a:pt x="0" y="242408"/>
                </a:moveTo>
                <a:cubicBezTo>
                  <a:pt x="15629" y="102259"/>
                  <a:pt x="98211" y="506"/>
                  <a:pt x="242408" y="0"/>
                </a:cubicBezTo>
                <a:cubicBezTo>
                  <a:pt x="1244650" y="120733"/>
                  <a:pt x="3048161" y="-81149"/>
                  <a:pt x="3544660" y="0"/>
                </a:cubicBezTo>
                <a:lnTo>
                  <a:pt x="3544660" y="0"/>
                </a:lnTo>
                <a:cubicBezTo>
                  <a:pt x="3755655" y="-87073"/>
                  <a:pt x="4648320" y="-17420"/>
                  <a:pt x="5063800" y="0"/>
                </a:cubicBezTo>
                <a:cubicBezTo>
                  <a:pt x="5442407" y="51593"/>
                  <a:pt x="5611798" y="-21214"/>
                  <a:pt x="5834152" y="0"/>
                </a:cubicBezTo>
                <a:cubicBezTo>
                  <a:pt x="5957023" y="6134"/>
                  <a:pt x="6101019" y="107074"/>
                  <a:pt x="6076560" y="242408"/>
                </a:cubicBezTo>
                <a:cubicBezTo>
                  <a:pt x="6069448" y="419458"/>
                  <a:pt x="6113391" y="784928"/>
                  <a:pt x="6076560" y="848409"/>
                </a:cubicBezTo>
                <a:lnTo>
                  <a:pt x="6076560" y="848409"/>
                </a:lnTo>
                <a:cubicBezTo>
                  <a:pt x="6097611" y="912023"/>
                  <a:pt x="6109146" y="1143567"/>
                  <a:pt x="6076560" y="1212013"/>
                </a:cubicBezTo>
                <a:lnTo>
                  <a:pt x="6076560" y="1212008"/>
                </a:lnTo>
                <a:cubicBezTo>
                  <a:pt x="6083278" y="1334030"/>
                  <a:pt x="5980489" y="1467433"/>
                  <a:pt x="5834152" y="1454416"/>
                </a:cubicBezTo>
                <a:cubicBezTo>
                  <a:pt x="5597697" y="1399517"/>
                  <a:pt x="5252774" y="1520431"/>
                  <a:pt x="5063800" y="1454416"/>
                </a:cubicBezTo>
                <a:cubicBezTo>
                  <a:pt x="4933476" y="1636515"/>
                  <a:pt x="4929837" y="1712478"/>
                  <a:pt x="4813243" y="1911321"/>
                </a:cubicBezTo>
                <a:cubicBezTo>
                  <a:pt x="4537551" y="1700889"/>
                  <a:pt x="4172780" y="1686771"/>
                  <a:pt x="3544660" y="1454416"/>
                </a:cubicBezTo>
                <a:cubicBezTo>
                  <a:pt x="3072300" y="1592263"/>
                  <a:pt x="1606429" y="1572530"/>
                  <a:pt x="242408" y="1454416"/>
                </a:cubicBezTo>
                <a:cubicBezTo>
                  <a:pt x="121107" y="1458392"/>
                  <a:pt x="3714" y="1359934"/>
                  <a:pt x="0" y="1212008"/>
                </a:cubicBezTo>
                <a:lnTo>
                  <a:pt x="0" y="1212013"/>
                </a:lnTo>
                <a:cubicBezTo>
                  <a:pt x="2089" y="1163669"/>
                  <a:pt x="32400" y="885729"/>
                  <a:pt x="0" y="848409"/>
                </a:cubicBezTo>
                <a:lnTo>
                  <a:pt x="0" y="848409"/>
                </a:lnTo>
                <a:cubicBezTo>
                  <a:pt x="26886" y="632008"/>
                  <a:pt x="-15253" y="345861"/>
                  <a:pt x="0" y="242408"/>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29210"/>
                      <a:gd name="adj2" fmla="val 8141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6 934</a:t>
            </a:r>
            <a:r>
              <a:rPr kumimoji="0" lang="en-US" sz="3600" b="0" i="0" u="none" strike="noStrike" kern="1200" cap="none" spc="0" normalizeH="0" noProof="0" dirty="0">
                <a:ln>
                  <a:noFill/>
                </a:ln>
                <a:solidFill>
                  <a:prstClr val="black"/>
                </a:solidFill>
                <a:effectLst/>
                <a:uLnTx/>
                <a:uFillTx/>
                <a:latin typeface="Calibri"/>
                <a:ea typeface="+mn-ea"/>
                <a:cs typeface="+mn-cs"/>
              </a:rPr>
              <a:t> = 6 000 + 900 + ..?.. + 4</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90927" y="-18529"/>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3823" y="2835830"/>
            <a:ext cx="2327384" cy="3663753"/>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8427864" y="1947937"/>
            <a:ext cx="2089505" cy="641113"/>
          </a:xfrm>
          <a:custGeom>
            <a:avLst/>
            <a:gdLst>
              <a:gd name="connsiteX0" fmla="*/ 0 w 2089505"/>
              <a:gd name="connsiteY0" fmla="*/ 106854 h 641113"/>
              <a:gd name="connsiteX1" fmla="*/ 106854 w 2089505"/>
              <a:gd name="connsiteY1" fmla="*/ 0 h 641113"/>
              <a:gd name="connsiteX2" fmla="*/ 348251 w 2089505"/>
              <a:gd name="connsiteY2" fmla="*/ 0 h 641113"/>
              <a:gd name="connsiteX3" fmla="*/ 348251 w 2089505"/>
              <a:gd name="connsiteY3" fmla="*/ 0 h 641113"/>
              <a:gd name="connsiteX4" fmla="*/ 870627 w 2089505"/>
              <a:gd name="connsiteY4" fmla="*/ 0 h 641113"/>
              <a:gd name="connsiteX5" fmla="*/ 1982651 w 2089505"/>
              <a:gd name="connsiteY5" fmla="*/ 0 h 641113"/>
              <a:gd name="connsiteX6" fmla="*/ 2089505 w 2089505"/>
              <a:gd name="connsiteY6" fmla="*/ 106854 h 641113"/>
              <a:gd name="connsiteX7" fmla="*/ 2089505 w 2089505"/>
              <a:gd name="connsiteY7" fmla="*/ 373983 h 641113"/>
              <a:gd name="connsiteX8" fmla="*/ 2089505 w 2089505"/>
              <a:gd name="connsiteY8" fmla="*/ 373983 h 641113"/>
              <a:gd name="connsiteX9" fmla="*/ 2089505 w 2089505"/>
              <a:gd name="connsiteY9" fmla="*/ 534261 h 641113"/>
              <a:gd name="connsiteX10" fmla="*/ 2089505 w 2089505"/>
              <a:gd name="connsiteY10" fmla="*/ 534259 h 641113"/>
              <a:gd name="connsiteX11" fmla="*/ 1982651 w 2089505"/>
              <a:gd name="connsiteY11" fmla="*/ 641113 h 641113"/>
              <a:gd name="connsiteX12" fmla="*/ 870627 w 2089505"/>
              <a:gd name="connsiteY12" fmla="*/ 641113 h 641113"/>
              <a:gd name="connsiteX13" fmla="*/ 197333 w 2089505"/>
              <a:gd name="connsiteY13" fmla="*/ 933499 h 641113"/>
              <a:gd name="connsiteX14" fmla="*/ 348251 w 2089505"/>
              <a:gd name="connsiteY14" fmla="*/ 641113 h 641113"/>
              <a:gd name="connsiteX15" fmla="*/ 106854 w 2089505"/>
              <a:gd name="connsiteY15" fmla="*/ 641113 h 641113"/>
              <a:gd name="connsiteX16" fmla="*/ 0 w 2089505"/>
              <a:gd name="connsiteY16" fmla="*/ 534259 h 641113"/>
              <a:gd name="connsiteX17" fmla="*/ 0 w 2089505"/>
              <a:gd name="connsiteY17" fmla="*/ 534261 h 641113"/>
              <a:gd name="connsiteX18" fmla="*/ 0 w 2089505"/>
              <a:gd name="connsiteY18" fmla="*/ 373983 h 641113"/>
              <a:gd name="connsiteX19" fmla="*/ 0 w 2089505"/>
              <a:gd name="connsiteY19" fmla="*/ 373983 h 641113"/>
              <a:gd name="connsiteX20" fmla="*/ 0 w 2089505"/>
              <a:gd name="connsiteY20" fmla="*/ 106854 h 64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9505" h="641113" fill="none" extrusionOk="0">
                <a:moveTo>
                  <a:pt x="0" y="106854"/>
                </a:moveTo>
                <a:cubicBezTo>
                  <a:pt x="-3085" y="41440"/>
                  <a:pt x="46924" y="7454"/>
                  <a:pt x="106854" y="0"/>
                </a:cubicBezTo>
                <a:cubicBezTo>
                  <a:pt x="189393" y="-3828"/>
                  <a:pt x="257174" y="749"/>
                  <a:pt x="348251" y="0"/>
                </a:cubicBezTo>
                <a:lnTo>
                  <a:pt x="348251" y="0"/>
                </a:lnTo>
                <a:cubicBezTo>
                  <a:pt x="503906" y="41466"/>
                  <a:pt x="797832" y="9298"/>
                  <a:pt x="870627" y="0"/>
                </a:cubicBezTo>
                <a:cubicBezTo>
                  <a:pt x="1325098" y="9484"/>
                  <a:pt x="1432113" y="-93591"/>
                  <a:pt x="1982651" y="0"/>
                </a:cubicBezTo>
                <a:cubicBezTo>
                  <a:pt x="2034845" y="-1107"/>
                  <a:pt x="2087681" y="47691"/>
                  <a:pt x="2089505" y="106854"/>
                </a:cubicBezTo>
                <a:cubicBezTo>
                  <a:pt x="2090696" y="154616"/>
                  <a:pt x="2067898" y="283571"/>
                  <a:pt x="2089505" y="373983"/>
                </a:cubicBezTo>
                <a:lnTo>
                  <a:pt x="2089505" y="373983"/>
                </a:lnTo>
                <a:cubicBezTo>
                  <a:pt x="2100725" y="411115"/>
                  <a:pt x="2081522" y="464139"/>
                  <a:pt x="2089505" y="534261"/>
                </a:cubicBezTo>
                <a:lnTo>
                  <a:pt x="2089505" y="534259"/>
                </a:lnTo>
                <a:cubicBezTo>
                  <a:pt x="2097955" y="601358"/>
                  <a:pt x="2037689" y="640492"/>
                  <a:pt x="1982651" y="641113"/>
                </a:cubicBezTo>
                <a:cubicBezTo>
                  <a:pt x="1534949" y="730135"/>
                  <a:pt x="1411962" y="579396"/>
                  <a:pt x="870627" y="641113"/>
                </a:cubicBezTo>
                <a:cubicBezTo>
                  <a:pt x="655583" y="792676"/>
                  <a:pt x="284583" y="910354"/>
                  <a:pt x="197333" y="933499"/>
                </a:cubicBezTo>
                <a:cubicBezTo>
                  <a:pt x="260005" y="871256"/>
                  <a:pt x="295576" y="739492"/>
                  <a:pt x="348251" y="641113"/>
                </a:cubicBezTo>
                <a:cubicBezTo>
                  <a:pt x="260441" y="659487"/>
                  <a:pt x="145263" y="630807"/>
                  <a:pt x="106854" y="641113"/>
                </a:cubicBezTo>
                <a:cubicBezTo>
                  <a:pt x="48088" y="630292"/>
                  <a:pt x="10879" y="593605"/>
                  <a:pt x="0" y="534259"/>
                </a:cubicBezTo>
                <a:lnTo>
                  <a:pt x="0" y="534261"/>
                </a:lnTo>
                <a:cubicBezTo>
                  <a:pt x="744" y="461272"/>
                  <a:pt x="2120" y="436557"/>
                  <a:pt x="0" y="373983"/>
                </a:cubicBezTo>
                <a:lnTo>
                  <a:pt x="0" y="373983"/>
                </a:lnTo>
                <a:cubicBezTo>
                  <a:pt x="6399" y="279494"/>
                  <a:pt x="-21026" y="151153"/>
                  <a:pt x="0" y="106854"/>
                </a:cubicBezTo>
                <a:close/>
              </a:path>
              <a:path w="2089505" h="641113" stroke="0" extrusionOk="0">
                <a:moveTo>
                  <a:pt x="0" y="106854"/>
                </a:moveTo>
                <a:cubicBezTo>
                  <a:pt x="8691" y="44353"/>
                  <a:pt x="43293" y="223"/>
                  <a:pt x="106854" y="0"/>
                </a:cubicBezTo>
                <a:cubicBezTo>
                  <a:pt x="149072" y="8487"/>
                  <a:pt x="298502" y="9622"/>
                  <a:pt x="348251" y="0"/>
                </a:cubicBezTo>
                <a:lnTo>
                  <a:pt x="348251" y="0"/>
                </a:lnTo>
                <a:cubicBezTo>
                  <a:pt x="536318" y="-9010"/>
                  <a:pt x="748230" y="-6519"/>
                  <a:pt x="870627" y="0"/>
                </a:cubicBezTo>
                <a:cubicBezTo>
                  <a:pt x="1298449" y="-31799"/>
                  <a:pt x="1444243" y="-8030"/>
                  <a:pt x="1982651" y="0"/>
                </a:cubicBezTo>
                <a:cubicBezTo>
                  <a:pt x="2031726" y="5539"/>
                  <a:pt x="2091106" y="47745"/>
                  <a:pt x="2089505" y="106854"/>
                </a:cubicBezTo>
                <a:cubicBezTo>
                  <a:pt x="2088943" y="204737"/>
                  <a:pt x="2093702" y="282658"/>
                  <a:pt x="2089505" y="373983"/>
                </a:cubicBezTo>
                <a:lnTo>
                  <a:pt x="2089505" y="373983"/>
                </a:lnTo>
                <a:cubicBezTo>
                  <a:pt x="2080793" y="414613"/>
                  <a:pt x="2095562" y="458389"/>
                  <a:pt x="2089505" y="534261"/>
                </a:cubicBezTo>
                <a:lnTo>
                  <a:pt x="2089505" y="534259"/>
                </a:lnTo>
                <a:cubicBezTo>
                  <a:pt x="2092212" y="588495"/>
                  <a:pt x="2044414" y="643985"/>
                  <a:pt x="1982651" y="641113"/>
                </a:cubicBezTo>
                <a:cubicBezTo>
                  <a:pt x="1498458" y="676689"/>
                  <a:pt x="1246241" y="735423"/>
                  <a:pt x="870627" y="641113"/>
                </a:cubicBezTo>
                <a:cubicBezTo>
                  <a:pt x="759525" y="681834"/>
                  <a:pt x="287126" y="858961"/>
                  <a:pt x="197333" y="933499"/>
                </a:cubicBezTo>
                <a:cubicBezTo>
                  <a:pt x="269259" y="848248"/>
                  <a:pt x="264162" y="763423"/>
                  <a:pt x="348251" y="641113"/>
                </a:cubicBezTo>
                <a:cubicBezTo>
                  <a:pt x="280748" y="647395"/>
                  <a:pt x="171947" y="654760"/>
                  <a:pt x="106854" y="641113"/>
                </a:cubicBezTo>
                <a:cubicBezTo>
                  <a:pt x="51984" y="642423"/>
                  <a:pt x="476" y="595073"/>
                  <a:pt x="0" y="534259"/>
                </a:cubicBezTo>
                <a:lnTo>
                  <a:pt x="0" y="534261"/>
                </a:lnTo>
                <a:cubicBezTo>
                  <a:pt x="-2887" y="489474"/>
                  <a:pt x="4922" y="401327"/>
                  <a:pt x="0" y="373983"/>
                </a:cubicBezTo>
                <a:lnTo>
                  <a:pt x="0" y="373983"/>
                </a:lnTo>
                <a:cubicBezTo>
                  <a:pt x="-13823" y="324582"/>
                  <a:pt x="-6010" y="148910"/>
                  <a:pt x="0" y="106854"/>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30</a:t>
            </a:r>
          </a:p>
        </p:txBody>
      </p:sp>
    </p:spTree>
    <p:extLst>
      <p:ext uri="{BB962C8B-B14F-4D97-AF65-F5344CB8AC3E}">
        <p14:creationId xmlns:p14="http://schemas.microsoft.com/office/powerpoint/2010/main" val="1570301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14399" y="701749"/>
            <a:ext cx="5334765" cy="1216935"/>
          </a:xfrm>
          <a:custGeom>
            <a:avLst/>
            <a:gdLst>
              <a:gd name="connsiteX0" fmla="*/ 0 w 5334765"/>
              <a:gd name="connsiteY0" fmla="*/ 202827 h 1216935"/>
              <a:gd name="connsiteX1" fmla="*/ 202827 w 5334765"/>
              <a:gd name="connsiteY1" fmla="*/ 0 h 1216935"/>
              <a:gd name="connsiteX2" fmla="*/ 3111946 w 5334765"/>
              <a:gd name="connsiteY2" fmla="*/ 0 h 1216935"/>
              <a:gd name="connsiteX3" fmla="*/ 3111946 w 5334765"/>
              <a:gd name="connsiteY3" fmla="*/ 0 h 1216935"/>
              <a:gd name="connsiteX4" fmla="*/ 4445638 w 5334765"/>
              <a:gd name="connsiteY4" fmla="*/ 0 h 1216935"/>
              <a:gd name="connsiteX5" fmla="*/ 5131938 w 5334765"/>
              <a:gd name="connsiteY5" fmla="*/ 0 h 1216935"/>
              <a:gd name="connsiteX6" fmla="*/ 5334765 w 5334765"/>
              <a:gd name="connsiteY6" fmla="*/ 202827 h 1216935"/>
              <a:gd name="connsiteX7" fmla="*/ 5334765 w 5334765"/>
              <a:gd name="connsiteY7" fmla="*/ 709879 h 1216935"/>
              <a:gd name="connsiteX8" fmla="*/ 5334765 w 5334765"/>
              <a:gd name="connsiteY8" fmla="*/ 709879 h 1216935"/>
              <a:gd name="connsiteX9" fmla="*/ 5334765 w 5334765"/>
              <a:gd name="connsiteY9" fmla="*/ 1014113 h 1216935"/>
              <a:gd name="connsiteX10" fmla="*/ 5334765 w 5334765"/>
              <a:gd name="connsiteY10" fmla="*/ 1014108 h 1216935"/>
              <a:gd name="connsiteX11" fmla="*/ 5131938 w 5334765"/>
              <a:gd name="connsiteY11" fmla="*/ 1216935 h 1216935"/>
              <a:gd name="connsiteX12" fmla="*/ 4445638 w 5334765"/>
              <a:gd name="connsiteY12" fmla="*/ 1216935 h 1216935"/>
              <a:gd name="connsiteX13" fmla="*/ 4391472 w 5334765"/>
              <a:gd name="connsiteY13" fmla="*/ 1977799 h 1216935"/>
              <a:gd name="connsiteX14" fmla="*/ 3111946 w 5334765"/>
              <a:gd name="connsiteY14" fmla="*/ 1216935 h 1216935"/>
              <a:gd name="connsiteX15" fmla="*/ 202827 w 5334765"/>
              <a:gd name="connsiteY15" fmla="*/ 1216935 h 1216935"/>
              <a:gd name="connsiteX16" fmla="*/ 0 w 5334765"/>
              <a:gd name="connsiteY16" fmla="*/ 1014108 h 1216935"/>
              <a:gd name="connsiteX17" fmla="*/ 0 w 5334765"/>
              <a:gd name="connsiteY17" fmla="*/ 1014113 h 1216935"/>
              <a:gd name="connsiteX18" fmla="*/ 0 w 5334765"/>
              <a:gd name="connsiteY18" fmla="*/ 709879 h 1216935"/>
              <a:gd name="connsiteX19" fmla="*/ 0 w 5334765"/>
              <a:gd name="connsiteY19" fmla="*/ 709879 h 1216935"/>
              <a:gd name="connsiteX20" fmla="*/ 0 w 5334765"/>
              <a:gd name="connsiteY20" fmla="*/ 202827 h 121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765" h="1216935" fill="none" extrusionOk="0">
                <a:moveTo>
                  <a:pt x="0" y="202827"/>
                </a:moveTo>
                <a:cubicBezTo>
                  <a:pt x="-5363" y="79684"/>
                  <a:pt x="89923" y="7207"/>
                  <a:pt x="202827" y="0"/>
                </a:cubicBezTo>
                <a:cubicBezTo>
                  <a:pt x="1555867" y="-61564"/>
                  <a:pt x="1762055" y="-155430"/>
                  <a:pt x="3111946" y="0"/>
                </a:cubicBezTo>
                <a:lnTo>
                  <a:pt x="3111946" y="0"/>
                </a:lnTo>
                <a:cubicBezTo>
                  <a:pt x="3539655" y="-46254"/>
                  <a:pt x="3841215" y="115368"/>
                  <a:pt x="4445638" y="0"/>
                </a:cubicBezTo>
                <a:cubicBezTo>
                  <a:pt x="4522199" y="-31281"/>
                  <a:pt x="4926160" y="27783"/>
                  <a:pt x="5131938" y="0"/>
                </a:cubicBezTo>
                <a:cubicBezTo>
                  <a:pt x="5222091" y="-3550"/>
                  <a:pt x="5319571" y="89568"/>
                  <a:pt x="5334765" y="202827"/>
                </a:cubicBezTo>
                <a:cubicBezTo>
                  <a:pt x="5293901" y="301860"/>
                  <a:pt x="5325900" y="621605"/>
                  <a:pt x="5334765" y="709879"/>
                </a:cubicBezTo>
                <a:lnTo>
                  <a:pt x="5334765" y="709879"/>
                </a:lnTo>
                <a:cubicBezTo>
                  <a:pt x="5334841" y="812951"/>
                  <a:pt x="5358319" y="891273"/>
                  <a:pt x="5334765" y="1014113"/>
                </a:cubicBezTo>
                <a:lnTo>
                  <a:pt x="5334765" y="1014108"/>
                </a:lnTo>
                <a:cubicBezTo>
                  <a:pt x="5343340" y="1134331"/>
                  <a:pt x="5238216" y="1216039"/>
                  <a:pt x="5131938" y="1216935"/>
                </a:cubicBezTo>
                <a:cubicBezTo>
                  <a:pt x="4907542" y="1160143"/>
                  <a:pt x="4543371" y="1244077"/>
                  <a:pt x="4445638" y="1216935"/>
                </a:cubicBezTo>
                <a:cubicBezTo>
                  <a:pt x="4470394" y="1489532"/>
                  <a:pt x="4372769" y="1885367"/>
                  <a:pt x="4391472" y="1977799"/>
                </a:cubicBezTo>
                <a:cubicBezTo>
                  <a:pt x="4232708" y="1912067"/>
                  <a:pt x="3760255" y="1456147"/>
                  <a:pt x="3111946" y="1216935"/>
                </a:cubicBezTo>
                <a:cubicBezTo>
                  <a:pt x="2160981" y="1275394"/>
                  <a:pt x="780124" y="1054503"/>
                  <a:pt x="202827" y="1216935"/>
                </a:cubicBezTo>
                <a:cubicBezTo>
                  <a:pt x="91197" y="1200017"/>
                  <a:pt x="19802" y="1126731"/>
                  <a:pt x="0" y="1014108"/>
                </a:cubicBezTo>
                <a:lnTo>
                  <a:pt x="0" y="1014113"/>
                </a:lnTo>
                <a:cubicBezTo>
                  <a:pt x="15151" y="979724"/>
                  <a:pt x="5155" y="774862"/>
                  <a:pt x="0" y="709879"/>
                </a:cubicBezTo>
                <a:lnTo>
                  <a:pt x="0" y="709879"/>
                </a:lnTo>
                <a:cubicBezTo>
                  <a:pt x="12446" y="656886"/>
                  <a:pt x="8204" y="262636"/>
                  <a:pt x="0" y="202827"/>
                </a:cubicBezTo>
                <a:close/>
              </a:path>
              <a:path w="5334765" h="1216935" stroke="0" extrusionOk="0">
                <a:moveTo>
                  <a:pt x="0" y="202827"/>
                </a:moveTo>
                <a:cubicBezTo>
                  <a:pt x="2734" y="89712"/>
                  <a:pt x="80356" y="513"/>
                  <a:pt x="202827" y="0"/>
                </a:cubicBezTo>
                <a:cubicBezTo>
                  <a:pt x="1609776" y="120733"/>
                  <a:pt x="2502774" y="-81149"/>
                  <a:pt x="3111946" y="0"/>
                </a:cubicBezTo>
                <a:lnTo>
                  <a:pt x="3111946" y="0"/>
                </a:lnTo>
                <a:cubicBezTo>
                  <a:pt x="3253859" y="41276"/>
                  <a:pt x="4015335" y="-1495"/>
                  <a:pt x="4445638" y="0"/>
                </a:cubicBezTo>
                <a:cubicBezTo>
                  <a:pt x="4657915" y="-35875"/>
                  <a:pt x="4985067" y="-48644"/>
                  <a:pt x="5131938" y="0"/>
                </a:cubicBezTo>
                <a:cubicBezTo>
                  <a:pt x="5230870" y="7292"/>
                  <a:pt x="5344313" y="90240"/>
                  <a:pt x="5334765" y="202827"/>
                </a:cubicBezTo>
                <a:cubicBezTo>
                  <a:pt x="5373114" y="283767"/>
                  <a:pt x="5327662" y="545436"/>
                  <a:pt x="5334765" y="709879"/>
                </a:cubicBezTo>
                <a:lnTo>
                  <a:pt x="5334765" y="709879"/>
                </a:lnTo>
                <a:cubicBezTo>
                  <a:pt x="5316204" y="829286"/>
                  <a:pt x="5340140" y="874943"/>
                  <a:pt x="5334765" y="1014113"/>
                </a:cubicBezTo>
                <a:lnTo>
                  <a:pt x="5334765" y="1014108"/>
                </a:lnTo>
                <a:cubicBezTo>
                  <a:pt x="5344721" y="1108554"/>
                  <a:pt x="5250930" y="1224222"/>
                  <a:pt x="5131938" y="1216935"/>
                </a:cubicBezTo>
                <a:cubicBezTo>
                  <a:pt x="4928225" y="1177783"/>
                  <a:pt x="4744711" y="1161954"/>
                  <a:pt x="4445638" y="1216935"/>
                </a:cubicBezTo>
                <a:cubicBezTo>
                  <a:pt x="4492809" y="1412476"/>
                  <a:pt x="4358706" y="1654942"/>
                  <a:pt x="4391472" y="1977799"/>
                </a:cubicBezTo>
                <a:cubicBezTo>
                  <a:pt x="4192242" y="2012391"/>
                  <a:pt x="3653676" y="1424079"/>
                  <a:pt x="3111946" y="1216935"/>
                </a:cubicBezTo>
                <a:cubicBezTo>
                  <a:pt x="1733750" y="1354782"/>
                  <a:pt x="793736" y="1335049"/>
                  <a:pt x="202827" y="1216935"/>
                </a:cubicBezTo>
                <a:cubicBezTo>
                  <a:pt x="99326" y="1219627"/>
                  <a:pt x="3373" y="1138884"/>
                  <a:pt x="0" y="1014108"/>
                </a:cubicBezTo>
                <a:lnTo>
                  <a:pt x="0" y="1014113"/>
                </a:lnTo>
                <a:cubicBezTo>
                  <a:pt x="12713" y="978235"/>
                  <a:pt x="7166" y="744945"/>
                  <a:pt x="0" y="709879"/>
                </a:cubicBezTo>
                <a:lnTo>
                  <a:pt x="0" y="709879"/>
                </a:lnTo>
                <a:cubicBezTo>
                  <a:pt x="-9596" y="595056"/>
                  <a:pt x="39206" y="307184"/>
                  <a:pt x="0" y="202827"/>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32318"/>
                      <a:gd name="adj2" fmla="val 11252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3600" dirty="0" err="1">
                <a:solidFill>
                  <a:prstClr val="black"/>
                </a:solidFill>
                <a:latin typeface="Calibri"/>
              </a:rPr>
              <a:t>Viết</a:t>
            </a:r>
            <a:r>
              <a:rPr lang="en-US" sz="3600" dirty="0">
                <a:solidFill>
                  <a:prstClr val="black"/>
                </a:solidFill>
                <a:latin typeface="Calibri"/>
              </a:rPr>
              <a:t> </a:t>
            </a:r>
            <a:r>
              <a:rPr lang="en-US" sz="3600" dirty="0" err="1">
                <a:solidFill>
                  <a:prstClr val="black"/>
                </a:solidFill>
                <a:latin typeface="Calibri"/>
              </a:rPr>
              <a:t>số</a:t>
            </a:r>
            <a:r>
              <a:rPr lang="en-US" sz="3600" dirty="0">
                <a:solidFill>
                  <a:prstClr val="black"/>
                </a:solidFill>
                <a:latin typeface="Calibri"/>
              </a:rPr>
              <a:t>: 9</a:t>
            </a:r>
            <a:r>
              <a:rPr lang="vi-VN" sz="3600" dirty="0">
                <a:solidFill>
                  <a:prstClr val="black"/>
                </a:solidFill>
                <a:latin typeface="Calibri"/>
              </a:rPr>
              <a:t> nghìn, 8 trăm, </a:t>
            </a:r>
            <a:r>
              <a:rPr lang="en-US" sz="3600" dirty="0">
                <a:solidFill>
                  <a:prstClr val="black"/>
                </a:solidFill>
                <a:latin typeface="Calibri"/>
              </a:rPr>
              <a:t>9</a:t>
            </a:r>
            <a:r>
              <a:rPr lang="vi-VN" sz="3600" dirty="0">
                <a:solidFill>
                  <a:prstClr val="black"/>
                </a:solidFill>
                <a:latin typeface="Calibri"/>
              </a:rPr>
              <a:t> chục và </a:t>
            </a:r>
            <a:r>
              <a:rPr lang="en-US" sz="3600" dirty="0">
                <a:solidFill>
                  <a:prstClr val="black"/>
                </a:solidFill>
                <a:latin typeface="Calibri"/>
              </a:rPr>
              <a:t>9</a:t>
            </a:r>
            <a:r>
              <a:rPr lang="vi-VN" sz="3600" dirty="0">
                <a:solidFill>
                  <a:prstClr val="black"/>
                </a:solidFill>
                <a:latin typeface="Calibri"/>
              </a:rPr>
              <a:t> đơn vị</a:t>
            </a:r>
            <a:endParaRPr kumimoji="0" lang="en-US" sz="3600" b="0" i="0" u="none" strike="noStrike" kern="1200" cap="none" spc="0" normalizeH="0" baseline="0" noProof="0" dirty="0">
              <a:ln>
                <a:noFill/>
              </a:ln>
              <a:solidFill>
                <a:prstClr val="black"/>
              </a:solidFill>
              <a:effectLst/>
              <a:uLnTx/>
              <a:uFillTx/>
              <a:latin typeface="Calibri"/>
            </a:endParaRPr>
          </a:p>
        </p:txBody>
      </p:sp>
      <p:pic>
        <p:nvPicPr>
          <p:cNvPr id="14" name="Picture 2" descr="Premium Vector | Cute student cartoon illustration">
            <a:extLst>
              <a:ext uri="{FF2B5EF4-FFF2-40B4-BE49-F238E27FC236}">
                <a16:creationId xmlns:a16="http://schemas.microsoft.com/office/drawing/2014/main" id="{9763A750-040C-47B8-8EF1-DC611FBAE033}"/>
              </a:ext>
            </a:extLst>
          </p:cNvPr>
          <p:cNvPicPr>
            <a:picLocks noChangeAspect="1" noChangeArrowheads="1"/>
          </p:cNvPicPr>
          <p:nvPr/>
        </p:nvPicPr>
        <p:blipFill>
          <a:blip r:embed="rId4">
            <a:clrChange>
              <a:clrFrom>
                <a:srgbClr val="FEFCFD"/>
              </a:clrFrom>
              <a:clrTo>
                <a:srgbClr val="FEFCFD">
                  <a:alpha val="0"/>
                </a:srgbClr>
              </a:clrTo>
            </a:clrChange>
            <a:extLst>
              <a:ext uri="{BEBA8EAE-BF5A-486C-A8C5-ECC9F3942E4B}">
                <a14:imgProps xmlns:a14="http://schemas.microsoft.com/office/drawing/2010/main">
                  <a14:imgLayer r:embed="rId5">
                    <a14:imgEffect>
                      <a14:backgroundRemoval t="10000" b="90000" l="10000" r="90000">
                        <a14:foregroundMark x1="60833" y1="80000" x2="60833" y2="80000"/>
                        <a14:foregroundMark x1="59167" y1="78611" x2="59167" y2="78611"/>
                        <a14:foregroundMark x1="57778" y1="82222" x2="57778" y2="82222"/>
                        <a14:foregroundMark x1="61111" y1="83611" x2="61111" y2="83611"/>
                        <a14:foregroundMark x1="48611" y1="81111" x2="48611" y2="81111"/>
                        <a14:foregroundMark x1="46389" y1="78056" x2="46389" y2="78056"/>
                        <a14:foregroundMark x1="51111" y1="70556" x2="51111" y2="70556"/>
                        <a14:foregroundMark x1="47778" y1="69444" x2="47778" y2="69444"/>
                        <a14:foregroundMark x1="60833" y1="85000" x2="60833" y2="85000"/>
                        <a14:foregroundMark x1="58889" y1="81111" x2="58889" y2="81111"/>
                        <a14:foregroundMark x1="63056" y1="83056" x2="63056" y2="83056"/>
                        <a14:foregroundMark x1="59444" y1="84722" x2="59444" y2="84722"/>
                        <a14:foregroundMark x1="53611" y1="84167" x2="53611" y2="84167"/>
                        <a14:foregroundMark x1="48889" y1="82778" x2="48889" y2="82778"/>
                        <a14:foregroundMark x1="65000" y1="76111" x2="65000" y2="76111"/>
                        <a14:foregroundMark x1="61111" y1="67500" x2="61111" y2="67500"/>
                        <a14:foregroundMark x1="63333" y1="65556" x2="63333" y2="65556"/>
                        <a14:foregroundMark x1="63056" y1="70833" x2="63056" y2="70833"/>
                        <a14:foregroundMark x1="64167" y1="73056" x2="64167" y2="73056"/>
                        <a14:foregroundMark x1="64722" y1="73056" x2="64722" y2="73056"/>
                        <a14:foregroundMark x1="53056" y1="10000" x2="53056" y2="10000"/>
                      </a14:backgroundRemoval>
                    </a14:imgEffect>
                  </a14:imgLayer>
                </a14:imgProps>
              </a:ext>
              <a:ext uri="{28A0092B-C50C-407E-A947-70E740481C1C}">
                <a14:useLocalDpi xmlns:a14="http://schemas.microsoft.com/office/drawing/2010/main" val="0"/>
              </a:ext>
            </a:extLst>
          </a:blip>
          <a:srcRect/>
          <a:stretch>
            <a:fillRect/>
          </a:stretch>
        </p:blipFill>
        <p:spPr bwMode="auto">
          <a:xfrm>
            <a:off x="10407295" y="-260705"/>
            <a:ext cx="2089505" cy="20895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9 899</a:t>
            </a:r>
          </a:p>
        </p:txBody>
      </p:sp>
    </p:spTree>
    <p:extLst>
      <p:ext uri="{BB962C8B-B14F-4D97-AF65-F5344CB8AC3E}">
        <p14:creationId xmlns:p14="http://schemas.microsoft.com/office/powerpoint/2010/main" val="233344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4"/>
          <a:srcRect t="6080" b="13384"/>
          <a:stretch>
            <a:fillRect/>
          </a:stretch>
        </p:blipFill>
        <p:spPr>
          <a:xfrm>
            <a:off x="0" y="1"/>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3124200" y="464287"/>
            <a:ext cx="7620000" cy="1905000"/>
          </a:xfrm>
          <a:custGeom>
            <a:avLst/>
            <a:gdLst>
              <a:gd name="connsiteX0" fmla="*/ 0 w 7620000"/>
              <a:gd name="connsiteY0" fmla="*/ 317506 h 1905000"/>
              <a:gd name="connsiteX1" fmla="*/ 317506 w 7620000"/>
              <a:gd name="connsiteY1" fmla="*/ 0 h 1905000"/>
              <a:gd name="connsiteX2" fmla="*/ 4445000 w 7620000"/>
              <a:gd name="connsiteY2" fmla="*/ 0 h 1905000"/>
              <a:gd name="connsiteX3" fmla="*/ 4445000 w 7620000"/>
              <a:gd name="connsiteY3" fmla="*/ 0 h 1905000"/>
              <a:gd name="connsiteX4" fmla="*/ 6350000 w 7620000"/>
              <a:gd name="connsiteY4" fmla="*/ 0 h 1905000"/>
              <a:gd name="connsiteX5" fmla="*/ 7302494 w 7620000"/>
              <a:gd name="connsiteY5" fmla="*/ 0 h 1905000"/>
              <a:gd name="connsiteX6" fmla="*/ 7620000 w 7620000"/>
              <a:gd name="connsiteY6" fmla="*/ 317506 h 1905000"/>
              <a:gd name="connsiteX7" fmla="*/ 7620000 w 7620000"/>
              <a:gd name="connsiteY7" fmla="*/ 1111250 h 1905000"/>
              <a:gd name="connsiteX8" fmla="*/ 7620000 w 7620000"/>
              <a:gd name="connsiteY8" fmla="*/ 1111250 h 1905000"/>
              <a:gd name="connsiteX9" fmla="*/ 7620000 w 7620000"/>
              <a:gd name="connsiteY9" fmla="*/ 1587500 h 1905000"/>
              <a:gd name="connsiteX10" fmla="*/ 7620000 w 7620000"/>
              <a:gd name="connsiteY10" fmla="*/ 1587494 h 1905000"/>
              <a:gd name="connsiteX11" fmla="*/ 7302494 w 7620000"/>
              <a:gd name="connsiteY11" fmla="*/ 1905000 h 1905000"/>
              <a:gd name="connsiteX12" fmla="*/ 6350000 w 7620000"/>
              <a:gd name="connsiteY12" fmla="*/ 1905000 h 1905000"/>
              <a:gd name="connsiteX13" fmla="*/ 6661099 w 7620000"/>
              <a:gd name="connsiteY13" fmla="*/ 2460974 h 1905000"/>
              <a:gd name="connsiteX14" fmla="*/ 4445000 w 7620000"/>
              <a:gd name="connsiteY14" fmla="*/ 1905000 h 1905000"/>
              <a:gd name="connsiteX15" fmla="*/ 317506 w 7620000"/>
              <a:gd name="connsiteY15" fmla="*/ 1905000 h 1905000"/>
              <a:gd name="connsiteX16" fmla="*/ 0 w 7620000"/>
              <a:gd name="connsiteY16" fmla="*/ 1587494 h 1905000"/>
              <a:gd name="connsiteX17" fmla="*/ 0 w 7620000"/>
              <a:gd name="connsiteY17" fmla="*/ 1587500 h 1905000"/>
              <a:gd name="connsiteX18" fmla="*/ 0 w 7620000"/>
              <a:gd name="connsiteY18" fmla="*/ 1111250 h 1905000"/>
              <a:gd name="connsiteX19" fmla="*/ 0 w 7620000"/>
              <a:gd name="connsiteY19" fmla="*/ 1111250 h 1905000"/>
              <a:gd name="connsiteX20" fmla="*/ 0 w 7620000"/>
              <a:gd name="connsiteY20" fmla="*/ 317506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0" h="1905000" fill="none" extrusionOk="0">
                <a:moveTo>
                  <a:pt x="0" y="317506"/>
                </a:moveTo>
                <a:cubicBezTo>
                  <a:pt x="-8688" y="124128"/>
                  <a:pt x="138009" y="33712"/>
                  <a:pt x="317506" y="0"/>
                </a:cubicBezTo>
                <a:cubicBezTo>
                  <a:pt x="1094166" y="-61564"/>
                  <a:pt x="3238068" y="-155430"/>
                  <a:pt x="4445000" y="0"/>
                </a:cubicBezTo>
                <a:lnTo>
                  <a:pt x="4445000" y="0"/>
                </a:lnTo>
                <a:cubicBezTo>
                  <a:pt x="4786283" y="-55675"/>
                  <a:pt x="5746735" y="95910"/>
                  <a:pt x="6350000" y="0"/>
                </a:cubicBezTo>
                <a:cubicBezTo>
                  <a:pt x="6757518" y="74468"/>
                  <a:pt x="6829393" y="-34825"/>
                  <a:pt x="7302494" y="0"/>
                </a:cubicBezTo>
                <a:cubicBezTo>
                  <a:pt x="7459216" y="-3025"/>
                  <a:pt x="7606403" y="141042"/>
                  <a:pt x="7620000" y="317506"/>
                </a:cubicBezTo>
                <a:cubicBezTo>
                  <a:pt x="7682056" y="631014"/>
                  <a:pt x="7552074" y="974320"/>
                  <a:pt x="7620000" y="1111250"/>
                </a:cubicBezTo>
                <a:lnTo>
                  <a:pt x="7620000" y="1111250"/>
                </a:lnTo>
                <a:cubicBezTo>
                  <a:pt x="7626813" y="1173342"/>
                  <a:pt x="7596562" y="1350739"/>
                  <a:pt x="7620000" y="1587500"/>
                </a:cubicBezTo>
                <a:lnTo>
                  <a:pt x="7620000" y="1587494"/>
                </a:lnTo>
                <a:cubicBezTo>
                  <a:pt x="7626059" y="1768645"/>
                  <a:pt x="7445665" y="1899976"/>
                  <a:pt x="7302494" y="1905000"/>
                </a:cubicBezTo>
                <a:cubicBezTo>
                  <a:pt x="7061100" y="1944952"/>
                  <a:pt x="6531236" y="1933777"/>
                  <a:pt x="6350000" y="1905000"/>
                </a:cubicBezTo>
                <a:cubicBezTo>
                  <a:pt x="6411237" y="1983534"/>
                  <a:pt x="6594018" y="2317427"/>
                  <a:pt x="6661099" y="2460974"/>
                </a:cubicBezTo>
                <a:cubicBezTo>
                  <a:pt x="5602093" y="2209194"/>
                  <a:pt x="5131370" y="1968712"/>
                  <a:pt x="4445000" y="1905000"/>
                </a:cubicBezTo>
                <a:cubicBezTo>
                  <a:pt x="2861018" y="1963459"/>
                  <a:pt x="2242682" y="1742568"/>
                  <a:pt x="317506" y="1905000"/>
                </a:cubicBezTo>
                <a:cubicBezTo>
                  <a:pt x="142568" y="1886850"/>
                  <a:pt x="31644" y="1763814"/>
                  <a:pt x="0" y="1587494"/>
                </a:cubicBezTo>
                <a:lnTo>
                  <a:pt x="0" y="1587500"/>
                </a:lnTo>
                <a:cubicBezTo>
                  <a:pt x="36955" y="1409428"/>
                  <a:pt x="28839" y="1331046"/>
                  <a:pt x="0" y="1111250"/>
                </a:cubicBezTo>
                <a:lnTo>
                  <a:pt x="0" y="1111250"/>
                </a:lnTo>
                <a:cubicBezTo>
                  <a:pt x="-42921" y="937648"/>
                  <a:pt x="70622" y="578074"/>
                  <a:pt x="0" y="317506"/>
                </a:cubicBezTo>
                <a:close/>
              </a:path>
              <a:path w="7620000" h="1905000" stroke="0" extrusionOk="0">
                <a:moveTo>
                  <a:pt x="0" y="317506"/>
                </a:moveTo>
                <a:cubicBezTo>
                  <a:pt x="8177" y="138871"/>
                  <a:pt x="132897" y="454"/>
                  <a:pt x="317506" y="0"/>
                </a:cubicBezTo>
                <a:cubicBezTo>
                  <a:pt x="2175678" y="120733"/>
                  <a:pt x="3035213" y="-81149"/>
                  <a:pt x="4445000" y="0"/>
                </a:cubicBezTo>
                <a:lnTo>
                  <a:pt x="4445000" y="0"/>
                </a:lnTo>
                <a:cubicBezTo>
                  <a:pt x="5020858" y="-111542"/>
                  <a:pt x="5676912" y="18925"/>
                  <a:pt x="6350000" y="0"/>
                </a:cubicBezTo>
                <a:cubicBezTo>
                  <a:pt x="6777006" y="10310"/>
                  <a:pt x="6870916" y="-36115"/>
                  <a:pt x="7302494" y="0"/>
                </a:cubicBezTo>
                <a:cubicBezTo>
                  <a:pt x="7461820" y="8932"/>
                  <a:pt x="7623118" y="141966"/>
                  <a:pt x="7620000" y="317506"/>
                </a:cubicBezTo>
                <a:cubicBezTo>
                  <a:pt x="7591410" y="650509"/>
                  <a:pt x="7582987" y="1001457"/>
                  <a:pt x="7620000" y="1111250"/>
                </a:cubicBezTo>
                <a:lnTo>
                  <a:pt x="7620000" y="1111250"/>
                </a:lnTo>
                <a:cubicBezTo>
                  <a:pt x="7582327" y="1231771"/>
                  <a:pt x="7609093" y="1419665"/>
                  <a:pt x="7620000" y="1587500"/>
                </a:cubicBezTo>
                <a:lnTo>
                  <a:pt x="7620000" y="1587494"/>
                </a:lnTo>
                <a:cubicBezTo>
                  <a:pt x="7622394" y="1758622"/>
                  <a:pt x="7496507" y="1924495"/>
                  <a:pt x="7302494" y="1905000"/>
                </a:cubicBezTo>
                <a:cubicBezTo>
                  <a:pt x="7053292" y="1881997"/>
                  <a:pt x="6659640" y="1852257"/>
                  <a:pt x="6350000" y="1905000"/>
                </a:cubicBezTo>
                <a:cubicBezTo>
                  <a:pt x="6485595" y="2091431"/>
                  <a:pt x="6580756" y="2369226"/>
                  <a:pt x="6661099" y="2460974"/>
                </a:cubicBezTo>
                <a:cubicBezTo>
                  <a:pt x="5524674" y="2303713"/>
                  <a:pt x="5387724" y="2211503"/>
                  <a:pt x="4445000" y="1905000"/>
                </a:cubicBezTo>
                <a:cubicBezTo>
                  <a:pt x="2849395" y="2042847"/>
                  <a:pt x="786349" y="2023114"/>
                  <a:pt x="317506" y="1905000"/>
                </a:cubicBezTo>
                <a:cubicBezTo>
                  <a:pt x="153465" y="1908576"/>
                  <a:pt x="8792" y="1796101"/>
                  <a:pt x="0" y="1587494"/>
                </a:cubicBezTo>
                <a:lnTo>
                  <a:pt x="0" y="1587500"/>
                </a:lnTo>
                <a:cubicBezTo>
                  <a:pt x="7236" y="1374842"/>
                  <a:pt x="36326" y="1229291"/>
                  <a:pt x="0" y="1111250"/>
                </a:cubicBezTo>
                <a:lnTo>
                  <a:pt x="0" y="1111250"/>
                </a:lnTo>
                <a:cubicBezTo>
                  <a:pt x="-35272" y="892607"/>
                  <a:pt x="58865" y="502671"/>
                  <a:pt x="0" y="317506"/>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2287542700">
                  <a:prstGeom prst="wedgeRoundRectCallout">
                    <a:avLst>
                      <a:gd name="adj1" fmla="val 37416"/>
                      <a:gd name="adj2" fmla="val 7918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Cảm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Giờ</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sẵn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sàng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cho</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rồi</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2050" name="Picture 2" descr="Nobita Nobi Shizuka Minamoto Doraemon Sewashi PNG, Clipart, Doraemon, Nobi  Free PNG Download | Cute cartoon drawings, Happy cartoon, Cute cartoon  pictures">
            <a:extLst>
              <a:ext uri="{FF2B5EF4-FFF2-40B4-BE49-F238E27FC236}">
                <a16:creationId xmlns:a16="http://schemas.microsoft.com/office/drawing/2014/main" id="{0DE61B13-5438-7CAB-C077-8E3831C8FBB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78" b="94439" l="4808" r="94368">
                        <a14:foregroundMark x1="42170" y1="13208" x2="56181" y2="28203"/>
                        <a14:foregroundMark x1="59341" y1="11619" x2="61951" y2="22046"/>
                        <a14:foregroundMark x1="61951" y1="22046" x2="61951" y2="22046"/>
                        <a14:foregroundMark x1="48626" y1="7646" x2="48626" y2="7646"/>
                        <a14:foregroundMark x1="48626" y1="7646" x2="43544" y2="12910"/>
                        <a14:foregroundMark x1="52747" y1="7448" x2="57280" y2="8540"/>
                        <a14:foregroundMark x1="84890" y1="7448" x2="84890" y2="7448"/>
                        <a14:foregroundMark x1="51648" y1="79047" x2="52473" y2="82324"/>
                        <a14:foregroundMark x1="55495" y1="89573" x2="56319" y2="93049"/>
                        <a14:foregroundMark x1="36264" y1="63754" x2="33242" y2="63754"/>
                        <a14:foregroundMark x1="6593" y1="13605" x2="6593" y2="13605"/>
                        <a14:foregroundMark x1="15797" y1="5164" x2="15797" y2="5164"/>
                        <a14:foregroundMark x1="10440" y1="5164" x2="10440" y2="5164"/>
                        <a14:foregroundMark x1="90934" y1="13803" x2="90934" y2="13803"/>
                        <a14:foregroundMark x1="87088" y1="5164" x2="87088" y2="5164"/>
                        <a14:foregroundMark x1="43132" y1="32671" x2="47115" y2="38630"/>
                        <a14:foregroundMark x1="52885" y1="29196" x2="58516" y2="36544"/>
                        <a14:foregroundMark x1="6181" y1="8640" x2="6181" y2="8640"/>
                        <a14:foregroundMark x1="4945" y1="13505" x2="4945" y2="13505"/>
                        <a14:foregroundMark x1="64286" y1="13803" x2="65522" y2="19662"/>
                        <a14:foregroundMark x1="47527" y1="12413" x2="51923" y2="24926"/>
                        <a14:foregroundMark x1="44780" y1="34459" x2="50137" y2="38332"/>
                        <a14:foregroundMark x1="54396" y1="29295" x2="58242" y2="38133"/>
                        <a14:foregroundMark x1="58242" y1="30387" x2="60714" y2="38729"/>
                        <a14:foregroundMark x1="46429" y1="31976" x2="47527" y2="41410"/>
                        <a14:foregroundMark x1="49451" y1="11023" x2="55907" y2="25919"/>
                        <a14:foregroundMark x1="55907" y1="25919" x2="55907" y2="25919"/>
                        <a14:foregroundMark x1="55357" y1="4071" x2="55357" y2="4071"/>
                        <a14:foregroundMark x1="51236" y1="94538" x2="51236" y2="94538"/>
                        <a14:foregroundMark x1="15385" y1="3277" x2="15385" y2="3277"/>
                        <a14:foregroundMark x1="91346" y1="6356" x2="91346" y2="6356"/>
                        <a14:foregroundMark x1="93956" y1="9633" x2="93956" y2="9633"/>
                        <a14:foregroundMark x1="94368" y1="12214" x2="94368" y2="12214"/>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2514600"/>
            <a:ext cx="3029744" cy="4190999"/>
          </a:xfrm>
          <a:prstGeom prst="rect">
            <a:avLst/>
          </a:prstGeom>
          <a:noFill/>
          <a:extLst>
            <a:ext uri="{909E8E84-426E-40DD-AFC4-6F175D3DCCD1}">
              <a14:hiddenFill xmlns:a14="http://schemas.microsoft.com/office/drawing/2010/main">
                <a:solidFill>
                  <a:srgbClr val="FFFFFF"/>
                </a:solidFill>
              </a14:hiddenFill>
            </a:ext>
          </a:extLst>
        </p:spPr>
      </p:pic>
      <p:pic>
        <p:nvPicPr>
          <p:cNvPr id="2" name="Tieng-yeah-tre-con-www_tiengdong_com">
            <a:hlinkClick r:id="" action="ppaction://media"/>
            <a:extLst>
              <a:ext uri="{FF2B5EF4-FFF2-40B4-BE49-F238E27FC236}">
                <a16:creationId xmlns:a16="http://schemas.microsoft.com/office/drawing/2014/main" id="{58EFF01A-484D-CEBE-D393-C681D01183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58600" y="5943600"/>
            <a:ext cx="279400" cy="279400"/>
          </a:xfrm>
          <a:prstGeom prst="rect">
            <a:avLst/>
          </a:prstGeom>
        </p:spPr>
      </p:pic>
    </p:spTree>
    <p:extLst>
      <p:ext uri="{BB962C8B-B14F-4D97-AF65-F5344CB8AC3E}">
        <p14:creationId xmlns:p14="http://schemas.microsoft.com/office/powerpoint/2010/main" val="16351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14:presetBounceEnd="72000">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14:bounceEnd="72000">
                                          <p:cBhvr additive="base">
                                            <p:cTn id="7" dur="500" fill="hold"/>
                                            <p:tgtEl>
                                              <p:spTgt spid="2050"/>
                                            </p:tgtEl>
                                            <p:attrNameLst>
                                              <p:attrName>ppt_x</p:attrName>
                                            </p:attrNameLst>
                                          </p:cBhvr>
                                          <p:tavLst>
                                            <p:tav tm="0">
                                              <p:val>
                                                <p:strVal val="#ppt_x"/>
                                              </p:val>
                                            </p:tav>
                                            <p:tav tm="100000">
                                              <p:val>
                                                <p:strVal val="#ppt_x"/>
                                              </p:val>
                                            </p:tav>
                                          </p:tavLst>
                                        </p:anim>
                                        <p:anim calcmode="lin" valueType="num" p14:bounceEnd="72000">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B98954F1-69D8-D518-9623-D5DCCAA1D42B}"/>
              </a:ext>
            </a:extLst>
          </p:cNvPr>
          <p:cNvSpPr/>
          <p:nvPr/>
        </p:nvSpPr>
        <p:spPr>
          <a:xfrm>
            <a:off x="419100" y="152400"/>
            <a:ext cx="8763000" cy="4724400"/>
          </a:xfrm>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 name="connsiteX0" fmla="*/ 0 w 8763000"/>
              <a:gd name="connsiteY0" fmla="*/ 787416 h 4724400"/>
              <a:gd name="connsiteX1" fmla="*/ 787416 w 8763000"/>
              <a:gd name="connsiteY1" fmla="*/ 0 h 4724400"/>
              <a:gd name="connsiteX2" fmla="*/ 1584649 w 8763000"/>
              <a:gd name="connsiteY2" fmla="*/ 0 h 4724400"/>
              <a:gd name="connsiteX3" fmla="*/ 2022474 w 8763000"/>
              <a:gd name="connsiteY3" fmla="*/ 0 h 4724400"/>
              <a:gd name="connsiteX4" fmla="*/ 2819707 w 8763000"/>
              <a:gd name="connsiteY4" fmla="*/ 0 h 4724400"/>
              <a:gd name="connsiteX5" fmla="*/ 3473177 w 8763000"/>
              <a:gd name="connsiteY5" fmla="*/ 0 h 4724400"/>
              <a:gd name="connsiteX6" fmla="*/ 4198528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956171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322843 h 4724400"/>
              <a:gd name="connsiteX14" fmla="*/ 8763000 w 8763000"/>
              <a:gd name="connsiteY14" fmla="*/ 1952756 h 4724400"/>
              <a:gd name="connsiteX15" fmla="*/ 8763000 w 8763000"/>
              <a:gd name="connsiteY15" fmla="*/ 2488183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93996 w 8763000"/>
              <a:gd name="connsiteY19" fmla="*/ 4724400 h 4724400"/>
              <a:gd name="connsiteX20" fmla="*/ 6668644 w 8763000"/>
              <a:gd name="connsiteY20" fmla="*/ 4724400 h 4724400"/>
              <a:gd name="connsiteX21" fmla="*/ 6015175 w 8763000"/>
              <a:gd name="connsiteY21" fmla="*/ 4724400 h 4724400"/>
              <a:gd name="connsiteX22" fmla="*/ 5577350 w 8763000"/>
              <a:gd name="connsiteY22" fmla="*/ 4724400 h 4724400"/>
              <a:gd name="connsiteX23" fmla="*/ 5139525 w 8763000"/>
              <a:gd name="connsiteY23" fmla="*/ 4724400 h 4724400"/>
              <a:gd name="connsiteX24" fmla="*/ 4629819 w 8763000"/>
              <a:gd name="connsiteY24" fmla="*/ 4724400 h 4724400"/>
              <a:gd name="connsiteX25" fmla="*/ 4191994 w 8763000"/>
              <a:gd name="connsiteY25" fmla="*/ 4724400 h 4724400"/>
              <a:gd name="connsiteX26" fmla="*/ 3394761 w 8763000"/>
              <a:gd name="connsiteY26" fmla="*/ 4724400 h 4724400"/>
              <a:gd name="connsiteX27" fmla="*/ 2597527 w 8763000"/>
              <a:gd name="connsiteY27" fmla="*/ 4724400 h 4724400"/>
              <a:gd name="connsiteX28" fmla="*/ 1872176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40148 h 4724400"/>
              <a:gd name="connsiteX33" fmla="*/ 0 w 8763000"/>
              <a:gd name="connsiteY33" fmla="*/ 2204722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18022" y="356647"/>
                  <a:pt x="355813" y="8305"/>
                  <a:pt x="787416" y="0"/>
                </a:cubicBezTo>
                <a:cubicBezTo>
                  <a:pt x="964847" y="6941"/>
                  <a:pt x="1142418" y="-8132"/>
                  <a:pt x="1440886" y="0"/>
                </a:cubicBezTo>
                <a:cubicBezTo>
                  <a:pt x="1692176" y="7837"/>
                  <a:pt x="2039052" y="34418"/>
                  <a:pt x="2238119" y="0"/>
                </a:cubicBezTo>
                <a:cubicBezTo>
                  <a:pt x="2445629" y="-77318"/>
                  <a:pt x="2684188" y="-11372"/>
                  <a:pt x="3035352" y="0"/>
                </a:cubicBezTo>
                <a:cubicBezTo>
                  <a:pt x="3404673" y="-6055"/>
                  <a:pt x="3342371" y="19610"/>
                  <a:pt x="3545059" y="0"/>
                </a:cubicBezTo>
                <a:cubicBezTo>
                  <a:pt x="3751480" y="-53700"/>
                  <a:pt x="3947247" y="-35101"/>
                  <a:pt x="4126647" y="0"/>
                </a:cubicBezTo>
                <a:cubicBezTo>
                  <a:pt x="4307968" y="-559"/>
                  <a:pt x="4560855" y="14038"/>
                  <a:pt x="4708235" y="0"/>
                </a:cubicBezTo>
                <a:cubicBezTo>
                  <a:pt x="4831970" y="2395"/>
                  <a:pt x="5147064" y="21292"/>
                  <a:pt x="5505468" y="0"/>
                </a:cubicBezTo>
                <a:cubicBezTo>
                  <a:pt x="5874907" y="-25405"/>
                  <a:pt x="5946354" y="-14801"/>
                  <a:pt x="6230820" y="0"/>
                </a:cubicBezTo>
                <a:cubicBezTo>
                  <a:pt x="6517881" y="9537"/>
                  <a:pt x="6739464" y="22484"/>
                  <a:pt x="6884289" y="0"/>
                </a:cubicBezTo>
                <a:cubicBezTo>
                  <a:pt x="6957949" y="-3850"/>
                  <a:pt x="7680985" y="-2637"/>
                  <a:pt x="7975584" y="0"/>
                </a:cubicBezTo>
                <a:cubicBezTo>
                  <a:pt x="8516967" y="-126788"/>
                  <a:pt x="8693587" y="307528"/>
                  <a:pt x="8763000" y="787416"/>
                </a:cubicBezTo>
                <a:cubicBezTo>
                  <a:pt x="8754644" y="929839"/>
                  <a:pt x="8688474" y="1209790"/>
                  <a:pt x="8763000" y="1480321"/>
                </a:cubicBezTo>
                <a:cubicBezTo>
                  <a:pt x="8794795" y="1753145"/>
                  <a:pt x="8776178" y="1801185"/>
                  <a:pt x="8763000" y="2047243"/>
                </a:cubicBezTo>
                <a:cubicBezTo>
                  <a:pt x="8754216" y="2300137"/>
                  <a:pt x="8741442" y="2461270"/>
                  <a:pt x="8763000" y="2614165"/>
                </a:cubicBezTo>
                <a:cubicBezTo>
                  <a:pt x="8829399" y="2768968"/>
                  <a:pt x="8750895" y="2987397"/>
                  <a:pt x="8763000" y="3149592"/>
                </a:cubicBezTo>
                <a:cubicBezTo>
                  <a:pt x="8783959" y="3291134"/>
                  <a:pt x="8777037" y="3721492"/>
                  <a:pt x="8763000" y="3936984"/>
                </a:cubicBezTo>
                <a:cubicBezTo>
                  <a:pt x="8642135" y="4454240"/>
                  <a:pt x="8410428" y="4684490"/>
                  <a:pt x="7975584" y="4724400"/>
                </a:cubicBezTo>
                <a:cubicBezTo>
                  <a:pt x="7820831" y="4733815"/>
                  <a:pt x="7468542" y="4730859"/>
                  <a:pt x="7322114" y="4724400"/>
                </a:cubicBezTo>
                <a:cubicBezTo>
                  <a:pt x="7185008" y="4659587"/>
                  <a:pt x="6946041" y="4710966"/>
                  <a:pt x="6596763" y="4724400"/>
                </a:cubicBezTo>
                <a:cubicBezTo>
                  <a:pt x="6259389" y="4740565"/>
                  <a:pt x="6140664" y="4766266"/>
                  <a:pt x="5871411" y="4724400"/>
                </a:cubicBezTo>
                <a:cubicBezTo>
                  <a:pt x="5565790" y="4698733"/>
                  <a:pt x="5326735" y="4745600"/>
                  <a:pt x="5074178" y="4724400"/>
                </a:cubicBezTo>
                <a:cubicBezTo>
                  <a:pt x="4849144" y="4764552"/>
                  <a:pt x="4581168" y="4688016"/>
                  <a:pt x="4348827" y="4724400"/>
                </a:cubicBezTo>
                <a:cubicBezTo>
                  <a:pt x="4060858" y="4761483"/>
                  <a:pt x="3917410" y="4770103"/>
                  <a:pt x="3767238" y="4724400"/>
                </a:cubicBezTo>
                <a:cubicBezTo>
                  <a:pt x="3601474" y="4703670"/>
                  <a:pt x="3447404" y="4704191"/>
                  <a:pt x="3329414" y="4724400"/>
                </a:cubicBezTo>
                <a:cubicBezTo>
                  <a:pt x="3234702" y="4768642"/>
                  <a:pt x="2810510" y="4696460"/>
                  <a:pt x="2675944" y="4724400"/>
                </a:cubicBezTo>
                <a:cubicBezTo>
                  <a:pt x="2515413" y="4718413"/>
                  <a:pt x="2307779" y="4726826"/>
                  <a:pt x="2094356" y="4724400"/>
                </a:cubicBezTo>
                <a:cubicBezTo>
                  <a:pt x="1865485" y="4692696"/>
                  <a:pt x="1738605" y="4743486"/>
                  <a:pt x="1512767" y="4724400"/>
                </a:cubicBezTo>
                <a:cubicBezTo>
                  <a:pt x="1294503" y="4756260"/>
                  <a:pt x="942445" y="4686019"/>
                  <a:pt x="787416" y="4724400"/>
                </a:cubicBezTo>
                <a:cubicBezTo>
                  <a:pt x="425022" y="4826042"/>
                  <a:pt x="-49391" y="4457069"/>
                  <a:pt x="0" y="3936984"/>
                </a:cubicBezTo>
                <a:cubicBezTo>
                  <a:pt x="-12410" y="3709411"/>
                  <a:pt x="48190" y="3538291"/>
                  <a:pt x="0" y="3370062"/>
                </a:cubicBezTo>
                <a:cubicBezTo>
                  <a:pt x="18410" y="3212401"/>
                  <a:pt x="14674" y="2980615"/>
                  <a:pt x="0" y="2708652"/>
                </a:cubicBezTo>
                <a:cubicBezTo>
                  <a:pt x="-21787" y="2476434"/>
                  <a:pt x="12487" y="2438565"/>
                  <a:pt x="0" y="2173226"/>
                </a:cubicBezTo>
                <a:cubicBezTo>
                  <a:pt x="-19029" y="1917075"/>
                  <a:pt x="24018" y="1755147"/>
                  <a:pt x="0" y="1574808"/>
                </a:cubicBezTo>
                <a:cubicBezTo>
                  <a:pt x="26453" y="1402858"/>
                  <a:pt x="-32744" y="1158854"/>
                  <a:pt x="0" y="787416"/>
                </a:cubicBezTo>
                <a:close/>
              </a:path>
              <a:path w="8763000" h="4724400" stroke="0" extrusionOk="0">
                <a:moveTo>
                  <a:pt x="0" y="787416"/>
                </a:moveTo>
                <a:cubicBezTo>
                  <a:pt x="19766" y="265988"/>
                  <a:pt x="262648" y="-52141"/>
                  <a:pt x="787416" y="0"/>
                </a:cubicBezTo>
                <a:cubicBezTo>
                  <a:pt x="1062159" y="29200"/>
                  <a:pt x="1275556" y="-9795"/>
                  <a:pt x="1584649" y="0"/>
                </a:cubicBezTo>
                <a:cubicBezTo>
                  <a:pt x="1864563" y="19917"/>
                  <a:pt x="1846806" y="1800"/>
                  <a:pt x="2022474" y="0"/>
                </a:cubicBezTo>
                <a:cubicBezTo>
                  <a:pt x="2262581" y="-41259"/>
                  <a:pt x="2559163" y="-5909"/>
                  <a:pt x="2819707" y="0"/>
                </a:cubicBezTo>
                <a:cubicBezTo>
                  <a:pt x="3097247" y="24536"/>
                  <a:pt x="3238113" y="-37626"/>
                  <a:pt x="3473177" y="0"/>
                </a:cubicBezTo>
                <a:cubicBezTo>
                  <a:pt x="3704101" y="18116"/>
                  <a:pt x="4029882" y="4515"/>
                  <a:pt x="4198528" y="0"/>
                </a:cubicBezTo>
                <a:cubicBezTo>
                  <a:pt x="4342356" y="-12159"/>
                  <a:pt x="4582762" y="7289"/>
                  <a:pt x="4708235" y="0"/>
                </a:cubicBezTo>
                <a:cubicBezTo>
                  <a:pt x="4858157" y="3410"/>
                  <a:pt x="5321685" y="24171"/>
                  <a:pt x="5505468" y="0"/>
                </a:cubicBezTo>
                <a:cubicBezTo>
                  <a:pt x="5706629" y="-45828"/>
                  <a:pt x="6015410" y="67856"/>
                  <a:pt x="6230820" y="0"/>
                </a:cubicBezTo>
                <a:cubicBezTo>
                  <a:pt x="6475891" y="-36263"/>
                  <a:pt x="6663964" y="10895"/>
                  <a:pt x="6956171" y="0"/>
                </a:cubicBezTo>
                <a:cubicBezTo>
                  <a:pt x="7298216" y="44538"/>
                  <a:pt x="7627218" y="-3083"/>
                  <a:pt x="7975584" y="0"/>
                </a:cubicBezTo>
                <a:cubicBezTo>
                  <a:pt x="8496778" y="-9579"/>
                  <a:pt x="8682277" y="416542"/>
                  <a:pt x="8763000" y="787416"/>
                </a:cubicBezTo>
                <a:cubicBezTo>
                  <a:pt x="8702744" y="931066"/>
                  <a:pt x="8782217" y="1160637"/>
                  <a:pt x="8763000" y="1322843"/>
                </a:cubicBezTo>
                <a:cubicBezTo>
                  <a:pt x="8745468" y="1476492"/>
                  <a:pt x="8755163" y="1673891"/>
                  <a:pt x="8763000" y="1952756"/>
                </a:cubicBezTo>
                <a:cubicBezTo>
                  <a:pt x="8743922" y="2251266"/>
                  <a:pt x="8752366" y="2262668"/>
                  <a:pt x="8763000" y="2488183"/>
                </a:cubicBezTo>
                <a:cubicBezTo>
                  <a:pt x="8770819" y="2708507"/>
                  <a:pt x="8728008" y="2875389"/>
                  <a:pt x="8763000" y="3149592"/>
                </a:cubicBezTo>
                <a:cubicBezTo>
                  <a:pt x="8768218" y="3406238"/>
                  <a:pt x="8718108" y="3698740"/>
                  <a:pt x="8763000" y="3936984"/>
                </a:cubicBezTo>
                <a:cubicBezTo>
                  <a:pt x="8806311" y="4439508"/>
                  <a:pt x="8364904" y="4820031"/>
                  <a:pt x="7975584" y="4724400"/>
                </a:cubicBezTo>
                <a:cubicBezTo>
                  <a:pt x="7732863" y="4724847"/>
                  <a:pt x="7625449" y="4703291"/>
                  <a:pt x="7393996" y="4724400"/>
                </a:cubicBezTo>
                <a:cubicBezTo>
                  <a:pt x="7172384" y="4777545"/>
                  <a:pt x="6944493" y="4743173"/>
                  <a:pt x="6668644" y="4724400"/>
                </a:cubicBezTo>
                <a:cubicBezTo>
                  <a:pt x="6407965" y="4737987"/>
                  <a:pt x="6300405" y="4752430"/>
                  <a:pt x="6015175" y="4724400"/>
                </a:cubicBezTo>
                <a:cubicBezTo>
                  <a:pt x="5722364" y="4708840"/>
                  <a:pt x="5688467" y="4714460"/>
                  <a:pt x="5577350" y="4724400"/>
                </a:cubicBezTo>
                <a:cubicBezTo>
                  <a:pt x="5468563" y="4758971"/>
                  <a:pt x="5282189" y="4714524"/>
                  <a:pt x="5139525" y="4724400"/>
                </a:cubicBezTo>
                <a:cubicBezTo>
                  <a:pt x="4991640" y="4723860"/>
                  <a:pt x="4837722" y="4708561"/>
                  <a:pt x="4629819" y="4724400"/>
                </a:cubicBezTo>
                <a:cubicBezTo>
                  <a:pt x="4401342" y="4739768"/>
                  <a:pt x="4386069" y="4738112"/>
                  <a:pt x="4191994" y="4724400"/>
                </a:cubicBezTo>
                <a:cubicBezTo>
                  <a:pt x="3987464" y="4696251"/>
                  <a:pt x="3764408" y="4703308"/>
                  <a:pt x="3394761" y="4724400"/>
                </a:cubicBezTo>
                <a:cubicBezTo>
                  <a:pt x="3032820" y="4724595"/>
                  <a:pt x="2913125" y="4724095"/>
                  <a:pt x="2597527" y="4724400"/>
                </a:cubicBezTo>
                <a:cubicBezTo>
                  <a:pt x="2259804" y="4718207"/>
                  <a:pt x="2233118" y="4699516"/>
                  <a:pt x="1872176" y="4724400"/>
                </a:cubicBezTo>
                <a:cubicBezTo>
                  <a:pt x="1527013" y="4822908"/>
                  <a:pt x="1081228" y="4747295"/>
                  <a:pt x="787416" y="4724400"/>
                </a:cubicBezTo>
                <a:cubicBezTo>
                  <a:pt x="357476" y="4744549"/>
                  <a:pt x="39055" y="4363655"/>
                  <a:pt x="0" y="3936984"/>
                </a:cubicBezTo>
                <a:cubicBezTo>
                  <a:pt x="49824" y="3769536"/>
                  <a:pt x="12487" y="3537409"/>
                  <a:pt x="0" y="3370062"/>
                </a:cubicBezTo>
                <a:cubicBezTo>
                  <a:pt x="-16043" y="3228189"/>
                  <a:pt x="6628" y="2893276"/>
                  <a:pt x="0" y="2740148"/>
                </a:cubicBezTo>
                <a:cubicBezTo>
                  <a:pt x="42254" y="2582544"/>
                  <a:pt x="16019" y="2324426"/>
                  <a:pt x="0" y="2204722"/>
                </a:cubicBezTo>
                <a:cubicBezTo>
                  <a:pt x="-10937" y="2050282"/>
                  <a:pt x="10252" y="1760780"/>
                  <a:pt x="0" y="1574808"/>
                </a:cubicBezTo>
                <a:cubicBezTo>
                  <a:pt x="-33430" y="1331401"/>
                  <a:pt x="20669" y="1045825"/>
                  <a:pt x="0" y="787416"/>
                </a:cubicBezTo>
                <a:close/>
              </a:path>
              <a:path w="8763000" h="4724400" fill="none" stroke="0" extrusionOk="0">
                <a:moveTo>
                  <a:pt x="0" y="787416"/>
                </a:moveTo>
                <a:cubicBezTo>
                  <a:pt x="9801" y="393553"/>
                  <a:pt x="420960" y="-46604"/>
                  <a:pt x="787416" y="0"/>
                </a:cubicBezTo>
                <a:cubicBezTo>
                  <a:pt x="986833" y="-28267"/>
                  <a:pt x="1189745" y="4018"/>
                  <a:pt x="1440886" y="0"/>
                </a:cubicBezTo>
                <a:cubicBezTo>
                  <a:pt x="1705861" y="-14180"/>
                  <a:pt x="2045125" y="40644"/>
                  <a:pt x="2238119" y="0"/>
                </a:cubicBezTo>
                <a:cubicBezTo>
                  <a:pt x="2466835" y="-24663"/>
                  <a:pt x="2686539" y="12071"/>
                  <a:pt x="3035352" y="0"/>
                </a:cubicBezTo>
                <a:cubicBezTo>
                  <a:pt x="3397175" y="-2955"/>
                  <a:pt x="3329578" y="16809"/>
                  <a:pt x="3545059" y="0"/>
                </a:cubicBezTo>
                <a:cubicBezTo>
                  <a:pt x="3743825" y="2439"/>
                  <a:pt x="3938357" y="-30313"/>
                  <a:pt x="4126647" y="0"/>
                </a:cubicBezTo>
                <a:cubicBezTo>
                  <a:pt x="4307046" y="-6088"/>
                  <a:pt x="4576380" y="45467"/>
                  <a:pt x="4708235" y="0"/>
                </a:cubicBezTo>
                <a:cubicBezTo>
                  <a:pt x="4788397" y="-11624"/>
                  <a:pt x="5081286" y="60996"/>
                  <a:pt x="5505468" y="0"/>
                </a:cubicBezTo>
                <a:cubicBezTo>
                  <a:pt x="5884549" y="-33012"/>
                  <a:pt x="5959531" y="-29463"/>
                  <a:pt x="6230820" y="0"/>
                </a:cubicBezTo>
                <a:cubicBezTo>
                  <a:pt x="6530317" y="27239"/>
                  <a:pt x="6760242" y="42320"/>
                  <a:pt x="6884289" y="0"/>
                </a:cubicBezTo>
                <a:cubicBezTo>
                  <a:pt x="6986543" y="37284"/>
                  <a:pt x="7600741" y="43429"/>
                  <a:pt x="7975584" y="0"/>
                </a:cubicBezTo>
                <a:cubicBezTo>
                  <a:pt x="8405175" y="-22238"/>
                  <a:pt x="8733901" y="312029"/>
                  <a:pt x="8763000" y="787416"/>
                </a:cubicBezTo>
                <a:cubicBezTo>
                  <a:pt x="8751307" y="987245"/>
                  <a:pt x="8769378" y="1190912"/>
                  <a:pt x="8763000" y="1480321"/>
                </a:cubicBezTo>
                <a:cubicBezTo>
                  <a:pt x="8806643" y="1760399"/>
                  <a:pt x="8775984" y="1798780"/>
                  <a:pt x="8763000" y="2047243"/>
                </a:cubicBezTo>
                <a:cubicBezTo>
                  <a:pt x="8724599" y="2272261"/>
                  <a:pt x="8764218" y="2459691"/>
                  <a:pt x="8763000" y="2614165"/>
                </a:cubicBezTo>
                <a:cubicBezTo>
                  <a:pt x="8794620" y="2775293"/>
                  <a:pt x="8740828" y="2965375"/>
                  <a:pt x="8763000" y="3149592"/>
                </a:cubicBezTo>
                <a:cubicBezTo>
                  <a:pt x="8738472" y="3276454"/>
                  <a:pt x="8807883" y="3746672"/>
                  <a:pt x="8763000" y="3936984"/>
                </a:cubicBezTo>
                <a:cubicBezTo>
                  <a:pt x="8739120" y="4437015"/>
                  <a:pt x="8432826" y="4675684"/>
                  <a:pt x="7975584" y="4724400"/>
                </a:cubicBezTo>
                <a:cubicBezTo>
                  <a:pt x="7832939" y="4752032"/>
                  <a:pt x="7465410" y="4709730"/>
                  <a:pt x="7322114" y="4724400"/>
                </a:cubicBezTo>
                <a:cubicBezTo>
                  <a:pt x="7170466" y="4678982"/>
                  <a:pt x="6942072" y="4763470"/>
                  <a:pt x="6596763" y="4724400"/>
                </a:cubicBezTo>
                <a:cubicBezTo>
                  <a:pt x="6255150" y="4737164"/>
                  <a:pt x="6131715" y="4749606"/>
                  <a:pt x="5871411" y="4724400"/>
                </a:cubicBezTo>
                <a:cubicBezTo>
                  <a:pt x="5622438" y="4727092"/>
                  <a:pt x="5302287" y="4698776"/>
                  <a:pt x="5074178" y="4724400"/>
                </a:cubicBezTo>
                <a:cubicBezTo>
                  <a:pt x="4830728" y="4724347"/>
                  <a:pt x="4582394" y="4711033"/>
                  <a:pt x="4348827" y="4724400"/>
                </a:cubicBezTo>
                <a:cubicBezTo>
                  <a:pt x="4061155" y="4703451"/>
                  <a:pt x="3913622" y="4717141"/>
                  <a:pt x="3767238" y="4724400"/>
                </a:cubicBezTo>
                <a:cubicBezTo>
                  <a:pt x="3628034" y="4704626"/>
                  <a:pt x="3458255" y="4705017"/>
                  <a:pt x="3329414" y="4724400"/>
                </a:cubicBezTo>
                <a:cubicBezTo>
                  <a:pt x="3182332" y="4751385"/>
                  <a:pt x="2838731" y="4692984"/>
                  <a:pt x="2675944" y="4724400"/>
                </a:cubicBezTo>
                <a:cubicBezTo>
                  <a:pt x="2524069" y="4745766"/>
                  <a:pt x="2332956" y="4759027"/>
                  <a:pt x="2094356" y="4724400"/>
                </a:cubicBezTo>
                <a:cubicBezTo>
                  <a:pt x="1850342" y="4709634"/>
                  <a:pt x="1723335" y="4733480"/>
                  <a:pt x="1512767" y="4724400"/>
                </a:cubicBezTo>
                <a:cubicBezTo>
                  <a:pt x="1297869" y="4732754"/>
                  <a:pt x="941618" y="4697103"/>
                  <a:pt x="787416" y="4724400"/>
                </a:cubicBezTo>
                <a:cubicBezTo>
                  <a:pt x="414992" y="4898280"/>
                  <a:pt x="-75944" y="4427423"/>
                  <a:pt x="0" y="3936984"/>
                </a:cubicBezTo>
                <a:cubicBezTo>
                  <a:pt x="-39582" y="3719453"/>
                  <a:pt x="54234" y="3578925"/>
                  <a:pt x="0" y="3370062"/>
                </a:cubicBezTo>
                <a:cubicBezTo>
                  <a:pt x="23864" y="3160027"/>
                  <a:pt x="-5935" y="2917541"/>
                  <a:pt x="0" y="2708652"/>
                </a:cubicBezTo>
                <a:cubicBezTo>
                  <a:pt x="-9414" y="2465460"/>
                  <a:pt x="7567" y="2427940"/>
                  <a:pt x="0" y="2173226"/>
                </a:cubicBezTo>
                <a:cubicBezTo>
                  <a:pt x="5906" y="1931805"/>
                  <a:pt x="29551" y="1770908"/>
                  <a:pt x="0" y="1574808"/>
                </a:cubicBezTo>
                <a:cubicBezTo>
                  <a:pt x="18251" y="1461433"/>
                  <a:pt x="-62161" y="1188356"/>
                  <a:pt x="0" y="787416"/>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61611" y="394815"/>
                          <a:pt x="428434" y="-41222"/>
                          <a:pt x="787416" y="0"/>
                        </a:cubicBezTo>
                        <a:cubicBezTo>
                          <a:pt x="952910" y="13101"/>
                          <a:pt x="1185537" y="-1522"/>
                          <a:pt x="1440886" y="0"/>
                        </a:cubicBezTo>
                        <a:cubicBezTo>
                          <a:pt x="1696235" y="1522"/>
                          <a:pt x="2044338" y="34023"/>
                          <a:pt x="2238119" y="0"/>
                        </a:cubicBezTo>
                        <a:cubicBezTo>
                          <a:pt x="2431900" y="-34023"/>
                          <a:pt x="2673261" y="5141"/>
                          <a:pt x="3035352" y="0"/>
                        </a:cubicBezTo>
                        <a:cubicBezTo>
                          <a:pt x="3397443" y="-5141"/>
                          <a:pt x="3327458" y="12836"/>
                          <a:pt x="3545059" y="0"/>
                        </a:cubicBezTo>
                        <a:cubicBezTo>
                          <a:pt x="3762660" y="-12836"/>
                          <a:pt x="3950353" y="4694"/>
                          <a:pt x="4126647" y="0"/>
                        </a:cubicBezTo>
                        <a:cubicBezTo>
                          <a:pt x="4302941" y="-4694"/>
                          <a:pt x="4574590" y="18269"/>
                          <a:pt x="4708235" y="0"/>
                        </a:cubicBezTo>
                        <a:cubicBezTo>
                          <a:pt x="4841880" y="-18269"/>
                          <a:pt x="5138290" y="27105"/>
                          <a:pt x="5505468" y="0"/>
                        </a:cubicBezTo>
                        <a:cubicBezTo>
                          <a:pt x="5872646" y="-27105"/>
                          <a:pt x="5948060" y="-16464"/>
                          <a:pt x="6230820" y="0"/>
                        </a:cubicBezTo>
                        <a:cubicBezTo>
                          <a:pt x="6513580" y="16464"/>
                          <a:pt x="6738019" y="14378"/>
                          <a:pt x="6884289" y="0"/>
                        </a:cubicBezTo>
                        <a:cubicBezTo>
                          <a:pt x="7030559" y="-14378"/>
                          <a:pt x="7608152" y="54424"/>
                          <a:pt x="7975584" y="0"/>
                        </a:cubicBezTo>
                        <a:cubicBezTo>
                          <a:pt x="8492644" y="-33875"/>
                          <a:pt x="8717237" y="322264"/>
                          <a:pt x="8763000" y="787416"/>
                        </a:cubicBezTo>
                        <a:cubicBezTo>
                          <a:pt x="8773747" y="938679"/>
                          <a:pt x="8730857" y="1198811"/>
                          <a:pt x="8763000" y="1480321"/>
                        </a:cubicBezTo>
                        <a:cubicBezTo>
                          <a:pt x="8795143" y="1761831"/>
                          <a:pt x="8772803" y="1806366"/>
                          <a:pt x="8763000" y="2047243"/>
                        </a:cubicBezTo>
                        <a:cubicBezTo>
                          <a:pt x="8753197" y="2288120"/>
                          <a:pt x="8735572" y="2455633"/>
                          <a:pt x="8763000" y="2614165"/>
                        </a:cubicBezTo>
                        <a:cubicBezTo>
                          <a:pt x="8790428" y="2772697"/>
                          <a:pt x="8758473" y="2987618"/>
                          <a:pt x="8763000" y="3149592"/>
                        </a:cubicBezTo>
                        <a:cubicBezTo>
                          <a:pt x="8767527" y="3311566"/>
                          <a:pt x="8771915" y="3725796"/>
                          <a:pt x="8763000" y="3936984"/>
                        </a:cubicBezTo>
                        <a:cubicBezTo>
                          <a:pt x="8714274" y="4419359"/>
                          <a:pt x="8442737" y="4672418"/>
                          <a:pt x="7975584" y="4724400"/>
                        </a:cubicBezTo>
                        <a:cubicBezTo>
                          <a:pt x="7838764" y="4729545"/>
                          <a:pt x="7460375" y="4741343"/>
                          <a:pt x="7322114" y="4724400"/>
                        </a:cubicBezTo>
                        <a:cubicBezTo>
                          <a:pt x="7183853" y="4707458"/>
                          <a:pt x="6936978" y="4707459"/>
                          <a:pt x="6596763" y="4724400"/>
                        </a:cubicBezTo>
                        <a:cubicBezTo>
                          <a:pt x="6256548" y="4741341"/>
                          <a:pt x="6137120" y="4743238"/>
                          <a:pt x="5871411" y="4724400"/>
                        </a:cubicBezTo>
                        <a:cubicBezTo>
                          <a:pt x="5605702" y="4705562"/>
                          <a:pt x="5319724" y="4692689"/>
                          <a:pt x="5074178" y="4724400"/>
                        </a:cubicBezTo>
                        <a:cubicBezTo>
                          <a:pt x="4828632" y="4756111"/>
                          <a:pt x="4624487" y="4709443"/>
                          <a:pt x="4348827" y="4724400"/>
                        </a:cubicBezTo>
                        <a:cubicBezTo>
                          <a:pt x="4073167" y="4739357"/>
                          <a:pt x="3919758" y="4732040"/>
                          <a:pt x="3767238" y="4724400"/>
                        </a:cubicBezTo>
                        <a:cubicBezTo>
                          <a:pt x="3614718" y="4716760"/>
                          <a:pt x="3449778" y="4708225"/>
                          <a:pt x="3329414" y="4724400"/>
                        </a:cubicBezTo>
                        <a:cubicBezTo>
                          <a:pt x="3209050" y="4740575"/>
                          <a:pt x="2844776" y="4708622"/>
                          <a:pt x="2675944" y="4724400"/>
                        </a:cubicBezTo>
                        <a:cubicBezTo>
                          <a:pt x="2507112" y="4740179"/>
                          <a:pt x="2308330" y="4739121"/>
                          <a:pt x="2094356" y="4724400"/>
                        </a:cubicBezTo>
                        <a:cubicBezTo>
                          <a:pt x="1880382" y="4709679"/>
                          <a:pt x="1743080" y="4716191"/>
                          <a:pt x="1512767" y="4724400"/>
                        </a:cubicBezTo>
                        <a:cubicBezTo>
                          <a:pt x="1282454" y="4732609"/>
                          <a:pt x="946160" y="4713488"/>
                          <a:pt x="787416" y="4724400"/>
                        </a:cubicBezTo>
                        <a:cubicBezTo>
                          <a:pt x="388720" y="4811535"/>
                          <a:pt x="-4902" y="4411035"/>
                          <a:pt x="0" y="3936984"/>
                        </a:cubicBezTo>
                        <a:cubicBezTo>
                          <a:pt x="-4205" y="3715132"/>
                          <a:pt x="25316" y="3552937"/>
                          <a:pt x="0" y="3370062"/>
                        </a:cubicBezTo>
                        <a:cubicBezTo>
                          <a:pt x="-25316" y="3187187"/>
                          <a:pt x="14504" y="2943164"/>
                          <a:pt x="0" y="2708652"/>
                        </a:cubicBezTo>
                        <a:cubicBezTo>
                          <a:pt x="-14504" y="2474140"/>
                          <a:pt x="6796" y="2438034"/>
                          <a:pt x="0" y="2173226"/>
                        </a:cubicBezTo>
                        <a:cubicBezTo>
                          <a:pt x="-6796" y="1908418"/>
                          <a:pt x="16591" y="1733552"/>
                          <a:pt x="0" y="1574808"/>
                        </a:cubicBezTo>
                        <a:cubicBezTo>
                          <a:pt x="-16591" y="1416064"/>
                          <a:pt x="-21757" y="1157617"/>
                          <a:pt x="0" y="787416"/>
                        </a:cubicBezTo>
                        <a:close/>
                      </a:path>
                      <a:path w="8763000" h="4724400" stroke="0" extrusionOk="0">
                        <a:moveTo>
                          <a:pt x="0" y="787416"/>
                        </a:moveTo>
                        <a:cubicBezTo>
                          <a:pt x="-17741" y="352106"/>
                          <a:pt x="315136" y="-26935"/>
                          <a:pt x="787416" y="0"/>
                        </a:cubicBezTo>
                        <a:cubicBezTo>
                          <a:pt x="1111022" y="36616"/>
                          <a:pt x="1305234" y="-21584"/>
                          <a:pt x="1584649" y="0"/>
                        </a:cubicBezTo>
                        <a:cubicBezTo>
                          <a:pt x="1864064" y="21584"/>
                          <a:pt x="1846233" y="5288"/>
                          <a:pt x="2022474" y="0"/>
                        </a:cubicBezTo>
                        <a:cubicBezTo>
                          <a:pt x="2198716" y="-5288"/>
                          <a:pt x="2520895" y="-31422"/>
                          <a:pt x="2819707" y="0"/>
                        </a:cubicBezTo>
                        <a:cubicBezTo>
                          <a:pt x="3118519" y="31422"/>
                          <a:pt x="3236536" y="-31319"/>
                          <a:pt x="3473177" y="0"/>
                        </a:cubicBezTo>
                        <a:cubicBezTo>
                          <a:pt x="3709818" y="31319"/>
                          <a:pt x="4046788" y="13907"/>
                          <a:pt x="4198528" y="0"/>
                        </a:cubicBezTo>
                        <a:cubicBezTo>
                          <a:pt x="4350268" y="-13907"/>
                          <a:pt x="4571637" y="10827"/>
                          <a:pt x="4708235" y="0"/>
                        </a:cubicBezTo>
                        <a:cubicBezTo>
                          <a:pt x="4844833" y="-10827"/>
                          <a:pt x="5277167" y="30510"/>
                          <a:pt x="5505468" y="0"/>
                        </a:cubicBezTo>
                        <a:cubicBezTo>
                          <a:pt x="5733769" y="-30510"/>
                          <a:pt x="5970408" y="27289"/>
                          <a:pt x="6230820" y="0"/>
                        </a:cubicBezTo>
                        <a:cubicBezTo>
                          <a:pt x="6491232" y="-27289"/>
                          <a:pt x="6643930" y="15825"/>
                          <a:pt x="6956171" y="0"/>
                        </a:cubicBezTo>
                        <a:cubicBezTo>
                          <a:pt x="7268412" y="-15825"/>
                          <a:pt x="7612493" y="-22824"/>
                          <a:pt x="7975584" y="0"/>
                        </a:cubicBezTo>
                        <a:cubicBezTo>
                          <a:pt x="8453718" y="27847"/>
                          <a:pt x="8774411" y="366886"/>
                          <a:pt x="8763000" y="787416"/>
                        </a:cubicBezTo>
                        <a:cubicBezTo>
                          <a:pt x="8737193" y="939461"/>
                          <a:pt x="8785864" y="1158040"/>
                          <a:pt x="8763000" y="1322843"/>
                        </a:cubicBezTo>
                        <a:cubicBezTo>
                          <a:pt x="8740136" y="1487646"/>
                          <a:pt x="8781415" y="1653280"/>
                          <a:pt x="8763000" y="1952756"/>
                        </a:cubicBezTo>
                        <a:cubicBezTo>
                          <a:pt x="8744585" y="2252232"/>
                          <a:pt x="8750889" y="2263279"/>
                          <a:pt x="8763000" y="2488183"/>
                        </a:cubicBezTo>
                        <a:cubicBezTo>
                          <a:pt x="8775111" y="2713087"/>
                          <a:pt x="8766590" y="2875151"/>
                          <a:pt x="8763000" y="3149592"/>
                        </a:cubicBezTo>
                        <a:cubicBezTo>
                          <a:pt x="8759410" y="3424033"/>
                          <a:pt x="8777066" y="3691348"/>
                          <a:pt x="8763000" y="3936984"/>
                        </a:cubicBezTo>
                        <a:cubicBezTo>
                          <a:pt x="8734531" y="4397207"/>
                          <a:pt x="8320884" y="4756110"/>
                          <a:pt x="7975584" y="4724400"/>
                        </a:cubicBezTo>
                        <a:cubicBezTo>
                          <a:pt x="7740421" y="4722239"/>
                          <a:pt x="7637126" y="4704680"/>
                          <a:pt x="7393996" y="4724400"/>
                        </a:cubicBezTo>
                        <a:cubicBezTo>
                          <a:pt x="7150866" y="4744120"/>
                          <a:pt x="6944634" y="4708550"/>
                          <a:pt x="6668644" y="4724400"/>
                        </a:cubicBezTo>
                        <a:cubicBezTo>
                          <a:pt x="6392654" y="4740250"/>
                          <a:pt x="6313652" y="4743500"/>
                          <a:pt x="6015175" y="4724400"/>
                        </a:cubicBezTo>
                        <a:cubicBezTo>
                          <a:pt x="5716698" y="4705300"/>
                          <a:pt x="5688911" y="4716700"/>
                          <a:pt x="5577350" y="4724400"/>
                        </a:cubicBezTo>
                        <a:cubicBezTo>
                          <a:pt x="5465789" y="4732100"/>
                          <a:pt x="5291016" y="4732045"/>
                          <a:pt x="5139525" y="4724400"/>
                        </a:cubicBezTo>
                        <a:cubicBezTo>
                          <a:pt x="4988035" y="4716755"/>
                          <a:pt x="4857403" y="4712084"/>
                          <a:pt x="4629819" y="4724400"/>
                        </a:cubicBezTo>
                        <a:cubicBezTo>
                          <a:pt x="4402235" y="4736716"/>
                          <a:pt x="4386415" y="4735975"/>
                          <a:pt x="4191994" y="4724400"/>
                        </a:cubicBezTo>
                        <a:cubicBezTo>
                          <a:pt x="3997574" y="4712825"/>
                          <a:pt x="3761811" y="4728948"/>
                          <a:pt x="3394761" y="4724400"/>
                        </a:cubicBezTo>
                        <a:cubicBezTo>
                          <a:pt x="3027711" y="4719852"/>
                          <a:pt x="2933312" y="4722278"/>
                          <a:pt x="2597527" y="4724400"/>
                        </a:cubicBezTo>
                        <a:cubicBezTo>
                          <a:pt x="2261742" y="4726522"/>
                          <a:pt x="2230550" y="4697506"/>
                          <a:pt x="1872176" y="4724400"/>
                        </a:cubicBezTo>
                        <a:cubicBezTo>
                          <a:pt x="1513802" y="4751294"/>
                          <a:pt x="1087867" y="4706869"/>
                          <a:pt x="787416" y="4724400"/>
                        </a:cubicBezTo>
                        <a:cubicBezTo>
                          <a:pt x="361866" y="4715900"/>
                          <a:pt x="63500" y="4347830"/>
                          <a:pt x="0" y="3936984"/>
                        </a:cubicBezTo>
                        <a:cubicBezTo>
                          <a:pt x="25125" y="3800569"/>
                          <a:pt x="-13854" y="3530233"/>
                          <a:pt x="0" y="3370062"/>
                        </a:cubicBezTo>
                        <a:cubicBezTo>
                          <a:pt x="13854" y="3209891"/>
                          <a:pt x="-28993" y="2921588"/>
                          <a:pt x="0" y="2740148"/>
                        </a:cubicBezTo>
                        <a:cubicBezTo>
                          <a:pt x="28993" y="2558708"/>
                          <a:pt x="20020" y="2330610"/>
                          <a:pt x="0" y="2204722"/>
                        </a:cubicBezTo>
                        <a:cubicBezTo>
                          <a:pt x="-20020" y="2078834"/>
                          <a:pt x="-1494" y="1792244"/>
                          <a:pt x="0" y="1574808"/>
                        </a:cubicBezTo>
                        <a:cubicBezTo>
                          <a:pt x="1494" y="1357372"/>
                          <a:pt x="-38089" y="1041081"/>
                          <a:pt x="0" y="78741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2" descr="Download Nobi Child Nobita Cartoon Doraemon PNG Download Free HQ PNG Image  | FreePNGImg">
            <a:extLst>
              <a:ext uri="{FF2B5EF4-FFF2-40B4-BE49-F238E27FC236}">
                <a16:creationId xmlns:a16="http://schemas.microsoft.com/office/drawing/2014/main" id="{BAD94DFD-7F52-0A19-CD63-927A19D19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502" y="3439633"/>
            <a:ext cx="6185068" cy="33151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9C3075D-0ADE-FAB1-303B-6CE1C7029280}"/>
              </a:ext>
            </a:extLst>
          </p:cNvPr>
          <p:cNvPicPr>
            <a:picLocks noChangeAspect="1"/>
          </p:cNvPicPr>
          <p:nvPr/>
        </p:nvPicPr>
        <p:blipFill>
          <a:blip r:embed="rId4"/>
          <a:stretch>
            <a:fillRect/>
          </a:stretch>
        </p:blipFill>
        <p:spPr>
          <a:xfrm>
            <a:off x="756757" y="1153189"/>
            <a:ext cx="8126672" cy="2042337"/>
          </a:xfrm>
          <a:prstGeom prst="rect">
            <a:avLst/>
          </a:prstGeom>
        </p:spPr>
      </p:pic>
    </p:spTree>
    <p:extLst>
      <p:ext uri="{BB962C8B-B14F-4D97-AF65-F5344CB8AC3E}">
        <p14:creationId xmlns:p14="http://schemas.microsoft.com/office/powerpoint/2010/main" val="97775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81</TotalTime>
  <Words>1088</Words>
  <PresentationFormat>Widescreen</PresentationFormat>
  <Paragraphs>117</Paragraphs>
  <Slides>25</Slides>
  <Notes>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iCiel Crocante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2023-06-12T01:51:51Z</dcterms:created>
  <dcterms:modified xsi:type="dcterms:W3CDTF">2023-08-10T15:03:42Z</dcterms:modified>
</cp:coreProperties>
</file>