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12041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Thiu thiu: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vừa mới ngủ, chưa ngủ say.</a:t>
            </a: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E20A9370-B574-4163-9E90-8FCC86F61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1042</cp:revision>
  <dcterms:created xsi:type="dcterms:W3CDTF">2008-09-09T22:52:10Z</dcterms:created>
  <dcterms:modified xsi:type="dcterms:W3CDTF">2022-08-02T14:32:24Z</dcterms:modified>
</cp:coreProperties>
</file>