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445" autoAdjust="0"/>
    <p:restoredTop sz="94656"/>
  </p:normalViewPr>
  <p:slideViewPr>
    <p:cSldViewPr snapToObjects="1" showGuides="1">
      <p:cViewPr>
        <p:scale>
          <a:sx n="66" d="100"/>
          <a:sy n="66" d="100"/>
        </p:scale>
        <p:origin x="75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4A04D88D-54B3-4B35-ABB7-A84BA5778D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909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6">
            <a:extLst>
              <a:ext uri="{FF2B5EF4-FFF2-40B4-BE49-F238E27FC236}">
                <a16:creationId xmlns:a16="http://schemas.microsoft.com/office/drawing/2014/main" id="{7649224F-7B61-4CC2-BD71-CD3AFB6F5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7">
            <a:extLst>
              <a:ext uri="{FF2B5EF4-FFF2-40B4-BE49-F238E27FC236}">
                <a16:creationId xmlns:a16="http://schemas.microsoft.com/office/drawing/2014/main" id="{CA1BF94B-5B78-4DDF-8879-82663D9342B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2">
            <a:extLst>
              <a:ext uri="{FF2B5EF4-FFF2-40B4-BE49-F238E27FC236}">
                <a16:creationId xmlns:a16="http://schemas.microsoft.com/office/drawing/2014/main" id="{A1972057-2B99-4C5F-B1F8-C794092944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5577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C0CE76FE-DADE-4237-82FB-2156DE9D6AD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4">
            <a:extLst>
              <a:ext uri="{FF2B5EF4-FFF2-40B4-BE49-F238E27FC236}">
                <a16:creationId xmlns:a16="http://schemas.microsoft.com/office/drawing/2014/main" id="{D458216C-F5FD-44B0-91D5-680057504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381000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40280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0">
            <a:extLst>
              <a:ext uri="{FF2B5EF4-FFF2-40B4-BE49-F238E27FC236}">
                <a16:creationId xmlns:a16="http://schemas.microsoft.com/office/drawing/2014/main" id="{0803BFD8-C7DD-4127-8DB3-06C19744A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3589" cy="6858000"/>
          </a:xfrm>
          <a:custGeom>
            <a:avLst/>
            <a:gdLst>
              <a:gd name="connsiteX0" fmla="*/ 0 w 4573589"/>
              <a:gd name="connsiteY0" fmla="*/ 0 h 6858000"/>
              <a:gd name="connsiteX1" fmla="*/ 4573589 w 4573589"/>
              <a:gd name="connsiteY1" fmla="*/ 0 h 6858000"/>
              <a:gd name="connsiteX2" fmla="*/ 4573589 w 4573589"/>
              <a:gd name="connsiteY2" fmla="*/ 6858000 h 6858000"/>
              <a:gd name="connsiteX3" fmla="*/ 0 w 45735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9" h="6858000">
                <a:moveTo>
                  <a:pt x="0" y="0"/>
                </a:moveTo>
                <a:lnTo>
                  <a:pt x="4573589" y="0"/>
                </a:lnTo>
                <a:lnTo>
                  <a:pt x="457358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63" y="66454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33044416-0FAE-4056-99EC-AB20053AAC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795" y="-363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8" y="6821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4">
            <a:extLst>
              <a:ext uri="{FF2B5EF4-FFF2-40B4-BE49-F238E27FC236}">
                <a16:creationId xmlns:a16="http://schemas.microsoft.com/office/drawing/2014/main" id="{B7BA7112-0365-4787-9A03-4C45ABA9DC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5">
            <a:extLst>
              <a:ext uri="{FF2B5EF4-FFF2-40B4-BE49-F238E27FC236}">
                <a16:creationId xmlns:a16="http://schemas.microsoft.com/office/drawing/2014/main" id="{C87E8137-9B29-49FF-8833-9D33E9BF5B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5788" y="2824050"/>
            <a:ext cx="2416066" cy="2128950"/>
          </a:xfrm>
          <a:custGeom>
            <a:avLst/>
            <a:gdLst>
              <a:gd name="connsiteX0" fmla="*/ 0 w 2416066"/>
              <a:gd name="connsiteY0" fmla="*/ 0 h 2128950"/>
              <a:gd name="connsiteX1" fmla="*/ 2416066 w 2416066"/>
              <a:gd name="connsiteY1" fmla="*/ 0 h 2128950"/>
              <a:gd name="connsiteX2" fmla="*/ 2416066 w 2416066"/>
              <a:gd name="connsiteY2" fmla="*/ 2128950 h 2128950"/>
              <a:gd name="connsiteX3" fmla="*/ 0 w 2416066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6" h="2128950">
                <a:moveTo>
                  <a:pt x="0" y="0"/>
                </a:moveTo>
                <a:lnTo>
                  <a:pt x="2416066" y="0"/>
                </a:lnTo>
                <a:lnTo>
                  <a:pt x="2416066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6">
            <a:extLst>
              <a:ext uri="{FF2B5EF4-FFF2-40B4-BE49-F238E27FC236}">
                <a16:creationId xmlns:a16="http://schemas.microsoft.com/office/drawing/2014/main" id="{D130FA9C-4A53-46E0-942A-576A7BAD9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8129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729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08D185B1-18BE-4080-A7BD-0C6633AE27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4814" y="685800"/>
            <a:ext cx="2744786" cy="3371330"/>
          </a:xfrm>
          <a:custGeom>
            <a:avLst/>
            <a:gdLst>
              <a:gd name="connsiteX0" fmla="*/ 0 w 2744786"/>
              <a:gd name="connsiteY0" fmla="*/ 0 h 3371330"/>
              <a:gd name="connsiteX1" fmla="*/ 2744786 w 2744786"/>
              <a:gd name="connsiteY1" fmla="*/ 0 h 3371330"/>
              <a:gd name="connsiteX2" fmla="*/ 2744786 w 2744786"/>
              <a:gd name="connsiteY2" fmla="*/ 3371330 h 3371330"/>
              <a:gd name="connsiteX3" fmla="*/ 0 w 2744786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6" h="3371330">
                <a:moveTo>
                  <a:pt x="0" y="0"/>
                </a:moveTo>
                <a:lnTo>
                  <a:pt x="2744786" y="0"/>
                </a:lnTo>
                <a:lnTo>
                  <a:pt x="2744786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6">
            <a:extLst>
              <a:ext uri="{FF2B5EF4-FFF2-40B4-BE49-F238E27FC236}">
                <a16:creationId xmlns:a16="http://schemas.microsoft.com/office/drawing/2014/main" id="{46828DDC-6B2B-4BBD-9ACE-4B424FADC7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361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7">
            <a:extLst>
              <a:ext uri="{FF2B5EF4-FFF2-40B4-BE49-F238E27FC236}">
                <a16:creationId xmlns:a16="http://schemas.microsoft.com/office/drawing/2014/main" id="{FCE6FF55-967E-44F4-A9BD-9C8CBE7FC9E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8629"/>
            <a:ext cx="10515600" cy="1587286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3">
            <a:extLst>
              <a:ext uri="{FF2B5EF4-FFF2-40B4-BE49-F238E27FC236}">
                <a16:creationId xmlns:a16="http://schemas.microsoft.com/office/drawing/2014/main" id="{59D9246C-1B37-4D17-88F1-BBCE5F0898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97" y="982234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CEC28771-1B9C-4124-9E85-08D5D328A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B4E62439-AFA2-4BBC-84CF-C41549B0C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3810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ADE1FA67-D029-4132-A24A-9AD75BFEE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3315834"/>
            <a:ext cx="10515600" cy="2091418"/>
          </a:xfrm>
          <a:prstGeom prst="rect">
            <a:avLst/>
          </a:prstGeom>
        </p:spPr>
        <p:txBody>
          <a:bodyPr anchor="ctr"/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29301DBC-2BAF-4C26-8AB4-B0AA49879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1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783645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2">
            <a:extLst>
              <a:ext uri="{FF2B5EF4-FFF2-40B4-BE49-F238E27FC236}">
                <a16:creationId xmlns:a16="http://schemas.microsoft.com/office/drawing/2014/main" id="{6B817C18-DA35-48C0-A681-FDA510C86E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7" y="468931"/>
            <a:ext cx="2144625" cy="4636469"/>
          </a:xfrm>
          <a:custGeom>
            <a:avLst/>
            <a:gdLst>
              <a:gd name="connsiteX0" fmla="*/ 293942 w 2144625"/>
              <a:gd name="connsiteY0" fmla="*/ 0 h 4636469"/>
              <a:gd name="connsiteX1" fmla="*/ 1850683 w 2144625"/>
              <a:gd name="connsiteY1" fmla="*/ 0 h 4636469"/>
              <a:gd name="connsiteX2" fmla="*/ 2144625 w 2144625"/>
              <a:gd name="connsiteY2" fmla="*/ 293942 h 4636469"/>
              <a:gd name="connsiteX3" fmla="*/ 2144625 w 2144625"/>
              <a:gd name="connsiteY3" fmla="*/ 4342527 h 4636469"/>
              <a:gd name="connsiteX4" fmla="*/ 1850683 w 2144625"/>
              <a:gd name="connsiteY4" fmla="*/ 4636469 h 4636469"/>
              <a:gd name="connsiteX5" fmla="*/ 293942 w 2144625"/>
              <a:gd name="connsiteY5" fmla="*/ 4636469 h 4636469"/>
              <a:gd name="connsiteX6" fmla="*/ 0 w 2144625"/>
              <a:gd name="connsiteY6" fmla="*/ 4342527 h 4636469"/>
              <a:gd name="connsiteX7" fmla="*/ 0 w 2144625"/>
              <a:gd name="connsiteY7" fmla="*/ 293942 h 4636469"/>
              <a:gd name="connsiteX8" fmla="*/ 293942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93942" y="0"/>
                </a:moveTo>
                <a:lnTo>
                  <a:pt x="1850683" y="0"/>
                </a:lnTo>
                <a:cubicBezTo>
                  <a:pt x="2013023" y="0"/>
                  <a:pt x="2144625" y="131602"/>
                  <a:pt x="2144625" y="293942"/>
                </a:cubicBezTo>
                <a:lnTo>
                  <a:pt x="2144625" y="4342527"/>
                </a:lnTo>
                <a:cubicBezTo>
                  <a:pt x="2144625" y="4504867"/>
                  <a:pt x="2013023" y="4636469"/>
                  <a:pt x="1850683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3">
            <a:extLst>
              <a:ext uri="{FF2B5EF4-FFF2-40B4-BE49-F238E27FC236}">
                <a16:creationId xmlns:a16="http://schemas.microsoft.com/office/drawing/2014/main" id="{B8625F26-4B95-4C7B-9967-B2DCA13F2B4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804490" y="1764332"/>
            <a:ext cx="2144625" cy="4636469"/>
          </a:xfrm>
          <a:custGeom>
            <a:avLst/>
            <a:gdLst>
              <a:gd name="connsiteX0" fmla="*/ 255853 w 2144625"/>
              <a:gd name="connsiteY0" fmla="*/ 0 h 4636469"/>
              <a:gd name="connsiteX1" fmla="*/ 1888771 w 2144625"/>
              <a:gd name="connsiteY1" fmla="*/ 0 h 4636469"/>
              <a:gd name="connsiteX2" fmla="*/ 2144625 w 2144625"/>
              <a:gd name="connsiteY2" fmla="*/ 255854 h 4636469"/>
              <a:gd name="connsiteX3" fmla="*/ 2144625 w 2144625"/>
              <a:gd name="connsiteY3" fmla="*/ 4380615 h 4636469"/>
              <a:gd name="connsiteX4" fmla="*/ 1888771 w 2144625"/>
              <a:gd name="connsiteY4" fmla="*/ 4636469 h 4636469"/>
              <a:gd name="connsiteX5" fmla="*/ 255853 w 2144625"/>
              <a:gd name="connsiteY5" fmla="*/ 4636469 h 4636469"/>
              <a:gd name="connsiteX6" fmla="*/ 0 w 2144625"/>
              <a:gd name="connsiteY6" fmla="*/ 4380615 h 4636469"/>
              <a:gd name="connsiteX7" fmla="*/ 0 w 2144625"/>
              <a:gd name="connsiteY7" fmla="*/ 255854 h 4636469"/>
              <a:gd name="connsiteX8" fmla="*/ 255853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5" y="114550"/>
                  <a:pt x="2144625" y="255854"/>
                </a:cubicBezTo>
                <a:lnTo>
                  <a:pt x="2144625" y="4380615"/>
                </a:lnTo>
                <a:cubicBezTo>
                  <a:pt x="2144625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9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9" y="0"/>
                  <a:pt x="25585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742" y="2147884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D0512936-A3BB-4A0B-8A96-09A3B2BE05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2601" y="1066800"/>
            <a:ext cx="6806200" cy="4343400"/>
          </a:xfrm>
          <a:custGeom>
            <a:avLst/>
            <a:gdLst>
              <a:gd name="connsiteX0" fmla="*/ 0 w 6806200"/>
              <a:gd name="connsiteY0" fmla="*/ 0 h 4343400"/>
              <a:gd name="connsiteX1" fmla="*/ 6806200 w 6806200"/>
              <a:gd name="connsiteY1" fmla="*/ 0 h 4343400"/>
              <a:gd name="connsiteX2" fmla="*/ 6806200 w 6806200"/>
              <a:gd name="connsiteY2" fmla="*/ 4343400 h 4343400"/>
              <a:gd name="connsiteX3" fmla="*/ 0 w 68062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6200" h="4343400">
                <a:moveTo>
                  <a:pt x="0" y="0"/>
                </a:moveTo>
                <a:lnTo>
                  <a:pt x="6806200" y="0"/>
                </a:lnTo>
                <a:lnTo>
                  <a:pt x="6806200" y="4343400"/>
                </a:lnTo>
                <a:lnTo>
                  <a:pt x="0" y="4343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3769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62CDBFCA-A8E0-4486-82FC-80393A9984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5413" y="0"/>
            <a:ext cx="4574382" cy="5867400"/>
          </a:xfrm>
          <a:custGeom>
            <a:avLst/>
            <a:gdLst>
              <a:gd name="connsiteX0" fmla="*/ 0 w 4574382"/>
              <a:gd name="connsiteY0" fmla="*/ 0 h 5867400"/>
              <a:gd name="connsiteX1" fmla="*/ 4574382 w 4574382"/>
              <a:gd name="connsiteY1" fmla="*/ 0 h 5867400"/>
              <a:gd name="connsiteX2" fmla="*/ 4574382 w 4574382"/>
              <a:gd name="connsiteY2" fmla="*/ 5867400 h 5867400"/>
              <a:gd name="connsiteX3" fmla="*/ 0 w 4574382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2" h="5867400">
                <a:moveTo>
                  <a:pt x="0" y="0"/>
                </a:moveTo>
                <a:lnTo>
                  <a:pt x="4574382" y="0"/>
                </a:lnTo>
                <a:lnTo>
                  <a:pt x="4574382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07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3">
            <a:extLst>
              <a:ext uri="{FF2B5EF4-FFF2-40B4-BE49-F238E27FC236}">
                <a16:creationId xmlns:a16="http://schemas.microsoft.com/office/drawing/2014/main" id="{AD7D8FD5-3471-4BAA-9687-A7999C50D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814" y="3723162"/>
            <a:ext cx="1216823" cy="1229839"/>
          </a:xfrm>
          <a:custGeom>
            <a:avLst/>
            <a:gdLst>
              <a:gd name="connsiteX0" fmla="*/ 0 w 1216823"/>
              <a:gd name="connsiteY0" fmla="*/ 0 h 1229839"/>
              <a:gd name="connsiteX1" fmla="*/ 1216823 w 1216823"/>
              <a:gd name="connsiteY1" fmla="*/ 0 h 1229839"/>
              <a:gd name="connsiteX2" fmla="*/ 1216823 w 1216823"/>
              <a:gd name="connsiteY2" fmla="*/ 1229839 h 1229839"/>
              <a:gd name="connsiteX3" fmla="*/ 0 w 1216823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3" h="1229839">
                <a:moveTo>
                  <a:pt x="0" y="0"/>
                </a:moveTo>
                <a:lnTo>
                  <a:pt x="1216823" y="0"/>
                </a:lnTo>
                <a:lnTo>
                  <a:pt x="1216823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2B829905-C556-46A3-9D62-F9D258B6933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705602" y="972287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9906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6">
            <a:extLst>
              <a:ext uri="{FF2B5EF4-FFF2-40B4-BE49-F238E27FC236}">
                <a16:creationId xmlns:a16="http://schemas.microsoft.com/office/drawing/2014/main" id="{93BA5355-1C15-4853-B0D0-65FF5AA98D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77258"/>
            <a:ext cx="10515600" cy="187093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2">
            <a:extLst>
              <a:ext uri="{FF2B5EF4-FFF2-40B4-BE49-F238E27FC236}">
                <a16:creationId xmlns:a16="http://schemas.microsoft.com/office/drawing/2014/main" id="{131FDA92-7F01-458E-A592-C092CCB02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122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307" y="682171"/>
            <a:ext cx="10515600" cy="151514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7D4ADBF-BB94-4CEC-96DC-DB69A94DE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1277257"/>
            <a:ext cx="10515600" cy="4303486"/>
          </a:xfrm>
          <a:prstGeom prst="rect">
            <a:avLst/>
          </a:prstGeom>
        </p:spPr>
        <p:txBody>
          <a:bodyPr anchor="ctr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164687A-0C4A-4C94-8106-44BAC091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1"/>
            <a:ext cx="4268789" cy="5867400"/>
          </a:xfrm>
          <a:custGeom>
            <a:avLst/>
            <a:gdLst>
              <a:gd name="connsiteX0" fmla="*/ 0 w 4268789"/>
              <a:gd name="connsiteY0" fmla="*/ 0 h 5867400"/>
              <a:gd name="connsiteX1" fmla="*/ 4268789 w 4268789"/>
              <a:gd name="connsiteY1" fmla="*/ 0 h 5867400"/>
              <a:gd name="connsiteX2" fmla="*/ 4268789 w 4268789"/>
              <a:gd name="connsiteY2" fmla="*/ 5867400 h 5867400"/>
              <a:gd name="connsiteX3" fmla="*/ 0 w 426878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9" h="5867400">
                <a:moveTo>
                  <a:pt x="0" y="0"/>
                </a:moveTo>
                <a:lnTo>
                  <a:pt x="4268789" y="0"/>
                </a:lnTo>
                <a:lnTo>
                  <a:pt x="426878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00" y="1274335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D9B70EA5-C689-4C9B-86CE-CA0F032556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414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34" y="9869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7">
            <a:extLst>
              <a:ext uri="{FF2B5EF4-FFF2-40B4-BE49-F238E27FC236}">
                <a16:creationId xmlns:a16="http://schemas.microsoft.com/office/drawing/2014/main" id="{2FB1F17D-C0F9-4D61-B9BF-CA8388EDE6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4808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0">
            <a:extLst>
              <a:ext uri="{FF2B5EF4-FFF2-40B4-BE49-F238E27FC236}">
                <a16:creationId xmlns:a16="http://schemas.microsoft.com/office/drawing/2014/main" id="{8E5DBBA3-C1B3-4319-9ED9-769AD1B364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9767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18C60236-2F83-420B-A7DB-748823E598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0566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34884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4422F563-AB83-4347-8250-6D05D33C4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511737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6">
            <a:extLst>
              <a:ext uri="{FF2B5EF4-FFF2-40B4-BE49-F238E27FC236}">
                <a16:creationId xmlns:a16="http://schemas.microsoft.com/office/drawing/2014/main" id="{F4CFD366-7043-42C7-AF0B-EE1A45893C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0792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7">
            <a:extLst>
              <a:ext uri="{FF2B5EF4-FFF2-40B4-BE49-F238E27FC236}">
                <a16:creationId xmlns:a16="http://schemas.microsoft.com/office/drawing/2014/main" id="{A2E4F896-D810-44E7-8F4C-0EC81ACBD8F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4" y="1262743"/>
            <a:ext cx="10515600" cy="2021114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224" userDrawn="1">
          <p15:clr>
            <a:srgbClr val="F26B43"/>
          </p15:clr>
        </p15:guide>
        <p15:guide id="5" pos="4992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576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6145" userDrawn="1">
          <p15:clr>
            <a:srgbClr val="F26B43"/>
          </p15:clr>
        </p15:guide>
        <p15:guide id="11" pos="6529" userDrawn="1">
          <p15:clr>
            <a:srgbClr val="F26B43"/>
          </p15:clr>
        </p15:guide>
        <p15:guide id="12" pos="6913" userDrawn="1">
          <p15:clr>
            <a:srgbClr val="F26B43"/>
          </p15:clr>
        </p15:guide>
        <p15:guide id="13" pos="7297" userDrawn="1">
          <p15:clr>
            <a:srgbClr val="F26B43"/>
          </p15:clr>
        </p15:guide>
        <p15:guide id="14" pos="3456" userDrawn="1">
          <p15:clr>
            <a:srgbClr val="F26B43"/>
          </p15:clr>
        </p15:guide>
        <p15:guide id="15" pos="3072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2304" userDrawn="1">
          <p15:clr>
            <a:srgbClr val="F26B43"/>
          </p15:clr>
        </p15:guide>
        <p15:guide id="18" pos="1919" userDrawn="1">
          <p15:clr>
            <a:srgbClr val="F26B43"/>
          </p15:clr>
        </p15:guide>
        <p15:guide id="19" pos="1535" userDrawn="1">
          <p15:clr>
            <a:srgbClr val="F26B43"/>
          </p15:clr>
        </p15:guide>
        <p15:guide id="20" pos="1151" userDrawn="1">
          <p15:clr>
            <a:srgbClr val="F26B43"/>
          </p15:clr>
        </p15:guide>
        <p15:guide id="21" pos="767" userDrawn="1">
          <p15:clr>
            <a:srgbClr val="F26B43"/>
          </p15:clr>
        </p15:guide>
        <p15:guide id="22" pos="383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4032" userDrawn="1">
          <p15:clr>
            <a:srgbClr val="F26B43"/>
          </p15:clr>
        </p15:guide>
        <p15:guide id="25" pos="4416" userDrawn="1">
          <p15:clr>
            <a:srgbClr val="F26B43"/>
          </p15:clr>
        </p15:guide>
        <p15:guide id="26" pos="4800" userDrawn="1">
          <p15:clr>
            <a:srgbClr val="F26B43"/>
          </p15:clr>
        </p15:guide>
        <p15:guide id="27" pos="5184" userDrawn="1">
          <p15:clr>
            <a:srgbClr val="F26B43"/>
          </p15:clr>
        </p15:guide>
        <p15:guide id="28" pos="5568" userDrawn="1">
          <p15:clr>
            <a:srgbClr val="F26B43"/>
          </p15:clr>
        </p15:guide>
        <p15:guide id="29" pos="5953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7489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3648" userDrawn="1">
          <p15:clr>
            <a:srgbClr val="F26B43"/>
          </p15:clr>
        </p15:guide>
        <p15:guide id="42" pos="3264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2496" userDrawn="1">
          <p15:clr>
            <a:srgbClr val="F26B43"/>
          </p15:clr>
        </p15:guide>
        <p15:guide id="45" pos="2112" userDrawn="1">
          <p15:clr>
            <a:srgbClr val="F26B43"/>
          </p15:clr>
        </p15:guide>
        <p15:guide id="46" pos="1727" userDrawn="1">
          <p15:clr>
            <a:srgbClr val="F26B43"/>
          </p15:clr>
        </p15:guide>
        <p15:guide id="47" pos="1343" userDrawn="1">
          <p15:clr>
            <a:srgbClr val="F26B43"/>
          </p15:clr>
        </p15:guide>
        <p15:guide id="48" pos="959" userDrawn="1">
          <p15:clr>
            <a:srgbClr val="F26B43"/>
          </p15:clr>
        </p15:guide>
        <p15:guide id="49" pos="575" userDrawn="1">
          <p15:clr>
            <a:srgbClr val="F26B43"/>
          </p15:clr>
        </p15:guide>
        <p15:guide id="50" pos="191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6721" userDrawn="1">
          <p15:clr>
            <a:srgbClr val="F26B43"/>
          </p15:clr>
        </p15:guide>
        <p15:guide id="62" pos="6337" userDrawn="1">
          <p15:clr>
            <a:srgbClr val="F26B43"/>
          </p15:clr>
        </p15:guide>
        <p15:guide id="63" pos="71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623870" y="4930876"/>
            <a:ext cx="45577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623870" y="2245120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623870" y="1043098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623870" y="-158924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6" name="PpHolder5">
            <a:extLst>
              <a:ext uri="{FF2B5EF4-FFF2-40B4-BE49-F238E27FC236}">
                <a16:creationId xmlns:a16="http://schemas.microsoft.com/office/drawing/2014/main" id="{0B56AAE1-32ED-457F-BC94-CA13D0BF8D51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1032333" y="3276600"/>
            <a:ext cx="228100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1333149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424653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747898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2018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3723141" y="3276600"/>
            <a:ext cx="170564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5513263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5604767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5928012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8534400" y="2696485"/>
            <a:ext cx="3049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8534400" y="1987616"/>
            <a:ext cx="33398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9" name="PpHolder11">
            <a:extLst>
              <a:ext uri="{FF2B5EF4-FFF2-40B4-BE49-F238E27FC236}">
                <a16:creationId xmlns:a16="http://schemas.microsoft.com/office/drawing/2014/main" id="{B62256A5-207B-462F-A0FE-E5D6A2BEA8E7}"/>
              </a:ext>
            </a:extLst>
          </p:cNvPr>
          <p:cNvPicPr>
            <a:picLocks/>
          </p:cNvPicPr>
          <p:nvPr/>
        </p:nvPicPr>
        <p:blipFill>
          <a:blip r:embed="rId2"/>
          <a:srcRect l="9232" t="32222" r="68324" b="36667"/>
          <a:stretch>
            <a:fillRect/>
          </a:stretch>
        </p:blipFill>
        <p:spPr>
          <a:xfrm>
            <a:off x="1125577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6" name="PpHolder12">
            <a:extLst>
              <a:ext uri="{FF2B5EF4-FFF2-40B4-BE49-F238E27FC236}">
                <a16:creationId xmlns:a16="http://schemas.microsoft.com/office/drawing/2014/main" id="{1CBD0174-B9FC-4121-8266-1DEBECA371E4}"/>
              </a:ext>
            </a:extLst>
          </p:cNvPr>
          <p:cNvPicPr>
            <a:picLocks/>
          </p:cNvPicPr>
          <p:nvPr/>
        </p:nvPicPr>
        <p:blipFill>
          <a:blip r:embed="rId2"/>
          <a:srcRect l="43518" t="32222" r="34039" b="36667"/>
          <a:stretch>
            <a:fillRect/>
          </a:stretch>
        </p:blipFill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9997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608013" y="1862026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608012" y="146163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629204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629205" y="5161430"/>
            <a:ext cx="211240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629205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3058540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3058541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3058541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5494881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5494882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5494882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4" name="PpHolder12">
            <a:extLst>
              <a:ext uri="{FF2B5EF4-FFF2-40B4-BE49-F238E27FC236}">
                <a16:creationId xmlns:a16="http://schemas.microsoft.com/office/drawing/2014/main" id="{4C76AAC6-40B3-4759-81CE-74897D8B5DCD}"/>
              </a:ext>
            </a:extLst>
          </p:cNvPr>
          <p:cNvPicPr>
            <a:picLocks/>
          </p:cNvPicPr>
          <p:nvPr/>
        </p:nvPicPr>
        <p:blipFill>
          <a:blip r:embed="rId2"/>
          <a:srcRect l="52500" t="5556" b="50000"/>
          <a:stretch>
            <a:fillRect/>
          </a:stretch>
        </p:blipFill>
        <p:spPr>
          <a:xfrm>
            <a:off x="6400800" y="381002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10054606" y="252221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6412519" y="-231837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7123967" y="622333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5503864" y="2305015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5503863" y="190462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5503864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5503865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5503864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8844811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8844812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8844811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3041ED80-E1ED-4937-A07E-1977DA5CE963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1" y="0"/>
            <a:ext cx="4573590" cy="6858000"/>
          </a:xfrm>
          <a:custGeom>
            <a:avLst/>
            <a:gdLst>
              <a:gd name="connsiteX0" fmla="*/ 0 w 4573590"/>
              <a:gd name="connsiteY0" fmla="*/ 0 h 6858000"/>
              <a:gd name="connsiteX1" fmla="*/ 4573590 w 4573590"/>
              <a:gd name="connsiteY1" fmla="*/ 0 h 6858000"/>
              <a:gd name="connsiteX2" fmla="*/ 4573590 w 4573590"/>
              <a:gd name="connsiteY2" fmla="*/ 6858000 h 6858000"/>
              <a:gd name="connsiteX3" fmla="*/ 0 w 45735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90" h="6858000">
                <a:moveTo>
                  <a:pt x="0" y="0"/>
                </a:moveTo>
                <a:lnTo>
                  <a:pt x="4573590" y="0"/>
                </a:lnTo>
                <a:lnTo>
                  <a:pt x="457359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609599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4192463" y="5252975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5217886" y="616644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8468029" y="2377248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620503" y="25146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7F05DCC0-9D3A-4FE7-869E-7F1579A7FDD5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14497"/>
          <a:stretch>
            <a:fillRect/>
          </a:stretch>
        </p:blipFill>
        <p:spPr>
          <a:xfrm>
            <a:off x="6096797" y="0"/>
            <a:ext cx="4574381" cy="5863770"/>
          </a:xfrm>
          <a:custGeom>
            <a:avLst/>
            <a:gdLst>
              <a:gd name="connsiteX0" fmla="*/ 0 w 4574381"/>
              <a:gd name="connsiteY0" fmla="*/ 0 h 5863770"/>
              <a:gd name="connsiteX1" fmla="*/ 4574381 w 4574381"/>
              <a:gd name="connsiteY1" fmla="*/ 0 h 5863770"/>
              <a:gd name="connsiteX2" fmla="*/ 4574381 w 4574381"/>
              <a:gd name="connsiteY2" fmla="*/ 5863770 h 5863770"/>
              <a:gd name="connsiteX3" fmla="*/ 0 w 4574381"/>
              <a:gd name="connsiteY3" fmla="*/ 5863770 h 58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3770">
                <a:moveTo>
                  <a:pt x="0" y="0"/>
                </a:moveTo>
                <a:lnTo>
                  <a:pt x="4574381" y="0"/>
                </a:lnTo>
                <a:lnTo>
                  <a:pt x="4574381" y="5863770"/>
                </a:lnTo>
                <a:lnTo>
                  <a:pt x="0" y="586377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5149091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10337947" y="-23342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494324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503474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512280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919558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928708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937514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703208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794713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882774" y="2216352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Maria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2" name="PpHolder10">
            <a:extLst>
              <a:ext uri="{FF2B5EF4-FFF2-40B4-BE49-F238E27FC236}">
                <a16:creationId xmlns:a16="http://schemas.microsoft.com/office/drawing/2014/main" id="{B709C0EF-1A92-454A-B297-34D7E9CC14F6}"/>
              </a:ext>
            </a:extLst>
          </p:cNvPr>
          <p:cNvPicPr>
            <a:picLocks/>
          </p:cNvPicPr>
          <p:nvPr/>
        </p:nvPicPr>
        <p:blipFill>
          <a:blip r:embed="rId2"/>
          <a:srcRect l="5379" t="41179" r="74805" b="27778"/>
          <a:stretch>
            <a:fillRect/>
          </a:stretch>
        </p:blipFill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9" name="PpHolder11">
            <a:extLst>
              <a:ext uri="{FF2B5EF4-FFF2-40B4-BE49-F238E27FC236}">
                <a16:creationId xmlns:a16="http://schemas.microsoft.com/office/drawing/2014/main" id="{C87454D3-7E7E-4AFC-A766-7687820342BF}"/>
              </a:ext>
            </a:extLst>
          </p:cNvPr>
          <p:cNvPicPr>
            <a:picLocks/>
          </p:cNvPicPr>
          <p:nvPr/>
        </p:nvPicPr>
        <p:blipFill>
          <a:blip r:embed="rId2"/>
          <a:srcRect l="40156" t="41179" r="40027" b="27778"/>
          <a:stretch>
            <a:fillRect/>
          </a:stretch>
        </p:blipFill>
        <p:spPr>
          <a:xfrm>
            <a:off x="4895791" y="2824050"/>
            <a:ext cx="2416065" cy="2128950"/>
          </a:xfrm>
          <a:custGeom>
            <a:avLst/>
            <a:gdLst>
              <a:gd name="connsiteX0" fmla="*/ 0 w 2416065"/>
              <a:gd name="connsiteY0" fmla="*/ 0 h 2128950"/>
              <a:gd name="connsiteX1" fmla="*/ 2416065 w 2416065"/>
              <a:gd name="connsiteY1" fmla="*/ 0 h 2128950"/>
              <a:gd name="connsiteX2" fmla="*/ 2416065 w 2416065"/>
              <a:gd name="connsiteY2" fmla="*/ 2128950 h 2128950"/>
              <a:gd name="connsiteX3" fmla="*/ 0 w 2416065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5" h="2128950">
                <a:moveTo>
                  <a:pt x="0" y="0"/>
                </a:moveTo>
                <a:lnTo>
                  <a:pt x="2416065" y="0"/>
                </a:lnTo>
                <a:lnTo>
                  <a:pt x="2416065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6" name="PpHolder12">
            <a:extLst>
              <a:ext uri="{FF2B5EF4-FFF2-40B4-BE49-F238E27FC236}">
                <a16:creationId xmlns:a16="http://schemas.microsoft.com/office/drawing/2014/main" id="{93297678-C4BE-4077-978F-AE9DD1537E00}"/>
              </a:ext>
            </a:extLst>
          </p:cNvPr>
          <p:cNvPicPr>
            <a:picLocks/>
          </p:cNvPicPr>
          <p:nvPr/>
        </p:nvPicPr>
        <p:blipFill>
          <a:blip r:embed="rId2"/>
          <a:srcRect l="75034" t="41179" r="5149" b="27778"/>
          <a:stretch>
            <a:fillRect/>
          </a:stretch>
        </p:blipFill>
        <p:spPr>
          <a:xfrm>
            <a:off x="9148131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1237345" y="6148506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10367168" y="-173132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9000808" y="38862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4722812" y="3259735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926492" y="26670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6096001" y="1098887"/>
            <a:ext cx="5489573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6096000" y="6985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pHolder1">
            <a:extLst>
              <a:ext uri="{FF2B5EF4-FFF2-40B4-BE49-F238E27FC236}">
                <a16:creationId xmlns:a16="http://schemas.microsoft.com/office/drawing/2014/main" id="{6E130C6B-3F7A-4B26-893B-F79EFA33084B}"/>
              </a:ext>
            </a:extLst>
          </p:cNvPr>
          <p:cNvPicPr>
            <a:picLocks/>
          </p:cNvPicPr>
          <p:nvPr/>
        </p:nvPicPr>
        <p:blipFill>
          <a:blip r:embed="rId2"/>
          <a:srcRect l="4987" t="36667" r="65000" b="14444"/>
          <a:stretch>
            <a:fillRect/>
          </a:stretch>
        </p:blipFill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5504657" y="5010487"/>
            <a:ext cx="6079331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5504656" y="46101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8" name="PpHolder4">
            <a:extLst>
              <a:ext uri="{FF2B5EF4-FFF2-40B4-BE49-F238E27FC236}">
                <a16:creationId xmlns:a16="http://schemas.microsoft.com/office/drawing/2014/main" id="{9D8869C4-E294-4BEF-BEF1-78BE4C8B1E29}"/>
              </a:ext>
            </a:extLst>
          </p:cNvPr>
          <p:cNvPicPr>
            <a:picLocks/>
          </p:cNvPicPr>
          <p:nvPr/>
        </p:nvPicPr>
        <p:blipFill>
          <a:blip r:embed="rId2"/>
          <a:srcRect l="44987" t="10000" r="32500" b="40841"/>
          <a:stretch>
            <a:fillRect/>
          </a:stretch>
        </p:blipFill>
        <p:spPr>
          <a:xfrm>
            <a:off x="5484817" y="685800"/>
            <a:ext cx="2744785" cy="3371330"/>
          </a:xfrm>
          <a:custGeom>
            <a:avLst/>
            <a:gdLst>
              <a:gd name="connsiteX0" fmla="*/ 0 w 2744785"/>
              <a:gd name="connsiteY0" fmla="*/ 0 h 3371330"/>
              <a:gd name="connsiteX1" fmla="*/ 2744785 w 2744785"/>
              <a:gd name="connsiteY1" fmla="*/ 0 h 3371330"/>
              <a:gd name="connsiteX2" fmla="*/ 2744785 w 2744785"/>
              <a:gd name="connsiteY2" fmla="*/ 3371330 h 3371330"/>
              <a:gd name="connsiteX3" fmla="*/ 0 w 2744785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5" h="3371330">
                <a:moveTo>
                  <a:pt x="0" y="0"/>
                </a:moveTo>
                <a:lnTo>
                  <a:pt x="2744785" y="0"/>
                </a:lnTo>
                <a:lnTo>
                  <a:pt x="2744785" y="3371330"/>
                </a:lnTo>
                <a:lnTo>
                  <a:pt x="0" y="3371330"/>
                </a:lnTo>
                <a:close/>
              </a:path>
            </a:pathLst>
          </a:custGeom>
        </p:spPr>
      </p:pic>
      <p:pic>
        <p:nvPicPr>
          <p:cNvPr id="25" name="PpHolder5">
            <a:extLst>
              <a:ext uri="{FF2B5EF4-FFF2-40B4-BE49-F238E27FC236}">
                <a16:creationId xmlns:a16="http://schemas.microsoft.com/office/drawing/2014/main" id="{015EE9AE-AA01-4991-A4D0-CC0DA307E8FE}"/>
              </a:ext>
            </a:extLst>
          </p:cNvPr>
          <p:cNvPicPr>
            <a:picLocks/>
          </p:cNvPicPr>
          <p:nvPr/>
        </p:nvPicPr>
        <p:blipFill>
          <a:blip r:embed="rId2"/>
          <a:srcRect l="72657" t="10000" r="4830" b="40841"/>
          <a:stretch>
            <a:fillRect/>
          </a:stretch>
        </p:blipFill>
        <p:spPr>
          <a:xfrm>
            <a:off x="8858363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245722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5779239" y="2190695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9486900" y="25026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6534058" y="436709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6534058" y="4367098"/>
            <a:ext cx="3344819" cy="207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9940790" y="401957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6434999" y="398880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6534058" y="521018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6534058" y="5210188"/>
            <a:ext cx="3602509" cy="207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9940790" y="486266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6434999" y="483189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6418899" y="2454159"/>
            <a:ext cx="426964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6418897" y="2053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11">
            <a:extLst>
              <a:ext uri="{FF2B5EF4-FFF2-40B4-BE49-F238E27FC236}">
                <a16:creationId xmlns:a16="http://schemas.microsoft.com/office/drawing/2014/main" id="{6B35B2D0-E317-4B1B-8154-A48FF9635880}"/>
              </a:ext>
            </a:extLst>
          </p:cNvPr>
          <p:cNvPicPr>
            <a:picLocks/>
          </p:cNvPicPr>
          <p:nvPr/>
        </p:nvPicPr>
        <p:blipFill>
          <a:blip r:embed="rId2"/>
          <a:srcRect l="7487" t="14418" r="52540" b="14656"/>
          <a:stretch>
            <a:fillRect/>
          </a:stretch>
        </p:blipFill>
        <p:spPr>
          <a:xfrm>
            <a:off x="912817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324486" y="402408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5180012" y="381000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2334712" y="6057267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6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6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585998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8468029" y="1992617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83059014-4BFF-4EB6-9008-EC566AC4BCFE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14444"/>
          <a:stretch>
            <a:fillRect/>
          </a:stretch>
        </p:blipFill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853440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5479194" y="-233425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5803901" y="1032643"/>
            <a:ext cx="5781673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5803900" y="670411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5" name="PpHolder3">
            <a:extLst>
              <a:ext uri="{FF2B5EF4-FFF2-40B4-BE49-F238E27FC236}">
                <a16:creationId xmlns:a16="http://schemas.microsoft.com/office/drawing/2014/main" id="{1A93B1AB-1A12-4D18-9B52-41F08DC65B02}"/>
              </a:ext>
            </a:extLst>
          </p:cNvPr>
          <p:cNvPicPr>
            <a:picLocks/>
          </p:cNvPicPr>
          <p:nvPr/>
        </p:nvPicPr>
        <p:blipFill>
          <a:blip r:embed="rId2"/>
          <a:srcRect l="4974" t="36442" r="4987" b="9776"/>
          <a:stretch>
            <a:fillRect/>
          </a:stretch>
        </p:blipFill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10361614" y="46609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1220850" y="1927163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683760" y="630400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pHolder1">
            <a:extLst>
              <a:ext uri="{FF2B5EF4-FFF2-40B4-BE49-F238E27FC236}">
                <a16:creationId xmlns:a16="http://schemas.microsoft.com/office/drawing/2014/main" id="{E127BDAC-258B-44DD-83BA-A60223C45FDB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14444"/>
          <a:stretch>
            <a:fillRect/>
          </a:stretch>
        </p:blipFill>
        <p:spPr>
          <a:xfrm>
            <a:off x="7010403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1065738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7342034" y="434795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6094413" y="685800"/>
            <a:ext cx="3354388" cy="304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6570213" y="2364310"/>
            <a:ext cx="2402790" cy="89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12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6754287" y="1133203"/>
            <a:ext cx="20346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6754287" y="1964200"/>
            <a:ext cx="20346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608013" y="2983804"/>
            <a:ext cx="48783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608012" y="258341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534616" y="4389870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534616" y="4974645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770987" y="4579233"/>
            <a:ext cx="601656" cy="5996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3215832" y="4610491"/>
            <a:ext cx="548496" cy="548496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4023549" y="4395575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4023549" y="4980350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424082" y="597062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608013" y="3530432"/>
            <a:ext cx="4573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iriure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hendrerit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vulputate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esse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molestie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illum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doloresit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608012" y="3130045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426720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49E05BF4-E7FC-49CE-BBD5-DEC573DBC088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5791200" y="384798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10357581" y="434220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pHolder1">
            <a:extLst>
              <a:ext uri="{FF2B5EF4-FFF2-40B4-BE49-F238E27FC236}">
                <a16:creationId xmlns:a16="http://schemas.microsoft.com/office/drawing/2014/main" id="{027F2260-5154-44DB-8D15-FC798AD7142B}"/>
              </a:ext>
            </a:extLst>
          </p:cNvPr>
          <p:cNvPicPr>
            <a:picLocks/>
          </p:cNvPicPr>
          <p:nvPr/>
        </p:nvPicPr>
        <p:blipFill>
          <a:blip r:embed="rId2"/>
          <a:srcRect l="6668" t="6838" r="75742" b="25556"/>
          <a:stretch>
            <a:fillRect/>
          </a:stretch>
        </p:blipFill>
        <p:spPr>
          <a:xfrm>
            <a:off x="812957" y="468933"/>
            <a:ext cx="2144626" cy="4636469"/>
          </a:xfrm>
          <a:custGeom>
            <a:avLst/>
            <a:gdLst>
              <a:gd name="connsiteX0" fmla="*/ 293942 w 2144626"/>
              <a:gd name="connsiteY0" fmla="*/ 0 h 4636469"/>
              <a:gd name="connsiteX1" fmla="*/ 1850684 w 2144626"/>
              <a:gd name="connsiteY1" fmla="*/ 0 h 4636469"/>
              <a:gd name="connsiteX2" fmla="*/ 2144626 w 2144626"/>
              <a:gd name="connsiteY2" fmla="*/ 293942 h 4636469"/>
              <a:gd name="connsiteX3" fmla="*/ 2144626 w 2144626"/>
              <a:gd name="connsiteY3" fmla="*/ 4342527 h 4636469"/>
              <a:gd name="connsiteX4" fmla="*/ 1850684 w 2144626"/>
              <a:gd name="connsiteY4" fmla="*/ 4636469 h 4636469"/>
              <a:gd name="connsiteX5" fmla="*/ 293942 w 2144626"/>
              <a:gd name="connsiteY5" fmla="*/ 4636469 h 4636469"/>
              <a:gd name="connsiteX6" fmla="*/ 0 w 2144626"/>
              <a:gd name="connsiteY6" fmla="*/ 4342527 h 4636469"/>
              <a:gd name="connsiteX7" fmla="*/ 0 w 2144626"/>
              <a:gd name="connsiteY7" fmla="*/ 293942 h 4636469"/>
              <a:gd name="connsiteX8" fmla="*/ 293942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93942" y="0"/>
                </a:moveTo>
                <a:lnTo>
                  <a:pt x="1850684" y="0"/>
                </a:lnTo>
                <a:cubicBezTo>
                  <a:pt x="2013024" y="0"/>
                  <a:pt x="2144626" y="131602"/>
                  <a:pt x="2144626" y="293942"/>
                </a:cubicBezTo>
                <a:lnTo>
                  <a:pt x="2144626" y="4342527"/>
                </a:lnTo>
                <a:cubicBezTo>
                  <a:pt x="2144626" y="4504867"/>
                  <a:pt x="2013024" y="4636469"/>
                  <a:pt x="1850684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</p:spPr>
      </p:pic>
      <p:pic>
        <p:nvPicPr>
          <p:cNvPr id="22" name="PpHolder2">
            <a:extLst>
              <a:ext uri="{FF2B5EF4-FFF2-40B4-BE49-F238E27FC236}">
                <a16:creationId xmlns:a16="http://schemas.microsoft.com/office/drawing/2014/main" id="{1BF8CF6E-3C8D-4341-8CB1-0DB60FFE4ACF}"/>
              </a:ext>
            </a:extLst>
          </p:cNvPr>
          <p:cNvPicPr>
            <a:picLocks/>
          </p:cNvPicPr>
          <p:nvPr/>
        </p:nvPicPr>
        <p:blipFill>
          <a:blip r:embed="rId2"/>
          <a:srcRect l="31205" t="25727" r="51205" b="6667"/>
          <a:stretch>
            <a:fillRect/>
          </a:stretch>
        </p:blipFill>
        <p:spPr>
          <a:xfrm>
            <a:off x="3804492" y="1764334"/>
            <a:ext cx="2144626" cy="4636469"/>
          </a:xfrm>
          <a:custGeom>
            <a:avLst/>
            <a:gdLst>
              <a:gd name="connsiteX0" fmla="*/ 255853 w 2144626"/>
              <a:gd name="connsiteY0" fmla="*/ 0 h 4636469"/>
              <a:gd name="connsiteX1" fmla="*/ 1888771 w 2144626"/>
              <a:gd name="connsiteY1" fmla="*/ 0 h 4636469"/>
              <a:gd name="connsiteX2" fmla="*/ 2144626 w 2144626"/>
              <a:gd name="connsiteY2" fmla="*/ 255854 h 4636469"/>
              <a:gd name="connsiteX3" fmla="*/ 2144626 w 2144626"/>
              <a:gd name="connsiteY3" fmla="*/ 4380615 h 4636469"/>
              <a:gd name="connsiteX4" fmla="*/ 1888771 w 2144626"/>
              <a:gd name="connsiteY4" fmla="*/ 4636469 h 4636469"/>
              <a:gd name="connsiteX5" fmla="*/ 255853 w 2144626"/>
              <a:gd name="connsiteY5" fmla="*/ 4636469 h 4636469"/>
              <a:gd name="connsiteX6" fmla="*/ 0 w 2144626"/>
              <a:gd name="connsiteY6" fmla="*/ 4380615 h 4636469"/>
              <a:gd name="connsiteX7" fmla="*/ 0 w 2144626"/>
              <a:gd name="connsiteY7" fmla="*/ 255854 h 4636469"/>
              <a:gd name="connsiteX8" fmla="*/ 255853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6" y="114550"/>
                  <a:pt x="2144626" y="255854"/>
                </a:cubicBezTo>
                <a:lnTo>
                  <a:pt x="2144626" y="4380615"/>
                </a:lnTo>
                <a:cubicBezTo>
                  <a:pt x="2144626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8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8" y="0"/>
                  <a:pt x="255853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24" y="1549077"/>
            <a:ext cx="2730152" cy="5093346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" y="240331"/>
            <a:ext cx="2730152" cy="5093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6723743" y="4185665"/>
            <a:ext cx="4860245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coLorem</a:t>
            </a:r>
            <a:r>
              <a:rPr lang="en-ID" sz="1200" dirty="0">
                <a:solidFill>
                  <a:schemeClr val="bg2"/>
                </a:solidFill>
              </a:rPr>
              <a:t>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cosnsectetur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6723742" y="378527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5439226" y="-31535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2162628" y="5360664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769390" y="3690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pHolder1">
            <a:extLst>
              <a:ext uri="{FF2B5EF4-FFF2-40B4-BE49-F238E27FC236}">
                <a16:creationId xmlns:a16="http://schemas.microsoft.com/office/drawing/2014/main" id="{0CE399CA-7BA9-4A0B-B3AD-41EF53913B84}"/>
              </a:ext>
            </a:extLst>
          </p:cNvPr>
          <p:cNvPicPr>
            <a:picLocks/>
          </p:cNvPicPr>
          <p:nvPr/>
        </p:nvPicPr>
        <p:blipFill>
          <a:blip r:embed="rId2"/>
          <a:srcRect l="52925" t="15556" b="21111"/>
          <a:stretch>
            <a:fillRect/>
          </a:stretch>
        </p:blipFill>
        <p:spPr>
          <a:xfrm>
            <a:off x="6452602" y="1066800"/>
            <a:ext cx="5739399" cy="4343400"/>
          </a:xfrm>
          <a:custGeom>
            <a:avLst/>
            <a:gdLst>
              <a:gd name="connsiteX0" fmla="*/ 0 w 5739399"/>
              <a:gd name="connsiteY0" fmla="*/ 0 h 4343400"/>
              <a:gd name="connsiteX1" fmla="*/ 5739399 w 5739399"/>
              <a:gd name="connsiteY1" fmla="*/ 0 h 4343400"/>
              <a:gd name="connsiteX2" fmla="*/ 5739399 w 5739399"/>
              <a:gd name="connsiteY2" fmla="*/ 4343400 h 4343400"/>
              <a:gd name="connsiteX3" fmla="*/ 0 w 5739399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399" h="4343400">
                <a:moveTo>
                  <a:pt x="0" y="0"/>
                </a:moveTo>
                <a:lnTo>
                  <a:pt x="5739399" y="0"/>
                </a:lnTo>
                <a:lnTo>
                  <a:pt x="5739399" y="4343400"/>
                </a:lnTo>
                <a:lnTo>
                  <a:pt x="0" y="4343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99" y="844707"/>
            <a:ext cx="8745398" cy="5282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608013" y="2867446"/>
            <a:ext cx="45608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608012" y="246705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621948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621950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621949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760759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760761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760760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4190999" y="6172200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5802040" y="37896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11279188" y="4011267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3073174" y="1992616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FCF7BDD9-FFB8-4780-BB67-21845F3E40CB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14444"/>
          <a:stretch>
            <a:fillRect/>
          </a:stretch>
        </p:blipFill>
        <p:spPr>
          <a:xfrm>
            <a:off x="1225415" y="0"/>
            <a:ext cx="4574383" cy="5867400"/>
          </a:xfrm>
          <a:custGeom>
            <a:avLst/>
            <a:gdLst>
              <a:gd name="connsiteX0" fmla="*/ 0 w 4574383"/>
              <a:gd name="connsiteY0" fmla="*/ 0 h 5867400"/>
              <a:gd name="connsiteX1" fmla="*/ 4574383 w 4574383"/>
              <a:gd name="connsiteY1" fmla="*/ 0 h 5867400"/>
              <a:gd name="connsiteX2" fmla="*/ 4574383 w 4574383"/>
              <a:gd name="connsiteY2" fmla="*/ 5867400 h 5867400"/>
              <a:gd name="connsiteX3" fmla="*/ 0 w 4574383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3" h="5867400">
                <a:moveTo>
                  <a:pt x="0" y="0"/>
                </a:moveTo>
                <a:lnTo>
                  <a:pt x="4574383" y="0"/>
                </a:lnTo>
                <a:lnTo>
                  <a:pt x="4574383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3968613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5481575" y="-536637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7003192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5481097" y="2079145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6672299" y="3024385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6976732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7144856" y="4443447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6405451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5941275" y="5331387"/>
            <a:ext cx="328018" cy="41506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4556743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4724866" y="4461104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3985460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5176664" y="3035298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6893665" y="177873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6893665" y="2086327"/>
            <a:ext cx="316632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8327343" y="32506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8327343" y="35582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7771417" y="50237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7771417" y="53313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1202373" y="3256459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608013" y="3564056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752105" y="5037577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1157745" y="5345174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7401505" y="3567907"/>
            <a:ext cx="443139" cy="425569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6771855" y="5276073"/>
            <a:ext cx="517320" cy="489990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4360262" y="3521882"/>
            <a:ext cx="484133" cy="486086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4899035" y="5276073"/>
            <a:ext cx="517320" cy="408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5800250" y="2418377"/>
            <a:ext cx="591502" cy="408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593245" y="2209799"/>
          <a:ext cx="6417155" cy="274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764349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787422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827213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4690341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5713414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575320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8500170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9528386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952838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6951983" y="2710435"/>
            <a:ext cx="160653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8622632" y="2745485"/>
            <a:ext cx="2961355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6951983" y="3616669"/>
            <a:ext cx="4497201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6951983" y="2450068"/>
            <a:ext cx="21480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98219" y="1984619"/>
          <a:ext cx="2939194" cy="248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826244" y="2583685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3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826244" y="230719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1070537" y="2935122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2020</a:t>
            </a:r>
            <a:endParaRPr lang="id-ID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827813" y="3174620"/>
            <a:ext cx="3230551" cy="894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217919"/>
            <a:ext cx="914400" cy="918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08400"/>
            <a:ext cx="914400" cy="918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914400" cy="918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7490242" y="218245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One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7502941" y="2441293"/>
            <a:ext cx="4081047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7490242" y="371771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Two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7502941" y="3976551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7490242" y="520307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>
                <a:solidFill>
                  <a:schemeClr val="bg2"/>
                </a:solidFill>
                <a:latin typeface="+mj-lt"/>
              </a:rPr>
              <a:t>Data Three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7502941" y="5461915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6650571" y="2444352"/>
            <a:ext cx="474556" cy="38528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6663445" y="3931508"/>
            <a:ext cx="448809" cy="448809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6669993" y="5450358"/>
            <a:ext cx="435712" cy="435712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607597" y="4598320"/>
            <a:ext cx="222849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2436751" y="4919806"/>
            <a:ext cx="3344734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aliquaerat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607597" y="500945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800">
                <a:solidFill>
                  <a:schemeClr val="bg2"/>
                </a:solidFill>
                <a:latin typeface="+mj-lt"/>
              </a:rPr>
              <a:t>564K</a:t>
            </a:r>
            <a:endParaRPr lang="id-ID" sz="4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6460934" y="2169258"/>
          <a:ext cx="4965891" cy="40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881473" y="3598081"/>
            <a:ext cx="4849594" cy="2365952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881052" y="235790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2449505" y="2564096"/>
            <a:ext cx="3646496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881052" y="2696368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108703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1087039" y="1924050"/>
            <a:ext cx="2290765" cy="1798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108624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426945" y="219779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894445" y="2614920"/>
            <a:ext cx="1311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450302" y="407853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57034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450302" y="443914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57034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450302" y="479975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57034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450302" y="516036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57034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590961" y="5697035"/>
            <a:ext cx="1282926" cy="384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68804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3663552" y="1924049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3663552" y="1924049"/>
            <a:ext cx="2290765" cy="1798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3662758" y="2214560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3779838" y="2197795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4374778" y="2614919"/>
            <a:ext cx="1407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4026815" y="4078538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4146859" y="399148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4026815" y="443914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4146859" y="435209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4026815" y="4799756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4146859" y="471270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4026815" y="5160364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4146859" y="5073310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4166677" y="5693819"/>
            <a:ext cx="1282926" cy="391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4264556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6239670" y="1924048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6239670" y="1924048"/>
            <a:ext cx="2290765" cy="1798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6238876" y="2214559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6361567" y="219779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7082343" y="2614918"/>
            <a:ext cx="12763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6602933" y="4078537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6722977" y="399148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6602933" y="4439146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6722977" y="435209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6602933" y="479975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6722977" y="471270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6602933" y="5160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6722977" y="5073309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6742795" y="5697035"/>
            <a:ext cx="1282926" cy="384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6840674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881498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8814989" y="1924050"/>
            <a:ext cx="2290765" cy="1798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881419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8882384" y="219779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9503773" y="2614920"/>
            <a:ext cx="1430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9178252" y="4078539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929829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9178252" y="4439148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929829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9178252" y="479975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929829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9178252" y="5160365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929829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9318114" y="5693819"/>
            <a:ext cx="1282926" cy="391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941599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63445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879272" y="-943431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11587225" y="92691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6400801" y="668576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608012" y="3419451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1" name="PpHolder3">
            <a:extLst>
              <a:ext uri="{FF2B5EF4-FFF2-40B4-BE49-F238E27FC236}">
                <a16:creationId xmlns:a16="http://schemas.microsoft.com/office/drawing/2014/main" id="{39B635D3-8C91-449C-B8FD-086C8A541C95}"/>
              </a:ext>
            </a:extLst>
          </p:cNvPr>
          <p:cNvPicPr>
            <a:picLocks/>
          </p:cNvPicPr>
          <p:nvPr/>
        </p:nvPicPr>
        <p:blipFill>
          <a:blip r:embed="rId2"/>
          <a:srcRect l="7487" t="54289" r="82533" b="27778"/>
          <a:stretch>
            <a:fillRect/>
          </a:stretch>
        </p:blipFill>
        <p:spPr>
          <a:xfrm>
            <a:off x="912815" y="3723164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pic>
        <p:nvPicPr>
          <p:cNvPr id="50" name="PpHolder4">
            <a:extLst>
              <a:ext uri="{FF2B5EF4-FFF2-40B4-BE49-F238E27FC236}">
                <a16:creationId xmlns:a16="http://schemas.microsoft.com/office/drawing/2014/main" id="{0C73B326-714E-47D4-BFCE-C09CE595483A}"/>
              </a:ext>
            </a:extLst>
          </p:cNvPr>
          <p:cNvPicPr>
            <a:picLocks/>
          </p:cNvPicPr>
          <p:nvPr/>
        </p:nvPicPr>
        <p:blipFill>
          <a:blip r:embed="rId2"/>
          <a:srcRect l="55000" t="14177" r="35019" b="67890"/>
          <a:stretch>
            <a:fillRect/>
          </a:stretch>
        </p:blipFill>
        <p:spPr>
          <a:xfrm>
            <a:off x="6705602" y="972289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912813" y="5101695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2499339" y="4894605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2444531" y="3723161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2444531" y="4108328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6400800" y="4382738"/>
            <a:ext cx="518318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6400800" y="4074001"/>
            <a:ext cx="24560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2475189" y="4479787"/>
            <a:ext cx="1992036" cy="351135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6705602" y="2350820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8292128" y="2143730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8237320" y="972286"/>
            <a:ext cx="2737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8237320" y="1357453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8267978" y="1728912"/>
            <a:ext cx="1992036" cy="351135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2069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915587" y="-14478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11177651" y="49497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8949724" y="2793406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8949724" y="2361351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8949724" y="1929297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7334308" y="1942937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7334308" y="2374991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7334308" y="2807046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8949727" y="3219993"/>
            <a:ext cx="261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</a:rPr>
              <a:t>company@domain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7334308" y="3233633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7334308" y="3607540"/>
            <a:ext cx="4254273" cy="10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400" dirty="0">
                <a:solidFill>
                  <a:schemeClr val="bg2"/>
                </a:solidFill>
              </a:rPr>
              <a:t>Lorem ipsum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consectetuer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adipiscing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elit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sed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diam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nonummy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nuismod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tincidunt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ut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laoreet</a:t>
            </a:r>
            <a:r>
              <a:rPr lang="en-ID" sz="1400" dirty="0">
                <a:solidFill>
                  <a:schemeClr val="bg2"/>
                </a:solidFill>
              </a:rPr>
              <a:t> dolore magna </a:t>
            </a:r>
            <a:r>
              <a:rPr lang="en-ID" sz="1400" dirty="0" err="1">
                <a:solidFill>
                  <a:schemeClr val="bg2"/>
                </a:solidFill>
              </a:rPr>
              <a:t>aliquaerat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cosnsectetur</a:t>
            </a:r>
            <a:endParaRPr lang="en-US" altLang="en-US" sz="14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32D51E25-4E1B-4302-96A0-06F023FEC539}"/>
              </a:ext>
            </a:extLst>
          </p:cNvPr>
          <p:cNvPicPr>
            <a:picLocks/>
          </p:cNvPicPr>
          <p:nvPr/>
        </p:nvPicPr>
        <p:blipFill>
          <a:blip r:embed="rId2"/>
          <a:srcRect l="7613" r="47500" b="14444"/>
          <a:stretch>
            <a:fillRect/>
          </a:stretch>
        </p:blipFill>
        <p:spPr>
          <a:xfrm>
            <a:off x="928124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4572000" y="402349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1237746" y="-199180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3962400" y="1929297"/>
            <a:ext cx="670560" cy="67056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2180590" y="2895078"/>
            <a:ext cx="45507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8589561" y="-366200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B17F9A74-EBC4-43C1-A83C-A21F7CBB9646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14444"/>
          <a:stretch>
            <a:fillRect/>
          </a:stretch>
        </p:blipFill>
        <p:spPr>
          <a:xfrm>
            <a:off x="912815" y="1"/>
            <a:ext cx="4268788" cy="5867400"/>
          </a:xfrm>
          <a:custGeom>
            <a:avLst/>
            <a:gdLst>
              <a:gd name="connsiteX0" fmla="*/ 0 w 4268788"/>
              <a:gd name="connsiteY0" fmla="*/ 0 h 5867400"/>
              <a:gd name="connsiteX1" fmla="*/ 4268788 w 4268788"/>
              <a:gd name="connsiteY1" fmla="*/ 0 h 5867400"/>
              <a:gd name="connsiteX2" fmla="*/ 4268788 w 4268788"/>
              <a:gd name="connsiteY2" fmla="*/ 5867400 h 5867400"/>
              <a:gd name="connsiteX3" fmla="*/ 0 w 4268788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8" h="5867400">
                <a:moveTo>
                  <a:pt x="0" y="0"/>
                </a:moveTo>
                <a:lnTo>
                  <a:pt x="4268788" y="0"/>
                </a:lnTo>
                <a:lnTo>
                  <a:pt x="4268788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303213" y="401985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5184837" y="-55349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6112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6112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6112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6112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6112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6112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9160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9160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9160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9160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9160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9160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Holder1">
            <a:extLst>
              <a:ext uri="{FF2B5EF4-FFF2-40B4-BE49-F238E27FC236}">
                <a16:creationId xmlns:a16="http://schemas.microsoft.com/office/drawing/2014/main" id="{DE7BC5F0-AE1B-40D0-BACA-959E147E82A7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6652218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6715709" y="28194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2CDCCE54-9140-4C59-B00D-382D0CDC9761}"/>
              </a:ext>
            </a:extLst>
          </p:cNvPr>
          <p:cNvPicPr>
            <a:picLocks/>
          </p:cNvPicPr>
          <p:nvPr/>
        </p:nvPicPr>
        <p:blipFill>
          <a:blip r:embed="rId2"/>
          <a:srcRect l="12487" t="14444" r="49993"/>
          <a:stretch>
            <a:fillRect/>
          </a:stretch>
        </p:blipFill>
        <p:spPr>
          <a:xfrm>
            <a:off x="1522416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893973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6091175" y="436608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4584700" y="5458081"/>
            <a:ext cx="803473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608013" y="2581159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608012" y="2180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690813" y="4579623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690813" y="4964790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40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5" name="PpHolder5">
            <a:extLst>
              <a:ext uri="{FF2B5EF4-FFF2-40B4-BE49-F238E27FC236}">
                <a16:creationId xmlns:a16="http://schemas.microsoft.com/office/drawing/2014/main" id="{C50F90D0-0B1C-4063-A20F-E1E0EFAF6C03}"/>
              </a:ext>
            </a:extLst>
          </p:cNvPr>
          <p:cNvPicPr>
            <a:picLocks/>
          </p:cNvPicPr>
          <p:nvPr/>
        </p:nvPicPr>
        <p:blipFill>
          <a:blip r:embed="rId2"/>
          <a:srcRect l="54994" t="14444" r="7487"/>
          <a:stretch>
            <a:fillRect/>
          </a:stretch>
        </p:blipFill>
        <p:spPr>
          <a:xfrm>
            <a:off x="6704810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pic>
        <p:nvPicPr>
          <p:cNvPr id="23" name="PpHolder6">
            <a:extLst>
              <a:ext uri="{FF2B5EF4-FFF2-40B4-BE49-F238E27FC236}">
                <a16:creationId xmlns:a16="http://schemas.microsoft.com/office/drawing/2014/main" id="{AAEFB278-F18B-485B-8BD6-86F974C9EFCF}"/>
              </a:ext>
            </a:extLst>
          </p:cNvPr>
          <p:cNvPicPr>
            <a:picLocks/>
          </p:cNvPicPr>
          <p:nvPr/>
        </p:nvPicPr>
        <p:blipFill>
          <a:blip r:embed="rId2"/>
          <a:srcRect l="4972" t="59074" r="79883" b="14468"/>
          <a:stretch>
            <a:fillRect/>
          </a:stretch>
        </p:blipFill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94519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6105631" y="4948175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9932747" y="4275868"/>
            <a:ext cx="4267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6112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6112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6112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9160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9160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9160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608013" y="4950844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608012" y="455045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3" name="PpHolder9">
            <a:extLst>
              <a:ext uri="{FF2B5EF4-FFF2-40B4-BE49-F238E27FC236}">
                <a16:creationId xmlns:a16="http://schemas.microsoft.com/office/drawing/2014/main" id="{DA603C40-294B-4610-9A74-DBDD6F38F701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10364788" y="69932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5188144" y="2191234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1026118" y="618473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608013" y="1965385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608012" y="162214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7328986" y="996268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7328987" y="715384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6096000" y="684606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7328986" y="2234871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7328987" y="1953987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6096000" y="1923209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55A6A87D-B318-4FEF-B881-F799A529396B}"/>
              </a:ext>
            </a:extLst>
          </p:cNvPr>
          <p:cNvPicPr>
            <a:picLocks/>
          </p:cNvPicPr>
          <p:nvPr/>
        </p:nvPicPr>
        <p:blipFill>
          <a:blip r:embed="rId2"/>
          <a:srcRect t="49846"/>
          <a:stretch>
            <a:fillRect/>
          </a:stretch>
        </p:blipFill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1097359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98388" y="310117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929875" y="-50267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7327096" y="3276600"/>
            <a:ext cx="12157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4819232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4910736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5233981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1999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8845728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8937232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9260477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2001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11279188" y="3276600"/>
            <a:ext cx="32732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608013" y="3445272"/>
            <a:ext cx="3049587" cy="20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608012" y="3029496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11273820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50019" y="-52913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569125" y="627149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2" name="PpHolder14">
            <a:extLst>
              <a:ext uri="{FF2B5EF4-FFF2-40B4-BE49-F238E27FC236}">
                <a16:creationId xmlns:a16="http://schemas.microsoft.com/office/drawing/2014/main" id="{1D527245-56D7-4055-9FF0-6BD5EE36202A}"/>
              </a:ext>
            </a:extLst>
          </p:cNvPr>
          <p:cNvPicPr>
            <a:picLocks/>
          </p:cNvPicPr>
          <p:nvPr/>
        </p:nvPicPr>
        <p:blipFill>
          <a:blip r:embed="rId2"/>
          <a:srcRect l="37654" t="32222" r="39902" b="36667"/>
          <a:stretch>
            <a:fillRect/>
          </a:stretch>
        </p:blipFill>
        <p:spPr>
          <a:xfrm>
            <a:off x="4590793" y="2209800"/>
            <a:ext cx="2736304" cy="2133600"/>
          </a:xfrm>
          <a:custGeom>
            <a:avLst/>
            <a:gdLst>
              <a:gd name="connsiteX0" fmla="*/ 0 w 2736304"/>
              <a:gd name="connsiteY0" fmla="*/ 0 h 2133600"/>
              <a:gd name="connsiteX1" fmla="*/ 2736304 w 2736304"/>
              <a:gd name="connsiteY1" fmla="*/ 0 h 2133600"/>
              <a:gd name="connsiteX2" fmla="*/ 2736304 w 2736304"/>
              <a:gd name="connsiteY2" fmla="*/ 2133600 h 2133600"/>
              <a:gd name="connsiteX3" fmla="*/ 0 w 273630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4" h="2133600">
                <a:moveTo>
                  <a:pt x="0" y="0"/>
                </a:moveTo>
                <a:lnTo>
                  <a:pt x="2736304" y="0"/>
                </a:lnTo>
                <a:lnTo>
                  <a:pt x="2736304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9" name="PpHolder15">
            <a:extLst>
              <a:ext uri="{FF2B5EF4-FFF2-40B4-BE49-F238E27FC236}">
                <a16:creationId xmlns:a16="http://schemas.microsoft.com/office/drawing/2014/main" id="{F43A2A0E-4BD6-4E7B-A8E6-7D116ABCC623}"/>
              </a:ext>
            </a:extLst>
          </p:cNvPr>
          <p:cNvPicPr>
            <a:picLocks/>
          </p:cNvPicPr>
          <p:nvPr/>
        </p:nvPicPr>
        <p:blipFill>
          <a:blip r:embed="rId2"/>
          <a:srcRect l="70070" t="32222" r="7487" b="36667"/>
          <a:stretch>
            <a:fillRect/>
          </a:stretch>
        </p:blipFill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1143000" y="3276600"/>
            <a:ext cx="215790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1222482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1313986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637231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2005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3751214" y="3276600"/>
            <a:ext cx="104064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4999435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5090939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5414184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7528167" y="3276600"/>
            <a:ext cx="11879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8923676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9015180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9338425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2014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11452408" y="3276600"/>
            <a:ext cx="249219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pHolder14">
            <a:extLst>
              <a:ext uri="{FF2B5EF4-FFF2-40B4-BE49-F238E27FC236}">
                <a16:creationId xmlns:a16="http://schemas.microsoft.com/office/drawing/2014/main" id="{F10C2234-76FB-4ED1-832F-C1CB9D315C91}"/>
              </a:ext>
            </a:extLst>
          </p:cNvPr>
          <p:cNvPicPr>
            <a:picLocks/>
          </p:cNvPicPr>
          <p:nvPr/>
        </p:nvPicPr>
        <p:blipFill>
          <a:blip r:embed="rId2"/>
          <a:srcRect l="8324" t="32222" r="69232" b="36667"/>
          <a:stretch>
            <a:fillRect/>
          </a:stretch>
        </p:blipFill>
        <p:spPr>
          <a:xfrm>
            <a:off x="1014911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9" name="PpHolder15">
            <a:extLst>
              <a:ext uri="{FF2B5EF4-FFF2-40B4-BE49-F238E27FC236}">
                <a16:creationId xmlns:a16="http://schemas.microsoft.com/office/drawing/2014/main" id="{2E7361A7-B357-4F90-8C4D-C55817B73B30}"/>
              </a:ext>
            </a:extLst>
          </p:cNvPr>
          <p:cNvPicPr>
            <a:picLocks/>
          </p:cNvPicPr>
          <p:nvPr/>
        </p:nvPicPr>
        <p:blipFill>
          <a:blip r:embed="rId2"/>
          <a:srcRect l="39303" t="32222" r="38253" b="36667"/>
          <a:stretch>
            <a:fillRect/>
          </a:stretch>
        </p:blipFill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6" name="PpHolder16">
            <a:extLst>
              <a:ext uri="{FF2B5EF4-FFF2-40B4-BE49-F238E27FC236}">
                <a16:creationId xmlns:a16="http://schemas.microsoft.com/office/drawing/2014/main" id="{47E2138B-3F92-46DA-8B79-8138BBE4FCC8}"/>
              </a:ext>
            </a:extLst>
          </p:cNvPr>
          <p:cNvPicPr>
            <a:picLocks/>
          </p:cNvPicPr>
          <p:nvPr/>
        </p:nvPicPr>
        <p:blipFill>
          <a:blip r:embed="rId2"/>
          <a:srcRect l="71490" t="32222" r="6066" b="36667"/>
          <a:stretch>
            <a:fillRect/>
          </a:stretch>
        </p:blipFill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927865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1189202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1 light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9C52D9"/>
      </a:accent1>
      <a:accent2>
        <a:srgbClr val="FFC42B"/>
      </a:accent2>
      <a:accent3>
        <a:srgbClr val="47AD97"/>
      </a:accent3>
      <a:accent4>
        <a:srgbClr val="FFABBE"/>
      </a:accent4>
      <a:accent5>
        <a:srgbClr val="005ECE"/>
      </a:accent5>
      <a:accent6>
        <a:srgbClr val="FF210D"/>
      </a:accent6>
      <a:hlink>
        <a:srgbClr val="0563C1"/>
      </a:hlink>
      <a:folHlink>
        <a:srgbClr val="954F72"/>
      </a:folHlink>
    </a:clrScheme>
    <a:fontScheme name="21312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1868</Words>
  <Application>Microsoft Office PowerPoint</Application>
  <PresentationFormat>Widescreen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Anaka</dc:title>
  <dc:creator>DESIGNESTO</dc:creator>
  <cp:lastModifiedBy>Windows User</cp:lastModifiedBy>
  <cp:revision>113</cp:revision>
  <dcterms:created xsi:type="dcterms:W3CDTF">2019-01-23T07:32:06Z</dcterms:created>
  <dcterms:modified xsi:type="dcterms:W3CDTF">2021-03-21T13:45:03Z</dcterms:modified>
</cp:coreProperties>
</file>