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83" r:id="rId6"/>
    <p:sldId id="269" r:id="rId7"/>
    <p:sldId id="257" r:id="rId8"/>
    <p:sldId id="258" r:id="rId9"/>
    <p:sldId id="288" r:id="rId10"/>
    <p:sldId id="289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1" r:id="rId21"/>
    <p:sldId id="302" r:id="rId22"/>
    <p:sldId id="303" r:id="rId23"/>
    <p:sldId id="304" r:id="rId24"/>
    <p:sldId id="305" r:id="rId25"/>
    <p:sldId id="270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9900"/>
    <a:srgbClr val="00FFFF"/>
    <a:srgbClr val="00FF00"/>
    <a:srgbClr val="0000FF"/>
    <a:srgbClr val="1F4E79"/>
    <a:srgbClr val="15142A"/>
    <a:srgbClr val="FAED3B"/>
    <a:srgbClr val="70AD47"/>
    <a:srgbClr val="A7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9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…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” 2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nguyên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7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lính</a:t>
            </a:r>
            <a:endParaRPr lang="en-US" baseline="0" dirty="0" smtClean="0"/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diệt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giặc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Gióng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trời</a:t>
            </a:r>
            <a:endParaRPr lang="en-US" baseline="0" dirty="0" smtClean="0"/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3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ý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ý</a:t>
            </a:r>
          </a:p>
          <a:p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1,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56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sên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ngày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12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? ở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77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37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1.wdp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1.png"/><Relationship Id="rId1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49.png"/><Relationship Id="rId5" Type="http://schemas.openxmlformats.org/officeDocument/2006/relationships/image" Target="../media/image37.png"/><Relationship Id="rId15" Type="http://schemas.microsoft.com/office/2007/relationships/hdphoto" Target="../media/hdphoto12.wdp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12" Type="http://schemas.openxmlformats.org/officeDocument/2006/relationships/image" Target="../media/image57.png"/><Relationship Id="rId2" Type="http://schemas.openxmlformats.org/officeDocument/2006/relationships/audio" Target="../media/audio2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6.png"/><Relationship Id="rId5" Type="http://schemas.microsoft.com/office/2007/relationships/hdphoto" Target="../media/hdphoto11.wdp"/><Relationship Id="rId15" Type="http://schemas.openxmlformats.org/officeDocument/2006/relationships/image" Target="../media/image38.jpe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1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12" Type="http://schemas.openxmlformats.org/officeDocument/2006/relationships/image" Target="../media/image59.png"/><Relationship Id="rId2" Type="http://schemas.openxmlformats.org/officeDocument/2006/relationships/audio" Target="../media/audio2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4.png"/><Relationship Id="rId5" Type="http://schemas.microsoft.com/office/2007/relationships/hdphoto" Target="../media/hdphoto11.wdp"/><Relationship Id="rId15" Type="http://schemas.openxmlformats.org/officeDocument/2006/relationships/image" Target="../media/image38.jpeg"/><Relationship Id="rId10" Type="http://schemas.microsoft.com/office/2007/relationships/hdphoto" Target="../media/hdphoto12.wdp"/><Relationship Id="rId4" Type="http://schemas.openxmlformats.org/officeDocument/2006/relationships/image" Target="../media/image37.png"/><Relationship Id="rId9" Type="http://schemas.openxmlformats.org/officeDocument/2006/relationships/image" Target="../media/image52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2.png"/><Relationship Id="rId18" Type="http://schemas.openxmlformats.org/officeDocument/2006/relationships/image" Target="../media/image67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12" Type="http://schemas.openxmlformats.org/officeDocument/2006/relationships/image" Target="../media/image66.png"/><Relationship Id="rId17" Type="http://schemas.openxmlformats.org/officeDocument/2006/relationships/image" Target="../media/image53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5" Type="http://schemas.openxmlformats.org/officeDocument/2006/relationships/slide" Target="slide20.xml"/><Relationship Id="rId10" Type="http://schemas.openxmlformats.org/officeDocument/2006/relationships/image" Target="../media/image64.png"/><Relationship Id="rId19" Type="http://schemas.openxmlformats.org/officeDocument/2006/relationships/image" Target="../media/image68.emf"/><Relationship Id="rId4" Type="http://schemas.openxmlformats.org/officeDocument/2006/relationships/audio" Target="../media/audio3.wav"/><Relationship Id="rId9" Type="http://schemas.openxmlformats.org/officeDocument/2006/relationships/image" Target="../media/image63.png"/><Relationship Id="rId1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9.png"/><Relationship Id="rId1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68.emf"/><Relationship Id="rId17" Type="http://schemas.openxmlformats.org/officeDocument/2006/relationships/image" Target="../media/image38.jpeg"/><Relationship Id="rId2" Type="http://schemas.openxmlformats.org/officeDocument/2006/relationships/audio" Target="../media/audio2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slide" Target="slide21.xml"/><Relationship Id="rId4" Type="http://schemas.openxmlformats.org/officeDocument/2006/relationships/image" Target="../media/image61.png"/><Relationship Id="rId9" Type="http://schemas.microsoft.com/office/2007/relationships/hdphoto" Target="../media/hdphoto12.wdp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8" Type="http://schemas.openxmlformats.org/officeDocument/2006/relationships/image" Target="../media/image53.gif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73.png"/><Relationship Id="rId17" Type="http://schemas.openxmlformats.org/officeDocument/2006/relationships/image" Target="../media/image38.jpe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68.emf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microsoft.com/office/2007/relationships/hdphoto" Target="../media/hdphoto12.wdp"/><Relationship Id="rId14" Type="http://schemas.openxmlformats.org/officeDocument/2006/relationships/image" Target="../media/image7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3" Type="http://schemas.openxmlformats.org/officeDocument/2006/relationships/image" Target="../media/image2.png"/><Relationship Id="rId7" Type="http://schemas.openxmlformats.org/officeDocument/2006/relationships/image" Target="../media/image3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8.png"/><Relationship Id="rId10" Type="http://schemas.openxmlformats.org/officeDocument/2006/relationships/image" Target="../media/image77.png"/><Relationship Id="rId9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0.wmf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png"/><Relationship Id="rId20" Type="http://schemas.openxmlformats.org/officeDocument/2006/relationships/oleObject" Target="../embeddings/oleObject1.bin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11.wmf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2.bin"/><Relationship Id="rId28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5.wdp"/><Relationship Id="rId22" Type="http://schemas.openxmlformats.org/officeDocument/2006/relationships/image" Target="../media/image24.png"/><Relationship Id="rId27" Type="http://schemas.openxmlformats.org/officeDocument/2006/relationships/image" Target="../media/image12.wmf"/><Relationship Id="rId30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slide" Target="slide10.xml"/><Relationship Id="rId18" Type="http://schemas.openxmlformats.org/officeDocument/2006/relationships/slide" Target="slide15.xml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microsoft.com/office/2007/relationships/hdphoto" Target="../media/hdphoto10.wdp"/><Relationship Id="rId17" Type="http://schemas.openxmlformats.org/officeDocument/2006/relationships/slide" Target="slide14.xml"/><Relationship Id="rId2" Type="http://schemas.openxmlformats.org/officeDocument/2006/relationships/notesSlide" Target="../notesSlides/notesSlide4.xml"/><Relationship Id="rId16" Type="http://schemas.openxmlformats.org/officeDocument/2006/relationships/slide" Target="slide13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slide" Target="slide12.xml"/><Relationship Id="rId10" Type="http://schemas.microsoft.com/office/2007/relationships/hdphoto" Target="../media/hdphoto9.wdp"/><Relationship Id="rId19" Type="http://schemas.openxmlformats.org/officeDocument/2006/relationships/slide" Target="slide16.xml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3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98500"/>
            <a:ext cx="12192000" cy="1943331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i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3200" b="1" dirty="0" smtClean="0">
                <a:solidFill>
                  <a:srgbClr val="FFD3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dirty="0">
              <a:solidFill>
                <a:srgbClr val="FFD3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4"/>
            <a:ext cx="9144000" cy="115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…..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………….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6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Hộp Văn bản 6"/>
                <p:cNvSpPr txBox="1"/>
                <p:nvPr/>
              </p:nvSpPr>
              <p:spPr>
                <a:xfrm>
                  <a:off x="3799503" y="1675633"/>
                  <a:ext cx="4943878" cy="2356675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 1/SGK/Tr87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−45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5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b)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56 :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−7</m:t>
                          </m:r>
                        </m:e>
                      </m:d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c)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75 :25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	d)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−207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−9</m:t>
                          </m:r>
                        </m:e>
                      </m:d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9503" y="1675633"/>
                  <a:ext cx="4943878" cy="23566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747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705734" y="1787620"/>
                  <a:ext cx="4943878" cy="2356675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2/SGK/Tr87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sánh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a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e>
                      </m:d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	b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3200" b="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e>
                      </m:d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−63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:7</m:t>
                      </m:r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734" y="1787620"/>
                  <a:ext cx="4943878" cy="235667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747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705734" y="1787620"/>
                  <a:ext cx="4943878" cy="2100166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3/SGK/Tr87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−3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.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36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b)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−1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00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3200" i="1"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+5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−5</m:t>
                      </m:r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734" y="1787620"/>
                  <a:ext cx="4943878" cy="210016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958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831643" y="1448871"/>
                  <a:ext cx="4943878" cy="3126202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5/SGK/Tr87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đây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đúng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phát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biểu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nào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sai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Giải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thích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a)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36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−9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b) </a:t>
                  </a:r>
                  <a14:m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18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</m:oMath>
                  </a14:m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643" y="1448871"/>
                  <a:ext cx="4943878" cy="312620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1318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505200" y="350132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086600" y="350132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05200" y="543680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086600" y="5436807"/>
            <a:ext cx="1798320" cy="65532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xplosion 1 19"/>
          <p:cNvSpPr/>
          <p:nvPr/>
        </p:nvSpPr>
        <p:spPr>
          <a:xfrm>
            <a:off x="742288" y="2723879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84920" y="344758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xplosion 1 21"/>
          <p:cNvSpPr/>
          <p:nvPr/>
        </p:nvSpPr>
        <p:spPr>
          <a:xfrm>
            <a:off x="8562842" y="4586354"/>
            <a:ext cx="3012828" cy="221021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2751416" y="5408586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831643" y="1448871"/>
                  <a:ext cx="4943878" cy="2869693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6/SGK/Tr87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nguyên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3200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biết</a:t>
                  </a:r>
                  <a:r>
                    <a:rPr lang="en-US" sz="32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a) </a:t>
                  </a:r>
                  <a14:m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</a:t>
                  </a: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		</a:t>
                  </a:r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		b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−13</m:t>
                      </m:r>
                    </m:oMath>
                  </a14:m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2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a14:m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643" y="1448871"/>
                  <a:ext cx="4943878" cy="286969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1436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49086" y="3208939"/>
                <a:ext cx="9886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⟹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86" y="3208939"/>
                <a:ext cx="9886761" cy="584775"/>
              </a:xfrm>
              <a:prstGeom prst="rect">
                <a:avLst/>
              </a:prstGeom>
              <a:blipFill rotWithShape="0">
                <a:blip r:embed="rId7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9086" y="4653490"/>
                <a:ext cx="9886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⟹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 ∈  ?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86" y="4653490"/>
                <a:ext cx="9886761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49085" y="5375766"/>
                <a:ext cx="9886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⟹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∈ ?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085" y="5375766"/>
                <a:ext cx="9886761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5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11087" y="1"/>
            <a:ext cx="12303524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723409" y="1699796"/>
                  <a:ext cx="5099519" cy="1587149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32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4/SGK/Tr87</a:t>
                  </a:r>
                  <a:endParaRPr lang="en-US" sz="32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Nhiệt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lúc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8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sang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5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liên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tiếp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−6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−5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,−4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2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3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𝑜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𝐶</m:t>
                      </m:r>
                    </m:oMath>
                  </a14:m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</a:p>
                <a:p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nhiệt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độ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trung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bình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lúc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8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sang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5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32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endPara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3409" y="1699796"/>
                  <a:ext cx="5099519" cy="158714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33" t="-2595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665477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424070" y="1"/>
            <a:ext cx="12973879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2800" b="1" u="sng" dirty="0" err="1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28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7/SGK/Tr87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14000"/>
                    </a:lnSpc>
                  </a:pP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con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(24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rồi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nó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25" t="-1905" r="-1069" b="-3810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899" y="3171972"/>
            <a:ext cx="10469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 Same Side Corner Rectangle 6"/>
          <p:cNvSpPr/>
          <p:nvPr/>
        </p:nvSpPr>
        <p:spPr>
          <a:xfrm flipH="1">
            <a:off x="4208378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H="1">
            <a:off x="8298516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104247" y="5912106"/>
            <a:ext cx="1733963" cy="662510"/>
            <a:chOff x="9130751" y="5912106"/>
            <a:chExt cx="1733963" cy="662510"/>
          </a:xfrm>
        </p:grpSpPr>
        <p:sp>
          <p:nvSpPr>
            <p:cNvPr id="8" name="Round Same Side Corner Rectangle 7"/>
            <p:cNvSpPr/>
            <p:nvPr/>
          </p:nvSpPr>
          <p:spPr>
            <a:xfrm rot="5400000">
              <a:off x="9666478" y="5376379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3 .  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ound Same Side Corner Rectangle 14"/>
          <p:cNvSpPr/>
          <p:nvPr/>
        </p:nvSpPr>
        <p:spPr>
          <a:xfrm flipH="1">
            <a:off x="4228048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flipH="1">
            <a:off x="8298516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65787" y="5109287"/>
            <a:ext cx="1733965" cy="663575"/>
            <a:chOff x="4999527" y="5109287"/>
            <a:chExt cx="1733965" cy="663575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534722" y="4574092"/>
              <a:ext cx="663575" cy="1733965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3−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9069997" y="5108224"/>
            <a:ext cx="1760468" cy="663574"/>
            <a:chOff x="4999527" y="5920933"/>
            <a:chExt cx="1760468" cy="663574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5534721" y="5385739"/>
              <a:ext cx="663574" cy="173396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3+</m:t>
                        </m:r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5040609" y="5912106"/>
            <a:ext cx="1741812" cy="662510"/>
            <a:chOff x="9130747" y="5121530"/>
            <a:chExt cx="1741812" cy="66251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9674323" y="4585803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ounded Rectangle 22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165" y="583642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2165" y="584639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165" y="583674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2165" y="584156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2165" y="58316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165" y="580171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8" y="49878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273923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>
            <a:hlinkClick r:id="rId16" action="ppaction://hlinksldjump"/>
          </p:cNvPr>
          <p:cNvSpPr/>
          <p:nvPr/>
        </p:nvSpPr>
        <p:spPr>
          <a:xfrm>
            <a:off x="10273923" y="423690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1498" y="3753602"/>
            <a:ext cx="62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75347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44581" y="586399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5815" y="5918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50535" y="4793704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1" grpId="0" animBg="1"/>
      <p:bldP spid="11" grpId="1" animBg="1"/>
      <p:bldP spid="15" grpId="0" animBg="1"/>
      <p:bldP spid="15" grpId="1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 animBg="1"/>
      <p:bldP spid="3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424070" y="1"/>
            <a:ext cx="12973879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2800" b="1" u="sng" dirty="0" err="1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28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7/SGK/Tr87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14000"/>
                    </a:lnSpc>
                  </a:pP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con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(24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rồi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nó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25" t="-1905" r="-1069" b="-3810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899" y="3171972"/>
            <a:ext cx="10469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 Same Side Corner Rectangle 6"/>
          <p:cNvSpPr/>
          <p:nvPr/>
        </p:nvSpPr>
        <p:spPr>
          <a:xfrm flipH="1">
            <a:off x="4247015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H="1">
            <a:off x="8221242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017845" y="5912106"/>
            <a:ext cx="2518813" cy="662510"/>
            <a:chOff x="9121623" y="5912106"/>
            <a:chExt cx="2518813" cy="662510"/>
          </a:xfrm>
        </p:grpSpPr>
        <p:sp>
          <p:nvSpPr>
            <p:cNvPr id="8" name="Round Same Side Corner Rectangle 7"/>
            <p:cNvSpPr/>
            <p:nvPr/>
          </p:nvSpPr>
          <p:spPr>
            <a:xfrm rot="5400000">
              <a:off x="10022141" y="5020716"/>
              <a:ext cx="662510" cy="244529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ound Same Side Corner Rectangle 14"/>
          <p:cNvSpPr/>
          <p:nvPr/>
        </p:nvSpPr>
        <p:spPr>
          <a:xfrm flipH="1">
            <a:off x="4266685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flipH="1">
            <a:off x="8221242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04423" y="5109287"/>
            <a:ext cx="2163458" cy="663575"/>
            <a:chOff x="4999526" y="5109287"/>
            <a:chExt cx="2163458" cy="663575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726575" y="4382238"/>
              <a:ext cx="663575" cy="2117674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8992722" y="5108224"/>
            <a:ext cx="2479540" cy="663574"/>
            <a:chOff x="4999526" y="5920933"/>
            <a:chExt cx="2479540" cy="663574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5907509" y="5012950"/>
              <a:ext cx="663574" cy="247954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5079246" y="5912106"/>
            <a:ext cx="2142852" cy="662510"/>
            <a:chOff x="9130747" y="5121530"/>
            <a:chExt cx="2142852" cy="66251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9874842" y="4385283"/>
              <a:ext cx="662510" cy="213500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2142852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.2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2142852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0465" r="-4261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ounded Rectangle 22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165" y="583642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2165" y="584639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165" y="583674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2165" y="584156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2165" y="58316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165" y="580171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8" y="49878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273923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10273923" y="423690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1498" y="3753602"/>
            <a:ext cx="62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13984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0299" y="507876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8541" y="591210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6461" y="5473779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1" animBg="1"/>
      <p:bldP spid="15" grpId="1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/>
          <p:cNvGrpSpPr/>
          <p:nvPr/>
        </p:nvGrpSpPr>
        <p:grpSpPr>
          <a:xfrm>
            <a:off x="-424070" y="1"/>
            <a:ext cx="12973879" cy="7002653"/>
            <a:chOff x="3101483" y="1142149"/>
            <a:chExt cx="6152381" cy="3647619"/>
          </a:xfrm>
        </p:grpSpPr>
        <p:pic>
          <p:nvPicPr>
            <p:cNvPr id="10" name="Ảnh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67" b="100000" l="0" r="100000">
                          <a14:foregroundMark x1="4799" y1="19582" x2="4799" y2="19582"/>
                          <a14:foregroundMark x1="12074" y1="6527" x2="12074" y2="6527"/>
                          <a14:foregroundMark x1="23220" y1="7050" x2="23220" y2="7050"/>
                          <a14:foregroundMark x1="42105" y1="5744" x2="42105" y2="5744"/>
                          <a14:foregroundMark x1="65325" y1="4961" x2="65325" y2="4961"/>
                          <a14:foregroundMark x1="93963" y1="26632" x2="93963" y2="26632"/>
                          <a14:foregroundMark x1="93344" y1="13838" x2="93344" y2="13838"/>
                          <a14:foregroundMark x1="93808" y1="18799" x2="93808" y2="18799"/>
                          <a14:foregroundMark x1="40712" y1="94778" x2="40712" y2="94778"/>
                          <a14:foregroundMark x1="50310" y1="94256" x2="50310" y2="94256"/>
                          <a14:foregroundMark x1="63622" y1="92167" x2="63622" y2="92167"/>
                          <a14:foregroundMark x1="83591" y1="95039" x2="83591" y2="95039"/>
                          <a14:foregroundMark x1="65635" y1="96606" x2="65635" y2="96606"/>
                          <a14:foregroundMark x1="54644" y1="95561" x2="54644" y2="95561"/>
                          <a14:foregroundMark x1="17647" y1="63708" x2="17647" y2="63708"/>
                          <a14:foregroundMark x1="13313" y1="72324" x2="13313" y2="72324"/>
                          <a14:foregroundMark x1="10991" y1="81984" x2="10991" y2="81984"/>
                          <a14:foregroundMark x1="12074" y1="85117" x2="12074" y2="85117"/>
                          <a14:foregroundMark x1="1238" y1="74413" x2="1238" y2="744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01483" y="1142149"/>
              <a:ext cx="6152381" cy="3647619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Hộp Văn bản 6"/>
                <p:cNvSpPr txBox="1"/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r>
                    <a:rPr lang="en-US" sz="2800" b="1" u="sng" dirty="0" err="1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sz="2800" b="1" u="sng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b="1" u="sng" dirty="0" smtClean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7/SGK/Tr87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14000"/>
                    </a:lnSpc>
                  </a:pP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con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cây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Trong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ngày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(24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),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đầu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tiên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được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rồi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giờ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sau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nó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lại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Quy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leo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m,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quãng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đường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ốc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sên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tụt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xuống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</a:t>
                  </a:r>
                  <a:r>
                    <a:rPr lang="en-US" sz="2800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−2</m:t>
                      </m:r>
                    </m:oMath>
                  </a14:m>
                  <a:r>
                    <a:rPr lang="en-US" sz="2800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m.</a:t>
                  </a:r>
                </a:p>
              </p:txBody>
            </p:sp>
          </mc:Choice>
          <mc:Fallback xmlns="">
            <p:sp>
              <p:nvSpPr>
                <p:cNvPr id="14" name="Hộp Văn bản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224" y="1414943"/>
                  <a:ext cx="5134513" cy="132746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25" t="-1905" r="-1069" b="-3810"/>
                  </a:stretch>
                </a:blipFill>
                <a:ln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1899" y="3171972"/>
            <a:ext cx="10469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02165" y="583642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02165" y="584639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2165" y="583674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02165" y="5841568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02165" y="583160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02165" y="582164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02165" y="580171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02165" y="581167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28" y="4987853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1498" y="3753602"/>
            <a:ext cx="6241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 Same Side Corner Rectangle 41"/>
          <p:cNvSpPr/>
          <p:nvPr/>
        </p:nvSpPr>
        <p:spPr>
          <a:xfrm flipH="1">
            <a:off x="4247015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 Same Side Corner Rectangle 42"/>
          <p:cNvSpPr/>
          <p:nvPr/>
        </p:nvSpPr>
        <p:spPr>
          <a:xfrm flipH="1">
            <a:off x="8221242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017845" y="5912106"/>
            <a:ext cx="2518813" cy="662510"/>
            <a:chOff x="9121623" y="5912106"/>
            <a:chExt cx="2518813" cy="662510"/>
          </a:xfrm>
        </p:grpSpPr>
        <p:sp>
          <p:nvSpPr>
            <p:cNvPr id="45" name="Round Same Side Corner Rectangle 44"/>
            <p:cNvSpPr/>
            <p:nvPr/>
          </p:nvSpPr>
          <p:spPr>
            <a:xfrm rot="5400000">
              <a:off x="10022141" y="5020716"/>
              <a:ext cx="662510" cy="244529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39"/>
                <p:cNvSpPr>
                  <a:spLocks noChangeArrowheads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Round Same Side Corner Rectangle 46"/>
          <p:cNvSpPr/>
          <p:nvPr/>
        </p:nvSpPr>
        <p:spPr>
          <a:xfrm flipH="1">
            <a:off x="4266685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flipH="1">
            <a:off x="8221242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104423" y="5109287"/>
            <a:ext cx="2163458" cy="663575"/>
            <a:chOff x="4999526" y="5109287"/>
            <a:chExt cx="2163458" cy="663575"/>
          </a:xfrm>
        </p:grpSpPr>
        <p:sp>
          <p:nvSpPr>
            <p:cNvPr id="50" name="Round Same Side Corner Rectangle 49"/>
            <p:cNvSpPr/>
            <p:nvPr/>
          </p:nvSpPr>
          <p:spPr>
            <a:xfrm rot="5400000">
              <a:off x="5726575" y="4382238"/>
              <a:ext cx="663575" cy="2117674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32"/>
                <p:cNvSpPr>
                  <a:spLocks noChangeArrowheads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.5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16293" y="5197934"/>
                  <a:ext cx="2146691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8992722" y="5108224"/>
            <a:ext cx="2479540" cy="663574"/>
            <a:chOff x="4999526" y="5920933"/>
            <a:chExt cx="2479540" cy="663574"/>
          </a:xfrm>
        </p:grpSpPr>
        <p:sp>
          <p:nvSpPr>
            <p:cNvPr id="53" name="Round Same Side Corner Rectangle 52"/>
            <p:cNvSpPr/>
            <p:nvPr/>
          </p:nvSpPr>
          <p:spPr>
            <a:xfrm rot="5400000">
              <a:off x="5907509" y="5012950"/>
              <a:ext cx="663574" cy="247954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37"/>
                <p:cNvSpPr>
                  <a:spLocks noChangeArrowheads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chemeClr val="bg1"/>
                            </a:solidFill>
                          </a:rPr>
                          <m:t>2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5052746" y="5912106"/>
            <a:ext cx="2246074" cy="662510"/>
            <a:chOff x="9104247" y="5121530"/>
            <a:chExt cx="2246074" cy="662510"/>
          </a:xfrm>
        </p:grpSpPr>
        <p:sp>
          <p:nvSpPr>
            <p:cNvPr id="56" name="Round Same Side Corner Rectangle 55"/>
            <p:cNvSpPr/>
            <p:nvPr/>
          </p:nvSpPr>
          <p:spPr>
            <a:xfrm rot="5400000">
              <a:off x="9874842" y="4385283"/>
              <a:ext cx="662510" cy="213500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9104247" y="5203609"/>
                  <a:ext cx="224607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3+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</m:d>
                        <m:r>
                          <a:rPr lang="en-US" sz="28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:5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04247" y="5203609"/>
                  <a:ext cx="2246074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06492" y="587439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0299" y="507876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68541" y="591210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058" y="4898487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/>
      <p:bldP spid="42" grpId="0" animBg="1"/>
      <p:bldP spid="42" grpId="1" animBg="1"/>
      <p:bldP spid="43" grpId="0" animBg="1"/>
      <p:bldP spid="43" grpId="1" animBg="1"/>
      <p:bldP spid="47" grpId="1" animBg="1"/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1691" r="15191" b="5917"/>
          <a:stretch/>
        </p:blipFill>
        <p:spPr>
          <a:xfrm>
            <a:off x="-347425" y="1813482"/>
            <a:ext cx="4267200" cy="502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/>
              <p:cNvSpPr txBox="1"/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 err="1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7/SGK/Tr87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(24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</a:t>
                </a:r>
              </a:p>
            </p:txBody>
          </p:sp>
        </mc:Choice>
        <mc:Fallback xmlns="">
          <p:sp>
            <p:nvSpPr>
              <p:cNvPr id="14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blipFill rotWithShape="0">
                <a:blip r:embed="rId6"/>
                <a:stretch>
                  <a:fillRect l="-1170" t="-2695" r="-1232" b="-619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Mode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9554" y="2177544"/>
            <a:ext cx="807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flipH="1">
            <a:off x="3783373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/>
          <p:cNvSpPr/>
          <p:nvPr/>
        </p:nvSpPr>
        <p:spPr>
          <a:xfrm flipH="1">
            <a:off x="7873511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679242" y="5912106"/>
            <a:ext cx="1733963" cy="662510"/>
            <a:chOff x="9130751" y="5912106"/>
            <a:chExt cx="1733963" cy="662510"/>
          </a:xfrm>
        </p:grpSpPr>
        <p:sp>
          <p:nvSpPr>
            <p:cNvPr id="8" name="Round Same Side Corner Rectangle 7"/>
            <p:cNvSpPr/>
            <p:nvPr/>
          </p:nvSpPr>
          <p:spPr>
            <a:xfrm rot="5400000">
              <a:off x="9666478" y="5376379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9"/>
                <p:cNvSpPr>
                  <a:spLocks noChangeArrowheads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ound Same Side Corner Rectangle 14"/>
          <p:cNvSpPr/>
          <p:nvPr/>
        </p:nvSpPr>
        <p:spPr>
          <a:xfrm flipH="1">
            <a:off x="3803043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 flipH="1">
            <a:off x="7873511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0782" y="5109287"/>
            <a:ext cx="1733965" cy="663575"/>
            <a:chOff x="4999527" y="5109287"/>
            <a:chExt cx="1733965" cy="663575"/>
          </a:xfrm>
        </p:grpSpPr>
        <p:sp>
          <p:nvSpPr>
            <p:cNvPr id="13" name="Round Same Side Corner Rectangle 12"/>
            <p:cNvSpPr/>
            <p:nvPr/>
          </p:nvSpPr>
          <p:spPr>
            <a:xfrm rot="5400000">
              <a:off x="5534722" y="4574092"/>
              <a:ext cx="663575" cy="1733965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32"/>
                <p:cNvSpPr>
                  <a:spLocks noChangeArrowheads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8644992" y="5108224"/>
            <a:ext cx="1760468" cy="663574"/>
            <a:chOff x="4999527" y="5920933"/>
            <a:chExt cx="1760468" cy="663574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5534721" y="5385739"/>
              <a:ext cx="663574" cy="173396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37"/>
                <p:cNvSpPr>
                  <a:spLocks noChangeArrowheads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4615604" y="5912106"/>
            <a:ext cx="1741812" cy="662510"/>
            <a:chOff x="9130747" y="5121530"/>
            <a:chExt cx="1741812" cy="662510"/>
          </a:xfrm>
        </p:grpSpPr>
        <p:sp>
          <p:nvSpPr>
            <p:cNvPr id="19" name="Round Same Side Corner Rectangle 18"/>
            <p:cNvSpPr/>
            <p:nvPr/>
          </p:nvSpPr>
          <p:spPr>
            <a:xfrm rot="5400000">
              <a:off x="9674323" y="4585803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ounded Rectangle 22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74576" y="59531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674576" y="59631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4576" y="595350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674576" y="595832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74576" y="59483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74576" y="59184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39" y="510460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644979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>
            <a:hlinkClick r:id="rId15" action="ppaction://hlinksldjump"/>
          </p:cNvPr>
          <p:cNvSpPr/>
          <p:nvPr/>
        </p:nvSpPr>
        <p:spPr>
          <a:xfrm>
            <a:off x="10644979" y="4146754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8048" y="3597506"/>
            <a:ext cx="5933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50342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19576" y="586399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97806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0707" y="5507175"/>
            <a:ext cx="1404440" cy="1328881"/>
          </a:xfrm>
          <a:prstGeom prst="rect">
            <a:avLst/>
          </a:prstGeom>
        </p:spPr>
      </p:pic>
      <p:sp>
        <p:nvSpPr>
          <p:cNvPr id="42" name="Flowchart: Terminator 41"/>
          <p:cNvSpPr/>
          <p:nvPr/>
        </p:nvSpPr>
        <p:spPr>
          <a:xfrm>
            <a:off x="10629958" y="460896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601"/>
          <a:stretch/>
        </p:blipFill>
        <p:spPr>
          <a:xfrm>
            <a:off x="1910672" y="6371969"/>
            <a:ext cx="520785" cy="4841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-895764" y="4229867"/>
            <a:ext cx="5062619" cy="22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00326 -0.4254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5" grpId="0" animBg="1"/>
      <p:bldP spid="15" grpId="1" animBg="1"/>
      <p:bldP spid="18" grpId="0" animBg="1"/>
      <p:bldP spid="18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" grpId="0" animBg="1"/>
      <p:bldP spid="35" grpId="0" animBg="1"/>
      <p:bldP spid="4" grpId="0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"/>
            <a:ext cx="12212303" cy="6858000"/>
          </a:xfrm>
          <a:prstGeom prst="rect">
            <a:avLst/>
          </a:prstGeom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-27365" y="1296628"/>
            <a:ext cx="3909768" cy="3620387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gray">
          <a:xfrm>
            <a:off x="3052207" y="1270057"/>
            <a:ext cx="9014650" cy="104821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gray">
          <a:xfrm>
            <a:off x="3545256" y="2582165"/>
            <a:ext cx="8694411" cy="106226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71" y="4478033"/>
            <a:ext cx="2416323" cy="24163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57324" y="1554480"/>
            <a:ext cx="4104484" cy="3090818"/>
            <a:chOff x="-112021" y="1195738"/>
            <a:chExt cx="3948109" cy="299876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gray">
            <a:xfrm>
              <a:off x="319281" y="1262278"/>
              <a:ext cx="3139458" cy="2932220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56471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  <a:scene3d>
              <a:camera prst="orthographicFront"/>
              <a:lightRig rig="flat" dir="t">
                <a:rot lat="0" lon="0" rev="2400000"/>
              </a:lightRig>
            </a:scene3d>
            <a:sp3d prstMaterial="softEdge">
              <a:bevelT w="762000" h="96520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-112021" y="1195738"/>
              <a:ext cx="3948109" cy="29335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>
                <a:defRPr/>
              </a:pP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i="1" dirty="0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i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7"/>
          <p:cNvSpPr>
            <a:spLocks noChangeArrowheads="1"/>
          </p:cNvSpPr>
          <p:nvPr/>
        </p:nvSpPr>
        <p:spPr bwMode="gray">
          <a:xfrm>
            <a:off x="3095524" y="3842724"/>
            <a:ext cx="8547836" cy="10321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defRPr/>
            </a:pP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i="1" dirty="0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0A20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endParaRPr lang="en-US" sz="2800" i="1" dirty="0">
              <a:solidFill>
                <a:srgbClr val="0A20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03554 -0.182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1" animBg="1"/>
      <p:bldP spid="9" grpId="2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1691" r="15191" b="5917"/>
          <a:stretch/>
        </p:blipFill>
        <p:spPr>
          <a:xfrm>
            <a:off x="-347425" y="1813482"/>
            <a:ext cx="4267200" cy="502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/>
              <p:cNvSpPr txBox="1"/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 err="1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7/SGK/Tr87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(24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</a:t>
                </a:r>
              </a:p>
            </p:txBody>
          </p:sp>
        </mc:Choice>
        <mc:Fallback xmlns="">
          <p:sp>
            <p:nvSpPr>
              <p:cNvPr id="14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blipFill rotWithShape="0">
                <a:blip r:embed="rId5"/>
                <a:stretch>
                  <a:fillRect l="-1170" t="-2695" r="-1232" b="-619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Mod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9554" y="2177544"/>
            <a:ext cx="807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74576" y="59531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674576" y="59631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4576" y="595350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674576" y="595832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74576" y="59483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74576" y="59184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39" y="510460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644979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10644979" y="4146754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7186" y="3756214"/>
            <a:ext cx="6401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3m,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Terminator 41">
            <a:hlinkClick r:id="rId10" action="ppaction://hlinksldjump"/>
          </p:cNvPr>
          <p:cNvSpPr/>
          <p:nvPr/>
        </p:nvSpPr>
        <p:spPr>
          <a:xfrm>
            <a:off x="10629958" y="460896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601"/>
          <a:stretch/>
        </p:blipFill>
        <p:spPr>
          <a:xfrm>
            <a:off x="1864237" y="3453338"/>
            <a:ext cx="520785" cy="4841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-895764" y="4229867"/>
            <a:ext cx="5062619" cy="229849"/>
          </a:xfrm>
          <a:prstGeom prst="rect">
            <a:avLst/>
          </a:prstGeom>
        </p:spPr>
      </p:pic>
      <p:sp>
        <p:nvSpPr>
          <p:cNvPr id="45" name="Round Same Side Corner Rectangle 44"/>
          <p:cNvSpPr/>
          <p:nvPr/>
        </p:nvSpPr>
        <p:spPr>
          <a:xfrm flipH="1">
            <a:off x="3943338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 Same Side Corner Rectangle 47"/>
          <p:cNvSpPr/>
          <p:nvPr/>
        </p:nvSpPr>
        <p:spPr>
          <a:xfrm flipH="1">
            <a:off x="8033476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839207" y="5912106"/>
            <a:ext cx="1733963" cy="662510"/>
            <a:chOff x="9130751" y="5912106"/>
            <a:chExt cx="1733963" cy="662510"/>
          </a:xfrm>
        </p:grpSpPr>
        <p:sp>
          <p:nvSpPr>
            <p:cNvPr id="50" name="Round Same Side Corner Rectangle 49"/>
            <p:cNvSpPr/>
            <p:nvPr/>
          </p:nvSpPr>
          <p:spPr>
            <a:xfrm rot="5400000">
              <a:off x="9666478" y="5376379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39"/>
                <p:cNvSpPr>
                  <a:spLocks noChangeArrowheads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98897" y="5984139"/>
                  <a:ext cx="1531589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t="-11765" b="-3411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Round Same Side Corner Rectangle 51"/>
          <p:cNvSpPr/>
          <p:nvPr/>
        </p:nvSpPr>
        <p:spPr>
          <a:xfrm flipH="1">
            <a:off x="3963008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 Same Side Corner Rectangle 52"/>
          <p:cNvSpPr/>
          <p:nvPr/>
        </p:nvSpPr>
        <p:spPr>
          <a:xfrm flipH="1">
            <a:off x="8033476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800747" y="5109287"/>
            <a:ext cx="1733965" cy="663575"/>
            <a:chOff x="4999527" y="5109287"/>
            <a:chExt cx="1733965" cy="663575"/>
          </a:xfrm>
        </p:grpSpPr>
        <p:sp>
          <p:nvSpPr>
            <p:cNvPr id="55" name="Round Same Side Corner Rectangle 54"/>
            <p:cNvSpPr/>
            <p:nvPr/>
          </p:nvSpPr>
          <p:spPr>
            <a:xfrm rot="5400000">
              <a:off x="5534722" y="4574092"/>
              <a:ext cx="663575" cy="1733965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32"/>
                <p:cNvSpPr>
                  <a:spLocks noChangeArrowheads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38655" y="5196535"/>
                  <a:ext cx="1589630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0465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8804957" y="5108224"/>
            <a:ext cx="1760468" cy="663574"/>
            <a:chOff x="4999527" y="5920933"/>
            <a:chExt cx="1760468" cy="663574"/>
          </a:xfrm>
        </p:grpSpPr>
        <p:sp>
          <p:nvSpPr>
            <p:cNvPr id="58" name="Round Same Side Corner Rectangle 57"/>
            <p:cNvSpPr/>
            <p:nvPr/>
          </p:nvSpPr>
          <p:spPr>
            <a:xfrm rot="5400000">
              <a:off x="5534721" y="5385739"/>
              <a:ext cx="663574" cy="173396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37"/>
                <p:cNvSpPr>
                  <a:spLocks noChangeArrowheads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26031" y="6010643"/>
                  <a:ext cx="1733964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11628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775569" y="5912106"/>
            <a:ext cx="1741812" cy="662510"/>
            <a:chOff x="9130747" y="5121530"/>
            <a:chExt cx="1741812" cy="662510"/>
          </a:xfrm>
        </p:grpSpPr>
        <p:sp>
          <p:nvSpPr>
            <p:cNvPr id="61" name="Round Same Side Corner Rectangle 60"/>
            <p:cNvSpPr/>
            <p:nvPr/>
          </p:nvSpPr>
          <p:spPr>
            <a:xfrm rot="5400000">
              <a:off x="9674323" y="4585803"/>
              <a:ext cx="662510" cy="1733963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30747" y="5190142"/>
                  <a:ext cx="1653935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0465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10307" y="5092377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179541" y="586399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80775" y="591812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5495" y="4793704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/>
      <p:bldP spid="45" grpId="0" animBg="1"/>
      <p:bldP spid="45" grpId="1" animBg="1"/>
      <p:bldP spid="48" grpId="0" animBg="1"/>
      <p:bldP spid="48" grpId="1" animBg="1"/>
      <p:bldP spid="52" grpId="0" animBg="1"/>
      <p:bldP spid="52" grpId="1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t="11691" r="15191" b="5917"/>
          <a:stretch/>
        </p:blipFill>
        <p:spPr>
          <a:xfrm>
            <a:off x="-347425" y="1813482"/>
            <a:ext cx="4267200" cy="5022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6"/>
              <p:cNvSpPr txBox="1"/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u="sng" dirty="0" err="1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800" b="1" u="sng" dirty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u="sng" dirty="0" smtClean="0"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7/SGK/Tr87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(24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ước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leo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m,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ốc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sên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tụt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xuống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</a:t>
                </a:r>
                <a:r>
                  <a:rPr lang="en-US" sz="2800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r>
                  <a:rPr lang="en-US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m.</a:t>
                </a:r>
              </a:p>
            </p:txBody>
          </p:sp>
        </mc:Choice>
        <mc:Fallback xmlns="">
          <p:sp>
            <p:nvSpPr>
              <p:cNvPr id="14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318" y="-28665"/>
                <a:ext cx="9886681" cy="2246769"/>
              </a:xfrm>
              <a:prstGeom prst="rect">
                <a:avLst/>
              </a:prstGeom>
              <a:blipFill rotWithShape="0">
                <a:blip r:embed="rId5"/>
                <a:stretch>
                  <a:fillRect l="-1170" t="-2695" r="-1232" b="-6199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Mod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" y="1"/>
            <a:ext cx="1522209" cy="11264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19554" y="2177544"/>
            <a:ext cx="807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00:10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74576" y="595318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00:09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674576" y="596314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00:08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4576" y="595350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00:07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00:06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0674576" y="595832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00:05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674576" y="5948360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00:04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674576" y="593839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00:03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74576" y="5918471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00:02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002060"/>
                </a:solidFill>
              </a:rPr>
              <a:t>00:01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674576" y="592843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00:00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39" y="5104608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Terminator 2"/>
          <p:cNvSpPr/>
          <p:nvPr/>
        </p:nvSpPr>
        <p:spPr>
          <a:xfrm>
            <a:off x="10644979" y="3695393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lowchart: Terminator 34"/>
          <p:cNvSpPr/>
          <p:nvPr/>
        </p:nvSpPr>
        <p:spPr>
          <a:xfrm>
            <a:off x="10644979" y="4146754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7186" y="3756214"/>
            <a:ext cx="6401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ngọn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owchart: Terminator 41"/>
          <p:cNvSpPr/>
          <p:nvPr/>
        </p:nvSpPr>
        <p:spPr>
          <a:xfrm>
            <a:off x="10629958" y="4608967"/>
            <a:ext cx="1417982" cy="44177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" b="4601"/>
          <a:stretch/>
        </p:blipFill>
        <p:spPr>
          <a:xfrm>
            <a:off x="1864237" y="3453338"/>
            <a:ext cx="520785" cy="48411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-895764" y="4229867"/>
            <a:ext cx="5062619" cy="229849"/>
          </a:xfrm>
          <a:prstGeom prst="rect">
            <a:avLst/>
          </a:prstGeom>
        </p:spPr>
      </p:pic>
      <p:sp>
        <p:nvSpPr>
          <p:cNvPr id="67" name="Round Same Side Corner Rectangle 66"/>
          <p:cNvSpPr/>
          <p:nvPr/>
        </p:nvSpPr>
        <p:spPr>
          <a:xfrm flipH="1">
            <a:off x="3785257" y="5900927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6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 Same Side Corner Rectangle 67"/>
          <p:cNvSpPr/>
          <p:nvPr/>
        </p:nvSpPr>
        <p:spPr>
          <a:xfrm flipH="1">
            <a:off x="8158733" y="5914498"/>
            <a:ext cx="662510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955336" y="5912106"/>
            <a:ext cx="1472139" cy="662510"/>
            <a:chOff x="9121623" y="5912106"/>
            <a:chExt cx="2518813" cy="662510"/>
          </a:xfrm>
        </p:grpSpPr>
        <p:sp>
          <p:nvSpPr>
            <p:cNvPr id="70" name="Round Same Side Corner Rectangle 69"/>
            <p:cNvSpPr/>
            <p:nvPr/>
          </p:nvSpPr>
          <p:spPr>
            <a:xfrm rot="5400000">
              <a:off x="10022141" y="5020716"/>
              <a:ext cx="662510" cy="244529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39"/>
                <p:cNvSpPr>
                  <a:spLocks noChangeArrowheads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21623" y="5984139"/>
                  <a:ext cx="2518813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1765" b="-3411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Round Same Side Corner Rectangle 71"/>
          <p:cNvSpPr/>
          <p:nvPr/>
        </p:nvSpPr>
        <p:spPr>
          <a:xfrm flipH="1">
            <a:off x="3804927" y="5109287"/>
            <a:ext cx="663575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ound Same Side Corner Rectangle 72"/>
          <p:cNvSpPr/>
          <p:nvPr/>
        </p:nvSpPr>
        <p:spPr>
          <a:xfrm flipH="1">
            <a:off x="8158733" y="5102261"/>
            <a:ext cx="663574" cy="662511"/>
          </a:xfrm>
          <a:prstGeom prst="round2SameRect">
            <a:avLst>
              <a:gd name="adj1" fmla="val 34679"/>
              <a:gd name="adj2" fmla="val 0"/>
            </a:avLst>
          </a:prstGeom>
          <a:solidFill>
            <a:srgbClr val="FF9900"/>
          </a:soli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4376168" y="5127756"/>
            <a:ext cx="2730456" cy="663575"/>
            <a:chOff x="4874094" y="5147124"/>
            <a:chExt cx="2109466" cy="663575"/>
          </a:xfrm>
        </p:grpSpPr>
        <p:sp>
          <p:nvSpPr>
            <p:cNvPr id="75" name="Round Same Side Corner Rectangle 74"/>
            <p:cNvSpPr/>
            <p:nvPr/>
          </p:nvSpPr>
          <p:spPr>
            <a:xfrm rot="5400000">
              <a:off x="5643077" y="4538087"/>
              <a:ext cx="663575" cy="188165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32"/>
                <p:cNvSpPr>
                  <a:spLocks noChangeArrowheads="1"/>
                </p:cNvSpPr>
                <p:nvPr/>
              </p:nvSpPr>
              <p:spPr bwMode="auto">
                <a:xfrm>
                  <a:off x="4874094" y="5197934"/>
                  <a:ext cx="2109466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2800" dirty="0" err="1" smtClean="0">
                      <a:solidFill>
                        <a:schemeClr val="bg1"/>
                      </a:solidFill>
                    </a:rPr>
                    <a:t>ngày</a:t>
                  </a:r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+12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 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74094" y="5197934"/>
                  <a:ext cx="2109466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t="-11765" r="-1786" b="-3411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7" name="Group 76"/>
          <p:cNvGrpSpPr/>
          <p:nvPr/>
        </p:nvGrpSpPr>
        <p:grpSpPr>
          <a:xfrm>
            <a:off x="8930213" y="5108224"/>
            <a:ext cx="1497261" cy="663574"/>
            <a:chOff x="4999526" y="5920933"/>
            <a:chExt cx="2479540" cy="663574"/>
          </a:xfrm>
        </p:grpSpPr>
        <p:sp>
          <p:nvSpPr>
            <p:cNvPr id="78" name="Round Same Side Corner Rectangle 77"/>
            <p:cNvSpPr/>
            <p:nvPr/>
          </p:nvSpPr>
          <p:spPr>
            <a:xfrm rot="5400000">
              <a:off x="5907509" y="5012950"/>
              <a:ext cx="663574" cy="2479540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rgbClr val="FF9900"/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37"/>
                <p:cNvSpPr>
                  <a:spLocks noChangeArrowheads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ngày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064667" y="6010643"/>
                  <a:ext cx="2265334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11628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/>
          <p:cNvGrpSpPr/>
          <p:nvPr/>
        </p:nvGrpSpPr>
        <p:grpSpPr>
          <a:xfrm>
            <a:off x="4564270" y="5899061"/>
            <a:ext cx="2434270" cy="662510"/>
            <a:chOff x="9104247" y="5121530"/>
            <a:chExt cx="2434270" cy="662510"/>
          </a:xfrm>
        </p:grpSpPr>
        <p:sp>
          <p:nvSpPr>
            <p:cNvPr id="81" name="Round Same Side Corner Rectangle 80"/>
            <p:cNvSpPr/>
            <p:nvPr/>
          </p:nvSpPr>
          <p:spPr>
            <a:xfrm rot="5400000">
              <a:off x="10007301" y="4252824"/>
              <a:ext cx="662510" cy="2399922"/>
            </a:xfrm>
            <a:prstGeom prst="round2SameRect">
              <a:avLst>
                <a:gd name="adj1" fmla="val 23321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  <a:effectLst>
              <a:outerShdw blurRad="50800" dist="381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38"/>
                <p:cNvSpPr>
                  <a:spLocks noChangeArrowheads="1"/>
                </p:cNvSpPr>
                <p:nvPr/>
              </p:nvSpPr>
              <p:spPr bwMode="auto">
                <a:xfrm>
                  <a:off x="9104247" y="5203609"/>
                  <a:ext cx="243427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sz="2800" dirty="0" err="1" smtClean="0">
                      <a:solidFill>
                        <a:schemeClr val="bg1"/>
                      </a:solidFill>
                    </a:rPr>
                    <a:t>ngày</a:t>
                  </a:r>
                  <a:r>
                    <a:rPr lang="en-US" sz="2800" dirty="0" smtClean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+ 4</m:t>
                      </m:r>
                    </m:oMath>
                  </a14:m>
                  <a:r>
                    <a:rPr lang="en-US" sz="2800" dirty="0" smtClean="0">
                      <a:solidFill>
                        <a:schemeClr val="bg1"/>
                      </a:solidFill>
                    </a:rPr>
                    <a:t> giờ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04247" y="5203609"/>
                  <a:ext cx="2434270" cy="52322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10465" r="-2005" b="-3255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44734" y="5874393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90" y="5078764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06032" y="5912105"/>
            <a:ext cx="752701" cy="76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0B3F91F6-7279-41DA-89E7-24F3DD7F56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43181" y="4769075"/>
            <a:ext cx="1404440" cy="13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yeah-tre-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/>
      <p:bldP spid="67" grpId="0" animBg="1"/>
      <p:bldP spid="67" grpId="1" animBg="1"/>
      <p:bldP spid="68" grpId="0" animBg="1"/>
      <p:bldP spid="68" grpId="1" animBg="1"/>
      <p:bldP spid="72" grpId="0" animBg="1"/>
      <p:bldP spid="73" grpId="0" animBg="1"/>
      <p:bldP spid="7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31394">
            <a:off x="9339498" y="169754"/>
            <a:ext cx="2047510" cy="2047510"/>
          </a:xfrm>
          <a:prstGeom prst="rect">
            <a:avLst/>
          </a:prstGeom>
        </p:spPr>
      </p:pic>
      <p:pic>
        <p:nvPicPr>
          <p:cNvPr id="32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09901" y="729695"/>
            <a:ext cx="1203243" cy="120324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87657" y="132142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0410" y="987928"/>
                <a:ext cx="893064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−24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.  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=−120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6 .  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=24</m:t>
                    </m:r>
                  </m:oMath>
                </a14:m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10" y="987928"/>
                <a:ext cx="8930640" cy="954107"/>
              </a:xfrm>
              <a:prstGeom prst="rect">
                <a:avLst/>
              </a:prstGeom>
              <a:blipFill rotWithShape="0">
                <a:blip r:embed="rId10"/>
                <a:stretch>
                  <a:fillRect l="-1365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280" y="2125409"/>
                <a:ext cx="109674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2: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⋮</m:t>
                    </m:r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2125409"/>
                <a:ext cx="10967482" cy="523220"/>
              </a:xfrm>
              <a:prstGeom prst="rect">
                <a:avLst/>
              </a:prstGeom>
              <a:blipFill rotWithShape="0">
                <a:blip r:embed="rId11"/>
                <a:stretch>
                  <a:fillRect l="-116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89280" y="2927524"/>
                <a:ext cx="109674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cấp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−12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C?</a:t>
                </a:r>
                <a:endPara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2927524"/>
                <a:ext cx="10967482" cy="1384995"/>
              </a:xfrm>
              <a:prstGeom prst="rect">
                <a:avLst/>
              </a:prstGeom>
              <a:blipFill rotWithShape="0">
                <a:blip r:embed="rId12"/>
                <a:stretch>
                  <a:fillRect l="-1167" t="-4405" r="-1112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9280" y="4674431"/>
                <a:ext cx="109674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u="sng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4: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quý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bác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Ba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</m:t>
                    </m:r>
                  </m:oMath>
                </a14:m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quân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lãi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0" y="4674431"/>
                <a:ext cx="10967482" cy="1384995"/>
              </a:xfrm>
              <a:prstGeom prst="rect">
                <a:avLst/>
              </a:prstGeom>
              <a:blipFill rotWithShape="0">
                <a:blip r:embed="rId13"/>
                <a:stretch>
                  <a:fillRect l="-1167" t="-4846" r="-1112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4525" y="2267456"/>
            <a:ext cx="1043990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1; 2; 3; 4 (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87.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II,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1"/>
          <p:cNvGrpSpPr>
            <a:grpSpLocks/>
          </p:cNvGrpSpPr>
          <p:nvPr/>
        </p:nvGrpSpPr>
        <p:grpSpPr bwMode="auto">
          <a:xfrm>
            <a:off x="3574498" y="32510"/>
            <a:ext cx="5840373" cy="2027923"/>
            <a:chOff x="1843088" y="2017058"/>
            <a:chExt cx="9723094" cy="3440801"/>
          </a:xfrm>
        </p:grpSpPr>
        <p:grpSp>
          <p:nvGrpSpPr>
            <p:cNvPr id="7" name="Nhóm 45"/>
            <p:cNvGrpSpPr>
              <a:grpSpLocks/>
            </p:cNvGrpSpPr>
            <p:nvPr/>
          </p:nvGrpSpPr>
          <p:grpSpPr bwMode="auto">
            <a:xfrm>
              <a:off x="1843088" y="2289209"/>
              <a:ext cx="9723094" cy="3168650"/>
              <a:chOff x="2053185" y="2324309"/>
              <a:chExt cx="9021389" cy="2940304"/>
            </a:xfrm>
          </p:grpSpPr>
          <p:sp>
            <p:nvSpPr>
              <p:cNvPr id="9" name="Rounded Rectangle 33"/>
              <p:cNvSpPr/>
              <p:nvPr/>
            </p:nvSpPr>
            <p:spPr>
              <a:xfrm>
                <a:off x="2112103" y="2383242"/>
                <a:ext cx="8314142" cy="2021559"/>
              </a:xfrm>
              <a:prstGeom prst="roundRect">
                <a:avLst>
                  <a:gd name="adj" fmla="val 13077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/>
              <p:cNvGrpSpPr>
                <a:grpSpLocks/>
              </p:cNvGrpSpPr>
              <p:nvPr/>
            </p:nvGrpSpPr>
            <p:grpSpPr bwMode="auto">
              <a:xfrm>
                <a:off x="2053185" y="2324309"/>
                <a:ext cx="1328665" cy="1346571"/>
                <a:chOff x="1734635" y="1286041"/>
                <a:chExt cx="2664943" cy="2700870"/>
              </a:xfrm>
            </p:grpSpPr>
            <p:sp>
              <p:nvSpPr>
                <p:cNvPr id="13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846714" y="1409427"/>
                  <a:ext cx="2490628" cy="2491064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2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Прямоугольник 121"/>
              <p:cNvSpPr/>
              <p:nvPr/>
            </p:nvSpPr>
            <p:spPr>
              <a:xfrm>
                <a:off x="2134755" y="3016327"/>
                <a:ext cx="7850096" cy="920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 smtClean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HƯỚNG DẪN VỀ NHÀ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6" descr="E:\09----------------Diagrams September\22\Png\5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698019" y="3601422"/>
                <a:ext cx="2376555" cy="1663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5" descr="shadow_1_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8878233">
              <a:off x="1652689" y="2895740"/>
              <a:ext cx="1876425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280092" y="192909"/>
            <a:ext cx="1939407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1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694789" y="364409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1580239" y="106220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Thank you…!</a:t>
            </a:r>
            <a:endParaRPr lang="en-US" sz="8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1"/>
            <a:ext cx="6891246" cy="653685"/>
            <a:chOff x="4871257" y="83128"/>
            <a:chExt cx="7501721" cy="653685"/>
          </a:xfrm>
        </p:grpSpPr>
        <p:sp>
          <p:nvSpPr>
            <p:cNvPr id="15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446" t="27548" r="12843" b="24567"/>
          <a:stretch/>
        </p:blipFill>
        <p:spPr>
          <a:xfrm>
            <a:off x="157852" y="1468477"/>
            <a:ext cx="5237525" cy="2259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499" y="0"/>
            <a:ext cx="5967274" cy="6324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41793" y="537176"/>
            <a:ext cx="5444685" cy="51831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6582015" y="2290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20500297">
            <a:off x="11513708" y="-1900989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6826219" y="104955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97380" y="2290"/>
            <a:ext cx="1939407" cy="19394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20632" y="758640"/>
            <a:ext cx="4068418" cy="88789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364" y="2703443"/>
            <a:ext cx="890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363" y="3676122"/>
            <a:ext cx="890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363" y="4648801"/>
            <a:ext cx="8905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832258" y="3666904"/>
            <a:ext cx="3952866" cy="1770591"/>
            <a:chOff x="1832258" y="3666904"/>
            <a:chExt cx="3952866" cy="1770591"/>
          </a:xfrm>
        </p:grpSpPr>
        <p:pic>
          <p:nvPicPr>
            <p:cNvPr id="16" name="Picture 22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5904" l="251" r="94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258" y="3666904"/>
              <a:ext cx="3952866" cy="1549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 rot="1422490">
                  <a:off x="2178174" y="4606498"/>
                  <a:ext cx="303106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Quan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hệ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hết</a:t>
                  </a:r>
                  <a:endParaRPr lang="en-US" sz="2400" dirty="0" smtClean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⋮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  <m:r>
                              <a:rPr lang="en-US" sz="24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≠0</m:t>
                            </m:r>
                          </m:e>
                        </m:d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422490">
                  <a:off x="2178174" y="4606498"/>
                  <a:ext cx="3031067" cy="830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903537" y="1909843"/>
            <a:ext cx="3856450" cy="1887376"/>
            <a:chOff x="1903537" y="1909843"/>
            <a:chExt cx="3856450" cy="1887376"/>
          </a:xfrm>
        </p:grpSpPr>
        <p:pic>
          <p:nvPicPr>
            <p:cNvPr id="25" name="Picture 5" descr="Cov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678" b="97889" l="0" r="799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955" y="1909843"/>
              <a:ext cx="3802032" cy="18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19875509">
              <a:off x="1903537" y="2367725"/>
              <a:ext cx="339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0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2 </a:t>
              </a:r>
              <a:r>
                <a:rPr lang="en-US" sz="2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endPara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413873" y="3218531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28178" y="3198742"/>
            <a:ext cx="1789044" cy="107687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5680" y="918815"/>
            <a:ext cx="3763458" cy="1462266"/>
            <a:chOff x="4575680" y="918815"/>
            <a:chExt cx="3763458" cy="1462266"/>
          </a:xfrm>
        </p:grpSpPr>
        <p:pic>
          <p:nvPicPr>
            <p:cNvPr id="24" name="Picture 14" descr="Cove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241" l="7071" r="9798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680" y="918815"/>
              <a:ext cx="3763458" cy="1462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 rot="21103934">
              <a:off x="4739406" y="1029599"/>
              <a:ext cx="3343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2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endParaRPr lang="en-US" sz="2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10661" y="2054868"/>
            <a:ext cx="3612236" cy="1405442"/>
            <a:chOff x="4710661" y="2054868"/>
            <a:chExt cx="3612236" cy="1405442"/>
          </a:xfrm>
        </p:grpSpPr>
        <p:pic>
          <p:nvPicPr>
            <p:cNvPr id="21" name="Picture 18" descr="Cove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62" b="98969" l="0" r="96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661" y="2054868"/>
              <a:ext cx="3612236" cy="1320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706976">
              <a:off x="4711427" y="3060200"/>
              <a:ext cx="35350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2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000" dirty="0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endParaRPr lang="en-US" sz="2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37603" y="4166870"/>
            <a:ext cx="3002503" cy="959062"/>
            <a:chOff x="5237603" y="4166870"/>
            <a:chExt cx="3002503" cy="959062"/>
          </a:xfrm>
        </p:grpSpPr>
        <p:pic>
          <p:nvPicPr>
            <p:cNvPr id="15" name="Picture 24" descr="Cove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636" b="92727" l="279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603" y="4441879"/>
              <a:ext cx="3002503" cy="684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 rot="21284962">
                  <a:off x="6107769" y="4166870"/>
                  <a:ext cx="207263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bội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24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84962">
                  <a:off x="6107769" y="4166870"/>
                  <a:ext cx="2072634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t="-2804" b="-18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/>
          <p:cNvGrpSpPr/>
          <p:nvPr/>
        </p:nvGrpSpPr>
        <p:grpSpPr>
          <a:xfrm>
            <a:off x="5344489" y="5004816"/>
            <a:ext cx="2909101" cy="951500"/>
            <a:chOff x="5344489" y="5004816"/>
            <a:chExt cx="2909101" cy="951500"/>
          </a:xfrm>
        </p:grpSpPr>
        <p:pic>
          <p:nvPicPr>
            <p:cNvPr id="14" name="Picture 28" descr="Cover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291" l="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489" y="5004816"/>
              <a:ext cx="2844613" cy="552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 rot="187770">
                  <a:off x="5960163" y="5494651"/>
                  <a:ext cx="22934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ước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dirty="0" err="1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400" dirty="0" smtClean="0">
                      <a:solidFill>
                        <a:srgbClr val="FFC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24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7770">
                  <a:off x="5960163" y="5494651"/>
                  <a:ext cx="2293427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525" t="-5155" b="-206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7784499" y="2453893"/>
            <a:ext cx="2956164" cy="827510"/>
            <a:chOff x="7784499" y="2453893"/>
            <a:chExt cx="2956164" cy="827510"/>
          </a:xfrm>
        </p:grpSpPr>
        <p:pic>
          <p:nvPicPr>
            <p:cNvPr id="20" name="Picture 20" descr="Cover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4499" y="2767945"/>
              <a:ext cx="2956164" cy="51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3341443"/>
                </p:ext>
              </p:extLst>
            </p:nvPr>
          </p:nvGraphicFramePr>
          <p:xfrm>
            <a:off x="8115336" y="2453893"/>
            <a:ext cx="2386659" cy="4070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4" name="Equation" r:id="rId20" imgW="3276360" imgH="558720" progId="Equation.DSMT4">
                    <p:embed/>
                  </p:oleObj>
                </mc:Choice>
                <mc:Fallback>
                  <p:oleObj name="Equation" r:id="rId20" imgW="32763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115336" y="2453893"/>
                          <a:ext cx="2386659" cy="4070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" name="Group 37"/>
          <p:cNvGrpSpPr/>
          <p:nvPr/>
        </p:nvGrpSpPr>
        <p:grpSpPr>
          <a:xfrm>
            <a:off x="7891647" y="3083086"/>
            <a:ext cx="2798414" cy="845826"/>
            <a:chOff x="7891647" y="3083086"/>
            <a:chExt cx="2798414" cy="845826"/>
          </a:xfrm>
        </p:grpSpPr>
        <p:pic>
          <p:nvPicPr>
            <p:cNvPr id="17" name="Picture 21" descr="Cover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647" y="3083086"/>
              <a:ext cx="2778153" cy="49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4470967"/>
                </p:ext>
              </p:extLst>
            </p:nvPr>
          </p:nvGraphicFramePr>
          <p:xfrm>
            <a:off x="8342286" y="3526961"/>
            <a:ext cx="2347775" cy="401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5" name="Equation" r:id="rId23" imgW="3263760" imgH="558720" progId="Equation.DSMT4">
                    <p:embed/>
                  </p:oleObj>
                </mc:Choice>
                <mc:Fallback>
                  <p:oleObj name="Equation" r:id="rId23" imgW="32637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342286" y="3526961"/>
                          <a:ext cx="2347775" cy="4019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7900921" y="700929"/>
            <a:ext cx="2825249" cy="761869"/>
            <a:chOff x="7900921" y="700929"/>
            <a:chExt cx="2825249" cy="761869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921" y="984961"/>
              <a:ext cx="2411214" cy="47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8579894"/>
                </p:ext>
              </p:extLst>
            </p:nvPr>
          </p:nvGraphicFramePr>
          <p:xfrm>
            <a:off x="8348621" y="700929"/>
            <a:ext cx="2377549" cy="407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" name="Equation" r:id="rId26" imgW="3263760" imgH="558720" progId="Equation.DSMT4">
                    <p:embed/>
                  </p:oleObj>
                </mc:Choice>
                <mc:Fallback>
                  <p:oleObj name="Equation" r:id="rId26" imgW="32637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8348621" y="700929"/>
                          <a:ext cx="2377549" cy="407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7985300" y="1298017"/>
            <a:ext cx="2516695" cy="789818"/>
            <a:chOff x="7985300" y="1298017"/>
            <a:chExt cx="2516695" cy="789818"/>
          </a:xfrm>
        </p:grpSpPr>
        <p:pic>
          <p:nvPicPr>
            <p:cNvPr id="22" name="Picture 17" descr="Cover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300" y="1298017"/>
              <a:ext cx="2326835" cy="455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4202048"/>
                </p:ext>
              </p:extLst>
            </p:nvPr>
          </p:nvGraphicFramePr>
          <p:xfrm>
            <a:off x="8154221" y="1685885"/>
            <a:ext cx="2347774" cy="40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" name="Equation" r:id="rId29" imgW="3263760" imgH="558720" progId="Equation.DSMT4">
                    <p:embed/>
                  </p:oleObj>
                </mc:Choice>
                <mc:Fallback>
                  <p:oleObj name="Equation" r:id="rId29" imgW="32637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8154221" y="1685885"/>
                          <a:ext cx="2347774" cy="40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5" name="Oval 44"/>
          <p:cNvSpPr/>
          <p:nvPr/>
        </p:nvSpPr>
        <p:spPr>
          <a:xfrm>
            <a:off x="57049" y="14304"/>
            <a:ext cx="3472398" cy="719565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G_(new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8757633" cy="6284889"/>
          </a:xfrm>
          <a:prstGeom prst="rect">
            <a:avLst/>
          </a:prstGeom>
        </p:spPr>
      </p:pic>
      <p:pic>
        <p:nvPicPr>
          <p:cNvPr id="5" name="Ảnh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6666" cy="7523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59830" y="-6618"/>
            <a:ext cx="3597700" cy="75895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THÁNH GIÓNG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7633" y="153917"/>
            <a:ext cx="34343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Phù Đổng Thiên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</a:rPr>
              <a:t>Vương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ja-JP" sz="2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gọi 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Sóc Thiên vương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</a:rPr>
              <a:t>nhưng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hay được gọi là 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</a:rPr>
              <a:t>Thánh 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</a:rPr>
              <a:t>Gióng</a:t>
            </a:r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là một nhân vật trong truyền thuyết Việt Nam, một trong bốn vị thánh mà người Việt gọi là Tứ bất tử trong tín ngưỡng dân gian Việt Nam. </a:t>
            </a:r>
            <a:r>
              <a:rPr lang="vi-VN" sz="2400" dirty="0" smtClean="0">
                <a:solidFill>
                  <a:schemeClr val="accent6">
                    <a:lumMod val="50000"/>
                  </a:schemeClr>
                </a:solidFill>
              </a:rPr>
              <a:t>Ông </a:t>
            </a: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được xem là tượng trưng cho tinh thần chống ngoại xâm và sức mạnh tuổi trẻ.</a:t>
            </a:r>
          </a:p>
        </p:txBody>
      </p:sp>
    </p:spTree>
    <p:extLst>
      <p:ext uri="{BB962C8B-B14F-4D97-AF65-F5344CB8AC3E}">
        <p14:creationId xmlns:p14="http://schemas.microsoft.com/office/powerpoint/2010/main" val="30984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6"/>
            <a:ext cx="12192000" cy="6847764"/>
          </a:xfrm>
          <a:prstGeom prst="rect">
            <a:avLst/>
          </a:prstGeom>
        </p:spPr>
      </p:pic>
      <p:pic>
        <p:nvPicPr>
          <p:cNvPr id="5" name="Ảnh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4377" y="32018"/>
            <a:ext cx="2819400" cy="1313534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>
            <a:clrChange>
              <a:clrFrom>
                <a:srgbClr val="E8EFEF"/>
              </a:clrFrom>
              <a:clrTo>
                <a:srgbClr val="E8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8929" y="6080919"/>
            <a:ext cx="1935116" cy="9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CÁCH CHƠI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05566" y="1549273"/>
            <a:ext cx="7927848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endParaRPr lang="en-US" dirty="0" smtClean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Ảnh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681" y="0"/>
            <a:ext cx="1600200" cy="11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71"/>
            <a:ext cx="12191999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backgroundMark x1="79375" y1="61806" x2="79375" y2="61806"/>
                        <a14:backgroundMark x1="74922" y1="69861" x2="74922" y2="69861"/>
                        <a14:backgroundMark x1="70938" y1="72500" x2="70938" y2="72500"/>
                        <a14:backgroundMark x1="65703" y1="74167" x2="65703" y2="74167"/>
                        <a14:backgroundMark x1="66484" y1="57778" x2="66484" y2="57778"/>
                        <a14:backgroundMark x1="69375" y1="57222" x2="69375" y2="57222"/>
                        <a14:backgroundMark x1="65234" y1="63333" x2="65234" y2="63333"/>
                        <a14:backgroundMark x1="66797" y1="72500" x2="66797" y2="72500"/>
                        <a14:backgroundMark x1="67969" y1="86389" x2="67969" y2="86389"/>
                        <a14:backgroundMark x1="75859" y1="82222" x2="75859" y2="82222"/>
                        <a14:backgroundMark x1="82031" y1="78472" x2="82031" y2="78472"/>
                        <a14:backgroundMark x1="85547" y1="74167" x2="85547" y2="74167"/>
                        <a14:backgroundMark x1="82031" y1="78472" x2="82031" y2="78472"/>
                        <a14:backgroundMark x1="79531" y1="61806" x2="79531" y2="61806"/>
                        <a14:backgroundMark x1="75547" y1="69028" x2="75547" y2="69028"/>
                        <a14:backgroundMark x1="75547" y1="69028" x2="75547" y2="69028"/>
                        <a14:backgroundMark x1="84688" y1="82917" x2="84688" y2="82917"/>
                        <a14:backgroundMark x1="86328" y1="72917" x2="86328" y2="72917"/>
                        <a14:backgroundMark x1="72031" y1="85417" x2="72031" y2="85417"/>
                        <a14:backgroundMark x1="61250" y1="80694" x2="61250" y2="80694"/>
                        <a14:backgroundMark x1="63047" y1="84167" x2="63047" y2="84167"/>
                        <a14:backgroundMark x1="66719" y1="85000" x2="66719" y2="85000"/>
                        <a14:backgroundMark x1="27578" y1="84861" x2="27578" y2="84861"/>
                        <a14:backgroundMark x1="27969" y1="90139" x2="27969" y2="90139"/>
                        <a14:backgroundMark x1="73906" y1="83472" x2="73906" y2="8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30" y="2873630"/>
            <a:ext cx="6619127" cy="3916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8" name="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42" y="5209877"/>
            <a:ext cx="2085203" cy="1714500"/>
          </a:xfrm>
          <a:prstGeom prst="rect">
            <a:avLst/>
          </a:prstGeom>
        </p:spPr>
      </p:pic>
      <p:pic>
        <p:nvPicPr>
          <p:cNvPr id="9" name="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55" y="4219013"/>
            <a:ext cx="2085203" cy="1714500"/>
          </a:xfrm>
          <a:prstGeom prst="rect">
            <a:avLst/>
          </a:prstGeom>
        </p:spPr>
      </p:pic>
      <p:pic>
        <p:nvPicPr>
          <p:cNvPr id="12" name="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19" y="5271070"/>
            <a:ext cx="2085203" cy="171450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77" y="4063364"/>
            <a:ext cx="2085203" cy="1714500"/>
          </a:xfrm>
          <a:prstGeom prst="rect">
            <a:avLst/>
          </a:prstGeom>
        </p:spPr>
      </p:pic>
      <p:pic>
        <p:nvPicPr>
          <p:cNvPr id="13" name="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46" y="5261428"/>
            <a:ext cx="2085203" cy="1714500"/>
          </a:xfrm>
          <a:prstGeom prst="rect">
            <a:avLst/>
          </a:prstGeom>
        </p:spPr>
      </p:pic>
      <p:pic>
        <p:nvPicPr>
          <p:cNvPr id="14" name="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664" y="4170788"/>
            <a:ext cx="2085203" cy="1714500"/>
          </a:xfrm>
          <a:prstGeom prst="rect">
            <a:avLst/>
          </a:prstGeom>
        </p:spPr>
      </p:pic>
      <p:pic>
        <p:nvPicPr>
          <p:cNvPr id="15" name="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8" b="94189" l="10000" r="90778">
                        <a14:foregroundMark x1="52111" y1="85946" x2="52111" y2="85946"/>
                        <a14:foregroundMark x1="68333" y1="86622" x2="68333" y2="86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79" y="5271070"/>
            <a:ext cx="2085203" cy="1714500"/>
          </a:xfrm>
          <a:prstGeom prst="rect">
            <a:avLst/>
          </a:prstGeom>
        </p:spPr>
      </p:pic>
      <p:pic>
        <p:nvPicPr>
          <p:cNvPr id="4102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09" y="6210039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540" y="6211673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0" y="6232227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18" y="6232227"/>
            <a:ext cx="879088" cy="6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cá» hoáº¡t hÃ¬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381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19" y="6425646"/>
            <a:ext cx="606052" cy="4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1">
            <a:hlinkClick r:id="rId13" action="ppaction://hlinksldjump"/>
          </p:cNvPr>
          <p:cNvSpPr/>
          <p:nvPr/>
        </p:nvSpPr>
        <p:spPr>
          <a:xfrm>
            <a:off x="2198371" y="429698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4" name="a2">
            <a:hlinkClick r:id="rId14" action="ppaction://hlinksldjump"/>
          </p:cNvPr>
          <p:cNvSpPr/>
          <p:nvPr/>
        </p:nvSpPr>
        <p:spPr>
          <a:xfrm>
            <a:off x="3378091" y="425722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5" name="a3">
            <a:hlinkClick r:id="rId15" action="ppaction://hlinksldjump"/>
          </p:cNvPr>
          <p:cNvSpPr/>
          <p:nvPr/>
        </p:nvSpPr>
        <p:spPr>
          <a:xfrm>
            <a:off x="4559789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6" name="a4">
            <a:hlinkClick r:id="rId16" action="ppaction://hlinksldjump"/>
          </p:cNvPr>
          <p:cNvSpPr/>
          <p:nvPr/>
        </p:nvSpPr>
        <p:spPr>
          <a:xfrm>
            <a:off x="5739509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7" name="a5">
            <a:hlinkClick r:id="rId17" action="ppaction://hlinksldjump"/>
          </p:cNvPr>
          <p:cNvSpPr/>
          <p:nvPr/>
        </p:nvSpPr>
        <p:spPr>
          <a:xfrm>
            <a:off x="6906068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8" name="a6">
            <a:hlinkClick r:id="rId18" action="ppaction://hlinksldjump"/>
          </p:cNvPr>
          <p:cNvSpPr/>
          <p:nvPr/>
        </p:nvSpPr>
        <p:spPr>
          <a:xfrm>
            <a:off x="8072627" y="432689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9" name="a7">
            <a:hlinkClick r:id="rId19" action="ppaction://hlinksldjump"/>
          </p:cNvPr>
          <p:cNvSpPr/>
          <p:nvPr/>
        </p:nvSpPr>
        <p:spPr>
          <a:xfrm>
            <a:off x="9239186" y="425722"/>
            <a:ext cx="731520" cy="7315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pic>
        <p:nvPicPr>
          <p:cNvPr id="31" name="Mode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18" y="0"/>
            <a:ext cx="1261029" cy="933162"/>
          </a:xfrm>
          <a:prstGeom prst="rect">
            <a:avLst/>
          </a:prstGeom>
        </p:spPr>
      </p:pic>
      <p:pic>
        <p:nvPicPr>
          <p:cNvPr id="53" name="Mode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" y="0"/>
            <a:ext cx="1252947" cy="9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8842 -0.73125 " pathEditMode="relative" rAng="0" ptsTypes="AA">
                                      <p:cBhvr>
                                        <p:cTn id="16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14" y="-3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Ngua-phi-va-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3629</TotalTime>
  <Words>1682</Words>
  <PresentationFormat>Custom</PresentationFormat>
  <Paragraphs>279</Paragraphs>
  <Slides>24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Bài 6. Phép chia hết hai số nguyên Quan hệ chia hết trong tập hợp số nguyên (Tiết 3)</vt:lpstr>
      <vt:lpstr>PowerPoint Presentation</vt:lpstr>
      <vt:lpstr>PowerPoint Presentation</vt:lpstr>
      <vt:lpstr>PowerPoint Presentation</vt:lpstr>
      <vt:lpstr>PowerPoint Presentation</vt:lpstr>
      <vt:lpstr>THÁNH GIÓNG</vt:lpstr>
      <vt:lpstr>PowerPoint Presentation</vt:lpstr>
      <vt:lpstr>CÁCH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2021-06-07T13:44:30Z</dcterms:created>
  <dcterms:modified xsi:type="dcterms:W3CDTF">2021-08-19T12:05:51Z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