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5" y="3982293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3006700"/>
            <a:ext cx="48600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467545" y="4844068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>
                <a:solidFill>
                  <a:schemeClr val="bg1"/>
                </a:solidFill>
                <a:cs typeface="Arial" pitchFamily="34" charset="0"/>
              </a:rPr>
              <a:t>https://www.vnteach.com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186227"/>
            <a:ext cx="1301512" cy="321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Free PPT Templates 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282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Click to add title</vt:lpstr>
      <vt:lpstr>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2022-10-13T02:20:27Z</dcterms:modified>
</cp:coreProperties>
</file>