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0"/>
  </p:notesMasterIdLst>
  <p:handoutMasterIdLst>
    <p:handoutMasterId r:id="rId21"/>
  </p:handoutMasterIdLst>
  <p:sldIdLst>
    <p:sldId id="261" r:id="rId2"/>
    <p:sldId id="316" r:id="rId3"/>
    <p:sldId id="277" r:id="rId4"/>
    <p:sldId id="317" r:id="rId5"/>
    <p:sldId id="336" r:id="rId6"/>
    <p:sldId id="290" r:id="rId7"/>
    <p:sldId id="319" r:id="rId8"/>
    <p:sldId id="320" r:id="rId9"/>
    <p:sldId id="322" r:id="rId10"/>
    <p:sldId id="341" r:id="rId11"/>
    <p:sldId id="332" r:id="rId12"/>
    <p:sldId id="342" r:id="rId13"/>
    <p:sldId id="343" r:id="rId14"/>
    <p:sldId id="327" r:id="rId15"/>
    <p:sldId id="328" r:id="rId16"/>
    <p:sldId id="330" r:id="rId17"/>
    <p:sldId id="329" r:id="rId18"/>
    <p:sldId id="33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2DD"/>
    <a:srgbClr val="1A0484"/>
    <a:srgbClr val="FF6600"/>
    <a:srgbClr val="BCE5E5"/>
    <a:srgbClr val="F7F7F7"/>
    <a:srgbClr val="AE442C"/>
    <a:srgbClr val="D468AA"/>
    <a:srgbClr val="FFFFFF"/>
    <a:srgbClr val="75D6F3"/>
    <a:srgbClr val="FED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16.png"/><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33.svg"/><Relationship Id="rId1" Type="http://schemas.openxmlformats.org/officeDocument/2006/relationships/image" Target="../media/image28.png"/><Relationship Id="rId6" Type="http://schemas.openxmlformats.org/officeDocument/2006/relationships/image" Target="../media/image53.svg"/><Relationship Id="rId5" Type="http://schemas.openxmlformats.org/officeDocument/2006/relationships/image" Target="../media/image30.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16.png"/><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33.svg"/><Relationship Id="rId1" Type="http://schemas.openxmlformats.org/officeDocument/2006/relationships/image" Target="../media/image28.png"/><Relationship Id="rId6" Type="http://schemas.openxmlformats.org/officeDocument/2006/relationships/image" Target="../media/image53.svg"/><Relationship Id="rId5" Type="http://schemas.openxmlformats.org/officeDocument/2006/relationships/image" Target="../media/image30.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C0AE94E-937B-4595-92E7-3600964C0D52}">
      <dgm:prSet/>
      <dgm:spPr/>
      <dgm:t>
        <a:bodyPr/>
        <a:lstStyle/>
        <a:p>
          <a:pPr>
            <a:lnSpc>
              <a:spcPct val="100000"/>
            </a:lnSpc>
            <a:defRPr cap="all"/>
          </a:pPr>
          <a:r>
            <a:rPr lang="en-US"/>
            <a:t>family </a:t>
          </a:r>
        </a:p>
      </dgm:t>
    </dgm:pt>
    <dgm:pt modelId="{A8FFFFEF-96E4-4F81-9C10-32618CA4C6A2}" type="parTrans" cxnId="{992420DC-492F-43BE-A6B8-DFE07884E656}">
      <dgm:prSet/>
      <dgm:spPr/>
      <dgm:t>
        <a:bodyPr/>
        <a:lstStyle/>
        <a:p>
          <a:endParaRPr lang="en-US"/>
        </a:p>
      </dgm:t>
    </dgm:pt>
    <dgm:pt modelId="{73EC9525-4822-4C42-9356-BD6EB317F426}" type="sibTrans" cxnId="{992420DC-492F-43BE-A6B8-DFE07884E656}">
      <dgm:prSet/>
      <dgm:spPr/>
      <dgm:t>
        <a:bodyPr/>
        <a:lstStyle/>
        <a:p>
          <a:endParaRPr lang="en-US"/>
        </a:p>
      </dgm:t>
    </dgm:pt>
    <dgm:pt modelId="{EFA845C0-E887-46DC-9FAF-5DA33D4D513F}">
      <dgm:prSet/>
      <dgm:spPr/>
      <dgm:t>
        <a:bodyPr/>
        <a:lstStyle/>
        <a:p>
          <a:pPr>
            <a:lnSpc>
              <a:spcPct val="100000"/>
            </a:lnSpc>
            <a:defRPr cap="all"/>
          </a:pPr>
          <a:r>
            <a:rPr lang="en-US"/>
            <a:t>best friend </a:t>
          </a:r>
        </a:p>
      </dgm:t>
    </dgm:pt>
    <dgm:pt modelId="{5AE79167-99CC-4340-8656-BFB32DF4A230}" type="parTrans" cxnId="{3B039E63-177E-4992-9169-85A7D024F08C}">
      <dgm:prSet/>
      <dgm:spPr/>
      <dgm:t>
        <a:bodyPr/>
        <a:lstStyle/>
        <a:p>
          <a:endParaRPr lang="en-US"/>
        </a:p>
      </dgm:t>
    </dgm:pt>
    <dgm:pt modelId="{3C836B6F-9777-424B-AC05-A20E9CD55C57}" type="sibTrans" cxnId="{3B039E63-177E-4992-9169-85A7D024F08C}">
      <dgm:prSet/>
      <dgm:spPr/>
      <dgm:t>
        <a:bodyPr/>
        <a:lstStyle/>
        <a:p>
          <a:endParaRPr lang="en-US"/>
        </a:p>
      </dgm:t>
    </dgm:pt>
    <dgm:pt modelId="{7A898A8B-B9A7-4272-AA29-2483F56D1471}">
      <dgm:prSet/>
      <dgm:spPr/>
      <dgm:t>
        <a:bodyPr/>
        <a:lstStyle/>
        <a:p>
          <a:pPr>
            <a:lnSpc>
              <a:spcPct val="100000"/>
            </a:lnSpc>
            <a:defRPr cap="all"/>
          </a:pPr>
          <a:r>
            <a:rPr lang="en-US"/>
            <a:t>hometown </a:t>
          </a:r>
        </a:p>
      </dgm:t>
    </dgm:pt>
    <dgm:pt modelId="{9D6FAFA2-2CED-45E7-B80D-24DAE613BEE6}" type="parTrans" cxnId="{7F1DE622-8826-4CD4-89BB-163F5A18821E}">
      <dgm:prSet/>
      <dgm:spPr/>
      <dgm:t>
        <a:bodyPr/>
        <a:lstStyle/>
        <a:p>
          <a:endParaRPr lang="en-US"/>
        </a:p>
      </dgm:t>
    </dgm:pt>
    <dgm:pt modelId="{96195F83-531F-4C13-B2F9-0CE6FC6FC4AF}" type="sibTrans" cxnId="{7F1DE622-8826-4CD4-89BB-163F5A18821E}">
      <dgm:prSet/>
      <dgm:spPr/>
      <dgm:t>
        <a:bodyPr/>
        <a:lstStyle/>
        <a:p>
          <a:endParaRPr lang="en-US"/>
        </a:p>
      </dgm:t>
    </dgm:pt>
    <dgm:pt modelId="{BE516F1E-4082-442E-8608-FD8D2E474A19}">
      <dgm:prSet/>
      <dgm:spPr/>
      <dgm:t>
        <a:bodyPr/>
        <a:lstStyle/>
        <a:p>
          <a:pPr>
            <a:lnSpc>
              <a:spcPct val="100000"/>
            </a:lnSpc>
            <a:defRPr cap="all"/>
          </a:pPr>
          <a:r>
            <a:rPr lang="en-US"/>
            <a:t>your house </a:t>
          </a:r>
        </a:p>
      </dgm:t>
    </dgm:pt>
    <dgm:pt modelId="{7BB5DBE5-1097-40FF-95F0-72C47A817CDB}" type="parTrans" cxnId="{E7F8A1A2-7B46-43E4-91C7-81E97579275E}">
      <dgm:prSet/>
      <dgm:spPr/>
      <dgm:t>
        <a:bodyPr/>
        <a:lstStyle/>
        <a:p>
          <a:endParaRPr lang="en-US"/>
        </a:p>
      </dgm:t>
    </dgm:pt>
    <dgm:pt modelId="{91297715-835A-424E-918E-3567FAC110A3}" type="sibTrans" cxnId="{E7F8A1A2-7B46-43E4-91C7-81E97579275E}">
      <dgm:prSet/>
      <dgm:spPr/>
      <dgm:t>
        <a:bodyPr/>
        <a:lstStyle/>
        <a:p>
          <a:endParaRPr lang="en-US"/>
        </a:p>
      </dgm:t>
    </dgm:pt>
    <dgm:pt modelId="{0ACB2335-E5C4-4151-927A-4A114A2B4746}">
      <dgm:prSet/>
      <dgm:spPr/>
      <dgm:t>
        <a:bodyPr/>
        <a:lstStyle/>
        <a:p>
          <a:pPr>
            <a:lnSpc>
              <a:spcPct val="100000"/>
            </a:lnSpc>
            <a:defRPr cap="all"/>
          </a:pPr>
          <a:r>
            <a:rPr lang="en-US"/>
            <a:t>sport </a:t>
          </a:r>
        </a:p>
      </dgm:t>
    </dgm:pt>
    <dgm:pt modelId="{87015363-7042-4C42-B424-218942CCDABF}" type="parTrans" cxnId="{6C135CDC-DC19-4D96-B93B-D6127CD08747}">
      <dgm:prSet/>
      <dgm:spPr/>
      <dgm:t>
        <a:bodyPr/>
        <a:lstStyle/>
        <a:p>
          <a:endParaRPr lang="en-US"/>
        </a:p>
      </dgm:t>
    </dgm:pt>
    <dgm:pt modelId="{A9F064B2-B55D-4513-99B7-794A5300823C}" type="sibTrans" cxnId="{6C135CDC-DC19-4D96-B93B-D6127CD08747}">
      <dgm:prSet/>
      <dgm:spPr/>
      <dgm:t>
        <a:bodyPr/>
        <a:lstStyle/>
        <a:p>
          <a:endParaRPr lang="en-US"/>
        </a:p>
      </dgm:t>
    </dgm:pt>
    <dgm:pt modelId="{99ECA600-2B40-462D-A2B8-BF55D078A82D}">
      <dgm:prSet/>
      <dgm:spPr/>
      <dgm:t>
        <a:bodyPr/>
        <a:lstStyle/>
        <a:p>
          <a:pPr>
            <a:lnSpc>
              <a:spcPct val="100000"/>
            </a:lnSpc>
            <a:defRPr cap="all"/>
          </a:pPr>
          <a:r>
            <a:rPr lang="en-US"/>
            <a:t>computer </a:t>
          </a:r>
        </a:p>
      </dgm:t>
    </dgm:pt>
    <dgm:pt modelId="{02BEAE89-C52B-4F38-97CB-EEDE5D06FDB6}" type="parTrans" cxnId="{D5749E1B-FFC5-4FBB-BF0E-E629485EC017}">
      <dgm:prSet/>
      <dgm:spPr/>
      <dgm:t>
        <a:bodyPr/>
        <a:lstStyle/>
        <a:p>
          <a:endParaRPr lang="en-US"/>
        </a:p>
      </dgm:t>
    </dgm:pt>
    <dgm:pt modelId="{C63483C5-2FFA-4B67-82B6-19F1DABB5D3C}" type="sibTrans" cxnId="{D5749E1B-FFC5-4FBB-BF0E-E629485EC017}">
      <dgm:prSet/>
      <dgm:spPr/>
      <dgm:t>
        <a:bodyPr/>
        <a:lstStyle/>
        <a:p>
          <a:endParaRPr lang="en-US"/>
        </a:p>
      </dgm:t>
    </dgm:pt>
    <dgm:pt modelId="{32781D77-AEB8-4DF7-AF7B-FAAD40E7039C}">
      <dgm:prSet/>
      <dgm:spPr/>
      <dgm:t>
        <a:bodyPr/>
        <a:lstStyle/>
        <a:p>
          <a:pPr>
            <a:lnSpc>
              <a:spcPct val="100000"/>
            </a:lnSpc>
            <a:defRPr cap="all"/>
          </a:pPr>
          <a:r>
            <a:rPr lang="en-US"/>
            <a:t>collecting </a:t>
          </a:r>
        </a:p>
      </dgm:t>
    </dgm:pt>
    <dgm:pt modelId="{1C2507EF-49E8-426E-B322-AD87F445039B}" type="parTrans" cxnId="{3A556EC2-22A5-49F0-9F16-11099A566763}">
      <dgm:prSet/>
      <dgm:spPr/>
      <dgm:t>
        <a:bodyPr/>
        <a:lstStyle/>
        <a:p>
          <a:endParaRPr lang="en-US"/>
        </a:p>
      </dgm:t>
    </dgm:pt>
    <dgm:pt modelId="{3487FE6E-2412-450E-B02B-FFC0169CE8D2}" type="sibTrans" cxnId="{3A556EC2-22A5-49F0-9F16-11099A566763}">
      <dgm:prSet/>
      <dgm:spPr/>
      <dgm:t>
        <a:bodyPr/>
        <a:lstStyle/>
        <a:p>
          <a:endParaRPr lang="en-US"/>
        </a:p>
      </dgm:t>
    </dgm:pt>
    <dgm:pt modelId="{637DB532-B89D-4F14-992B-B39D61C7C452}">
      <dgm:prSet/>
      <dgm:spPr/>
      <dgm:t>
        <a:bodyPr/>
        <a:lstStyle/>
        <a:p>
          <a:pPr>
            <a:lnSpc>
              <a:spcPct val="100000"/>
            </a:lnSpc>
            <a:defRPr cap="all"/>
          </a:pPr>
          <a:r>
            <a:rPr lang="en-US"/>
            <a:t>music</a:t>
          </a:r>
        </a:p>
      </dgm:t>
    </dgm:pt>
    <dgm:pt modelId="{773F47A3-C2DF-4354-BE30-CC16EC120399}" type="parTrans" cxnId="{AA3C45B5-6035-47B8-975C-79F127BF2587}">
      <dgm:prSet/>
      <dgm:spPr/>
      <dgm:t>
        <a:bodyPr/>
        <a:lstStyle/>
        <a:p>
          <a:endParaRPr lang="en-US"/>
        </a:p>
      </dgm:t>
    </dgm:pt>
    <dgm:pt modelId="{9FF972B7-C275-46D8-B280-8ADBB4B531BD}" type="sibTrans" cxnId="{AA3C45B5-6035-47B8-975C-79F127BF2587}">
      <dgm:prSet/>
      <dgm:spPr/>
      <dgm:t>
        <a:bodyPr/>
        <a:lstStyle/>
        <a:p>
          <a:endParaRPr lang="en-US"/>
        </a:p>
      </dgm:t>
    </dgm:pt>
    <dgm:pt modelId="{B60225BA-27A9-494B-9779-2A4B73DCD3CF}" type="pres">
      <dgm:prSet presAssocID="{C06A8415-2823-436B-9142-1DA0874C4764}" presName="root" presStyleCnt="0">
        <dgm:presLayoutVars>
          <dgm:dir/>
          <dgm:resizeHandles val="exact"/>
        </dgm:presLayoutVars>
      </dgm:prSet>
      <dgm:spPr/>
      <dgm:t>
        <a:bodyPr/>
        <a:lstStyle/>
        <a:p>
          <a:endParaRPr lang="en-US"/>
        </a:p>
      </dgm:t>
    </dgm:pt>
    <dgm:pt modelId="{874FAB49-EDD4-46CE-A2CB-0424B88CFF5E}" type="pres">
      <dgm:prSet presAssocID="{CC0AE94E-937B-4595-92E7-3600964C0D52}" presName="compNode" presStyleCnt="0"/>
      <dgm:spPr/>
    </dgm:pt>
    <dgm:pt modelId="{99DA3326-6B3B-4C1A-B930-4A21A5E0F9CD}" type="pres">
      <dgm:prSet presAssocID="{CC0AE94E-937B-4595-92E7-3600964C0D52}" presName="iconBgRect" presStyleLbl="bgShp" presStyleIdx="0" presStyleCnt="8"/>
      <dgm:spPr>
        <a:prstGeom prst="round2DiagRect">
          <a:avLst>
            <a:gd name="adj1" fmla="val 29727"/>
            <a:gd name="adj2" fmla="val 0"/>
          </a:avLst>
        </a:prstGeom>
      </dgm:spPr>
    </dgm:pt>
    <dgm:pt modelId="{1B69FB35-5F62-4F3F-9E8C-C09219F48505}" type="pres">
      <dgm:prSet presAssocID="{CC0AE94E-937B-4595-92E7-3600964C0D52}"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owlingPin"/>
        </a:ext>
      </dgm:extLst>
    </dgm:pt>
    <dgm:pt modelId="{F98BFB05-7F4E-46A8-B72A-07A3E683FF09}" type="pres">
      <dgm:prSet presAssocID="{CC0AE94E-937B-4595-92E7-3600964C0D52}" presName="spaceRect" presStyleCnt="0"/>
      <dgm:spPr/>
    </dgm:pt>
    <dgm:pt modelId="{E222F9B5-3C5F-43A6-AE2C-7E93F0A9A81F}" type="pres">
      <dgm:prSet presAssocID="{CC0AE94E-937B-4595-92E7-3600964C0D52}" presName="textRect" presStyleLbl="revTx" presStyleIdx="0" presStyleCnt="8">
        <dgm:presLayoutVars>
          <dgm:chMax val="1"/>
          <dgm:chPref val="1"/>
        </dgm:presLayoutVars>
      </dgm:prSet>
      <dgm:spPr/>
      <dgm:t>
        <a:bodyPr/>
        <a:lstStyle/>
        <a:p>
          <a:endParaRPr lang="en-US"/>
        </a:p>
      </dgm:t>
    </dgm:pt>
    <dgm:pt modelId="{C40D215F-8DC0-4F78-B7D8-96C3EABAA837}" type="pres">
      <dgm:prSet presAssocID="{73EC9525-4822-4C42-9356-BD6EB317F426}" presName="sibTrans" presStyleCnt="0"/>
      <dgm:spPr/>
    </dgm:pt>
    <dgm:pt modelId="{25A19BB2-5DF5-4FBA-BEB0-DEB87EEF50FF}" type="pres">
      <dgm:prSet presAssocID="{EFA845C0-E887-46DC-9FAF-5DA33D4D513F}" presName="compNode" presStyleCnt="0"/>
      <dgm:spPr/>
    </dgm:pt>
    <dgm:pt modelId="{22E44B00-3FE6-4783-B479-6DE4334061D9}" type="pres">
      <dgm:prSet presAssocID="{EFA845C0-E887-46DC-9FAF-5DA33D4D513F}" presName="iconBgRect" presStyleLbl="bgShp" presStyleIdx="1" presStyleCnt="8"/>
      <dgm:spPr>
        <a:prstGeom prst="round2DiagRect">
          <a:avLst>
            <a:gd name="adj1" fmla="val 29727"/>
            <a:gd name="adj2" fmla="val 0"/>
          </a:avLst>
        </a:prstGeom>
      </dgm:spPr>
    </dgm:pt>
    <dgm:pt modelId="{FF78EFA0-3CA8-4361-BB43-2905A9B335BE}" type="pres">
      <dgm:prSet presAssocID="{EFA845C0-E887-46DC-9FAF-5DA33D4D513F}" presName="iconRect" presStyleLbl="node1" presStyleIdx="1" presStyleCnt="8"/>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eart"/>
        </a:ext>
      </dgm:extLst>
    </dgm:pt>
    <dgm:pt modelId="{8543C8D2-22FE-403D-A556-A7BE690C80C3}" type="pres">
      <dgm:prSet presAssocID="{EFA845C0-E887-46DC-9FAF-5DA33D4D513F}" presName="spaceRect" presStyleCnt="0"/>
      <dgm:spPr/>
    </dgm:pt>
    <dgm:pt modelId="{B6952421-21D7-4D7A-BF4B-9E5199E66D07}" type="pres">
      <dgm:prSet presAssocID="{EFA845C0-E887-46DC-9FAF-5DA33D4D513F}" presName="textRect" presStyleLbl="revTx" presStyleIdx="1" presStyleCnt="8">
        <dgm:presLayoutVars>
          <dgm:chMax val="1"/>
          <dgm:chPref val="1"/>
        </dgm:presLayoutVars>
      </dgm:prSet>
      <dgm:spPr/>
      <dgm:t>
        <a:bodyPr/>
        <a:lstStyle/>
        <a:p>
          <a:endParaRPr lang="en-US"/>
        </a:p>
      </dgm:t>
    </dgm:pt>
    <dgm:pt modelId="{47270D46-1C81-4085-A157-32B8683809E0}" type="pres">
      <dgm:prSet presAssocID="{3C836B6F-9777-424B-AC05-A20E9CD55C57}" presName="sibTrans" presStyleCnt="0"/>
      <dgm:spPr/>
    </dgm:pt>
    <dgm:pt modelId="{291C1544-2C2E-4399-AC52-A5E644882EA8}" type="pres">
      <dgm:prSet presAssocID="{7A898A8B-B9A7-4272-AA29-2483F56D1471}" presName="compNode" presStyleCnt="0"/>
      <dgm:spPr/>
    </dgm:pt>
    <dgm:pt modelId="{1E996361-F856-4C26-A357-F21BFEEACCCA}" type="pres">
      <dgm:prSet presAssocID="{7A898A8B-B9A7-4272-AA29-2483F56D1471}" presName="iconBgRect" presStyleLbl="bgShp" presStyleIdx="2" presStyleCnt="8"/>
      <dgm:spPr>
        <a:prstGeom prst="round2DiagRect">
          <a:avLst>
            <a:gd name="adj1" fmla="val 29727"/>
            <a:gd name="adj2" fmla="val 0"/>
          </a:avLst>
        </a:prstGeom>
      </dgm:spPr>
    </dgm:pt>
    <dgm:pt modelId="{648BAEB0-808C-47F6-AD53-9D5B3E71F49A}" type="pres">
      <dgm:prSet presAssocID="{7A898A8B-B9A7-4272-AA29-2483F56D1471}" presName="iconRect" presStyleLbl="node1" presStyleIdx="2" presStyleCnt="8"/>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oldier"/>
        </a:ext>
      </dgm:extLst>
    </dgm:pt>
    <dgm:pt modelId="{B7A2A90D-87C2-4FC6-AE87-0E536303E52F}" type="pres">
      <dgm:prSet presAssocID="{7A898A8B-B9A7-4272-AA29-2483F56D1471}" presName="spaceRect" presStyleCnt="0"/>
      <dgm:spPr/>
    </dgm:pt>
    <dgm:pt modelId="{8237BE70-3635-4D6C-9820-02CBF4AD9427}" type="pres">
      <dgm:prSet presAssocID="{7A898A8B-B9A7-4272-AA29-2483F56D1471}" presName="textRect" presStyleLbl="revTx" presStyleIdx="2" presStyleCnt="8">
        <dgm:presLayoutVars>
          <dgm:chMax val="1"/>
          <dgm:chPref val="1"/>
        </dgm:presLayoutVars>
      </dgm:prSet>
      <dgm:spPr/>
      <dgm:t>
        <a:bodyPr/>
        <a:lstStyle/>
        <a:p>
          <a:endParaRPr lang="en-US"/>
        </a:p>
      </dgm:t>
    </dgm:pt>
    <dgm:pt modelId="{D27D2B66-96F9-49D2-9C9E-2B872A3B4BB4}" type="pres">
      <dgm:prSet presAssocID="{96195F83-531F-4C13-B2F9-0CE6FC6FC4AF}" presName="sibTrans" presStyleCnt="0"/>
      <dgm:spPr/>
    </dgm:pt>
    <dgm:pt modelId="{3E1CE9B1-C080-4AE6-BB99-5BBD084E7F9C}" type="pres">
      <dgm:prSet presAssocID="{BE516F1E-4082-442E-8608-FD8D2E474A19}" presName="compNode" presStyleCnt="0"/>
      <dgm:spPr/>
    </dgm:pt>
    <dgm:pt modelId="{0C553571-2C5A-4CCC-9E60-5CCC6AE9E391}" type="pres">
      <dgm:prSet presAssocID="{BE516F1E-4082-442E-8608-FD8D2E474A19}" presName="iconBgRect" presStyleLbl="bgShp" presStyleIdx="3" presStyleCnt="8"/>
      <dgm:spPr>
        <a:prstGeom prst="round2DiagRect">
          <a:avLst>
            <a:gd name="adj1" fmla="val 29727"/>
            <a:gd name="adj2" fmla="val 0"/>
          </a:avLst>
        </a:prstGeom>
      </dgm:spPr>
    </dgm:pt>
    <dgm:pt modelId="{21CB2876-CF39-4F68-B48F-6B11A3C1FD67}" type="pres">
      <dgm:prSet presAssocID="{BE516F1E-4082-442E-8608-FD8D2E474A19}" presName="iconRect" presStyleLbl="node1" presStyleIdx="3" presStyleCnt="8"/>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AAA3384D-8A5D-4451-80A0-7CBE05AA8E71}" type="pres">
      <dgm:prSet presAssocID="{BE516F1E-4082-442E-8608-FD8D2E474A19}" presName="spaceRect" presStyleCnt="0"/>
      <dgm:spPr/>
    </dgm:pt>
    <dgm:pt modelId="{DA7203A7-2EFD-4044-8C51-4774A86E7B5D}" type="pres">
      <dgm:prSet presAssocID="{BE516F1E-4082-442E-8608-FD8D2E474A19}" presName="textRect" presStyleLbl="revTx" presStyleIdx="3" presStyleCnt="8">
        <dgm:presLayoutVars>
          <dgm:chMax val="1"/>
          <dgm:chPref val="1"/>
        </dgm:presLayoutVars>
      </dgm:prSet>
      <dgm:spPr/>
      <dgm:t>
        <a:bodyPr/>
        <a:lstStyle/>
        <a:p>
          <a:endParaRPr lang="en-US"/>
        </a:p>
      </dgm:t>
    </dgm:pt>
    <dgm:pt modelId="{2B5F27E4-4C41-434D-8450-6FEABCCAAE0A}" type="pres">
      <dgm:prSet presAssocID="{91297715-835A-424E-918E-3567FAC110A3}" presName="sibTrans" presStyleCnt="0"/>
      <dgm:spPr/>
    </dgm:pt>
    <dgm:pt modelId="{6FFE7235-ABCD-490C-AEB4-ADDEB28F1E5A}" type="pres">
      <dgm:prSet presAssocID="{0ACB2335-E5C4-4151-927A-4A114A2B4746}" presName="compNode" presStyleCnt="0"/>
      <dgm:spPr/>
    </dgm:pt>
    <dgm:pt modelId="{331F0D2F-BDE4-4A8D-AC6F-C4FB36F54749}" type="pres">
      <dgm:prSet presAssocID="{0ACB2335-E5C4-4151-927A-4A114A2B4746}" presName="iconBgRect" presStyleLbl="bgShp" presStyleIdx="4" presStyleCnt="8"/>
      <dgm:spPr>
        <a:prstGeom prst="round2DiagRect">
          <a:avLst>
            <a:gd name="adj1" fmla="val 29727"/>
            <a:gd name="adj2" fmla="val 0"/>
          </a:avLst>
        </a:prstGeom>
      </dgm:spPr>
    </dgm:pt>
    <dgm:pt modelId="{7AD28952-2A37-483B-AED2-86C7BDF14A72}" type="pres">
      <dgm:prSet presAssocID="{0ACB2335-E5C4-4151-927A-4A114A2B4746}" presName="iconRect" presStyleLbl="node1" presStyleIdx="4" presStyleCnt="8"/>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Gymnast - Floor Routine"/>
        </a:ext>
      </dgm:extLst>
    </dgm:pt>
    <dgm:pt modelId="{7B1508CE-4FD3-4FA3-964A-C5CA7C2B95EE}" type="pres">
      <dgm:prSet presAssocID="{0ACB2335-E5C4-4151-927A-4A114A2B4746}" presName="spaceRect" presStyleCnt="0"/>
      <dgm:spPr/>
    </dgm:pt>
    <dgm:pt modelId="{EA602308-BBB0-4C64-8FDD-6872D2B427B8}" type="pres">
      <dgm:prSet presAssocID="{0ACB2335-E5C4-4151-927A-4A114A2B4746}" presName="textRect" presStyleLbl="revTx" presStyleIdx="4" presStyleCnt="8">
        <dgm:presLayoutVars>
          <dgm:chMax val="1"/>
          <dgm:chPref val="1"/>
        </dgm:presLayoutVars>
      </dgm:prSet>
      <dgm:spPr/>
      <dgm:t>
        <a:bodyPr/>
        <a:lstStyle/>
        <a:p>
          <a:endParaRPr lang="en-US"/>
        </a:p>
      </dgm:t>
    </dgm:pt>
    <dgm:pt modelId="{7D74D98F-04D1-4658-A94D-E1F4A285F4F9}" type="pres">
      <dgm:prSet presAssocID="{A9F064B2-B55D-4513-99B7-794A5300823C}" presName="sibTrans" presStyleCnt="0"/>
      <dgm:spPr/>
    </dgm:pt>
    <dgm:pt modelId="{9DFF410F-C2E5-4197-ADE9-701339C42842}" type="pres">
      <dgm:prSet presAssocID="{99ECA600-2B40-462D-A2B8-BF55D078A82D}" presName="compNode" presStyleCnt="0"/>
      <dgm:spPr/>
    </dgm:pt>
    <dgm:pt modelId="{1BE1DF46-E686-41BA-846E-4C759CEA2F38}" type="pres">
      <dgm:prSet presAssocID="{99ECA600-2B40-462D-A2B8-BF55D078A82D}" presName="iconBgRect" presStyleLbl="bgShp" presStyleIdx="5" presStyleCnt="8"/>
      <dgm:spPr>
        <a:prstGeom prst="round2DiagRect">
          <a:avLst>
            <a:gd name="adj1" fmla="val 29727"/>
            <a:gd name="adj2" fmla="val 0"/>
          </a:avLst>
        </a:prstGeom>
      </dgm:spPr>
    </dgm:pt>
    <dgm:pt modelId="{4336B1A0-7688-4E5C-B35F-F9B144604370}" type="pres">
      <dgm:prSet presAssocID="{99ECA600-2B40-462D-A2B8-BF55D078A82D}" presName="iconRect" presStyleLbl="node1" presStyleIdx="5" presStyleCnt="8"/>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Computer"/>
        </a:ext>
      </dgm:extLst>
    </dgm:pt>
    <dgm:pt modelId="{43BAD7F5-86E3-477A-B2B6-E312EE6B24C6}" type="pres">
      <dgm:prSet presAssocID="{99ECA600-2B40-462D-A2B8-BF55D078A82D}" presName="spaceRect" presStyleCnt="0"/>
      <dgm:spPr/>
    </dgm:pt>
    <dgm:pt modelId="{5D2A26D5-3E47-48E0-906A-D0EEC15EE389}" type="pres">
      <dgm:prSet presAssocID="{99ECA600-2B40-462D-A2B8-BF55D078A82D}" presName="textRect" presStyleLbl="revTx" presStyleIdx="5" presStyleCnt="8">
        <dgm:presLayoutVars>
          <dgm:chMax val="1"/>
          <dgm:chPref val="1"/>
        </dgm:presLayoutVars>
      </dgm:prSet>
      <dgm:spPr/>
      <dgm:t>
        <a:bodyPr/>
        <a:lstStyle/>
        <a:p>
          <a:endParaRPr lang="en-US"/>
        </a:p>
      </dgm:t>
    </dgm:pt>
    <dgm:pt modelId="{AAF25EDC-8502-450A-999D-1F908FF2141C}" type="pres">
      <dgm:prSet presAssocID="{C63483C5-2FFA-4B67-82B6-19F1DABB5D3C}" presName="sibTrans" presStyleCnt="0"/>
      <dgm:spPr/>
    </dgm:pt>
    <dgm:pt modelId="{FCA8C877-169B-4B00-BF1F-867B5505EAF4}" type="pres">
      <dgm:prSet presAssocID="{32781D77-AEB8-4DF7-AF7B-FAAD40E7039C}" presName="compNode" presStyleCnt="0"/>
      <dgm:spPr/>
    </dgm:pt>
    <dgm:pt modelId="{7D13A158-048E-414D-A174-96E4C1207D89}" type="pres">
      <dgm:prSet presAssocID="{32781D77-AEB8-4DF7-AF7B-FAAD40E7039C}" presName="iconBgRect" presStyleLbl="bgShp" presStyleIdx="6" presStyleCnt="8"/>
      <dgm:spPr>
        <a:prstGeom prst="round2DiagRect">
          <a:avLst>
            <a:gd name="adj1" fmla="val 29727"/>
            <a:gd name="adj2" fmla="val 0"/>
          </a:avLst>
        </a:prstGeom>
      </dgm:spPr>
    </dgm:pt>
    <dgm:pt modelId="{16C95E98-E309-415F-9AB2-0864FDBA8142}" type="pres">
      <dgm:prSet presAssocID="{32781D77-AEB8-4DF7-AF7B-FAAD40E7039C}" presName="iconRect" presStyleLbl="node1" presStyleIdx="6"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Footprints"/>
        </a:ext>
      </dgm:extLst>
    </dgm:pt>
    <dgm:pt modelId="{2AAE0F7F-6C82-4F50-BF39-B0F4FD523EE4}" type="pres">
      <dgm:prSet presAssocID="{32781D77-AEB8-4DF7-AF7B-FAAD40E7039C}" presName="spaceRect" presStyleCnt="0"/>
      <dgm:spPr/>
    </dgm:pt>
    <dgm:pt modelId="{CE62BC48-6892-4928-B22B-667AA8349876}" type="pres">
      <dgm:prSet presAssocID="{32781D77-AEB8-4DF7-AF7B-FAAD40E7039C}" presName="textRect" presStyleLbl="revTx" presStyleIdx="6" presStyleCnt="8">
        <dgm:presLayoutVars>
          <dgm:chMax val="1"/>
          <dgm:chPref val="1"/>
        </dgm:presLayoutVars>
      </dgm:prSet>
      <dgm:spPr/>
      <dgm:t>
        <a:bodyPr/>
        <a:lstStyle/>
        <a:p>
          <a:endParaRPr lang="en-US"/>
        </a:p>
      </dgm:t>
    </dgm:pt>
    <dgm:pt modelId="{A0D00EBD-9289-4E30-B074-703240DD1582}" type="pres">
      <dgm:prSet presAssocID="{3487FE6E-2412-450E-B02B-FFC0169CE8D2}" presName="sibTrans" presStyleCnt="0"/>
      <dgm:spPr/>
    </dgm:pt>
    <dgm:pt modelId="{D6046A3F-D7DA-4211-BCB7-6E6CE2130E60}" type="pres">
      <dgm:prSet presAssocID="{637DB532-B89D-4F14-992B-B39D61C7C452}" presName="compNode" presStyleCnt="0"/>
      <dgm:spPr/>
    </dgm:pt>
    <dgm:pt modelId="{1FEB7BF5-6E30-42C4-8FCF-5DDE3D8B6D77}" type="pres">
      <dgm:prSet presAssocID="{637DB532-B89D-4F14-992B-B39D61C7C452}" presName="iconBgRect" presStyleLbl="bgShp" presStyleIdx="7" presStyleCnt="8"/>
      <dgm:spPr>
        <a:prstGeom prst="round2DiagRect">
          <a:avLst>
            <a:gd name="adj1" fmla="val 29727"/>
            <a:gd name="adj2" fmla="val 0"/>
          </a:avLst>
        </a:prstGeom>
      </dgm:spPr>
    </dgm:pt>
    <dgm:pt modelId="{BF7AAFC4-2CD2-4CC2-BFF8-24331E387EEC}" type="pres">
      <dgm:prSet presAssocID="{637DB532-B89D-4F14-992B-B39D61C7C452}" presName="iconRect" presStyleLbl="node1" presStyleIdx="7" presStyleCnt="8"/>
      <dgm:spPr>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a:noFill/>
        </a:ln>
      </dgm:spPr>
      <dgm:t>
        <a:bodyPr/>
        <a:lstStyle/>
        <a:p>
          <a:endParaRPr lang="en-US"/>
        </a:p>
      </dgm:t>
      <dgm:extLst>
        <a:ext uri="{E40237B7-FDA0-4F09-8148-C483321AD2D9}">
          <dgm14:cNvPr xmlns:dgm14="http://schemas.microsoft.com/office/drawing/2010/diagram" id="0" name="" descr="Music"/>
        </a:ext>
      </dgm:extLst>
    </dgm:pt>
    <dgm:pt modelId="{5089CDF5-A787-43CB-9595-6A17F3F2EA2D}" type="pres">
      <dgm:prSet presAssocID="{637DB532-B89D-4F14-992B-B39D61C7C452}" presName="spaceRect" presStyleCnt="0"/>
      <dgm:spPr/>
    </dgm:pt>
    <dgm:pt modelId="{175DD988-BF41-4662-818E-76A4907D7ED3}" type="pres">
      <dgm:prSet presAssocID="{637DB532-B89D-4F14-992B-B39D61C7C452}" presName="textRect" presStyleLbl="revTx" presStyleIdx="7" presStyleCnt="8">
        <dgm:presLayoutVars>
          <dgm:chMax val="1"/>
          <dgm:chPref val="1"/>
        </dgm:presLayoutVars>
      </dgm:prSet>
      <dgm:spPr/>
      <dgm:t>
        <a:bodyPr/>
        <a:lstStyle/>
        <a:p>
          <a:endParaRPr lang="en-US"/>
        </a:p>
      </dgm:t>
    </dgm:pt>
  </dgm:ptLst>
  <dgm:cxnLst>
    <dgm:cxn modelId="{992420DC-492F-43BE-A6B8-DFE07884E656}" srcId="{C06A8415-2823-436B-9142-1DA0874C4764}" destId="{CC0AE94E-937B-4595-92E7-3600964C0D52}" srcOrd="0" destOrd="0" parTransId="{A8FFFFEF-96E4-4F81-9C10-32618CA4C6A2}" sibTransId="{73EC9525-4822-4C42-9356-BD6EB317F426}"/>
    <dgm:cxn modelId="{BBFCB25E-74F4-4380-A28B-48A9DB570353}" type="presOf" srcId="{7A898A8B-B9A7-4272-AA29-2483F56D1471}" destId="{8237BE70-3635-4D6C-9820-02CBF4AD9427}" srcOrd="0" destOrd="0" presId="urn:microsoft.com/office/officeart/2018/5/layout/IconLeafLabelList"/>
    <dgm:cxn modelId="{81BD96FD-F67F-41ED-8A11-FE9E95DA992E}" type="presOf" srcId="{C06A8415-2823-436B-9142-1DA0874C4764}" destId="{B60225BA-27A9-494B-9779-2A4B73DCD3CF}" srcOrd="0" destOrd="0" presId="urn:microsoft.com/office/officeart/2018/5/layout/IconLeafLabelList"/>
    <dgm:cxn modelId="{3A556EC2-22A5-49F0-9F16-11099A566763}" srcId="{C06A8415-2823-436B-9142-1DA0874C4764}" destId="{32781D77-AEB8-4DF7-AF7B-FAAD40E7039C}" srcOrd="6" destOrd="0" parTransId="{1C2507EF-49E8-426E-B322-AD87F445039B}" sibTransId="{3487FE6E-2412-450E-B02B-FFC0169CE8D2}"/>
    <dgm:cxn modelId="{E7F8A1A2-7B46-43E4-91C7-81E97579275E}" srcId="{C06A8415-2823-436B-9142-1DA0874C4764}" destId="{BE516F1E-4082-442E-8608-FD8D2E474A19}" srcOrd="3" destOrd="0" parTransId="{7BB5DBE5-1097-40FF-95F0-72C47A817CDB}" sibTransId="{91297715-835A-424E-918E-3567FAC110A3}"/>
    <dgm:cxn modelId="{D5749E1B-FFC5-4FBB-BF0E-E629485EC017}" srcId="{C06A8415-2823-436B-9142-1DA0874C4764}" destId="{99ECA600-2B40-462D-A2B8-BF55D078A82D}" srcOrd="5" destOrd="0" parTransId="{02BEAE89-C52B-4F38-97CB-EEDE5D06FDB6}" sibTransId="{C63483C5-2FFA-4B67-82B6-19F1DABB5D3C}"/>
    <dgm:cxn modelId="{24329186-3782-4CC5-8A8D-CAB38AEA28E6}" type="presOf" srcId="{CC0AE94E-937B-4595-92E7-3600964C0D52}" destId="{E222F9B5-3C5F-43A6-AE2C-7E93F0A9A81F}" srcOrd="0" destOrd="0" presId="urn:microsoft.com/office/officeart/2018/5/layout/IconLeafLabelList"/>
    <dgm:cxn modelId="{243C7DF9-D3CD-4ECB-B13D-03E9FC3C8373}" type="presOf" srcId="{BE516F1E-4082-442E-8608-FD8D2E474A19}" destId="{DA7203A7-2EFD-4044-8C51-4774A86E7B5D}" srcOrd="0" destOrd="0" presId="urn:microsoft.com/office/officeart/2018/5/layout/IconLeafLabelList"/>
    <dgm:cxn modelId="{841D953E-D3C6-4D20-88F4-10F6EF9B2C69}" type="presOf" srcId="{32781D77-AEB8-4DF7-AF7B-FAAD40E7039C}" destId="{CE62BC48-6892-4928-B22B-667AA8349876}" srcOrd="0" destOrd="0" presId="urn:microsoft.com/office/officeart/2018/5/layout/IconLeafLabelList"/>
    <dgm:cxn modelId="{E01CF900-FC9B-4A5D-B27F-A9CFA2AC174F}" type="presOf" srcId="{EFA845C0-E887-46DC-9FAF-5DA33D4D513F}" destId="{B6952421-21D7-4D7A-BF4B-9E5199E66D07}" srcOrd="0" destOrd="0" presId="urn:microsoft.com/office/officeart/2018/5/layout/IconLeafLabelList"/>
    <dgm:cxn modelId="{2D04BDC4-AE2E-4000-A355-E674E439F63E}" type="presOf" srcId="{637DB532-B89D-4F14-992B-B39D61C7C452}" destId="{175DD988-BF41-4662-818E-76A4907D7ED3}" srcOrd="0" destOrd="0" presId="urn:microsoft.com/office/officeart/2018/5/layout/IconLeafLabelList"/>
    <dgm:cxn modelId="{902DB452-BFF2-4EAE-BB44-24DB2509BCD1}" type="presOf" srcId="{0ACB2335-E5C4-4151-927A-4A114A2B4746}" destId="{EA602308-BBB0-4C64-8FDD-6872D2B427B8}" srcOrd="0" destOrd="0" presId="urn:microsoft.com/office/officeart/2018/5/layout/IconLeafLabelList"/>
    <dgm:cxn modelId="{AE56675B-23CB-4AAD-8DAE-77B6A6F56C38}" type="presOf" srcId="{99ECA600-2B40-462D-A2B8-BF55D078A82D}" destId="{5D2A26D5-3E47-48E0-906A-D0EEC15EE389}" srcOrd="0" destOrd="0" presId="urn:microsoft.com/office/officeart/2018/5/layout/IconLeafLabelList"/>
    <dgm:cxn modelId="{3B039E63-177E-4992-9169-85A7D024F08C}" srcId="{C06A8415-2823-436B-9142-1DA0874C4764}" destId="{EFA845C0-E887-46DC-9FAF-5DA33D4D513F}" srcOrd="1" destOrd="0" parTransId="{5AE79167-99CC-4340-8656-BFB32DF4A230}" sibTransId="{3C836B6F-9777-424B-AC05-A20E9CD55C57}"/>
    <dgm:cxn modelId="{6C135CDC-DC19-4D96-B93B-D6127CD08747}" srcId="{C06A8415-2823-436B-9142-1DA0874C4764}" destId="{0ACB2335-E5C4-4151-927A-4A114A2B4746}" srcOrd="4" destOrd="0" parTransId="{87015363-7042-4C42-B424-218942CCDABF}" sibTransId="{A9F064B2-B55D-4513-99B7-794A5300823C}"/>
    <dgm:cxn modelId="{AA3C45B5-6035-47B8-975C-79F127BF2587}" srcId="{C06A8415-2823-436B-9142-1DA0874C4764}" destId="{637DB532-B89D-4F14-992B-B39D61C7C452}" srcOrd="7" destOrd="0" parTransId="{773F47A3-C2DF-4354-BE30-CC16EC120399}" sibTransId="{9FF972B7-C275-46D8-B280-8ADBB4B531BD}"/>
    <dgm:cxn modelId="{7F1DE622-8826-4CD4-89BB-163F5A18821E}" srcId="{C06A8415-2823-436B-9142-1DA0874C4764}" destId="{7A898A8B-B9A7-4272-AA29-2483F56D1471}" srcOrd="2" destOrd="0" parTransId="{9D6FAFA2-2CED-45E7-B80D-24DAE613BEE6}" sibTransId="{96195F83-531F-4C13-B2F9-0CE6FC6FC4AF}"/>
    <dgm:cxn modelId="{77671F4C-2215-4CF7-8BF9-CE22C598E1E6}" type="presParOf" srcId="{B60225BA-27A9-494B-9779-2A4B73DCD3CF}" destId="{874FAB49-EDD4-46CE-A2CB-0424B88CFF5E}" srcOrd="0" destOrd="0" presId="urn:microsoft.com/office/officeart/2018/5/layout/IconLeafLabelList"/>
    <dgm:cxn modelId="{1D5A7E90-93F5-4C64-A599-08E9398E1DF0}" type="presParOf" srcId="{874FAB49-EDD4-46CE-A2CB-0424B88CFF5E}" destId="{99DA3326-6B3B-4C1A-B930-4A21A5E0F9CD}" srcOrd="0" destOrd="0" presId="urn:microsoft.com/office/officeart/2018/5/layout/IconLeafLabelList"/>
    <dgm:cxn modelId="{5402133C-4A80-482E-B863-A2CD2AEA9E15}" type="presParOf" srcId="{874FAB49-EDD4-46CE-A2CB-0424B88CFF5E}" destId="{1B69FB35-5F62-4F3F-9E8C-C09219F48505}" srcOrd="1" destOrd="0" presId="urn:microsoft.com/office/officeart/2018/5/layout/IconLeafLabelList"/>
    <dgm:cxn modelId="{EFE2CEFB-F27D-4816-B664-3D302D9B3B69}" type="presParOf" srcId="{874FAB49-EDD4-46CE-A2CB-0424B88CFF5E}" destId="{F98BFB05-7F4E-46A8-B72A-07A3E683FF09}" srcOrd="2" destOrd="0" presId="urn:microsoft.com/office/officeart/2018/5/layout/IconLeafLabelList"/>
    <dgm:cxn modelId="{FAAA5877-FBBD-4923-83A2-CC106350F4ED}" type="presParOf" srcId="{874FAB49-EDD4-46CE-A2CB-0424B88CFF5E}" destId="{E222F9B5-3C5F-43A6-AE2C-7E93F0A9A81F}" srcOrd="3" destOrd="0" presId="urn:microsoft.com/office/officeart/2018/5/layout/IconLeafLabelList"/>
    <dgm:cxn modelId="{786719E6-61A2-4899-AD17-9EB9BE5106D2}" type="presParOf" srcId="{B60225BA-27A9-494B-9779-2A4B73DCD3CF}" destId="{C40D215F-8DC0-4F78-B7D8-96C3EABAA837}" srcOrd="1" destOrd="0" presId="urn:microsoft.com/office/officeart/2018/5/layout/IconLeafLabelList"/>
    <dgm:cxn modelId="{B9902A9F-F9E5-44BA-8C6F-C523B09A1D23}" type="presParOf" srcId="{B60225BA-27A9-494B-9779-2A4B73DCD3CF}" destId="{25A19BB2-5DF5-4FBA-BEB0-DEB87EEF50FF}" srcOrd="2" destOrd="0" presId="urn:microsoft.com/office/officeart/2018/5/layout/IconLeafLabelList"/>
    <dgm:cxn modelId="{B32913A0-2035-4585-BF0E-4FDE9D9A5736}" type="presParOf" srcId="{25A19BB2-5DF5-4FBA-BEB0-DEB87EEF50FF}" destId="{22E44B00-3FE6-4783-B479-6DE4334061D9}" srcOrd="0" destOrd="0" presId="urn:microsoft.com/office/officeart/2018/5/layout/IconLeafLabelList"/>
    <dgm:cxn modelId="{245DD173-2EF0-41BB-B12E-0C41C50A9ACC}" type="presParOf" srcId="{25A19BB2-5DF5-4FBA-BEB0-DEB87EEF50FF}" destId="{FF78EFA0-3CA8-4361-BB43-2905A9B335BE}" srcOrd="1" destOrd="0" presId="urn:microsoft.com/office/officeart/2018/5/layout/IconLeafLabelList"/>
    <dgm:cxn modelId="{38F78A56-FE89-4AD1-9C08-4D27E5254080}" type="presParOf" srcId="{25A19BB2-5DF5-4FBA-BEB0-DEB87EEF50FF}" destId="{8543C8D2-22FE-403D-A556-A7BE690C80C3}" srcOrd="2" destOrd="0" presId="urn:microsoft.com/office/officeart/2018/5/layout/IconLeafLabelList"/>
    <dgm:cxn modelId="{BA255AE1-8536-4A42-83D5-F2B08A996B7E}" type="presParOf" srcId="{25A19BB2-5DF5-4FBA-BEB0-DEB87EEF50FF}" destId="{B6952421-21D7-4D7A-BF4B-9E5199E66D07}" srcOrd="3" destOrd="0" presId="urn:microsoft.com/office/officeart/2018/5/layout/IconLeafLabelList"/>
    <dgm:cxn modelId="{774BC49B-8F93-44BE-9A1B-3962586F3361}" type="presParOf" srcId="{B60225BA-27A9-494B-9779-2A4B73DCD3CF}" destId="{47270D46-1C81-4085-A157-32B8683809E0}" srcOrd="3" destOrd="0" presId="urn:microsoft.com/office/officeart/2018/5/layout/IconLeafLabelList"/>
    <dgm:cxn modelId="{0B76D3AB-8ACE-47E2-8D35-7C6B13D97985}" type="presParOf" srcId="{B60225BA-27A9-494B-9779-2A4B73DCD3CF}" destId="{291C1544-2C2E-4399-AC52-A5E644882EA8}" srcOrd="4" destOrd="0" presId="urn:microsoft.com/office/officeart/2018/5/layout/IconLeafLabelList"/>
    <dgm:cxn modelId="{44A1680F-493D-452B-BDF3-778356F696BC}" type="presParOf" srcId="{291C1544-2C2E-4399-AC52-A5E644882EA8}" destId="{1E996361-F856-4C26-A357-F21BFEEACCCA}" srcOrd="0" destOrd="0" presId="urn:microsoft.com/office/officeart/2018/5/layout/IconLeafLabelList"/>
    <dgm:cxn modelId="{1DC5D6F0-F738-4F45-85F1-BCBAF8F27755}" type="presParOf" srcId="{291C1544-2C2E-4399-AC52-A5E644882EA8}" destId="{648BAEB0-808C-47F6-AD53-9D5B3E71F49A}" srcOrd="1" destOrd="0" presId="urn:microsoft.com/office/officeart/2018/5/layout/IconLeafLabelList"/>
    <dgm:cxn modelId="{953F201F-E7E7-480F-8715-7BB948B763F6}" type="presParOf" srcId="{291C1544-2C2E-4399-AC52-A5E644882EA8}" destId="{B7A2A90D-87C2-4FC6-AE87-0E536303E52F}" srcOrd="2" destOrd="0" presId="urn:microsoft.com/office/officeart/2018/5/layout/IconLeafLabelList"/>
    <dgm:cxn modelId="{8E828D76-007F-4CC5-BF87-E310FEB6EA56}" type="presParOf" srcId="{291C1544-2C2E-4399-AC52-A5E644882EA8}" destId="{8237BE70-3635-4D6C-9820-02CBF4AD9427}" srcOrd="3" destOrd="0" presId="urn:microsoft.com/office/officeart/2018/5/layout/IconLeafLabelList"/>
    <dgm:cxn modelId="{FCE93284-426F-453C-9F85-06C750FDEE0D}" type="presParOf" srcId="{B60225BA-27A9-494B-9779-2A4B73DCD3CF}" destId="{D27D2B66-96F9-49D2-9C9E-2B872A3B4BB4}" srcOrd="5" destOrd="0" presId="urn:microsoft.com/office/officeart/2018/5/layout/IconLeafLabelList"/>
    <dgm:cxn modelId="{7621382A-A7C5-4769-AF19-CD9D56D80153}" type="presParOf" srcId="{B60225BA-27A9-494B-9779-2A4B73DCD3CF}" destId="{3E1CE9B1-C080-4AE6-BB99-5BBD084E7F9C}" srcOrd="6" destOrd="0" presId="urn:microsoft.com/office/officeart/2018/5/layout/IconLeafLabelList"/>
    <dgm:cxn modelId="{AE9D4E7E-67CA-4A21-96C8-AB75532DA8B8}" type="presParOf" srcId="{3E1CE9B1-C080-4AE6-BB99-5BBD084E7F9C}" destId="{0C553571-2C5A-4CCC-9E60-5CCC6AE9E391}" srcOrd="0" destOrd="0" presId="urn:microsoft.com/office/officeart/2018/5/layout/IconLeafLabelList"/>
    <dgm:cxn modelId="{276CEA3F-327C-4CE4-9D37-73F2C56098A4}" type="presParOf" srcId="{3E1CE9B1-C080-4AE6-BB99-5BBD084E7F9C}" destId="{21CB2876-CF39-4F68-B48F-6B11A3C1FD67}" srcOrd="1" destOrd="0" presId="urn:microsoft.com/office/officeart/2018/5/layout/IconLeafLabelList"/>
    <dgm:cxn modelId="{DC88E440-F000-416E-9CA8-8DDF9E3E2007}" type="presParOf" srcId="{3E1CE9B1-C080-4AE6-BB99-5BBD084E7F9C}" destId="{AAA3384D-8A5D-4451-80A0-7CBE05AA8E71}" srcOrd="2" destOrd="0" presId="urn:microsoft.com/office/officeart/2018/5/layout/IconLeafLabelList"/>
    <dgm:cxn modelId="{40E9AA9C-D5BF-4AA3-8E43-B9E92FA7DC1E}" type="presParOf" srcId="{3E1CE9B1-C080-4AE6-BB99-5BBD084E7F9C}" destId="{DA7203A7-2EFD-4044-8C51-4774A86E7B5D}" srcOrd="3" destOrd="0" presId="urn:microsoft.com/office/officeart/2018/5/layout/IconLeafLabelList"/>
    <dgm:cxn modelId="{02B7E69C-9FCB-40E7-9B6C-07F646D24055}" type="presParOf" srcId="{B60225BA-27A9-494B-9779-2A4B73DCD3CF}" destId="{2B5F27E4-4C41-434D-8450-6FEABCCAAE0A}" srcOrd="7" destOrd="0" presId="urn:microsoft.com/office/officeart/2018/5/layout/IconLeafLabelList"/>
    <dgm:cxn modelId="{F1D7ED62-FA17-4768-9FF1-5EC2E599D3BE}" type="presParOf" srcId="{B60225BA-27A9-494B-9779-2A4B73DCD3CF}" destId="{6FFE7235-ABCD-490C-AEB4-ADDEB28F1E5A}" srcOrd="8" destOrd="0" presId="urn:microsoft.com/office/officeart/2018/5/layout/IconLeafLabelList"/>
    <dgm:cxn modelId="{08E726FD-266C-4B76-92C8-15A5119CB4FB}" type="presParOf" srcId="{6FFE7235-ABCD-490C-AEB4-ADDEB28F1E5A}" destId="{331F0D2F-BDE4-4A8D-AC6F-C4FB36F54749}" srcOrd="0" destOrd="0" presId="urn:microsoft.com/office/officeart/2018/5/layout/IconLeafLabelList"/>
    <dgm:cxn modelId="{6F3418E1-78D5-49B7-AE8C-93380A3FCE25}" type="presParOf" srcId="{6FFE7235-ABCD-490C-AEB4-ADDEB28F1E5A}" destId="{7AD28952-2A37-483B-AED2-86C7BDF14A72}" srcOrd="1" destOrd="0" presId="urn:microsoft.com/office/officeart/2018/5/layout/IconLeafLabelList"/>
    <dgm:cxn modelId="{22630905-9A2C-4268-B620-2982F3C0E009}" type="presParOf" srcId="{6FFE7235-ABCD-490C-AEB4-ADDEB28F1E5A}" destId="{7B1508CE-4FD3-4FA3-964A-C5CA7C2B95EE}" srcOrd="2" destOrd="0" presId="urn:microsoft.com/office/officeart/2018/5/layout/IconLeafLabelList"/>
    <dgm:cxn modelId="{DFF77DDB-2607-4604-B4EE-06975D2607E9}" type="presParOf" srcId="{6FFE7235-ABCD-490C-AEB4-ADDEB28F1E5A}" destId="{EA602308-BBB0-4C64-8FDD-6872D2B427B8}" srcOrd="3" destOrd="0" presId="urn:microsoft.com/office/officeart/2018/5/layout/IconLeafLabelList"/>
    <dgm:cxn modelId="{2DEC0AB4-D0BE-47B2-82FE-00192B9B710C}" type="presParOf" srcId="{B60225BA-27A9-494B-9779-2A4B73DCD3CF}" destId="{7D74D98F-04D1-4658-A94D-E1F4A285F4F9}" srcOrd="9" destOrd="0" presId="urn:microsoft.com/office/officeart/2018/5/layout/IconLeafLabelList"/>
    <dgm:cxn modelId="{BE9B0500-623E-4732-AAF7-9755F1753DCF}" type="presParOf" srcId="{B60225BA-27A9-494B-9779-2A4B73DCD3CF}" destId="{9DFF410F-C2E5-4197-ADE9-701339C42842}" srcOrd="10" destOrd="0" presId="urn:microsoft.com/office/officeart/2018/5/layout/IconLeafLabelList"/>
    <dgm:cxn modelId="{CF1CB041-E179-40FA-9012-A346A255E14B}" type="presParOf" srcId="{9DFF410F-C2E5-4197-ADE9-701339C42842}" destId="{1BE1DF46-E686-41BA-846E-4C759CEA2F38}" srcOrd="0" destOrd="0" presId="urn:microsoft.com/office/officeart/2018/5/layout/IconLeafLabelList"/>
    <dgm:cxn modelId="{16C970EC-1A23-4D96-AD47-F2683A026CA9}" type="presParOf" srcId="{9DFF410F-C2E5-4197-ADE9-701339C42842}" destId="{4336B1A0-7688-4E5C-B35F-F9B144604370}" srcOrd="1" destOrd="0" presId="urn:microsoft.com/office/officeart/2018/5/layout/IconLeafLabelList"/>
    <dgm:cxn modelId="{650F5CED-E546-426D-BB0E-6D00AACAFB0A}" type="presParOf" srcId="{9DFF410F-C2E5-4197-ADE9-701339C42842}" destId="{43BAD7F5-86E3-477A-B2B6-E312EE6B24C6}" srcOrd="2" destOrd="0" presId="urn:microsoft.com/office/officeart/2018/5/layout/IconLeafLabelList"/>
    <dgm:cxn modelId="{E0274159-BF98-4501-BC7F-8420566189D8}" type="presParOf" srcId="{9DFF410F-C2E5-4197-ADE9-701339C42842}" destId="{5D2A26D5-3E47-48E0-906A-D0EEC15EE389}" srcOrd="3" destOrd="0" presId="urn:microsoft.com/office/officeart/2018/5/layout/IconLeafLabelList"/>
    <dgm:cxn modelId="{91A2597F-A0FC-4780-9AFF-E0379A80991F}" type="presParOf" srcId="{B60225BA-27A9-494B-9779-2A4B73DCD3CF}" destId="{AAF25EDC-8502-450A-999D-1F908FF2141C}" srcOrd="11" destOrd="0" presId="urn:microsoft.com/office/officeart/2018/5/layout/IconLeafLabelList"/>
    <dgm:cxn modelId="{40BEF0CD-3A2B-479A-B24B-8C05EEBA3D8C}" type="presParOf" srcId="{B60225BA-27A9-494B-9779-2A4B73DCD3CF}" destId="{FCA8C877-169B-4B00-BF1F-867B5505EAF4}" srcOrd="12" destOrd="0" presId="urn:microsoft.com/office/officeart/2018/5/layout/IconLeafLabelList"/>
    <dgm:cxn modelId="{0375DE70-B4FA-4891-BB87-E64438F8DFB4}" type="presParOf" srcId="{FCA8C877-169B-4B00-BF1F-867B5505EAF4}" destId="{7D13A158-048E-414D-A174-96E4C1207D89}" srcOrd="0" destOrd="0" presId="urn:microsoft.com/office/officeart/2018/5/layout/IconLeafLabelList"/>
    <dgm:cxn modelId="{F6D22207-10BA-408E-82DF-BC60329F647F}" type="presParOf" srcId="{FCA8C877-169B-4B00-BF1F-867B5505EAF4}" destId="{16C95E98-E309-415F-9AB2-0864FDBA8142}" srcOrd="1" destOrd="0" presId="urn:microsoft.com/office/officeart/2018/5/layout/IconLeafLabelList"/>
    <dgm:cxn modelId="{1998EEE4-7488-4690-A7CC-FA83B84633C8}" type="presParOf" srcId="{FCA8C877-169B-4B00-BF1F-867B5505EAF4}" destId="{2AAE0F7F-6C82-4F50-BF39-B0F4FD523EE4}" srcOrd="2" destOrd="0" presId="urn:microsoft.com/office/officeart/2018/5/layout/IconLeafLabelList"/>
    <dgm:cxn modelId="{2D73899B-295F-4FB9-8193-9F9961704DBF}" type="presParOf" srcId="{FCA8C877-169B-4B00-BF1F-867B5505EAF4}" destId="{CE62BC48-6892-4928-B22B-667AA8349876}" srcOrd="3" destOrd="0" presId="urn:microsoft.com/office/officeart/2018/5/layout/IconLeafLabelList"/>
    <dgm:cxn modelId="{6157862A-CCBE-47B2-A2BD-1094572FB87E}" type="presParOf" srcId="{B60225BA-27A9-494B-9779-2A4B73DCD3CF}" destId="{A0D00EBD-9289-4E30-B074-703240DD1582}" srcOrd="13" destOrd="0" presId="urn:microsoft.com/office/officeart/2018/5/layout/IconLeafLabelList"/>
    <dgm:cxn modelId="{423D68C0-DB6D-40CD-8787-D17CBC2EA56B}" type="presParOf" srcId="{B60225BA-27A9-494B-9779-2A4B73DCD3CF}" destId="{D6046A3F-D7DA-4211-BCB7-6E6CE2130E60}" srcOrd="14" destOrd="0" presId="urn:microsoft.com/office/officeart/2018/5/layout/IconLeafLabelList"/>
    <dgm:cxn modelId="{7FBDFEF3-80B0-49BB-9AFA-743E58E1D77A}" type="presParOf" srcId="{D6046A3F-D7DA-4211-BCB7-6E6CE2130E60}" destId="{1FEB7BF5-6E30-42C4-8FCF-5DDE3D8B6D77}" srcOrd="0" destOrd="0" presId="urn:microsoft.com/office/officeart/2018/5/layout/IconLeafLabelList"/>
    <dgm:cxn modelId="{4AA428C6-B858-4624-95E6-5229A151EF90}" type="presParOf" srcId="{D6046A3F-D7DA-4211-BCB7-6E6CE2130E60}" destId="{BF7AAFC4-2CD2-4CC2-BFF8-24331E387EEC}" srcOrd="1" destOrd="0" presId="urn:microsoft.com/office/officeart/2018/5/layout/IconLeafLabelList"/>
    <dgm:cxn modelId="{BA235858-A231-40B5-A835-80F188B972A8}" type="presParOf" srcId="{D6046A3F-D7DA-4211-BCB7-6E6CE2130E60}" destId="{5089CDF5-A787-43CB-9595-6A17F3F2EA2D}" srcOrd="2" destOrd="0" presId="urn:microsoft.com/office/officeart/2018/5/layout/IconLeafLabelList"/>
    <dgm:cxn modelId="{209CC591-F393-49F6-8019-83B5155D0B34}" type="presParOf" srcId="{D6046A3F-D7DA-4211-BCB7-6E6CE2130E60}" destId="{175DD988-BF41-4662-818E-76A4907D7ED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A5C7E-94AB-4080-9B5E-738734A6466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9E6ED51-9C77-4AF8-94B7-0C854A255044}">
      <dgm:prSet custT="1"/>
      <dgm:spPr/>
      <dgm:t>
        <a:bodyPr/>
        <a:lstStyle/>
        <a:p>
          <a:pPr>
            <a:lnSpc>
              <a:spcPct val="100000"/>
            </a:lnSpc>
          </a:pPr>
          <a:r>
            <a:rPr lang="en-US" sz="2000" b="1"/>
            <a:t>What is the weather like today?</a:t>
          </a:r>
        </a:p>
      </dgm:t>
    </dgm:pt>
    <dgm:pt modelId="{3317E075-EECB-4E97-AE5E-AA683AC09425}" type="parTrans" cxnId="{CB5C52A5-225C-440A-8BD5-5FAFC7E52806}">
      <dgm:prSet/>
      <dgm:spPr/>
      <dgm:t>
        <a:bodyPr/>
        <a:lstStyle/>
        <a:p>
          <a:endParaRPr lang="en-US" sz="2000" b="1"/>
        </a:p>
      </dgm:t>
    </dgm:pt>
    <dgm:pt modelId="{00D08E36-5293-4189-9644-6D820F0D06F6}" type="sibTrans" cxnId="{CB5C52A5-225C-440A-8BD5-5FAFC7E52806}">
      <dgm:prSet/>
      <dgm:spPr/>
      <dgm:t>
        <a:bodyPr/>
        <a:lstStyle/>
        <a:p>
          <a:endParaRPr lang="en-US" sz="2000" b="1"/>
        </a:p>
      </dgm:t>
    </dgm:pt>
    <dgm:pt modelId="{0355064D-B567-4195-B96F-7F5441D1E611}">
      <dgm:prSet custT="1"/>
      <dgm:spPr/>
      <dgm:t>
        <a:bodyPr/>
        <a:lstStyle/>
        <a:p>
          <a:pPr>
            <a:lnSpc>
              <a:spcPct val="100000"/>
            </a:lnSpc>
          </a:pPr>
          <a:r>
            <a:rPr lang="en-US" sz="2000" b="1"/>
            <a:t>Do you trust the weather forecast? How often do they get it right?</a:t>
          </a:r>
        </a:p>
      </dgm:t>
    </dgm:pt>
    <dgm:pt modelId="{477CFD69-411A-4440-AB3D-7A7CD1F368F2}" type="parTrans" cxnId="{0B863589-864E-461C-83A2-210DFD85AE20}">
      <dgm:prSet/>
      <dgm:spPr/>
      <dgm:t>
        <a:bodyPr/>
        <a:lstStyle/>
        <a:p>
          <a:endParaRPr lang="en-US" sz="2000" b="1"/>
        </a:p>
      </dgm:t>
    </dgm:pt>
    <dgm:pt modelId="{1715E64D-26B8-4355-BB0B-D5586F1AB486}" type="sibTrans" cxnId="{0B863589-864E-461C-83A2-210DFD85AE20}">
      <dgm:prSet/>
      <dgm:spPr/>
      <dgm:t>
        <a:bodyPr/>
        <a:lstStyle/>
        <a:p>
          <a:endParaRPr lang="en-US" sz="2000" b="1"/>
        </a:p>
      </dgm:t>
    </dgm:pt>
    <dgm:pt modelId="{15A958FA-BFF8-44FE-8E1C-81D5825CBD99}">
      <dgm:prSet custT="1"/>
      <dgm:spPr/>
      <dgm:t>
        <a:bodyPr/>
        <a:lstStyle/>
        <a:p>
          <a:pPr>
            <a:lnSpc>
              <a:spcPct val="100000"/>
            </a:lnSpc>
          </a:pPr>
          <a:r>
            <a:rPr lang="en-US" sz="2000" b="1" dirty="0"/>
            <a:t>Do you feel different because of weather? How do different types of weather affect your emotions?</a:t>
          </a:r>
        </a:p>
      </dgm:t>
    </dgm:pt>
    <dgm:pt modelId="{34F5766B-C9CC-4583-A1C7-DFE564D9EE62}" type="parTrans" cxnId="{C74A977E-3192-497A-B84C-9FAE0F0B07B5}">
      <dgm:prSet/>
      <dgm:spPr/>
      <dgm:t>
        <a:bodyPr/>
        <a:lstStyle/>
        <a:p>
          <a:endParaRPr lang="en-US" sz="2000" b="1"/>
        </a:p>
      </dgm:t>
    </dgm:pt>
    <dgm:pt modelId="{A6C569E6-567A-47CD-AD56-2312A82A25FA}" type="sibTrans" cxnId="{C74A977E-3192-497A-B84C-9FAE0F0B07B5}">
      <dgm:prSet/>
      <dgm:spPr/>
      <dgm:t>
        <a:bodyPr/>
        <a:lstStyle/>
        <a:p>
          <a:endParaRPr lang="en-US" sz="2000" b="1"/>
        </a:p>
      </dgm:t>
    </dgm:pt>
    <dgm:pt modelId="{1DE92860-2973-4619-97A2-FE2EC65BB857}">
      <dgm:prSet custT="1"/>
      <dgm:spPr/>
      <dgm:t>
        <a:bodyPr/>
        <a:lstStyle/>
        <a:p>
          <a:pPr>
            <a:lnSpc>
              <a:spcPct val="100000"/>
            </a:lnSpc>
          </a:pPr>
          <a:r>
            <a:rPr lang="en-US" sz="2000" b="1" dirty="0"/>
            <a:t>How do you deal with rain? Do you use an umbrella or raincoat? </a:t>
          </a:r>
        </a:p>
      </dgm:t>
    </dgm:pt>
    <dgm:pt modelId="{3752D2E1-2C57-426E-9725-CFABD6203293}" type="parTrans" cxnId="{A0AC1AF3-0F16-42ED-8BA2-A8B4D9B0C349}">
      <dgm:prSet/>
      <dgm:spPr/>
      <dgm:t>
        <a:bodyPr/>
        <a:lstStyle/>
        <a:p>
          <a:endParaRPr lang="en-US" sz="2000" b="1"/>
        </a:p>
      </dgm:t>
    </dgm:pt>
    <dgm:pt modelId="{30E1145A-9AEB-46C3-A237-BB390C2FE2DD}" type="sibTrans" cxnId="{A0AC1AF3-0F16-42ED-8BA2-A8B4D9B0C349}">
      <dgm:prSet/>
      <dgm:spPr/>
      <dgm:t>
        <a:bodyPr/>
        <a:lstStyle/>
        <a:p>
          <a:endParaRPr lang="en-US" sz="2000" b="1"/>
        </a:p>
      </dgm:t>
    </dgm:pt>
    <dgm:pt modelId="{62949538-79C9-47A7-9303-42CEDE9C3C3C}">
      <dgm:prSet custT="1"/>
      <dgm:spPr/>
      <dgm:t>
        <a:bodyPr/>
        <a:lstStyle/>
        <a:p>
          <a:pPr>
            <a:lnSpc>
              <a:spcPct val="100000"/>
            </a:lnSpc>
          </a:pPr>
          <a:r>
            <a:rPr lang="en-US" sz="2000" b="1"/>
            <a:t>Do you worry about global warming? How serious are the earth’s environmental problems?</a:t>
          </a:r>
        </a:p>
      </dgm:t>
    </dgm:pt>
    <dgm:pt modelId="{DC6D81B2-B752-4A3B-AB04-4F0E46034C92}" type="parTrans" cxnId="{7E59FDF9-75FC-4771-8BE7-6A17A42E72E4}">
      <dgm:prSet/>
      <dgm:spPr/>
      <dgm:t>
        <a:bodyPr/>
        <a:lstStyle/>
        <a:p>
          <a:endParaRPr lang="en-US" sz="2000" b="1"/>
        </a:p>
      </dgm:t>
    </dgm:pt>
    <dgm:pt modelId="{0E0A812F-5294-40DE-9A26-F030322F9368}" type="sibTrans" cxnId="{7E59FDF9-75FC-4771-8BE7-6A17A42E72E4}">
      <dgm:prSet/>
      <dgm:spPr/>
      <dgm:t>
        <a:bodyPr/>
        <a:lstStyle/>
        <a:p>
          <a:endParaRPr lang="en-US" sz="2000" b="1"/>
        </a:p>
      </dgm:t>
    </dgm:pt>
    <dgm:pt modelId="{9FC0DE49-D762-4C19-9EE7-E6ABB55A838D}">
      <dgm:prSet custT="1"/>
      <dgm:spPr/>
      <dgm:t>
        <a:bodyPr/>
        <a:lstStyle/>
        <a:p>
          <a:pPr>
            <a:lnSpc>
              <a:spcPct val="100000"/>
            </a:lnSpc>
          </a:pPr>
          <a:r>
            <a:rPr lang="en-US" sz="2000" b="1"/>
            <a:t>Which region of your country has the best weather? What is it like there?</a:t>
          </a:r>
        </a:p>
      </dgm:t>
    </dgm:pt>
    <dgm:pt modelId="{E2D5C4DF-D899-4E80-B6CF-4CB8CD7F5F6D}" type="parTrans" cxnId="{83D997EF-598C-4CFB-ABC4-57E2D7936EA3}">
      <dgm:prSet/>
      <dgm:spPr/>
      <dgm:t>
        <a:bodyPr/>
        <a:lstStyle/>
        <a:p>
          <a:endParaRPr lang="en-US" sz="2000" b="1"/>
        </a:p>
      </dgm:t>
    </dgm:pt>
    <dgm:pt modelId="{E774C817-465A-4FED-9827-4B7169BDA4B7}" type="sibTrans" cxnId="{83D997EF-598C-4CFB-ABC4-57E2D7936EA3}">
      <dgm:prSet/>
      <dgm:spPr/>
      <dgm:t>
        <a:bodyPr/>
        <a:lstStyle/>
        <a:p>
          <a:endParaRPr lang="en-US" sz="2000" b="1"/>
        </a:p>
      </dgm:t>
    </dgm:pt>
    <dgm:pt modelId="{93603A6B-3040-444C-91A1-F90E9D3133C0}" type="pres">
      <dgm:prSet presAssocID="{904A5C7E-94AB-4080-9B5E-738734A64668}" presName="root" presStyleCnt="0">
        <dgm:presLayoutVars>
          <dgm:dir/>
          <dgm:resizeHandles val="exact"/>
        </dgm:presLayoutVars>
      </dgm:prSet>
      <dgm:spPr/>
      <dgm:t>
        <a:bodyPr/>
        <a:lstStyle/>
        <a:p>
          <a:endParaRPr lang="en-US"/>
        </a:p>
      </dgm:t>
    </dgm:pt>
    <dgm:pt modelId="{DE49147C-B085-48A4-95AA-69A46D1BA478}" type="pres">
      <dgm:prSet presAssocID="{D9E6ED51-9C77-4AF8-94B7-0C854A255044}" presName="compNode" presStyleCnt="0"/>
      <dgm:spPr/>
    </dgm:pt>
    <dgm:pt modelId="{BC180FE7-C2FA-4E86-9B48-02B19C40F89B}" type="pres">
      <dgm:prSet presAssocID="{D9E6ED51-9C77-4AF8-94B7-0C854A255044}" presName="bgRect" presStyleLbl="bgShp" presStyleIdx="0" presStyleCnt="6"/>
      <dgm:spPr/>
    </dgm:pt>
    <dgm:pt modelId="{2B886B9E-85EC-4674-8AB5-01A3273F28A2}" type="pres">
      <dgm:prSet presAssocID="{D9E6ED51-9C77-4AF8-94B7-0C854A255044}"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Rainbow"/>
        </a:ext>
      </dgm:extLst>
    </dgm:pt>
    <dgm:pt modelId="{C425586B-8135-4D90-817A-555B98F8D8EB}" type="pres">
      <dgm:prSet presAssocID="{D9E6ED51-9C77-4AF8-94B7-0C854A255044}" presName="spaceRect" presStyleCnt="0"/>
      <dgm:spPr/>
    </dgm:pt>
    <dgm:pt modelId="{19876BB7-BE15-4D36-8613-39CA6F978766}" type="pres">
      <dgm:prSet presAssocID="{D9E6ED51-9C77-4AF8-94B7-0C854A255044}" presName="parTx" presStyleLbl="revTx" presStyleIdx="0" presStyleCnt="6">
        <dgm:presLayoutVars>
          <dgm:chMax val="0"/>
          <dgm:chPref val="0"/>
        </dgm:presLayoutVars>
      </dgm:prSet>
      <dgm:spPr/>
      <dgm:t>
        <a:bodyPr/>
        <a:lstStyle/>
        <a:p>
          <a:endParaRPr lang="en-US"/>
        </a:p>
      </dgm:t>
    </dgm:pt>
    <dgm:pt modelId="{5456655D-5AE3-45CB-8DF0-5449567860FF}" type="pres">
      <dgm:prSet presAssocID="{00D08E36-5293-4189-9644-6D820F0D06F6}" presName="sibTrans" presStyleCnt="0"/>
      <dgm:spPr/>
    </dgm:pt>
    <dgm:pt modelId="{DF52427C-DD5A-4068-B430-78E8016E3039}" type="pres">
      <dgm:prSet presAssocID="{0355064D-B567-4195-B96F-7F5441D1E611}" presName="compNode" presStyleCnt="0"/>
      <dgm:spPr/>
    </dgm:pt>
    <dgm:pt modelId="{5F961BEA-E12C-43B8-A78F-D95B8AA929FF}" type="pres">
      <dgm:prSet presAssocID="{0355064D-B567-4195-B96F-7F5441D1E611}" presName="bgRect" presStyleLbl="bgShp" presStyleIdx="1" presStyleCnt="6"/>
      <dgm:spPr/>
    </dgm:pt>
    <dgm:pt modelId="{0025E17C-50CD-4A46-A3DC-25409278FF99}" type="pres">
      <dgm:prSet presAssocID="{0355064D-B567-4195-B96F-7F5441D1E611}"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Lightning"/>
        </a:ext>
      </dgm:extLst>
    </dgm:pt>
    <dgm:pt modelId="{9FF131F5-A062-4225-9B0A-FD03F273F2BB}" type="pres">
      <dgm:prSet presAssocID="{0355064D-B567-4195-B96F-7F5441D1E611}" presName="spaceRect" presStyleCnt="0"/>
      <dgm:spPr/>
    </dgm:pt>
    <dgm:pt modelId="{EBBF9DBC-C36A-41C7-8050-CFA43D5439CF}" type="pres">
      <dgm:prSet presAssocID="{0355064D-B567-4195-B96F-7F5441D1E611}" presName="parTx" presStyleLbl="revTx" presStyleIdx="1" presStyleCnt="6">
        <dgm:presLayoutVars>
          <dgm:chMax val="0"/>
          <dgm:chPref val="0"/>
        </dgm:presLayoutVars>
      </dgm:prSet>
      <dgm:spPr/>
      <dgm:t>
        <a:bodyPr/>
        <a:lstStyle/>
        <a:p>
          <a:endParaRPr lang="en-US"/>
        </a:p>
      </dgm:t>
    </dgm:pt>
    <dgm:pt modelId="{E3EE21AF-0476-418F-AEA9-14DB632FFB45}" type="pres">
      <dgm:prSet presAssocID="{1715E64D-26B8-4355-BB0B-D5586F1AB486}" presName="sibTrans" presStyleCnt="0"/>
      <dgm:spPr/>
    </dgm:pt>
    <dgm:pt modelId="{22E03033-8A0D-4198-B34C-47E117263169}" type="pres">
      <dgm:prSet presAssocID="{15A958FA-BFF8-44FE-8E1C-81D5825CBD99}" presName="compNode" presStyleCnt="0"/>
      <dgm:spPr/>
    </dgm:pt>
    <dgm:pt modelId="{BB21D645-DD42-4ADC-ABAF-AE1934E7C5CD}" type="pres">
      <dgm:prSet presAssocID="{15A958FA-BFF8-44FE-8E1C-81D5825CBD99}" presName="bgRect" presStyleLbl="bgShp" presStyleIdx="2" presStyleCnt="6"/>
      <dgm:spPr/>
    </dgm:pt>
    <dgm:pt modelId="{95CC48EC-4E02-4CE3-8912-384F733C2364}" type="pres">
      <dgm:prSet presAssocID="{15A958FA-BFF8-44FE-8E1C-81D5825CBD99}"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Partial Sun"/>
        </a:ext>
      </dgm:extLst>
    </dgm:pt>
    <dgm:pt modelId="{8C500057-A716-4434-AEAD-7F4F6D41E0D7}" type="pres">
      <dgm:prSet presAssocID="{15A958FA-BFF8-44FE-8E1C-81D5825CBD99}" presName="spaceRect" presStyleCnt="0"/>
      <dgm:spPr/>
    </dgm:pt>
    <dgm:pt modelId="{60A52A18-2D90-46BF-AE1E-6BC410526A28}" type="pres">
      <dgm:prSet presAssocID="{15A958FA-BFF8-44FE-8E1C-81D5825CBD99}" presName="parTx" presStyleLbl="revTx" presStyleIdx="2" presStyleCnt="6">
        <dgm:presLayoutVars>
          <dgm:chMax val="0"/>
          <dgm:chPref val="0"/>
        </dgm:presLayoutVars>
      </dgm:prSet>
      <dgm:spPr/>
      <dgm:t>
        <a:bodyPr/>
        <a:lstStyle/>
        <a:p>
          <a:endParaRPr lang="en-US"/>
        </a:p>
      </dgm:t>
    </dgm:pt>
    <dgm:pt modelId="{424F2F2C-2286-414A-B332-0A79E337872E}" type="pres">
      <dgm:prSet presAssocID="{A6C569E6-567A-47CD-AD56-2312A82A25FA}" presName="sibTrans" presStyleCnt="0"/>
      <dgm:spPr/>
    </dgm:pt>
    <dgm:pt modelId="{CA492281-EE74-46EE-9559-E290149B58DA}" type="pres">
      <dgm:prSet presAssocID="{1DE92860-2973-4619-97A2-FE2EC65BB857}" presName="compNode" presStyleCnt="0"/>
      <dgm:spPr/>
    </dgm:pt>
    <dgm:pt modelId="{96FE87E7-8CE4-4EBA-9EC2-A8A06C413C73}" type="pres">
      <dgm:prSet presAssocID="{1DE92860-2973-4619-97A2-FE2EC65BB857}" presName="bgRect" presStyleLbl="bgShp" presStyleIdx="3" presStyleCnt="6"/>
      <dgm:spPr/>
    </dgm:pt>
    <dgm:pt modelId="{2A00B3F0-B592-473B-8D24-68E110D669C6}" type="pres">
      <dgm:prSet presAssocID="{1DE92860-2973-4619-97A2-FE2EC65BB857}"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Beach umbrella"/>
        </a:ext>
      </dgm:extLst>
    </dgm:pt>
    <dgm:pt modelId="{A1A3D290-4FFD-424F-B7B1-D885A67AB928}" type="pres">
      <dgm:prSet presAssocID="{1DE92860-2973-4619-97A2-FE2EC65BB857}" presName="spaceRect" presStyleCnt="0"/>
      <dgm:spPr/>
    </dgm:pt>
    <dgm:pt modelId="{D20FB3A5-6822-40FC-90B9-1B1E3CE828BD}" type="pres">
      <dgm:prSet presAssocID="{1DE92860-2973-4619-97A2-FE2EC65BB857}" presName="parTx" presStyleLbl="revTx" presStyleIdx="3" presStyleCnt="6">
        <dgm:presLayoutVars>
          <dgm:chMax val="0"/>
          <dgm:chPref val="0"/>
        </dgm:presLayoutVars>
      </dgm:prSet>
      <dgm:spPr/>
      <dgm:t>
        <a:bodyPr/>
        <a:lstStyle/>
        <a:p>
          <a:endParaRPr lang="en-US"/>
        </a:p>
      </dgm:t>
    </dgm:pt>
    <dgm:pt modelId="{EF164AC2-CFB8-4951-8858-AC8FD6713277}" type="pres">
      <dgm:prSet presAssocID="{30E1145A-9AEB-46C3-A237-BB390C2FE2DD}" presName="sibTrans" presStyleCnt="0"/>
      <dgm:spPr/>
    </dgm:pt>
    <dgm:pt modelId="{2197CACE-7C8E-4F52-80FE-0C7C2F26A76C}" type="pres">
      <dgm:prSet presAssocID="{62949538-79C9-47A7-9303-42CEDE9C3C3C}" presName="compNode" presStyleCnt="0"/>
      <dgm:spPr/>
    </dgm:pt>
    <dgm:pt modelId="{F744470A-A4AF-4205-A8C2-79894F5001E1}" type="pres">
      <dgm:prSet presAssocID="{62949538-79C9-47A7-9303-42CEDE9C3C3C}" presName="bgRect" presStyleLbl="bgShp" presStyleIdx="4" presStyleCnt="6"/>
      <dgm:spPr/>
    </dgm:pt>
    <dgm:pt modelId="{59E27381-C98A-4CC1-92A3-11914143DD0E}" type="pres">
      <dgm:prSet presAssocID="{62949538-79C9-47A7-9303-42CEDE9C3C3C}"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Earth Globe Americas"/>
        </a:ext>
      </dgm:extLst>
    </dgm:pt>
    <dgm:pt modelId="{18EE5EBD-FE8B-46AF-AD28-DE3AE2DD22C7}" type="pres">
      <dgm:prSet presAssocID="{62949538-79C9-47A7-9303-42CEDE9C3C3C}" presName="spaceRect" presStyleCnt="0"/>
      <dgm:spPr/>
    </dgm:pt>
    <dgm:pt modelId="{29CE0E20-061F-42A6-BD29-0472C697488D}" type="pres">
      <dgm:prSet presAssocID="{62949538-79C9-47A7-9303-42CEDE9C3C3C}" presName="parTx" presStyleLbl="revTx" presStyleIdx="4" presStyleCnt="6">
        <dgm:presLayoutVars>
          <dgm:chMax val="0"/>
          <dgm:chPref val="0"/>
        </dgm:presLayoutVars>
      </dgm:prSet>
      <dgm:spPr/>
      <dgm:t>
        <a:bodyPr/>
        <a:lstStyle/>
        <a:p>
          <a:endParaRPr lang="en-US"/>
        </a:p>
      </dgm:t>
    </dgm:pt>
    <dgm:pt modelId="{23C5735A-58DB-4FA4-BB2C-0B00665838FE}" type="pres">
      <dgm:prSet presAssocID="{0E0A812F-5294-40DE-9A26-F030322F9368}" presName="sibTrans" presStyleCnt="0"/>
      <dgm:spPr/>
    </dgm:pt>
    <dgm:pt modelId="{0B592821-22EB-496D-906A-60EF4A4C34D0}" type="pres">
      <dgm:prSet presAssocID="{9FC0DE49-D762-4C19-9EE7-E6ABB55A838D}" presName="compNode" presStyleCnt="0"/>
      <dgm:spPr/>
    </dgm:pt>
    <dgm:pt modelId="{B2E4F59D-96DD-472F-9982-8C526C69CC48}" type="pres">
      <dgm:prSet presAssocID="{9FC0DE49-D762-4C19-9EE7-E6ABB55A838D}" presName="bgRect" presStyleLbl="bgShp" presStyleIdx="5" presStyleCnt="6"/>
      <dgm:spPr/>
    </dgm:pt>
    <dgm:pt modelId="{0882A618-2F0F-45D6-ACF3-E90BA4CFA0DF}" type="pres">
      <dgm:prSet presAssocID="{9FC0DE49-D762-4C19-9EE7-E6ABB55A838D}"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Caterpillar"/>
        </a:ext>
      </dgm:extLst>
    </dgm:pt>
    <dgm:pt modelId="{66795042-3D57-4CA7-90B3-0BA94E6CC9ED}" type="pres">
      <dgm:prSet presAssocID="{9FC0DE49-D762-4C19-9EE7-E6ABB55A838D}" presName="spaceRect" presStyleCnt="0"/>
      <dgm:spPr/>
    </dgm:pt>
    <dgm:pt modelId="{3EDF8B80-629D-4F89-8623-29E1A07F76B7}" type="pres">
      <dgm:prSet presAssocID="{9FC0DE49-D762-4C19-9EE7-E6ABB55A838D}" presName="parTx" presStyleLbl="revTx" presStyleIdx="5" presStyleCnt="6">
        <dgm:presLayoutVars>
          <dgm:chMax val="0"/>
          <dgm:chPref val="0"/>
        </dgm:presLayoutVars>
      </dgm:prSet>
      <dgm:spPr/>
      <dgm:t>
        <a:bodyPr/>
        <a:lstStyle/>
        <a:p>
          <a:endParaRPr lang="en-US"/>
        </a:p>
      </dgm:t>
    </dgm:pt>
  </dgm:ptLst>
  <dgm:cxnLst>
    <dgm:cxn modelId="{83D997EF-598C-4CFB-ABC4-57E2D7936EA3}" srcId="{904A5C7E-94AB-4080-9B5E-738734A64668}" destId="{9FC0DE49-D762-4C19-9EE7-E6ABB55A838D}" srcOrd="5" destOrd="0" parTransId="{E2D5C4DF-D899-4E80-B6CF-4CB8CD7F5F6D}" sibTransId="{E774C817-465A-4FED-9827-4B7169BDA4B7}"/>
    <dgm:cxn modelId="{034235C6-E14A-4D0D-B4D1-8BA56A56C2C4}" type="presOf" srcId="{15A958FA-BFF8-44FE-8E1C-81D5825CBD99}" destId="{60A52A18-2D90-46BF-AE1E-6BC410526A28}" srcOrd="0" destOrd="0" presId="urn:microsoft.com/office/officeart/2018/2/layout/IconVerticalSolidList"/>
    <dgm:cxn modelId="{A0AC1AF3-0F16-42ED-8BA2-A8B4D9B0C349}" srcId="{904A5C7E-94AB-4080-9B5E-738734A64668}" destId="{1DE92860-2973-4619-97A2-FE2EC65BB857}" srcOrd="3" destOrd="0" parTransId="{3752D2E1-2C57-426E-9725-CFABD6203293}" sibTransId="{30E1145A-9AEB-46C3-A237-BB390C2FE2DD}"/>
    <dgm:cxn modelId="{EFBC4BFD-1BF0-4EE1-A978-389134341815}" type="presOf" srcId="{9FC0DE49-D762-4C19-9EE7-E6ABB55A838D}" destId="{3EDF8B80-629D-4F89-8623-29E1A07F76B7}" srcOrd="0" destOrd="0" presId="urn:microsoft.com/office/officeart/2018/2/layout/IconVerticalSolidList"/>
    <dgm:cxn modelId="{F05605B3-6927-4E75-A3B6-DC0F88D73E19}" type="presOf" srcId="{904A5C7E-94AB-4080-9B5E-738734A64668}" destId="{93603A6B-3040-444C-91A1-F90E9D3133C0}" srcOrd="0" destOrd="0" presId="urn:microsoft.com/office/officeart/2018/2/layout/IconVerticalSolidList"/>
    <dgm:cxn modelId="{DB7AA130-F22F-4CD0-A7DB-D0268B80FFAB}" type="presOf" srcId="{1DE92860-2973-4619-97A2-FE2EC65BB857}" destId="{D20FB3A5-6822-40FC-90B9-1B1E3CE828BD}" srcOrd="0" destOrd="0" presId="urn:microsoft.com/office/officeart/2018/2/layout/IconVerticalSolidList"/>
    <dgm:cxn modelId="{7E59FDF9-75FC-4771-8BE7-6A17A42E72E4}" srcId="{904A5C7E-94AB-4080-9B5E-738734A64668}" destId="{62949538-79C9-47A7-9303-42CEDE9C3C3C}" srcOrd="4" destOrd="0" parTransId="{DC6D81B2-B752-4A3B-AB04-4F0E46034C92}" sibTransId="{0E0A812F-5294-40DE-9A26-F030322F9368}"/>
    <dgm:cxn modelId="{0B863589-864E-461C-83A2-210DFD85AE20}" srcId="{904A5C7E-94AB-4080-9B5E-738734A64668}" destId="{0355064D-B567-4195-B96F-7F5441D1E611}" srcOrd="1" destOrd="0" parTransId="{477CFD69-411A-4440-AB3D-7A7CD1F368F2}" sibTransId="{1715E64D-26B8-4355-BB0B-D5586F1AB486}"/>
    <dgm:cxn modelId="{993418D4-7DB7-4317-96FE-2AFA52745A60}" type="presOf" srcId="{0355064D-B567-4195-B96F-7F5441D1E611}" destId="{EBBF9DBC-C36A-41C7-8050-CFA43D5439CF}" srcOrd="0" destOrd="0" presId="urn:microsoft.com/office/officeart/2018/2/layout/IconVerticalSolidList"/>
    <dgm:cxn modelId="{CB5C52A5-225C-440A-8BD5-5FAFC7E52806}" srcId="{904A5C7E-94AB-4080-9B5E-738734A64668}" destId="{D9E6ED51-9C77-4AF8-94B7-0C854A255044}" srcOrd="0" destOrd="0" parTransId="{3317E075-EECB-4E97-AE5E-AA683AC09425}" sibTransId="{00D08E36-5293-4189-9644-6D820F0D06F6}"/>
    <dgm:cxn modelId="{D3BDD181-E276-463C-A16A-DCD70BBDBC75}" type="presOf" srcId="{62949538-79C9-47A7-9303-42CEDE9C3C3C}" destId="{29CE0E20-061F-42A6-BD29-0472C697488D}" srcOrd="0" destOrd="0" presId="urn:microsoft.com/office/officeart/2018/2/layout/IconVerticalSolidList"/>
    <dgm:cxn modelId="{FA8C2CDB-EAFC-4961-AFA3-6C91E59F26D1}" type="presOf" srcId="{D9E6ED51-9C77-4AF8-94B7-0C854A255044}" destId="{19876BB7-BE15-4D36-8613-39CA6F978766}" srcOrd="0" destOrd="0" presId="urn:microsoft.com/office/officeart/2018/2/layout/IconVerticalSolidList"/>
    <dgm:cxn modelId="{C74A977E-3192-497A-B84C-9FAE0F0B07B5}" srcId="{904A5C7E-94AB-4080-9B5E-738734A64668}" destId="{15A958FA-BFF8-44FE-8E1C-81D5825CBD99}" srcOrd="2" destOrd="0" parTransId="{34F5766B-C9CC-4583-A1C7-DFE564D9EE62}" sibTransId="{A6C569E6-567A-47CD-AD56-2312A82A25FA}"/>
    <dgm:cxn modelId="{F71C77F7-F25C-4A7F-8EBC-9417B56C1FA4}" type="presParOf" srcId="{93603A6B-3040-444C-91A1-F90E9D3133C0}" destId="{DE49147C-B085-48A4-95AA-69A46D1BA478}" srcOrd="0" destOrd="0" presId="urn:microsoft.com/office/officeart/2018/2/layout/IconVerticalSolidList"/>
    <dgm:cxn modelId="{88211F00-DCDE-43A2-83E1-45E0929C949F}" type="presParOf" srcId="{DE49147C-B085-48A4-95AA-69A46D1BA478}" destId="{BC180FE7-C2FA-4E86-9B48-02B19C40F89B}" srcOrd="0" destOrd="0" presId="urn:microsoft.com/office/officeart/2018/2/layout/IconVerticalSolidList"/>
    <dgm:cxn modelId="{BF839F08-8481-489F-9B16-C65B6145CD3E}" type="presParOf" srcId="{DE49147C-B085-48A4-95AA-69A46D1BA478}" destId="{2B886B9E-85EC-4674-8AB5-01A3273F28A2}" srcOrd="1" destOrd="0" presId="urn:microsoft.com/office/officeart/2018/2/layout/IconVerticalSolidList"/>
    <dgm:cxn modelId="{12C3F66C-8281-4EC7-8F72-284E1FD98E82}" type="presParOf" srcId="{DE49147C-B085-48A4-95AA-69A46D1BA478}" destId="{C425586B-8135-4D90-817A-555B98F8D8EB}" srcOrd="2" destOrd="0" presId="urn:microsoft.com/office/officeart/2018/2/layout/IconVerticalSolidList"/>
    <dgm:cxn modelId="{8E4AA804-BF0F-48DF-8764-C9B5834A00FF}" type="presParOf" srcId="{DE49147C-B085-48A4-95AA-69A46D1BA478}" destId="{19876BB7-BE15-4D36-8613-39CA6F978766}" srcOrd="3" destOrd="0" presId="urn:microsoft.com/office/officeart/2018/2/layout/IconVerticalSolidList"/>
    <dgm:cxn modelId="{2BC22536-FE74-4DAC-A523-030A1A0047BE}" type="presParOf" srcId="{93603A6B-3040-444C-91A1-F90E9D3133C0}" destId="{5456655D-5AE3-45CB-8DF0-5449567860FF}" srcOrd="1" destOrd="0" presId="urn:microsoft.com/office/officeart/2018/2/layout/IconVerticalSolidList"/>
    <dgm:cxn modelId="{934FC5ED-20F7-4FC6-B1EC-8068130426BE}" type="presParOf" srcId="{93603A6B-3040-444C-91A1-F90E9D3133C0}" destId="{DF52427C-DD5A-4068-B430-78E8016E3039}" srcOrd="2" destOrd="0" presId="urn:microsoft.com/office/officeart/2018/2/layout/IconVerticalSolidList"/>
    <dgm:cxn modelId="{FC9D9735-713E-49B2-AE79-9AEA65201D15}" type="presParOf" srcId="{DF52427C-DD5A-4068-B430-78E8016E3039}" destId="{5F961BEA-E12C-43B8-A78F-D95B8AA929FF}" srcOrd="0" destOrd="0" presId="urn:microsoft.com/office/officeart/2018/2/layout/IconVerticalSolidList"/>
    <dgm:cxn modelId="{407DF3CB-2049-4965-8278-963942BB72DA}" type="presParOf" srcId="{DF52427C-DD5A-4068-B430-78E8016E3039}" destId="{0025E17C-50CD-4A46-A3DC-25409278FF99}" srcOrd="1" destOrd="0" presId="urn:microsoft.com/office/officeart/2018/2/layout/IconVerticalSolidList"/>
    <dgm:cxn modelId="{EC122B04-7565-49A7-A957-AEF65F2B6425}" type="presParOf" srcId="{DF52427C-DD5A-4068-B430-78E8016E3039}" destId="{9FF131F5-A062-4225-9B0A-FD03F273F2BB}" srcOrd="2" destOrd="0" presId="urn:microsoft.com/office/officeart/2018/2/layout/IconVerticalSolidList"/>
    <dgm:cxn modelId="{64D9D251-98CB-4C59-A975-650086F39BAA}" type="presParOf" srcId="{DF52427C-DD5A-4068-B430-78E8016E3039}" destId="{EBBF9DBC-C36A-41C7-8050-CFA43D5439CF}" srcOrd="3" destOrd="0" presId="urn:microsoft.com/office/officeart/2018/2/layout/IconVerticalSolidList"/>
    <dgm:cxn modelId="{D729B9B3-8A7E-4ECE-899D-51E9C0729E3A}" type="presParOf" srcId="{93603A6B-3040-444C-91A1-F90E9D3133C0}" destId="{E3EE21AF-0476-418F-AEA9-14DB632FFB45}" srcOrd="3" destOrd="0" presId="urn:microsoft.com/office/officeart/2018/2/layout/IconVerticalSolidList"/>
    <dgm:cxn modelId="{6A032D7B-154E-4656-8121-067C4F3D250B}" type="presParOf" srcId="{93603A6B-3040-444C-91A1-F90E9D3133C0}" destId="{22E03033-8A0D-4198-B34C-47E117263169}" srcOrd="4" destOrd="0" presId="urn:microsoft.com/office/officeart/2018/2/layout/IconVerticalSolidList"/>
    <dgm:cxn modelId="{511E8631-5702-493A-8632-B492172E94D3}" type="presParOf" srcId="{22E03033-8A0D-4198-B34C-47E117263169}" destId="{BB21D645-DD42-4ADC-ABAF-AE1934E7C5CD}" srcOrd="0" destOrd="0" presId="urn:microsoft.com/office/officeart/2018/2/layout/IconVerticalSolidList"/>
    <dgm:cxn modelId="{02A90F2B-EED0-4A69-99E8-B5F0E5D8E522}" type="presParOf" srcId="{22E03033-8A0D-4198-B34C-47E117263169}" destId="{95CC48EC-4E02-4CE3-8912-384F733C2364}" srcOrd="1" destOrd="0" presId="urn:microsoft.com/office/officeart/2018/2/layout/IconVerticalSolidList"/>
    <dgm:cxn modelId="{72695CA9-38E9-49F5-B174-C512E96781BD}" type="presParOf" srcId="{22E03033-8A0D-4198-B34C-47E117263169}" destId="{8C500057-A716-4434-AEAD-7F4F6D41E0D7}" srcOrd="2" destOrd="0" presId="urn:microsoft.com/office/officeart/2018/2/layout/IconVerticalSolidList"/>
    <dgm:cxn modelId="{AD5DD97B-A18D-4CD5-BC9F-2326A3866028}" type="presParOf" srcId="{22E03033-8A0D-4198-B34C-47E117263169}" destId="{60A52A18-2D90-46BF-AE1E-6BC410526A28}" srcOrd="3" destOrd="0" presId="urn:microsoft.com/office/officeart/2018/2/layout/IconVerticalSolidList"/>
    <dgm:cxn modelId="{4ECBD460-24B8-47AC-91FD-AE8E66C8882C}" type="presParOf" srcId="{93603A6B-3040-444C-91A1-F90E9D3133C0}" destId="{424F2F2C-2286-414A-B332-0A79E337872E}" srcOrd="5" destOrd="0" presId="urn:microsoft.com/office/officeart/2018/2/layout/IconVerticalSolidList"/>
    <dgm:cxn modelId="{0CF9E3BB-B4DB-42CE-8F22-08686689E4AD}" type="presParOf" srcId="{93603A6B-3040-444C-91A1-F90E9D3133C0}" destId="{CA492281-EE74-46EE-9559-E290149B58DA}" srcOrd="6" destOrd="0" presId="urn:microsoft.com/office/officeart/2018/2/layout/IconVerticalSolidList"/>
    <dgm:cxn modelId="{4453A103-5778-45A4-982D-9A51863711CA}" type="presParOf" srcId="{CA492281-EE74-46EE-9559-E290149B58DA}" destId="{96FE87E7-8CE4-4EBA-9EC2-A8A06C413C73}" srcOrd="0" destOrd="0" presId="urn:microsoft.com/office/officeart/2018/2/layout/IconVerticalSolidList"/>
    <dgm:cxn modelId="{10504F1C-2E82-4370-94F7-690C49AC85D7}" type="presParOf" srcId="{CA492281-EE74-46EE-9559-E290149B58DA}" destId="{2A00B3F0-B592-473B-8D24-68E110D669C6}" srcOrd="1" destOrd="0" presId="urn:microsoft.com/office/officeart/2018/2/layout/IconVerticalSolidList"/>
    <dgm:cxn modelId="{92FEE5D5-9310-4393-AF30-479541028B27}" type="presParOf" srcId="{CA492281-EE74-46EE-9559-E290149B58DA}" destId="{A1A3D290-4FFD-424F-B7B1-D885A67AB928}" srcOrd="2" destOrd="0" presId="urn:microsoft.com/office/officeart/2018/2/layout/IconVerticalSolidList"/>
    <dgm:cxn modelId="{351DD2F2-901C-4A31-AFE1-747F89ABF219}" type="presParOf" srcId="{CA492281-EE74-46EE-9559-E290149B58DA}" destId="{D20FB3A5-6822-40FC-90B9-1B1E3CE828BD}" srcOrd="3" destOrd="0" presId="urn:microsoft.com/office/officeart/2018/2/layout/IconVerticalSolidList"/>
    <dgm:cxn modelId="{39F11E6F-8FE2-4DAF-A3F1-99A9DE698A04}" type="presParOf" srcId="{93603A6B-3040-444C-91A1-F90E9D3133C0}" destId="{EF164AC2-CFB8-4951-8858-AC8FD6713277}" srcOrd="7" destOrd="0" presId="urn:microsoft.com/office/officeart/2018/2/layout/IconVerticalSolidList"/>
    <dgm:cxn modelId="{96062C49-9E42-4C84-AF4F-BA25BC3BEA94}" type="presParOf" srcId="{93603A6B-3040-444C-91A1-F90E9D3133C0}" destId="{2197CACE-7C8E-4F52-80FE-0C7C2F26A76C}" srcOrd="8" destOrd="0" presId="urn:microsoft.com/office/officeart/2018/2/layout/IconVerticalSolidList"/>
    <dgm:cxn modelId="{576D202D-710B-4498-B972-67CCA8496301}" type="presParOf" srcId="{2197CACE-7C8E-4F52-80FE-0C7C2F26A76C}" destId="{F744470A-A4AF-4205-A8C2-79894F5001E1}" srcOrd="0" destOrd="0" presId="urn:microsoft.com/office/officeart/2018/2/layout/IconVerticalSolidList"/>
    <dgm:cxn modelId="{83419B79-9F9D-4332-B841-6699DA7ADBD2}" type="presParOf" srcId="{2197CACE-7C8E-4F52-80FE-0C7C2F26A76C}" destId="{59E27381-C98A-4CC1-92A3-11914143DD0E}" srcOrd="1" destOrd="0" presId="urn:microsoft.com/office/officeart/2018/2/layout/IconVerticalSolidList"/>
    <dgm:cxn modelId="{128252BC-B1EB-4584-A398-8D03C884CDA4}" type="presParOf" srcId="{2197CACE-7C8E-4F52-80FE-0C7C2F26A76C}" destId="{18EE5EBD-FE8B-46AF-AD28-DE3AE2DD22C7}" srcOrd="2" destOrd="0" presId="urn:microsoft.com/office/officeart/2018/2/layout/IconVerticalSolidList"/>
    <dgm:cxn modelId="{3C0FCD66-DAC3-4D8C-82D3-725C435F6072}" type="presParOf" srcId="{2197CACE-7C8E-4F52-80FE-0C7C2F26A76C}" destId="{29CE0E20-061F-42A6-BD29-0472C697488D}" srcOrd="3" destOrd="0" presId="urn:microsoft.com/office/officeart/2018/2/layout/IconVerticalSolidList"/>
    <dgm:cxn modelId="{DB478B01-321B-449A-9116-4FD1EE650493}" type="presParOf" srcId="{93603A6B-3040-444C-91A1-F90E9D3133C0}" destId="{23C5735A-58DB-4FA4-BB2C-0B00665838FE}" srcOrd="9" destOrd="0" presId="urn:microsoft.com/office/officeart/2018/2/layout/IconVerticalSolidList"/>
    <dgm:cxn modelId="{83DB3316-6E6B-4221-80B9-8D2F7C3F09CB}" type="presParOf" srcId="{93603A6B-3040-444C-91A1-F90E9D3133C0}" destId="{0B592821-22EB-496D-906A-60EF4A4C34D0}" srcOrd="10" destOrd="0" presId="urn:microsoft.com/office/officeart/2018/2/layout/IconVerticalSolidList"/>
    <dgm:cxn modelId="{418F7115-6FD0-4247-A626-C7538B5EBE66}" type="presParOf" srcId="{0B592821-22EB-496D-906A-60EF4A4C34D0}" destId="{B2E4F59D-96DD-472F-9982-8C526C69CC48}" srcOrd="0" destOrd="0" presId="urn:microsoft.com/office/officeart/2018/2/layout/IconVerticalSolidList"/>
    <dgm:cxn modelId="{2627BFE0-A654-40A8-A068-9A48905D767C}" type="presParOf" srcId="{0B592821-22EB-496D-906A-60EF4A4C34D0}" destId="{0882A618-2F0F-45D6-ACF3-E90BA4CFA0DF}" srcOrd="1" destOrd="0" presId="urn:microsoft.com/office/officeart/2018/2/layout/IconVerticalSolidList"/>
    <dgm:cxn modelId="{2C4FE49B-4701-49B1-BD99-5463EE589342}" type="presParOf" srcId="{0B592821-22EB-496D-906A-60EF4A4C34D0}" destId="{66795042-3D57-4CA7-90B3-0BA94E6CC9ED}" srcOrd="2" destOrd="0" presId="urn:microsoft.com/office/officeart/2018/2/layout/IconVerticalSolidList"/>
    <dgm:cxn modelId="{09F19F2B-7D38-469E-B630-0FE3DFF27DAC}" type="presParOf" srcId="{0B592821-22EB-496D-906A-60EF4A4C34D0}" destId="{3EDF8B80-629D-4F89-8623-29E1A07F76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2DD88-8CD8-4D2A-B244-88D4A8A1C08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7F3D8D4-3886-4667-BFC1-49435F2198F8}">
      <dgm:prSet custT="1"/>
      <dgm:spPr/>
      <dgm:t>
        <a:bodyPr/>
        <a:lstStyle/>
        <a:p>
          <a:r>
            <a:rPr lang="en-US" sz="2000" b="1" dirty="0"/>
            <a:t>bitterly cold</a:t>
          </a:r>
          <a:r>
            <a:rPr lang="en-US" sz="2000" dirty="0"/>
            <a:t>: very cold and unpleasant</a:t>
          </a:r>
        </a:p>
      </dgm:t>
    </dgm:pt>
    <dgm:pt modelId="{ED2A24E5-DFD8-415C-B62E-940D307BCF02}" type="parTrans" cxnId="{F20FFAA7-1A1B-461A-B4C2-0A4CD5E316B3}">
      <dgm:prSet/>
      <dgm:spPr/>
      <dgm:t>
        <a:bodyPr/>
        <a:lstStyle/>
        <a:p>
          <a:endParaRPr lang="en-US" sz="2400"/>
        </a:p>
      </dgm:t>
    </dgm:pt>
    <dgm:pt modelId="{7E5B2346-46E1-4B89-BAF7-C570D9B51D33}" type="sibTrans" cxnId="{F20FFAA7-1A1B-461A-B4C2-0A4CD5E316B3}">
      <dgm:prSet/>
      <dgm:spPr/>
      <dgm:t>
        <a:bodyPr/>
        <a:lstStyle/>
        <a:p>
          <a:endParaRPr lang="en-US" sz="2400"/>
        </a:p>
      </dgm:t>
    </dgm:pt>
    <dgm:pt modelId="{BF9066EA-3C74-4BAD-A080-69675CFE159C}">
      <dgm:prSet custT="1"/>
      <dgm:spPr/>
      <dgm:t>
        <a:bodyPr/>
        <a:lstStyle/>
        <a:p>
          <a:r>
            <a:rPr lang="en-US" sz="2000" b="1" dirty="0"/>
            <a:t>boiling hot</a:t>
          </a:r>
          <a:r>
            <a:rPr lang="en-US" sz="2000" dirty="0"/>
            <a:t>: very hot (informal)</a:t>
          </a:r>
        </a:p>
      </dgm:t>
    </dgm:pt>
    <dgm:pt modelId="{984BEA5D-3E24-4D40-97E8-555C94456829}" type="parTrans" cxnId="{EE35F56F-01DC-4A7F-BCEB-EB4652480814}">
      <dgm:prSet/>
      <dgm:spPr/>
      <dgm:t>
        <a:bodyPr/>
        <a:lstStyle/>
        <a:p>
          <a:endParaRPr lang="en-US" sz="2400"/>
        </a:p>
      </dgm:t>
    </dgm:pt>
    <dgm:pt modelId="{14B39EEB-E9F3-4481-A254-DA41B9189C5A}" type="sibTrans" cxnId="{EE35F56F-01DC-4A7F-BCEB-EB4652480814}">
      <dgm:prSet/>
      <dgm:spPr/>
      <dgm:t>
        <a:bodyPr/>
        <a:lstStyle/>
        <a:p>
          <a:endParaRPr lang="en-US" sz="2400"/>
        </a:p>
      </dgm:t>
    </dgm:pt>
    <dgm:pt modelId="{18464FBC-86A1-40C0-A797-04F57BA3CB28}">
      <dgm:prSet custT="1"/>
      <dgm:spPr/>
      <dgm:t>
        <a:bodyPr/>
        <a:lstStyle/>
        <a:p>
          <a:r>
            <a:rPr lang="en-US" sz="2000" b="1" dirty="0"/>
            <a:t>changeable</a:t>
          </a:r>
          <a:r>
            <a:rPr lang="en-US" sz="2000" dirty="0"/>
            <a:t>: weather that often changes</a:t>
          </a:r>
        </a:p>
      </dgm:t>
    </dgm:pt>
    <dgm:pt modelId="{97AFB526-8F81-47A2-914B-27CA5C16C336}" type="parTrans" cxnId="{B79E9CE9-10C5-4FF0-AE8B-E09B058B82D0}">
      <dgm:prSet/>
      <dgm:spPr/>
      <dgm:t>
        <a:bodyPr/>
        <a:lstStyle/>
        <a:p>
          <a:endParaRPr lang="en-US" sz="2400"/>
        </a:p>
      </dgm:t>
    </dgm:pt>
    <dgm:pt modelId="{EF863A59-0EA5-4582-93F7-E51C792B8B38}" type="sibTrans" cxnId="{B79E9CE9-10C5-4FF0-AE8B-E09B058B82D0}">
      <dgm:prSet/>
      <dgm:spPr/>
      <dgm:t>
        <a:bodyPr/>
        <a:lstStyle/>
        <a:p>
          <a:endParaRPr lang="en-US" sz="2400"/>
        </a:p>
      </dgm:t>
    </dgm:pt>
    <dgm:pt modelId="{FC79D4EA-3155-4B3D-B9D1-F2502697CB1A}">
      <dgm:prSet custT="1"/>
      <dgm:spPr/>
      <dgm:t>
        <a:bodyPr/>
        <a:lstStyle/>
        <a:p>
          <a:r>
            <a:rPr lang="en-US" sz="2000" b="1" dirty="0"/>
            <a:t>clear blue skies</a:t>
          </a:r>
          <a:r>
            <a:rPr lang="en-US" sz="2000" dirty="0"/>
            <a:t>: a sky without clouds</a:t>
          </a:r>
        </a:p>
      </dgm:t>
    </dgm:pt>
    <dgm:pt modelId="{2DE84875-5E20-4FC9-8D42-D96CBAAD492F}" type="parTrans" cxnId="{4C16E1AC-8CF1-461D-8553-78E06199C787}">
      <dgm:prSet/>
      <dgm:spPr/>
      <dgm:t>
        <a:bodyPr/>
        <a:lstStyle/>
        <a:p>
          <a:endParaRPr lang="en-US" sz="2400"/>
        </a:p>
      </dgm:t>
    </dgm:pt>
    <dgm:pt modelId="{C1438455-A5A8-4BAD-9D82-23DEA0B4FC9F}" type="sibTrans" cxnId="{4C16E1AC-8CF1-461D-8553-78E06199C787}">
      <dgm:prSet/>
      <dgm:spPr/>
      <dgm:t>
        <a:bodyPr/>
        <a:lstStyle/>
        <a:p>
          <a:endParaRPr lang="en-US" sz="2400"/>
        </a:p>
      </dgm:t>
    </dgm:pt>
    <dgm:pt modelId="{ADEA498F-653F-4874-B043-F0845B942C44}">
      <dgm:prSet custT="1"/>
      <dgm:spPr/>
      <dgm:t>
        <a:bodyPr/>
        <a:lstStyle/>
        <a:p>
          <a:r>
            <a:rPr lang="en-US" sz="2000" b="1" dirty="0"/>
            <a:t>a cold spell</a:t>
          </a:r>
          <a:r>
            <a:rPr lang="en-US" sz="2000" dirty="0"/>
            <a:t>: a short period of cold weather</a:t>
          </a:r>
        </a:p>
      </dgm:t>
    </dgm:pt>
    <dgm:pt modelId="{69988D90-D0E3-44D0-BFF6-386EFD3B0755}" type="parTrans" cxnId="{CDF07E66-1ADD-4C4D-BDFB-E29403C354A5}">
      <dgm:prSet/>
      <dgm:spPr/>
      <dgm:t>
        <a:bodyPr/>
        <a:lstStyle/>
        <a:p>
          <a:endParaRPr lang="en-US" sz="2400"/>
        </a:p>
      </dgm:t>
    </dgm:pt>
    <dgm:pt modelId="{E965CA62-B21D-418C-A4A0-0E3DD10F40FB}" type="sibTrans" cxnId="{CDF07E66-1ADD-4C4D-BDFB-E29403C354A5}">
      <dgm:prSet/>
      <dgm:spPr/>
      <dgm:t>
        <a:bodyPr/>
        <a:lstStyle/>
        <a:p>
          <a:endParaRPr lang="en-US" sz="2400"/>
        </a:p>
      </dgm:t>
    </dgm:pt>
    <dgm:pt modelId="{F296C645-A20F-48D4-B27A-A886E0E81A8E}">
      <dgm:prSet custT="1"/>
      <dgm:spPr/>
      <dgm:t>
        <a:bodyPr/>
        <a:lstStyle/>
        <a:p>
          <a:r>
            <a:rPr lang="en-US" sz="2000" b="1" dirty="0"/>
            <a:t>a drop of rain</a:t>
          </a:r>
          <a:r>
            <a:rPr lang="en-US" sz="2000" dirty="0"/>
            <a:t>: a little bit of rain</a:t>
          </a:r>
        </a:p>
      </dgm:t>
    </dgm:pt>
    <dgm:pt modelId="{CA27B58C-D78E-4F88-8C51-1B4749A6711C}" type="parTrans" cxnId="{A5CACD66-C8DF-4905-8D2B-59767AAE7D38}">
      <dgm:prSet/>
      <dgm:spPr/>
      <dgm:t>
        <a:bodyPr/>
        <a:lstStyle/>
        <a:p>
          <a:endParaRPr lang="en-US" sz="2400"/>
        </a:p>
      </dgm:t>
    </dgm:pt>
    <dgm:pt modelId="{75DFCBF5-97E9-48D9-874A-7F624D3DF12D}" type="sibTrans" cxnId="{A5CACD66-C8DF-4905-8D2B-59767AAE7D38}">
      <dgm:prSet/>
      <dgm:spPr/>
      <dgm:t>
        <a:bodyPr/>
        <a:lstStyle/>
        <a:p>
          <a:endParaRPr lang="en-US" sz="2400"/>
        </a:p>
      </dgm:t>
    </dgm:pt>
    <dgm:pt modelId="{67874E4F-23A7-48B6-93AD-87D5DFF9037C}">
      <dgm:prSet custT="1"/>
      <dgm:spPr/>
      <dgm:t>
        <a:bodyPr/>
        <a:lstStyle/>
        <a:p>
          <a:r>
            <a:rPr lang="en-US" sz="2000" b="1" dirty="0"/>
            <a:t>to get caught in the rain</a:t>
          </a:r>
          <a:r>
            <a:rPr lang="en-US" sz="2000" dirty="0"/>
            <a:t>: to be outside when it rains unexpectedly</a:t>
          </a:r>
        </a:p>
      </dgm:t>
    </dgm:pt>
    <dgm:pt modelId="{588D1417-BAD7-4123-B5A6-3CEE21266E5E}" type="parTrans" cxnId="{E632893A-B5AF-4EA1-B94F-A7756ED1A866}">
      <dgm:prSet/>
      <dgm:spPr/>
      <dgm:t>
        <a:bodyPr/>
        <a:lstStyle/>
        <a:p>
          <a:endParaRPr lang="en-US" sz="2400"/>
        </a:p>
      </dgm:t>
    </dgm:pt>
    <dgm:pt modelId="{6E90EDBB-BB92-4D80-9A40-21981BBCF4C3}" type="sibTrans" cxnId="{E632893A-B5AF-4EA1-B94F-A7756ED1A866}">
      <dgm:prSet/>
      <dgm:spPr/>
      <dgm:t>
        <a:bodyPr/>
        <a:lstStyle/>
        <a:p>
          <a:endParaRPr lang="en-US" sz="2400"/>
        </a:p>
      </dgm:t>
    </dgm:pt>
    <dgm:pt modelId="{42F42518-0985-4B30-8ED4-73B1A5DA751A}">
      <dgm:prSet custT="1"/>
      <dgm:spPr/>
      <dgm:t>
        <a:bodyPr/>
        <a:lstStyle/>
        <a:p>
          <a:r>
            <a:rPr lang="en-US" sz="2000" b="1" dirty="0"/>
            <a:t>to get drenched</a:t>
          </a:r>
          <a:r>
            <a:rPr lang="en-US" sz="2000" dirty="0"/>
            <a:t>: to get very wet</a:t>
          </a:r>
        </a:p>
      </dgm:t>
    </dgm:pt>
    <dgm:pt modelId="{A082F52B-548A-44BB-A86F-EF3A11EF9772}" type="parTrans" cxnId="{14D689BC-9982-4B68-B8A4-9067D3108C34}">
      <dgm:prSet/>
      <dgm:spPr/>
      <dgm:t>
        <a:bodyPr/>
        <a:lstStyle/>
        <a:p>
          <a:endParaRPr lang="en-US" sz="2400"/>
        </a:p>
      </dgm:t>
    </dgm:pt>
    <dgm:pt modelId="{B73EBECD-A744-4720-9B55-1B7485775EDF}" type="sibTrans" cxnId="{14D689BC-9982-4B68-B8A4-9067D3108C34}">
      <dgm:prSet/>
      <dgm:spPr/>
      <dgm:t>
        <a:bodyPr/>
        <a:lstStyle/>
        <a:p>
          <a:endParaRPr lang="en-US" sz="2400"/>
        </a:p>
      </dgm:t>
    </dgm:pt>
    <dgm:pt modelId="{BD49EC94-452A-41F9-BEFB-A0109FB472DE}">
      <dgm:prSet custT="1"/>
      <dgm:spPr/>
      <dgm:t>
        <a:bodyPr/>
        <a:lstStyle/>
        <a:p>
          <a:r>
            <a:rPr lang="en-US" sz="2000" b="1" dirty="0"/>
            <a:t>a heatwave</a:t>
          </a:r>
          <a:r>
            <a:rPr lang="en-US" sz="2000" dirty="0"/>
            <a:t>: a period of very hot weather</a:t>
          </a:r>
        </a:p>
      </dgm:t>
    </dgm:pt>
    <dgm:pt modelId="{7DD2CEE0-7599-41B1-9BBD-88463367466D}" type="parTrans" cxnId="{3CE5DA50-A47F-4BDA-AF2E-A9F67BA33174}">
      <dgm:prSet/>
      <dgm:spPr/>
      <dgm:t>
        <a:bodyPr/>
        <a:lstStyle/>
        <a:p>
          <a:endParaRPr lang="en-US" sz="2400"/>
        </a:p>
      </dgm:t>
    </dgm:pt>
    <dgm:pt modelId="{4A9E0D8F-D26B-468E-8258-D0EB679B774B}" type="sibTrans" cxnId="{3CE5DA50-A47F-4BDA-AF2E-A9F67BA33174}">
      <dgm:prSet/>
      <dgm:spPr/>
      <dgm:t>
        <a:bodyPr/>
        <a:lstStyle/>
        <a:p>
          <a:endParaRPr lang="en-US" sz="2400"/>
        </a:p>
      </dgm:t>
    </dgm:pt>
    <dgm:pt modelId="{E3CB8A5D-79AA-4E7F-8330-B5E20DE23ACE}">
      <dgm:prSet custT="1"/>
      <dgm:spPr/>
      <dgm:t>
        <a:bodyPr/>
        <a:lstStyle/>
        <a:p>
          <a:r>
            <a:rPr lang="en-US" sz="2000" b="1" dirty="0"/>
            <a:t>to pour down</a:t>
          </a:r>
          <a:r>
            <a:rPr lang="en-US" sz="2000" dirty="0"/>
            <a:t>: to rain heavily</a:t>
          </a:r>
        </a:p>
      </dgm:t>
    </dgm:pt>
    <dgm:pt modelId="{0FAB0C1E-FF37-4C4F-B417-5302C5D806BE}" type="parTrans" cxnId="{CBAAF3DE-E4D4-4048-B3B3-AE231728C429}">
      <dgm:prSet/>
      <dgm:spPr/>
      <dgm:t>
        <a:bodyPr/>
        <a:lstStyle/>
        <a:p>
          <a:endParaRPr lang="en-US" sz="2400"/>
        </a:p>
      </dgm:t>
    </dgm:pt>
    <dgm:pt modelId="{CDB79AF2-9276-4011-A13A-787ED1C4B2BF}" type="sibTrans" cxnId="{CBAAF3DE-E4D4-4048-B3B3-AE231728C429}">
      <dgm:prSet/>
      <dgm:spPr/>
      <dgm:t>
        <a:bodyPr/>
        <a:lstStyle/>
        <a:p>
          <a:endParaRPr lang="en-US" sz="2400"/>
        </a:p>
      </dgm:t>
    </dgm:pt>
    <dgm:pt modelId="{D84B187F-16F2-4BA7-8E17-04394FDC9659}">
      <dgm:prSet custT="1"/>
      <dgm:spPr/>
      <dgm:t>
        <a:bodyPr/>
        <a:lstStyle/>
        <a:p>
          <a:r>
            <a:rPr lang="en-US" sz="2000" b="1" dirty="0"/>
            <a:t>sunny spells</a:t>
          </a:r>
          <a:r>
            <a:rPr lang="en-US" sz="2000" dirty="0"/>
            <a:t>: short periods of sunny weather</a:t>
          </a:r>
        </a:p>
      </dgm:t>
    </dgm:pt>
    <dgm:pt modelId="{C69E6DB9-4FF9-44D8-B43A-B3BEB673F98A}" type="parTrans" cxnId="{E3CA2AFA-F348-4377-A1D0-CF5F2880BBC3}">
      <dgm:prSet/>
      <dgm:spPr/>
      <dgm:t>
        <a:bodyPr/>
        <a:lstStyle/>
        <a:p>
          <a:endParaRPr lang="en-US" sz="2400"/>
        </a:p>
      </dgm:t>
    </dgm:pt>
    <dgm:pt modelId="{F7685542-02C1-4D5A-B859-E6806A02D9C9}" type="sibTrans" cxnId="{E3CA2AFA-F348-4377-A1D0-CF5F2880BBC3}">
      <dgm:prSet/>
      <dgm:spPr/>
      <dgm:t>
        <a:bodyPr/>
        <a:lstStyle/>
        <a:p>
          <a:endParaRPr lang="en-US" sz="2400"/>
        </a:p>
      </dgm:t>
    </dgm:pt>
    <dgm:pt modelId="{1B3811B1-4500-46A8-BE62-B6C9B8C8B45F}">
      <dgm:prSet custT="1"/>
      <dgm:spPr/>
      <dgm:t>
        <a:bodyPr/>
        <a:lstStyle/>
        <a:p>
          <a:r>
            <a:rPr lang="en-US" sz="2000" b="1" dirty="0"/>
            <a:t>thick fog</a:t>
          </a:r>
          <a:r>
            <a:rPr lang="en-US" sz="2000" dirty="0"/>
            <a:t>: a dense fog that makes visibility very poor</a:t>
          </a:r>
        </a:p>
      </dgm:t>
    </dgm:pt>
    <dgm:pt modelId="{BFC0543F-96CA-4A6E-B5D0-50F6F14CA55C}" type="parTrans" cxnId="{9345434B-A8EC-4AF2-90C6-A6DC2EDBECD8}">
      <dgm:prSet/>
      <dgm:spPr/>
      <dgm:t>
        <a:bodyPr/>
        <a:lstStyle/>
        <a:p>
          <a:endParaRPr lang="en-US" sz="2400"/>
        </a:p>
      </dgm:t>
    </dgm:pt>
    <dgm:pt modelId="{37D44461-5C85-49EA-8D4A-6C479DDF2BA6}" type="sibTrans" cxnId="{9345434B-A8EC-4AF2-90C6-A6DC2EDBECD8}">
      <dgm:prSet/>
      <dgm:spPr/>
      <dgm:t>
        <a:bodyPr/>
        <a:lstStyle/>
        <a:p>
          <a:endParaRPr lang="en-US" sz="2400"/>
        </a:p>
      </dgm:t>
    </dgm:pt>
    <dgm:pt modelId="{5A0DA89F-38F2-4596-B4C2-45EFCCC18752}">
      <dgm:prSet custT="1"/>
      <dgm:spPr/>
      <dgm:t>
        <a:bodyPr/>
        <a:lstStyle/>
        <a:p>
          <a:r>
            <a:rPr lang="en-US" sz="2000" b="1" dirty="0"/>
            <a:t>torrential rain</a:t>
          </a:r>
          <a:r>
            <a:rPr lang="en-US" sz="2000" dirty="0"/>
            <a:t>: see ‘heavy rain’ above</a:t>
          </a:r>
        </a:p>
      </dgm:t>
    </dgm:pt>
    <dgm:pt modelId="{8CCC97C5-A6BA-42FA-A51E-DC2A6020A72C}" type="parTrans" cxnId="{7F5143AB-120F-4FB0-8E5D-3276258C65B4}">
      <dgm:prSet/>
      <dgm:spPr/>
      <dgm:t>
        <a:bodyPr/>
        <a:lstStyle/>
        <a:p>
          <a:endParaRPr lang="en-US" sz="2400"/>
        </a:p>
      </dgm:t>
    </dgm:pt>
    <dgm:pt modelId="{85C93B50-C0ED-4EC0-8557-DC2CA3DD58F6}" type="sibTrans" cxnId="{7F5143AB-120F-4FB0-8E5D-3276258C65B4}">
      <dgm:prSet/>
      <dgm:spPr/>
      <dgm:t>
        <a:bodyPr/>
        <a:lstStyle/>
        <a:p>
          <a:endParaRPr lang="en-US" sz="2400"/>
        </a:p>
      </dgm:t>
    </dgm:pt>
    <dgm:pt modelId="{54F45DB5-107F-48D6-B466-BC82E126DF68}" type="pres">
      <dgm:prSet presAssocID="{BD52DD88-8CD8-4D2A-B244-88D4A8A1C089}" presName="vert0" presStyleCnt="0">
        <dgm:presLayoutVars>
          <dgm:dir/>
          <dgm:animOne val="branch"/>
          <dgm:animLvl val="lvl"/>
        </dgm:presLayoutVars>
      </dgm:prSet>
      <dgm:spPr/>
      <dgm:t>
        <a:bodyPr/>
        <a:lstStyle/>
        <a:p>
          <a:endParaRPr lang="en-US"/>
        </a:p>
      </dgm:t>
    </dgm:pt>
    <dgm:pt modelId="{C41AF1B5-A223-413C-ADA2-2F4E5454B3BE}" type="pres">
      <dgm:prSet presAssocID="{37F3D8D4-3886-4667-BFC1-49435F2198F8}" presName="thickLine" presStyleLbl="alignNode1" presStyleIdx="0" presStyleCnt="13"/>
      <dgm:spPr/>
    </dgm:pt>
    <dgm:pt modelId="{DB5F2B09-9D2D-4BE7-B61F-F19E89BE4BC8}" type="pres">
      <dgm:prSet presAssocID="{37F3D8D4-3886-4667-BFC1-49435F2198F8}" presName="horz1" presStyleCnt="0"/>
      <dgm:spPr/>
    </dgm:pt>
    <dgm:pt modelId="{79076149-D31B-46D3-B32E-796EF496E016}" type="pres">
      <dgm:prSet presAssocID="{37F3D8D4-3886-4667-BFC1-49435F2198F8}" presName="tx1" presStyleLbl="revTx" presStyleIdx="0" presStyleCnt="13"/>
      <dgm:spPr/>
      <dgm:t>
        <a:bodyPr/>
        <a:lstStyle/>
        <a:p>
          <a:endParaRPr lang="en-US"/>
        </a:p>
      </dgm:t>
    </dgm:pt>
    <dgm:pt modelId="{EBC9524F-3B03-4DC3-9405-9AC02A3D2CD6}" type="pres">
      <dgm:prSet presAssocID="{37F3D8D4-3886-4667-BFC1-49435F2198F8}" presName="vert1" presStyleCnt="0"/>
      <dgm:spPr/>
    </dgm:pt>
    <dgm:pt modelId="{F9EDD250-9C6E-4398-9CCD-E33C814AEEA8}" type="pres">
      <dgm:prSet presAssocID="{BF9066EA-3C74-4BAD-A080-69675CFE159C}" presName="thickLine" presStyleLbl="alignNode1" presStyleIdx="1" presStyleCnt="13"/>
      <dgm:spPr/>
    </dgm:pt>
    <dgm:pt modelId="{F048FD44-AB8A-4462-83E7-886B405D48FC}" type="pres">
      <dgm:prSet presAssocID="{BF9066EA-3C74-4BAD-A080-69675CFE159C}" presName="horz1" presStyleCnt="0"/>
      <dgm:spPr/>
    </dgm:pt>
    <dgm:pt modelId="{9896CC44-E477-4BEE-8AA3-F9A04511D596}" type="pres">
      <dgm:prSet presAssocID="{BF9066EA-3C74-4BAD-A080-69675CFE159C}" presName="tx1" presStyleLbl="revTx" presStyleIdx="1" presStyleCnt="13"/>
      <dgm:spPr/>
      <dgm:t>
        <a:bodyPr/>
        <a:lstStyle/>
        <a:p>
          <a:endParaRPr lang="en-US"/>
        </a:p>
      </dgm:t>
    </dgm:pt>
    <dgm:pt modelId="{5E8CB1C7-BE44-41F2-983C-E6F575C819C7}" type="pres">
      <dgm:prSet presAssocID="{BF9066EA-3C74-4BAD-A080-69675CFE159C}" presName="vert1" presStyleCnt="0"/>
      <dgm:spPr/>
    </dgm:pt>
    <dgm:pt modelId="{E7B3FE17-EEA9-4B0C-AFB9-84B25934DA9D}" type="pres">
      <dgm:prSet presAssocID="{18464FBC-86A1-40C0-A797-04F57BA3CB28}" presName="thickLine" presStyleLbl="alignNode1" presStyleIdx="2" presStyleCnt="13"/>
      <dgm:spPr/>
    </dgm:pt>
    <dgm:pt modelId="{D5483B4D-E2E5-4B97-8C06-E09EBAF5C1A8}" type="pres">
      <dgm:prSet presAssocID="{18464FBC-86A1-40C0-A797-04F57BA3CB28}" presName="horz1" presStyleCnt="0"/>
      <dgm:spPr/>
    </dgm:pt>
    <dgm:pt modelId="{68C3351D-07E8-4F97-88BC-D68B34E90212}" type="pres">
      <dgm:prSet presAssocID="{18464FBC-86A1-40C0-A797-04F57BA3CB28}" presName="tx1" presStyleLbl="revTx" presStyleIdx="2" presStyleCnt="13"/>
      <dgm:spPr/>
      <dgm:t>
        <a:bodyPr/>
        <a:lstStyle/>
        <a:p>
          <a:endParaRPr lang="en-US"/>
        </a:p>
      </dgm:t>
    </dgm:pt>
    <dgm:pt modelId="{2D0549CB-108C-47BA-9CD3-6BAB59DF77C2}" type="pres">
      <dgm:prSet presAssocID="{18464FBC-86A1-40C0-A797-04F57BA3CB28}" presName="vert1" presStyleCnt="0"/>
      <dgm:spPr/>
    </dgm:pt>
    <dgm:pt modelId="{EAC32A81-DE4D-4B3D-8601-64FA3C11A37E}" type="pres">
      <dgm:prSet presAssocID="{FC79D4EA-3155-4B3D-B9D1-F2502697CB1A}" presName="thickLine" presStyleLbl="alignNode1" presStyleIdx="3" presStyleCnt="13"/>
      <dgm:spPr/>
    </dgm:pt>
    <dgm:pt modelId="{F70F8E66-8C85-442C-9101-7D81CD85AAAD}" type="pres">
      <dgm:prSet presAssocID="{FC79D4EA-3155-4B3D-B9D1-F2502697CB1A}" presName="horz1" presStyleCnt="0"/>
      <dgm:spPr/>
    </dgm:pt>
    <dgm:pt modelId="{716CD507-20AD-4DDA-9560-1C9208004CA2}" type="pres">
      <dgm:prSet presAssocID="{FC79D4EA-3155-4B3D-B9D1-F2502697CB1A}" presName="tx1" presStyleLbl="revTx" presStyleIdx="3" presStyleCnt="13"/>
      <dgm:spPr/>
      <dgm:t>
        <a:bodyPr/>
        <a:lstStyle/>
        <a:p>
          <a:endParaRPr lang="en-US"/>
        </a:p>
      </dgm:t>
    </dgm:pt>
    <dgm:pt modelId="{6A5A46C8-90CF-4CB9-8DDA-EE37E5A4B6E7}" type="pres">
      <dgm:prSet presAssocID="{FC79D4EA-3155-4B3D-B9D1-F2502697CB1A}" presName="vert1" presStyleCnt="0"/>
      <dgm:spPr/>
    </dgm:pt>
    <dgm:pt modelId="{B44CC755-7616-49B3-A59D-0563ADF26463}" type="pres">
      <dgm:prSet presAssocID="{ADEA498F-653F-4874-B043-F0845B942C44}" presName="thickLine" presStyleLbl="alignNode1" presStyleIdx="4" presStyleCnt="13"/>
      <dgm:spPr/>
    </dgm:pt>
    <dgm:pt modelId="{B62D52BD-8895-4FC1-A74D-3DFD052156F7}" type="pres">
      <dgm:prSet presAssocID="{ADEA498F-653F-4874-B043-F0845B942C44}" presName="horz1" presStyleCnt="0"/>
      <dgm:spPr/>
    </dgm:pt>
    <dgm:pt modelId="{1581CA61-FAFF-4218-9062-4E98F538AF32}" type="pres">
      <dgm:prSet presAssocID="{ADEA498F-653F-4874-B043-F0845B942C44}" presName="tx1" presStyleLbl="revTx" presStyleIdx="4" presStyleCnt="13"/>
      <dgm:spPr/>
      <dgm:t>
        <a:bodyPr/>
        <a:lstStyle/>
        <a:p>
          <a:endParaRPr lang="en-US"/>
        </a:p>
      </dgm:t>
    </dgm:pt>
    <dgm:pt modelId="{F28640EB-3B0E-405C-B035-AAB20DE0C730}" type="pres">
      <dgm:prSet presAssocID="{ADEA498F-653F-4874-B043-F0845B942C44}" presName="vert1" presStyleCnt="0"/>
      <dgm:spPr/>
    </dgm:pt>
    <dgm:pt modelId="{480CC69B-BA3C-4225-8456-A25C2724B58C}" type="pres">
      <dgm:prSet presAssocID="{F296C645-A20F-48D4-B27A-A886E0E81A8E}" presName="thickLine" presStyleLbl="alignNode1" presStyleIdx="5" presStyleCnt="13"/>
      <dgm:spPr/>
    </dgm:pt>
    <dgm:pt modelId="{0C11903F-F61F-4398-A18D-6A998983524F}" type="pres">
      <dgm:prSet presAssocID="{F296C645-A20F-48D4-B27A-A886E0E81A8E}" presName="horz1" presStyleCnt="0"/>
      <dgm:spPr/>
    </dgm:pt>
    <dgm:pt modelId="{AA9951EC-F20E-44EA-89FB-35AC0F59E751}" type="pres">
      <dgm:prSet presAssocID="{F296C645-A20F-48D4-B27A-A886E0E81A8E}" presName="tx1" presStyleLbl="revTx" presStyleIdx="5" presStyleCnt="13"/>
      <dgm:spPr/>
      <dgm:t>
        <a:bodyPr/>
        <a:lstStyle/>
        <a:p>
          <a:endParaRPr lang="en-US"/>
        </a:p>
      </dgm:t>
    </dgm:pt>
    <dgm:pt modelId="{319736EE-C3DF-464B-BEFB-6898B694E733}" type="pres">
      <dgm:prSet presAssocID="{F296C645-A20F-48D4-B27A-A886E0E81A8E}" presName="vert1" presStyleCnt="0"/>
      <dgm:spPr/>
    </dgm:pt>
    <dgm:pt modelId="{A06A5A35-6666-4AFC-8CE9-FA38D708AE23}" type="pres">
      <dgm:prSet presAssocID="{67874E4F-23A7-48B6-93AD-87D5DFF9037C}" presName="thickLine" presStyleLbl="alignNode1" presStyleIdx="6" presStyleCnt="13"/>
      <dgm:spPr/>
    </dgm:pt>
    <dgm:pt modelId="{1E6E71E7-B692-46B7-9C56-37717750EA15}" type="pres">
      <dgm:prSet presAssocID="{67874E4F-23A7-48B6-93AD-87D5DFF9037C}" presName="horz1" presStyleCnt="0"/>
      <dgm:spPr/>
    </dgm:pt>
    <dgm:pt modelId="{D6D34CE4-BB90-4A66-8979-3907A035EEA9}" type="pres">
      <dgm:prSet presAssocID="{67874E4F-23A7-48B6-93AD-87D5DFF9037C}" presName="tx1" presStyleLbl="revTx" presStyleIdx="6" presStyleCnt="13"/>
      <dgm:spPr/>
      <dgm:t>
        <a:bodyPr/>
        <a:lstStyle/>
        <a:p>
          <a:endParaRPr lang="en-US"/>
        </a:p>
      </dgm:t>
    </dgm:pt>
    <dgm:pt modelId="{8EF1F803-62A7-4074-B0AF-57DC27D6E13B}" type="pres">
      <dgm:prSet presAssocID="{67874E4F-23A7-48B6-93AD-87D5DFF9037C}" presName="vert1" presStyleCnt="0"/>
      <dgm:spPr/>
    </dgm:pt>
    <dgm:pt modelId="{328356D2-CD9F-48F7-9995-813E5E41E613}" type="pres">
      <dgm:prSet presAssocID="{42F42518-0985-4B30-8ED4-73B1A5DA751A}" presName="thickLine" presStyleLbl="alignNode1" presStyleIdx="7" presStyleCnt="13"/>
      <dgm:spPr/>
    </dgm:pt>
    <dgm:pt modelId="{17783608-4DDF-44FF-A718-CD257CF06ECA}" type="pres">
      <dgm:prSet presAssocID="{42F42518-0985-4B30-8ED4-73B1A5DA751A}" presName="horz1" presStyleCnt="0"/>
      <dgm:spPr/>
    </dgm:pt>
    <dgm:pt modelId="{9FCE0EC1-87F5-4F48-A6F0-85A7308D96EF}" type="pres">
      <dgm:prSet presAssocID="{42F42518-0985-4B30-8ED4-73B1A5DA751A}" presName="tx1" presStyleLbl="revTx" presStyleIdx="7" presStyleCnt="13"/>
      <dgm:spPr/>
      <dgm:t>
        <a:bodyPr/>
        <a:lstStyle/>
        <a:p>
          <a:endParaRPr lang="en-US"/>
        </a:p>
      </dgm:t>
    </dgm:pt>
    <dgm:pt modelId="{A2E29812-6898-4D8A-A372-11528AB90F1B}" type="pres">
      <dgm:prSet presAssocID="{42F42518-0985-4B30-8ED4-73B1A5DA751A}" presName="vert1" presStyleCnt="0"/>
      <dgm:spPr/>
    </dgm:pt>
    <dgm:pt modelId="{8D6003F2-81A5-45C0-BB19-B4B28F9BE761}" type="pres">
      <dgm:prSet presAssocID="{BD49EC94-452A-41F9-BEFB-A0109FB472DE}" presName="thickLine" presStyleLbl="alignNode1" presStyleIdx="8" presStyleCnt="13"/>
      <dgm:spPr/>
    </dgm:pt>
    <dgm:pt modelId="{9816AA2E-54A0-44B8-B221-D954D4E9F7C2}" type="pres">
      <dgm:prSet presAssocID="{BD49EC94-452A-41F9-BEFB-A0109FB472DE}" presName="horz1" presStyleCnt="0"/>
      <dgm:spPr/>
    </dgm:pt>
    <dgm:pt modelId="{5C97A8C2-764F-4780-80DE-3EB7B5521277}" type="pres">
      <dgm:prSet presAssocID="{BD49EC94-452A-41F9-BEFB-A0109FB472DE}" presName="tx1" presStyleLbl="revTx" presStyleIdx="8" presStyleCnt="13"/>
      <dgm:spPr/>
      <dgm:t>
        <a:bodyPr/>
        <a:lstStyle/>
        <a:p>
          <a:endParaRPr lang="en-US"/>
        </a:p>
      </dgm:t>
    </dgm:pt>
    <dgm:pt modelId="{E25C7305-3B57-422C-9C1F-F1E120AC5C27}" type="pres">
      <dgm:prSet presAssocID="{BD49EC94-452A-41F9-BEFB-A0109FB472DE}" presName="vert1" presStyleCnt="0"/>
      <dgm:spPr/>
    </dgm:pt>
    <dgm:pt modelId="{19EA41B4-52E5-4235-92F2-8E3B1556AB42}" type="pres">
      <dgm:prSet presAssocID="{E3CB8A5D-79AA-4E7F-8330-B5E20DE23ACE}" presName="thickLine" presStyleLbl="alignNode1" presStyleIdx="9" presStyleCnt="13"/>
      <dgm:spPr/>
    </dgm:pt>
    <dgm:pt modelId="{1929BC82-7DC6-48C2-9198-BD722868DF7F}" type="pres">
      <dgm:prSet presAssocID="{E3CB8A5D-79AA-4E7F-8330-B5E20DE23ACE}" presName="horz1" presStyleCnt="0"/>
      <dgm:spPr/>
    </dgm:pt>
    <dgm:pt modelId="{6357DE02-47AF-4A7F-8905-0C6D0FEAEB36}" type="pres">
      <dgm:prSet presAssocID="{E3CB8A5D-79AA-4E7F-8330-B5E20DE23ACE}" presName="tx1" presStyleLbl="revTx" presStyleIdx="9" presStyleCnt="13"/>
      <dgm:spPr/>
      <dgm:t>
        <a:bodyPr/>
        <a:lstStyle/>
        <a:p>
          <a:endParaRPr lang="en-US"/>
        </a:p>
      </dgm:t>
    </dgm:pt>
    <dgm:pt modelId="{DF9D7F47-3C33-448B-AAA4-929D3BC242F2}" type="pres">
      <dgm:prSet presAssocID="{E3CB8A5D-79AA-4E7F-8330-B5E20DE23ACE}" presName="vert1" presStyleCnt="0"/>
      <dgm:spPr/>
    </dgm:pt>
    <dgm:pt modelId="{300B306C-BC17-4BF9-9B8A-A7867670EFA6}" type="pres">
      <dgm:prSet presAssocID="{D84B187F-16F2-4BA7-8E17-04394FDC9659}" presName="thickLine" presStyleLbl="alignNode1" presStyleIdx="10" presStyleCnt="13"/>
      <dgm:spPr/>
    </dgm:pt>
    <dgm:pt modelId="{0A67ED61-5C7B-49CE-AB87-1363A8A67396}" type="pres">
      <dgm:prSet presAssocID="{D84B187F-16F2-4BA7-8E17-04394FDC9659}" presName="horz1" presStyleCnt="0"/>
      <dgm:spPr/>
    </dgm:pt>
    <dgm:pt modelId="{ADF8653B-CA87-47D0-A0AB-42BE0BE5C0AF}" type="pres">
      <dgm:prSet presAssocID="{D84B187F-16F2-4BA7-8E17-04394FDC9659}" presName="tx1" presStyleLbl="revTx" presStyleIdx="10" presStyleCnt="13"/>
      <dgm:spPr/>
      <dgm:t>
        <a:bodyPr/>
        <a:lstStyle/>
        <a:p>
          <a:endParaRPr lang="en-US"/>
        </a:p>
      </dgm:t>
    </dgm:pt>
    <dgm:pt modelId="{A9A032D6-46E9-4440-BAFB-C849073B2DDA}" type="pres">
      <dgm:prSet presAssocID="{D84B187F-16F2-4BA7-8E17-04394FDC9659}" presName="vert1" presStyleCnt="0"/>
      <dgm:spPr/>
    </dgm:pt>
    <dgm:pt modelId="{7E6AAC39-4F05-4EF6-9C33-5DA435C4319E}" type="pres">
      <dgm:prSet presAssocID="{1B3811B1-4500-46A8-BE62-B6C9B8C8B45F}" presName="thickLine" presStyleLbl="alignNode1" presStyleIdx="11" presStyleCnt="13"/>
      <dgm:spPr/>
    </dgm:pt>
    <dgm:pt modelId="{70B75086-4BFB-418B-90B5-B39FF949451D}" type="pres">
      <dgm:prSet presAssocID="{1B3811B1-4500-46A8-BE62-B6C9B8C8B45F}" presName="horz1" presStyleCnt="0"/>
      <dgm:spPr/>
    </dgm:pt>
    <dgm:pt modelId="{F574025D-97E4-44E0-91C1-C456C37A9503}" type="pres">
      <dgm:prSet presAssocID="{1B3811B1-4500-46A8-BE62-B6C9B8C8B45F}" presName="tx1" presStyleLbl="revTx" presStyleIdx="11" presStyleCnt="13"/>
      <dgm:spPr/>
      <dgm:t>
        <a:bodyPr/>
        <a:lstStyle/>
        <a:p>
          <a:endParaRPr lang="en-US"/>
        </a:p>
      </dgm:t>
    </dgm:pt>
    <dgm:pt modelId="{B0070DFF-FEB0-478B-801B-D6885FBD3DD6}" type="pres">
      <dgm:prSet presAssocID="{1B3811B1-4500-46A8-BE62-B6C9B8C8B45F}" presName="vert1" presStyleCnt="0"/>
      <dgm:spPr/>
    </dgm:pt>
    <dgm:pt modelId="{FB661A3E-966D-41F9-B917-DF334D6864E5}" type="pres">
      <dgm:prSet presAssocID="{5A0DA89F-38F2-4596-B4C2-45EFCCC18752}" presName="thickLine" presStyleLbl="alignNode1" presStyleIdx="12" presStyleCnt="13"/>
      <dgm:spPr/>
    </dgm:pt>
    <dgm:pt modelId="{54252B63-5301-4498-B6B0-B435FA7B5933}" type="pres">
      <dgm:prSet presAssocID="{5A0DA89F-38F2-4596-B4C2-45EFCCC18752}" presName="horz1" presStyleCnt="0"/>
      <dgm:spPr/>
    </dgm:pt>
    <dgm:pt modelId="{E87F96EE-B229-4198-B7CD-3F2EBC7C629D}" type="pres">
      <dgm:prSet presAssocID="{5A0DA89F-38F2-4596-B4C2-45EFCCC18752}" presName="tx1" presStyleLbl="revTx" presStyleIdx="12" presStyleCnt="13"/>
      <dgm:spPr/>
      <dgm:t>
        <a:bodyPr/>
        <a:lstStyle/>
        <a:p>
          <a:endParaRPr lang="en-US"/>
        </a:p>
      </dgm:t>
    </dgm:pt>
    <dgm:pt modelId="{CD030C9E-1F64-4FBC-99E8-DAE50918C637}" type="pres">
      <dgm:prSet presAssocID="{5A0DA89F-38F2-4596-B4C2-45EFCCC18752}" presName="vert1" presStyleCnt="0"/>
      <dgm:spPr/>
    </dgm:pt>
  </dgm:ptLst>
  <dgm:cxnLst>
    <dgm:cxn modelId="{01B271B9-2C63-43EF-9B9D-5103759298FB}" type="presOf" srcId="{F296C645-A20F-48D4-B27A-A886E0E81A8E}" destId="{AA9951EC-F20E-44EA-89FB-35AC0F59E751}" srcOrd="0" destOrd="0" presId="urn:microsoft.com/office/officeart/2008/layout/LinedList"/>
    <dgm:cxn modelId="{CFEBD64E-19D4-422A-A4B1-EE8428676058}" type="presOf" srcId="{BD49EC94-452A-41F9-BEFB-A0109FB472DE}" destId="{5C97A8C2-764F-4780-80DE-3EB7B5521277}" srcOrd="0" destOrd="0" presId="urn:microsoft.com/office/officeart/2008/layout/LinedList"/>
    <dgm:cxn modelId="{0571EB60-A8F1-4DFA-A793-E2BEF410412F}" type="presOf" srcId="{BD52DD88-8CD8-4D2A-B244-88D4A8A1C089}" destId="{54F45DB5-107F-48D6-B466-BC82E126DF68}" srcOrd="0" destOrd="0" presId="urn:microsoft.com/office/officeart/2008/layout/LinedList"/>
    <dgm:cxn modelId="{E632893A-B5AF-4EA1-B94F-A7756ED1A866}" srcId="{BD52DD88-8CD8-4D2A-B244-88D4A8A1C089}" destId="{67874E4F-23A7-48B6-93AD-87D5DFF9037C}" srcOrd="6" destOrd="0" parTransId="{588D1417-BAD7-4123-B5A6-3CEE21266E5E}" sibTransId="{6E90EDBB-BB92-4D80-9A40-21981BBCF4C3}"/>
    <dgm:cxn modelId="{3CE5DA50-A47F-4BDA-AF2E-A9F67BA33174}" srcId="{BD52DD88-8CD8-4D2A-B244-88D4A8A1C089}" destId="{BD49EC94-452A-41F9-BEFB-A0109FB472DE}" srcOrd="8" destOrd="0" parTransId="{7DD2CEE0-7599-41B1-9BBD-88463367466D}" sibTransId="{4A9E0D8F-D26B-468E-8258-D0EB679B774B}"/>
    <dgm:cxn modelId="{85615CFD-71CE-4E4C-AF77-5D58F4379D29}" type="presOf" srcId="{18464FBC-86A1-40C0-A797-04F57BA3CB28}" destId="{68C3351D-07E8-4F97-88BC-D68B34E90212}" srcOrd="0" destOrd="0" presId="urn:microsoft.com/office/officeart/2008/layout/LinedList"/>
    <dgm:cxn modelId="{E3CA2AFA-F348-4377-A1D0-CF5F2880BBC3}" srcId="{BD52DD88-8CD8-4D2A-B244-88D4A8A1C089}" destId="{D84B187F-16F2-4BA7-8E17-04394FDC9659}" srcOrd="10" destOrd="0" parTransId="{C69E6DB9-4FF9-44D8-B43A-B3BEB673F98A}" sibTransId="{F7685542-02C1-4D5A-B859-E6806A02D9C9}"/>
    <dgm:cxn modelId="{CDF07E66-1ADD-4C4D-BDFB-E29403C354A5}" srcId="{BD52DD88-8CD8-4D2A-B244-88D4A8A1C089}" destId="{ADEA498F-653F-4874-B043-F0845B942C44}" srcOrd="4" destOrd="0" parTransId="{69988D90-D0E3-44D0-BFF6-386EFD3B0755}" sibTransId="{E965CA62-B21D-418C-A4A0-0E3DD10F40FB}"/>
    <dgm:cxn modelId="{B8E1920B-1A9A-4B4B-BCE1-67BD7F766578}" type="presOf" srcId="{5A0DA89F-38F2-4596-B4C2-45EFCCC18752}" destId="{E87F96EE-B229-4198-B7CD-3F2EBC7C629D}" srcOrd="0" destOrd="0" presId="urn:microsoft.com/office/officeart/2008/layout/LinedList"/>
    <dgm:cxn modelId="{A5CACD66-C8DF-4905-8D2B-59767AAE7D38}" srcId="{BD52DD88-8CD8-4D2A-B244-88D4A8A1C089}" destId="{F296C645-A20F-48D4-B27A-A886E0E81A8E}" srcOrd="5" destOrd="0" parTransId="{CA27B58C-D78E-4F88-8C51-1B4749A6711C}" sibTransId="{75DFCBF5-97E9-48D9-874A-7F624D3DF12D}"/>
    <dgm:cxn modelId="{B79E9CE9-10C5-4FF0-AE8B-E09B058B82D0}" srcId="{BD52DD88-8CD8-4D2A-B244-88D4A8A1C089}" destId="{18464FBC-86A1-40C0-A797-04F57BA3CB28}" srcOrd="2" destOrd="0" parTransId="{97AFB526-8F81-47A2-914B-27CA5C16C336}" sibTransId="{EF863A59-0EA5-4582-93F7-E51C792B8B38}"/>
    <dgm:cxn modelId="{7F5143AB-120F-4FB0-8E5D-3276258C65B4}" srcId="{BD52DD88-8CD8-4D2A-B244-88D4A8A1C089}" destId="{5A0DA89F-38F2-4596-B4C2-45EFCCC18752}" srcOrd="12" destOrd="0" parTransId="{8CCC97C5-A6BA-42FA-A51E-DC2A6020A72C}" sibTransId="{85C93B50-C0ED-4EC0-8557-DC2CA3DD58F6}"/>
    <dgm:cxn modelId="{F20FFAA7-1A1B-461A-B4C2-0A4CD5E316B3}" srcId="{BD52DD88-8CD8-4D2A-B244-88D4A8A1C089}" destId="{37F3D8D4-3886-4667-BFC1-49435F2198F8}" srcOrd="0" destOrd="0" parTransId="{ED2A24E5-DFD8-415C-B62E-940D307BCF02}" sibTransId="{7E5B2346-46E1-4B89-BAF7-C570D9B51D33}"/>
    <dgm:cxn modelId="{58ED1272-8672-4631-9233-52EF3FEE4034}" type="presOf" srcId="{67874E4F-23A7-48B6-93AD-87D5DFF9037C}" destId="{D6D34CE4-BB90-4A66-8979-3907A035EEA9}" srcOrd="0" destOrd="0" presId="urn:microsoft.com/office/officeart/2008/layout/LinedList"/>
    <dgm:cxn modelId="{98A04942-526B-4F1E-9C87-983AD7E661F2}" type="presOf" srcId="{42F42518-0985-4B30-8ED4-73B1A5DA751A}" destId="{9FCE0EC1-87F5-4F48-A6F0-85A7308D96EF}" srcOrd="0" destOrd="0" presId="urn:microsoft.com/office/officeart/2008/layout/LinedList"/>
    <dgm:cxn modelId="{CBAAF3DE-E4D4-4048-B3B3-AE231728C429}" srcId="{BD52DD88-8CD8-4D2A-B244-88D4A8A1C089}" destId="{E3CB8A5D-79AA-4E7F-8330-B5E20DE23ACE}" srcOrd="9" destOrd="0" parTransId="{0FAB0C1E-FF37-4C4F-B417-5302C5D806BE}" sibTransId="{CDB79AF2-9276-4011-A13A-787ED1C4B2BF}"/>
    <dgm:cxn modelId="{14D689BC-9982-4B68-B8A4-9067D3108C34}" srcId="{BD52DD88-8CD8-4D2A-B244-88D4A8A1C089}" destId="{42F42518-0985-4B30-8ED4-73B1A5DA751A}" srcOrd="7" destOrd="0" parTransId="{A082F52B-548A-44BB-A86F-EF3A11EF9772}" sibTransId="{B73EBECD-A744-4720-9B55-1B7485775EDF}"/>
    <dgm:cxn modelId="{A62B94A1-253D-4C31-BD99-19C4CECBAA93}" type="presOf" srcId="{1B3811B1-4500-46A8-BE62-B6C9B8C8B45F}" destId="{F574025D-97E4-44E0-91C1-C456C37A9503}" srcOrd="0" destOrd="0" presId="urn:microsoft.com/office/officeart/2008/layout/LinedList"/>
    <dgm:cxn modelId="{C93E1264-9564-4A08-BF30-A042DC513D50}" type="presOf" srcId="{FC79D4EA-3155-4B3D-B9D1-F2502697CB1A}" destId="{716CD507-20AD-4DDA-9560-1C9208004CA2}" srcOrd="0" destOrd="0" presId="urn:microsoft.com/office/officeart/2008/layout/LinedList"/>
    <dgm:cxn modelId="{E875A3A5-2588-4211-A4F5-4CAEDCC1C73D}" type="presOf" srcId="{D84B187F-16F2-4BA7-8E17-04394FDC9659}" destId="{ADF8653B-CA87-47D0-A0AB-42BE0BE5C0AF}" srcOrd="0" destOrd="0" presId="urn:microsoft.com/office/officeart/2008/layout/LinedList"/>
    <dgm:cxn modelId="{EE35F56F-01DC-4A7F-BCEB-EB4652480814}" srcId="{BD52DD88-8CD8-4D2A-B244-88D4A8A1C089}" destId="{BF9066EA-3C74-4BAD-A080-69675CFE159C}" srcOrd="1" destOrd="0" parTransId="{984BEA5D-3E24-4D40-97E8-555C94456829}" sibTransId="{14B39EEB-E9F3-4481-A254-DA41B9189C5A}"/>
    <dgm:cxn modelId="{63076721-8658-4466-876F-58F436205B13}" type="presOf" srcId="{BF9066EA-3C74-4BAD-A080-69675CFE159C}" destId="{9896CC44-E477-4BEE-8AA3-F9A04511D596}" srcOrd="0" destOrd="0" presId="urn:microsoft.com/office/officeart/2008/layout/LinedList"/>
    <dgm:cxn modelId="{4C16E1AC-8CF1-461D-8553-78E06199C787}" srcId="{BD52DD88-8CD8-4D2A-B244-88D4A8A1C089}" destId="{FC79D4EA-3155-4B3D-B9D1-F2502697CB1A}" srcOrd="3" destOrd="0" parTransId="{2DE84875-5E20-4FC9-8D42-D96CBAAD492F}" sibTransId="{C1438455-A5A8-4BAD-9D82-23DEA0B4FC9F}"/>
    <dgm:cxn modelId="{8C35F2AB-A833-4576-860B-F0143DAD81DD}" type="presOf" srcId="{ADEA498F-653F-4874-B043-F0845B942C44}" destId="{1581CA61-FAFF-4218-9062-4E98F538AF32}" srcOrd="0" destOrd="0" presId="urn:microsoft.com/office/officeart/2008/layout/LinedList"/>
    <dgm:cxn modelId="{7029D6CF-68BB-4472-BA71-7CD0C8C00E87}" type="presOf" srcId="{37F3D8D4-3886-4667-BFC1-49435F2198F8}" destId="{79076149-D31B-46D3-B32E-796EF496E016}" srcOrd="0" destOrd="0" presId="urn:microsoft.com/office/officeart/2008/layout/LinedList"/>
    <dgm:cxn modelId="{2F0DB019-6ED1-44F5-BDAE-1CD33FAF903B}" type="presOf" srcId="{E3CB8A5D-79AA-4E7F-8330-B5E20DE23ACE}" destId="{6357DE02-47AF-4A7F-8905-0C6D0FEAEB36}" srcOrd="0" destOrd="0" presId="urn:microsoft.com/office/officeart/2008/layout/LinedList"/>
    <dgm:cxn modelId="{9345434B-A8EC-4AF2-90C6-A6DC2EDBECD8}" srcId="{BD52DD88-8CD8-4D2A-B244-88D4A8A1C089}" destId="{1B3811B1-4500-46A8-BE62-B6C9B8C8B45F}" srcOrd="11" destOrd="0" parTransId="{BFC0543F-96CA-4A6E-B5D0-50F6F14CA55C}" sibTransId="{37D44461-5C85-49EA-8D4A-6C479DDF2BA6}"/>
    <dgm:cxn modelId="{92544DBF-EF83-4526-AFDC-E0DB4503FDF7}" type="presParOf" srcId="{54F45DB5-107F-48D6-B466-BC82E126DF68}" destId="{C41AF1B5-A223-413C-ADA2-2F4E5454B3BE}" srcOrd="0" destOrd="0" presId="urn:microsoft.com/office/officeart/2008/layout/LinedList"/>
    <dgm:cxn modelId="{6F0BAF0D-9AE7-4C76-8365-3205407A5E5A}" type="presParOf" srcId="{54F45DB5-107F-48D6-B466-BC82E126DF68}" destId="{DB5F2B09-9D2D-4BE7-B61F-F19E89BE4BC8}" srcOrd="1" destOrd="0" presId="urn:microsoft.com/office/officeart/2008/layout/LinedList"/>
    <dgm:cxn modelId="{02E45742-D6BB-4452-A1ED-D5E0FB8BFE99}" type="presParOf" srcId="{DB5F2B09-9D2D-4BE7-B61F-F19E89BE4BC8}" destId="{79076149-D31B-46D3-B32E-796EF496E016}" srcOrd="0" destOrd="0" presId="urn:microsoft.com/office/officeart/2008/layout/LinedList"/>
    <dgm:cxn modelId="{0CB82B9F-74DE-45C5-A11C-5C143C22011B}" type="presParOf" srcId="{DB5F2B09-9D2D-4BE7-B61F-F19E89BE4BC8}" destId="{EBC9524F-3B03-4DC3-9405-9AC02A3D2CD6}" srcOrd="1" destOrd="0" presId="urn:microsoft.com/office/officeart/2008/layout/LinedList"/>
    <dgm:cxn modelId="{CDED65C7-5CC3-46CF-9EA9-95C11C03525A}" type="presParOf" srcId="{54F45DB5-107F-48D6-B466-BC82E126DF68}" destId="{F9EDD250-9C6E-4398-9CCD-E33C814AEEA8}" srcOrd="2" destOrd="0" presId="urn:microsoft.com/office/officeart/2008/layout/LinedList"/>
    <dgm:cxn modelId="{A3D1D6E4-53AE-420C-8EB0-1C0A35894B5E}" type="presParOf" srcId="{54F45DB5-107F-48D6-B466-BC82E126DF68}" destId="{F048FD44-AB8A-4462-83E7-886B405D48FC}" srcOrd="3" destOrd="0" presId="urn:microsoft.com/office/officeart/2008/layout/LinedList"/>
    <dgm:cxn modelId="{CD18EA78-243F-446D-8A8E-DCCF62BDEB89}" type="presParOf" srcId="{F048FD44-AB8A-4462-83E7-886B405D48FC}" destId="{9896CC44-E477-4BEE-8AA3-F9A04511D596}" srcOrd="0" destOrd="0" presId="urn:microsoft.com/office/officeart/2008/layout/LinedList"/>
    <dgm:cxn modelId="{7B72CDA4-D36A-4051-9727-A7409A76FCC5}" type="presParOf" srcId="{F048FD44-AB8A-4462-83E7-886B405D48FC}" destId="{5E8CB1C7-BE44-41F2-983C-E6F575C819C7}" srcOrd="1" destOrd="0" presId="urn:microsoft.com/office/officeart/2008/layout/LinedList"/>
    <dgm:cxn modelId="{0D633683-9FA1-4B5B-B9D6-FF57503592FD}" type="presParOf" srcId="{54F45DB5-107F-48D6-B466-BC82E126DF68}" destId="{E7B3FE17-EEA9-4B0C-AFB9-84B25934DA9D}" srcOrd="4" destOrd="0" presId="urn:microsoft.com/office/officeart/2008/layout/LinedList"/>
    <dgm:cxn modelId="{4BDF4FF0-570D-4738-9445-4B6A5E551BF1}" type="presParOf" srcId="{54F45DB5-107F-48D6-B466-BC82E126DF68}" destId="{D5483B4D-E2E5-4B97-8C06-E09EBAF5C1A8}" srcOrd="5" destOrd="0" presId="urn:microsoft.com/office/officeart/2008/layout/LinedList"/>
    <dgm:cxn modelId="{73A8FB9F-72D6-4A64-8229-13B4FAD5C026}" type="presParOf" srcId="{D5483B4D-E2E5-4B97-8C06-E09EBAF5C1A8}" destId="{68C3351D-07E8-4F97-88BC-D68B34E90212}" srcOrd="0" destOrd="0" presId="urn:microsoft.com/office/officeart/2008/layout/LinedList"/>
    <dgm:cxn modelId="{EC9FEB64-3B30-448C-8C96-F92ADBE39800}" type="presParOf" srcId="{D5483B4D-E2E5-4B97-8C06-E09EBAF5C1A8}" destId="{2D0549CB-108C-47BA-9CD3-6BAB59DF77C2}" srcOrd="1" destOrd="0" presId="urn:microsoft.com/office/officeart/2008/layout/LinedList"/>
    <dgm:cxn modelId="{17AE6049-BD5F-4812-8229-518C4F8193A1}" type="presParOf" srcId="{54F45DB5-107F-48D6-B466-BC82E126DF68}" destId="{EAC32A81-DE4D-4B3D-8601-64FA3C11A37E}" srcOrd="6" destOrd="0" presId="urn:microsoft.com/office/officeart/2008/layout/LinedList"/>
    <dgm:cxn modelId="{93647E64-4D59-4C44-8180-A5DB418B1E63}" type="presParOf" srcId="{54F45DB5-107F-48D6-B466-BC82E126DF68}" destId="{F70F8E66-8C85-442C-9101-7D81CD85AAAD}" srcOrd="7" destOrd="0" presId="urn:microsoft.com/office/officeart/2008/layout/LinedList"/>
    <dgm:cxn modelId="{0709BAAF-C166-45FC-B3E9-CA26E981519F}" type="presParOf" srcId="{F70F8E66-8C85-442C-9101-7D81CD85AAAD}" destId="{716CD507-20AD-4DDA-9560-1C9208004CA2}" srcOrd="0" destOrd="0" presId="urn:microsoft.com/office/officeart/2008/layout/LinedList"/>
    <dgm:cxn modelId="{45EF570A-FEB7-4B48-A378-559DC6A98126}" type="presParOf" srcId="{F70F8E66-8C85-442C-9101-7D81CD85AAAD}" destId="{6A5A46C8-90CF-4CB9-8DDA-EE37E5A4B6E7}" srcOrd="1" destOrd="0" presId="urn:microsoft.com/office/officeart/2008/layout/LinedList"/>
    <dgm:cxn modelId="{3FBC74DF-8493-4DD1-A96E-1D67B857CCF1}" type="presParOf" srcId="{54F45DB5-107F-48D6-B466-BC82E126DF68}" destId="{B44CC755-7616-49B3-A59D-0563ADF26463}" srcOrd="8" destOrd="0" presId="urn:microsoft.com/office/officeart/2008/layout/LinedList"/>
    <dgm:cxn modelId="{F878E1EB-DE38-4CBD-B4E7-3566AD4A8C00}" type="presParOf" srcId="{54F45DB5-107F-48D6-B466-BC82E126DF68}" destId="{B62D52BD-8895-4FC1-A74D-3DFD052156F7}" srcOrd="9" destOrd="0" presId="urn:microsoft.com/office/officeart/2008/layout/LinedList"/>
    <dgm:cxn modelId="{64785592-F76B-4ABD-B3E4-74BAD565A8AB}" type="presParOf" srcId="{B62D52BD-8895-4FC1-A74D-3DFD052156F7}" destId="{1581CA61-FAFF-4218-9062-4E98F538AF32}" srcOrd="0" destOrd="0" presId="urn:microsoft.com/office/officeart/2008/layout/LinedList"/>
    <dgm:cxn modelId="{38B718DC-A55D-4F12-B087-AA20288C034E}" type="presParOf" srcId="{B62D52BD-8895-4FC1-A74D-3DFD052156F7}" destId="{F28640EB-3B0E-405C-B035-AAB20DE0C730}" srcOrd="1" destOrd="0" presId="urn:microsoft.com/office/officeart/2008/layout/LinedList"/>
    <dgm:cxn modelId="{377FFBA6-22D7-4DBC-BACA-4EAEBE4471E9}" type="presParOf" srcId="{54F45DB5-107F-48D6-B466-BC82E126DF68}" destId="{480CC69B-BA3C-4225-8456-A25C2724B58C}" srcOrd="10" destOrd="0" presId="urn:microsoft.com/office/officeart/2008/layout/LinedList"/>
    <dgm:cxn modelId="{8A853270-6CDE-4E41-93DC-ACC3D884C32E}" type="presParOf" srcId="{54F45DB5-107F-48D6-B466-BC82E126DF68}" destId="{0C11903F-F61F-4398-A18D-6A998983524F}" srcOrd="11" destOrd="0" presId="urn:microsoft.com/office/officeart/2008/layout/LinedList"/>
    <dgm:cxn modelId="{B4FA70D0-A89D-4102-8548-13545BCB9C9A}" type="presParOf" srcId="{0C11903F-F61F-4398-A18D-6A998983524F}" destId="{AA9951EC-F20E-44EA-89FB-35AC0F59E751}" srcOrd="0" destOrd="0" presId="urn:microsoft.com/office/officeart/2008/layout/LinedList"/>
    <dgm:cxn modelId="{F3AF545F-BCC3-4C73-B03A-3FEE906483C6}" type="presParOf" srcId="{0C11903F-F61F-4398-A18D-6A998983524F}" destId="{319736EE-C3DF-464B-BEFB-6898B694E733}" srcOrd="1" destOrd="0" presId="urn:microsoft.com/office/officeart/2008/layout/LinedList"/>
    <dgm:cxn modelId="{7DED2496-3E5E-4A1C-9B3F-C12FF18ED908}" type="presParOf" srcId="{54F45DB5-107F-48D6-B466-BC82E126DF68}" destId="{A06A5A35-6666-4AFC-8CE9-FA38D708AE23}" srcOrd="12" destOrd="0" presId="urn:microsoft.com/office/officeart/2008/layout/LinedList"/>
    <dgm:cxn modelId="{885E4622-30F4-4E8B-9C58-FFE50C3A5E59}" type="presParOf" srcId="{54F45DB5-107F-48D6-B466-BC82E126DF68}" destId="{1E6E71E7-B692-46B7-9C56-37717750EA15}" srcOrd="13" destOrd="0" presId="urn:microsoft.com/office/officeart/2008/layout/LinedList"/>
    <dgm:cxn modelId="{18CC396A-B071-4B6C-8915-CE1874AB847E}" type="presParOf" srcId="{1E6E71E7-B692-46B7-9C56-37717750EA15}" destId="{D6D34CE4-BB90-4A66-8979-3907A035EEA9}" srcOrd="0" destOrd="0" presId="urn:microsoft.com/office/officeart/2008/layout/LinedList"/>
    <dgm:cxn modelId="{7C261F55-7CEB-4AF9-B982-79813A724CFC}" type="presParOf" srcId="{1E6E71E7-B692-46B7-9C56-37717750EA15}" destId="{8EF1F803-62A7-4074-B0AF-57DC27D6E13B}" srcOrd="1" destOrd="0" presId="urn:microsoft.com/office/officeart/2008/layout/LinedList"/>
    <dgm:cxn modelId="{6ABCBEFE-08BA-4E62-AE2F-AD6EBC7DA350}" type="presParOf" srcId="{54F45DB5-107F-48D6-B466-BC82E126DF68}" destId="{328356D2-CD9F-48F7-9995-813E5E41E613}" srcOrd="14" destOrd="0" presId="urn:microsoft.com/office/officeart/2008/layout/LinedList"/>
    <dgm:cxn modelId="{BBC0BFA3-C1C1-43F6-BDC8-AD8D64D717F8}" type="presParOf" srcId="{54F45DB5-107F-48D6-B466-BC82E126DF68}" destId="{17783608-4DDF-44FF-A718-CD257CF06ECA}" srcOrd="15" destOrd="0" presId="urn:microsoft.com/office/officeart/2008/layout/LinedList"/>
    <dgm:cxn modelId="{EC06B007-D6C8-4588-9B5C-DE0AEABF3474}" type="presParOf" srcId="{17783608-4DDF-44FF-A718-CD257CF06ECA}" destId="{9FCE0EC1-87F5-4F48-A6F0-85A7308D96EF}" srcOrd="0" destOrd="0" presId="urn:microsoft.com/office/officeart/2008/layout/LinedList"/>
    <dgm:cxn modelId="{963CE75D-CCCC-4469-BBDA-EDB9ADD2B39D}" type="presParOf" srcId="{17783608-4DDF-44FF-A718-CD257CF06ECA}" destId="{A2E29812-6898-4D8A-A372-11528AB90F1B}" srcOrd="1" destOrd="0" presId="urn:microsoft.com/office/officeart/2008/layout/LinedList"/>
    <dgm:cxn modelId="{19F45F1C-C8E5-486F-B109-FEF6263A15AC}" type="presParOf" srcId="{54F45DB5-107F-48D6-B466-BC82E126DF68}" destId="{8D6003F2-81A5-45C0-BB19-B4B28F9BE761}" srcOrd="16" destOrd="0" presId="urn:microsoft.com/office/officeart/2008/layout/LinedList"/>
    <dgm:cxn modelId="{137EDC13-FFF8-456A-9B77-5B463CA0CD1D}" type="presParOf" srcId="{54F45DB5-107F-48D6-B466-BC82E126DF68}" destId="{9816AA2E-54A0-44B8-B221-D954D4E9F7C2}" srcOrd="17" destOrd="0" presId="urn:microsoft.com/office/officeart/2008/layout/LinedList"/>
    <dgm:cxn modelId="{9028C08E-8A42-4024-BEB3-1BEED7CCF489}" type="presParOf" srcId="{9816AA2E-54A0-44B8-B221-D954D4E9F7C2}" destId="{5C97A8C2-764F-4780-80DE-3EB7B5521277}" srcOrd="0" destOrd="0" presId="urn:microsoft.com/office/officeart/2008/layout/LinedList"/>
    <dgm:cxn modelId="{BE4FE40E-AC44-493D-BEBC-A6952FC6F409}" type="presParOf" srcId="{9816AA2E-54A0-44B8-B221-D954D4E9F7C2}" destId="{E25C7305-3B57-422C-9C1F-F1E120AC5C27}" srcOrd="1" destOrd="0" presId="urn:microsoft.com/office/officeart/2008/layout/LinedList"/>
    <dgm:cxn modelId="{396D7EE6-3986-401C-BC0B-AE2CF593B7BF}" type="presParOf" srcId="{54F45DB5-107F-48D6-B466-BC82E126DF68}" destId="{19EA41B4-52E5-4235-92F2-8E3B1556AB42}" srcOrd="18" destOrd="0" presId="urn:microsoft.com/office/officeart/2008/layout/LinedList"/>
    <dgm:cxn modelId="{8E70CEAD-9779-4B14-9FFB-1F83149C1414}" type="presParOf" srcId="{54F45DB5-107F-48D6-B466-BC82E126DF68}" destId="{1929BC82-7DC6-48C2-9198-BD722868DF7F}" srcOrd="19" destOrd="0" presId="urn:microsoft.com/office/officeart/2008/layout/LinedList"/>
    <dgm:cxn modelId="{FFC43974-A54F-4175-81EC-44295522E2C9}" type="presParOf" srcId="{1929BC82-7DC6-48C2-9198-BD722868DF7F}" destId="{6357DE02-47AF-4A7F-8905-0C6D0FEAEB36}" srcOrd="0" destOrd="0" presId="urn:microsoft.com/office/officeart/2008/layout/LinedList"/>
    <dgm:cxn modelId="{A8444B1A-BC68-4FDC-906D-B01C7C0AFEAB}" type="presParOf" srcId="{1929BC82-7DC6-48C2-9198-BD722868DF7F}" destId="{DF9D7F47-3C33-448B-AAA4-929D3BC242F2}" srcOrd="1" destOrd="0" presId="urn:microsoft.com/office/officeart/2008/layout/LinedList"/>
    <dgm:cxn modelId="{72AFDCBD-96AB-4975-85B7-1975B700769F}" type="presParOf" srcId="{54F45DB5-107F-48D6-B466-BC82E126DF68}" destId="{300B306C-BC17-4BF9-9B8A-A7867670EFA6}" srcOrd="20" destOrd="0" presId="urn:microsoft.com/office/officeart/2008/layout/LinedList"/>
    <dgm:cxn modelId="{1AF02C7C-A523-4916-8852-328CC729A62A}" type="presParOf" srcId="{54F45DB5-107F-48D6-B466-BC82E126DF68}" destId="{0A67ED61-5C7B-49CE-AB87-1363A8A67396}" srcOrd="21" destOrd="0" presId="urn:microsoft.com/office/officeart/2008/layout/LinedList"/>
    <dgm:cxn modelId="{C661FABE-1082-4F92-A89A-4EB63E2CCE24}" type="presParOf" srcId="{0A67ED61-5C7B-49CE-AB87-1363A8A67396}" destId="{ADF8653B-CA87-47D0-A0AB-42BE0BE5C0AF}" srcOrd="0" destOrd="0" presId="urn:microsoft.com/office/officeart/2008/layout/LinedList"/>
    <dgm:cxn modelId="{B072E88F-63C6-428C-8E47-8BBD373C2FCE}" type="presParOf" srcId="{0A67ED61-5C7B-49CE-AB87-1363A8A67396}" destId="{A9A032D6-46E9-4440-BAFB-C849073B2DDA}" srcOrd="1" destOrd="0" presId="urn:microsoft.com/office/officeart/2008/layout/LinedList"/>
    <dgm:cxn modelId="{CBFAC48A-2FAD-44C3-9EED-557B1A2837CD}" type="presParOf" srcId="{54F45DB5-107F-48D6-B466-BC82E126DF68}" destId="{7E6AAC39-4F05-4EF6-9C33-5DA435C4319E}" srcOrd="22" destOrd="0" presId="urn:microsoft.com/office/officeart/2008/layout/LinedList"/>
    <dgm:cxn modelId="{083C7358-E083-4884-BAD7-CB18ABF4B8AF}" type="presParOf" srcId="{54F45DB5-107F-48D6-B466-BC82E126DF68}" destId="{70B75086-4BFB-418B-90B5-B39FF949451D}" srcOrd="23" destOrd="0" presId="urn:microsoft.com/office/officeart/2008/layout/LinedList"/>
    <dgm:cxn modelId="{76206396-2227-4492-9CF7-025786879DDC}" type="presParOf" srcId="{70B75086-4BFB-418B-90B5-B39FF949451D}" destId="{F574025D-97E4-44E0-91C1-C456C37A9503}" srcOrd="0" destOrd="0" presId="urn:microsoft.com/office/officeart/2008/layout/LinedList"/>
    <dgm:cxn modelId="{2232023B-3861-4AF0-B344-FB0415BE9651}" type="presParOf" srcId="{70B75086-4BFB-418B-90B5-B39FF949451D}" destId="{B0070DFF-FEB0-478B-801B-D6885FBD3DD6}" srcOrd="1" destOrd="0" presId="urn:microsoft.com/office/officeart/2008/layout/LinedList"/>
    <dgm:cxn modelId="{CF9370BD-0812-4D6C-BD32-4ADFEA613FCD}" type="presParOf" srcId="{54F45DB5-107F-48D6-B466-BC82E126DF68}" destId="{FB661A3E-966D-41F9-B917-DF334D6864E5}" srcOrd="24" destOrd="0" presId="urn:microsoft.com/office/officeart/2008/layout/LinedList"/>
    <dgm:cxn modelId="{03E77AA9-1BB0-4302-89C0-214F79E680AC}" type="presParOf" srcId="{54F45DB5-107F-48D6-B466-BC82E126DF68}" destId="{54252B63-5301-4498-B6B0-B435FA7B5933}" srcOrd="25" destOrd="0" presId="urn:microsoft.com/office/officeart/2008/layout/LinedList"/>
    <dgm:cxn modelId="{E4EBF7B8-7E9C-4467-8B6B-F23561AEDC59}" type="presParOf" srcId="{54252B63-5301-4498-B6B0-B435FA7B5933}" destId="{E87F96EE-B229-4198-B7CD-3F2EBC7C629D}" srcOrd="0" destOrd="0" presId="urn:microsoft.com/office/officeart/2008/layout/LinedList"/>
    <dgm:cxn modelId="{1BDA49CA-55BF-4F77-B47C-F03A179BCF35}" type="presParOf" srcId="{54252B63-5301-4498-B6B0-B435FA7B5933}" destId="{CD030C9E-1F64-4FBC-99E8-DAE50918C6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DF4F24-61AC-4186-BF77-3D1121A36CC0}"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593AA33-C7BE-4B00-B879-2EB8825F3FA6}">
      <dgm:prSet custT="1"/>
      <dgm:spPr/>
      <dgm:t>
        <a:bodyPr/>
        <a:lstStyle/>
        <a:p>
          <a:pPr>
            <a:lnSpc>
              <a:spcPct val="100000"/>
            </a:lnSpc>
          </a:pPr>
          <a:r>
            <a:rPr lang="en-US" sz="1800"/>
            <a:t>What the weather is like.</a:t>
          </a:r>
        </a:p>
      </dgm:t>
    </dgm:pt>
    <dgm:pt modelId="{D02A7707-CF95-4BFA-AD85-481F0AD61E52}" type="parTrans" cxnId="{4BC83923-2342-4C66-A854-A698ADB46DA2}">
      <dgm:prSet/>
      <dgm:spPr/>
      <dgm:t>
        <a:bodyPr/>
        <a:lstStyle/>
        <a:p>
          <a:endParaRPr lang="en-US" sz="3200"/>
        </a:p>
      </dgm:t>
    </dgm:pt>
    <dgm:pt modelId="{24FA6C9A-35B8-47FF-A9E6-28DE4129163F}" type="sibTrans" cxnId="{4BC83923-2342-4C66-A854-A698ADB46DA2}">
      <dgm:prSet/>
      <dgm:spPr/>
      <dgm:t>
        <a:bodyPr/>
        <a:lstStyle/>
        <a:p>
          <a:endParaRPr lang="en-US" sz="2000"/>
        </a:p>
      </dgm:t>
    </dgm:pt>
    <dgm:pt modelId="{781731DA-52EB-4CE7-9092-FD43600600DE}">
      <dgm:prSet custT="1"/>
      <dgm:spPr/>
      <dgm:t>
        <a:bodyPr/>
        <a:lstStyle/>
        <a:p>
          <a:pPr>
            <a:lnSpc>
              <a:spcPct val="100000"/>
            </a:lnSpc>
          </a:pPr>
          <a:r>
            <a:rPr lang="en-US" sz="1800"/>
            <a:t>Why you like this season.</a:t>
          </a:r>
        </a:p>
      </dgm:t>
    </dgm:pt>
    <dgm:pt modelId="{712D35EB-CC74-4D17-9328-0DA8B5586892}" type="parTrans" cxnId="{FEC9BDC5-A207-43CF-9934-D6A3E2174FA3}">
      <dgm:prSet/>
      <dgm:spPr/>
      <dgm:t>
        <a:bodyPr/>
        <a:lstStyle/>
        <a:p>
          <a:endParaRPr lang="en-US" sz="3200"/>
        </a:p>
      </dgm:t>
    </dgm:pt>
    <dgm:pt modelId="{C428DEBA-9CEB-4AD2-827A-DF713269778A}" type="sibTrans" cxnId="{FEC9BDC5-A207-43CF-9934-D6A3E2174FA3}">
      <dgm:prSet/>
      <dgm:spPr/>
      <dgm:t>
        <a:bodyPr/>
        <a:lstStyle/>
        <a:p>
          <a:endParaRPr lang="en-US" sz="2000"/>
        </a:p>
      </dgm:t>
    </dgm:pt>
    <dgm:pt modelId="{9A8D843A-06A9-40FB-979E-AD3DEDA3CCB5}">
      <dgm:prSet custT="1"/>
      <dgm:spPr/>
      <dgm:t>
        <a:bodyPr/>
        <a:lstStyle/>
        <a:p>
          <a:pPr>
            <a:lnSpc>
              <a:spcPct val="100000"/>
            </a:lnSpc>
          </a:pPr>
          <a:r>
            <a:rPr lang="en-US" sz="1800"/>
            <a:t>What activities you usually do during this season.</a:t>
          </a:r>
        </a:p>
      </dgm:t>
    </dgm:pt>
    <dgm:pt modelId="{E08BF4A8-AD4B-4D03-B970-B54551021637}" type="parTrans" cxnId="{B4F3C451-6E05-4B08-877B-2259F6018D1A}">
      <dgm:prSet/>
      <dgm:spPr/>
      <dgm:t>
        <a:bodyPr/>
        <a:lstStyle/>
        <a:p>
          <a:endParaRPr lang="en-US" sz="3200"/>
        </a:p>
      </dgm:t>
    </dgm:pt>
    <dgm:pt modelId="{F33DF755-657C-4AA3-8734-46C4A36DD3BD}" type="sibTrans" cxnId="{B4F3C451-6E05-4B08-877B-2259F6018D1A}">
      <dgm:prSet/>
      <dgm:spPr/>
      <dgm:t>
        <a:bodyPr/>
        <a:lstStyle/>
        <a:p>
          <a:endParaRPr lang="en-US" sz="2000"/>
        </a:p>
      </dgm:t>
    </dgm:pt>
    <dgm:pt modelId="{DEDC465A-E654-4CA8-98C8-AAC5F9D30F69}">
      <dgm:prSet custT="1"/>
      <dgm:spPr/>
      <dgm:t>
        <a:bodyPr/>
        <a:lstStyle/>
        <a:p>
          <a:pPr>
            <a:lnSpc>
              <a:spcPct val="100000"/>
            </a:lnSpc>
          </a:pPr>
          <a:r>
            <a:rPr lang="en-US" sz="1800"/>
            <a:t>How different kinds of weather in this season affect people.</a:t>
          </a:r>
        </a:p>
      </dgm:t>
    </dgm:pt>
    <dgm:pt modelId="{E8522489-C390-48A5-AA7A-E4A5FB9B33FF}" type="parTrans" cxnId="{52E1E53E-5AC0-472F-B321-7300568FD3A6}">
      <dgm:prSet/>
      <dgm:spPr/>
      <dgm:t>
        <a:bodyPr/>
        <a:lstStyle/>
        <a:p>
          <a:endParaRPr lang="en-US" sz="3200"/>
        </a:p>
      </dgm:t>
    </dgm:pt>
    <dgm:pt modelId="{250B5F73-B45B-4B46-AB3D-0156CAC4565C}" type="sibTrans" cxnId="{52E1E53E-5AC0-472F-B321-7300568FD3A6}">
      <dgm:prSet/>
      <dgm:spPr/>
      <dgm:t>
        <a:bodyPr/>
        <a:lstStyle/>
        <a:p>
          <a:endParaRPr lang="en-US" sz="2000"/>
        </a:p>
      </dgm:t>
    </dgm:pt>
    <dgm:pt modelId="{53C91FFF-6C2D-4FCF-BCC3-11A3F55D8215}" type="pres">
      <dgm:prSet presAssocID="{49DF4F24-61AC-4186-BF77-3D1121A36CC0}" presName="root" presStyleCnt="0">
        <dgm:presLayoutVars>
          <dgm:dir/>
          <dgm:resizeHandles val="exact"/>
        </dgm:presLayoutVars>
      </dgm:prSet>
      <dgm:spPr/>
      <dgm:t>
        <a:bodyPr/>
        <a:lstStyle/>
        <a:p>
          <a:endParaRPr lang="en-US"/>
        </a:p>
      </dgm:t>
    </dgm:pt>
    <dgm:pt modelId="{6CAD3C35-04ED-4599-A052-8DFD66438B77}" type="pres">
      <dgm:prSet presAssocID="{4593AA33-C7BE-4B00-B879-2EB8825F3FA6}" presName="compNode" presStyleCnt="0"/>
      <dgm:spPr/>
    </dgm:pt>
    <dgm:pt modelId="{E79C8934-E8C6-428C-950B-97E1EA833E2A}" type="pres">
      <dgm:prSet presAssocID="{4593AA33-C7BE-4B00-B879-2EB8825F3FA6}" presName="bgRect" presStyleLbl="bgShp" presStyleIdx="0" presStyleCnt="4"/>
      <dgm:spPr/>
    </dgm:pt>
    <dgm:pt modelId="{8E7B50AF-1A05-4608-B793-363CB70D42E1}" type="pres">
      <dgm:prSet presAssocID="{4593AA33-C7BE-4B00-B879-2EB8825F3FA6}"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Rainbow"/>
        </a:ext>
      </dgm:extLst>
    </dgm:pt>
    <dgm:pt modelId="{23761082-5A9A-40D8-8DF0-2F60ECE701B4}" type="pres">
      <dgm:prSet presAssocID="{4593AA33-C7BE-4B00-B879-2EB8825F3FA6}" presName="spaceRect" presStyleCnt="0"/>
      <dgm:spPr/>
    </dgm:pt>
    <dgm:pt modelId="{9355F987-7D6F-4040-9530-FA315F07D662}" type="pres">
      <dgm:prSet presAssocID="{4593AA33-C7BE-4B00-B879-2EB8825F3FA6}" presName="parTx" presStyleLbl="revTx" presStyleIdx="0" presStyleCnt="4">
        <dgm:presLayoutVars>
          <dgm:chMax val="0"/>
          <dgm:chPref val="0"/>
        </dgm:presLayoutVars>
      </dgm:prSet>
      <dgm:spPr/>
      <dgm:t>
        <a:bodyPr/>
        <a:lstStyle/>
        <a:p>
          <a:endParaRPr lang="en-US"/>
        </a:p>
      </dgm:t>
    </dgm:pt>
    <dgm:pt modelId="{730A1CA4-EDB8-413D-A882-995EBA8448DC}" type="pres">
      <dgm:prSet presAssocID="{24FA6C9A-35B8-47FF-A9E6-28DE4129163F}" presName="sibTrans" presStyleCnt="0"/>
      <dgm:spPr/>
    </dgm:pt>
    <dgm:pt modelId="{3858C204-C3B0-48B4-A013-3DE1CA488753}" type="pres">
      <dgm:prSet presAssocID="{781731DA-52EB-4CE7-9092-FD43600600DE}" presName="compNode" presStyleCnt="0"/>
      <dgm:spPr/>
    </dgm:pt>
    <dgm:pt modelId="{E7B26F86-609D-44C1-8FC6-EAD9CA6F37A3}" type="pres">
      <dgm:prSet presAssocID="{781731DA-52EB-4CE7-9092-FD43600600DE}" presName="bgRect" presStyleLbl="bgShp" presStyleIdx="1" presStyleCnt="4"/>
      <dgm:spPr/>
    </dgm:pt>
    <dgm:pt modelId="{5849993D-5ABE-479E-9109-8827CAFAC30D}" type="pres">
      <dgm:prSet presAssocID="{781731DA-52EB-4CE7-9092-FD43600600DE}"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Leprechaun Hat"/>
        </a:ext>
      </dgm:extLst>
    </dgm:pt>
    <dgm:pt modelId="{B509752B-8617-448F-945D-1A368D057067}" type="pres">
      <dgm:prSet presAssocID="{781731DA-52EB-4CE7-9092-FD43600600DE}" presName="spaceRect" presStyleCnt="0"/>
      <dgm:spPr/>
    </dgm:pt>
    <dgm:pt modelId="{018FEDE5-8AB0-489D-8E2D-3965E1A8BD14}" type="pres">
      <dgm:prSet presAssocID="{781731DA-52EB-4CE7-9092-FD43600600DE}" presName="parTx" presStyleLbl="revTx" presStyleIdx="1" presStyleCnt="4">
        <dgm:presLayoutVars>
          <dgm:chMax val="0"/>
          <dgm:chPref val="0"/>
        </dgm:presLayoutVars>
      </dgm:prSet>
      <dgm:spPr/>
      <dgm:t>
        <a:bodyPr/>
        <a:lstStyle/>
        <a:p>
          <a:endParaRPr lang="en-US"/>
        </a:p>
      </dgm:t>
    </dgm:pt>
    <dgm:pt modelId="{FA4A15F6-72A7-45FA-AF35-ED4B97C09D87}" type="pres">
      <dgm:prSet presAssocID="{C428DEBA-9CEB-4AD2-827A-DF713269778A}" presName="sibTrans" presStyleCnt="0"/>
      <dgm:spPr/>
    </dgm:pt>
    <dgm:pt modelId="{038B8B8A-F704-4CE5-B090-291EA7314DAC}" type="pres">
      <dgm:prSet presAssocID="{9A8D843A-06A9-40FB-979E-AD3DEDA3CCB5}" presName="compNode" presStyleCnt="0"/>
      <dgm:spPr/>
    </dgm:pt>
    <dgm:pt modelId="{12B253A8-DD4A-4523-AAA8-AD0E6877FE37}" type="pres">
      <dgm:prSet presAssocID="{9A8D843A-06A9-40FB-979E-AD3DEDA3CCB5}" presName="bgRect" presStyleLbl="bgShp" presStyleIdx="2" presStyleCnt="4"/>
      <dgm:spPr/>
    </dgm:pt>
    <dgm:pt modelId="{22A55FE4-1DFA-44B3-AC69-3C66AFF8CC69}" type="pres">
      <dgm:prSet presAssocID="{9A8D843A-06A9-40FB-979E-AD3DEDA3CCB5}"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anoe"/>
        </a:ext>
      </dgm:extLst>
    </dgm:pt>
    <dgm:pt modelId="{E207AE0F-6FFE-417F-95CA-AA76F5CAF24D}" type="pres">
      <dgm:prSet presAssocID="{9A8D843A-06A9-40FB-979E-AD3DEDA3CCB5}" presName="spaceRect" presStyleCnt="0"/>
      <dgm:spPr/>
    </dgm:pt>
    <dgm:pt modelId="{1C0DE05A-037F-416A-A398-A2D4E147823A}" type="pres">
      <dgm:prSet presAssocID="{9A8D843A-06A9-40FB-979E-AD3DEDA3CCB5}" presName="parTx" presStyleLbl="revTx" presStyleIdx="2" presStyleCnt="4">
        <dgm:presLayoutVars>
          <dgm:chMax val="0"/>
          <dgm:chPref val="0"/>
        </dgm:presLayoutVars>
      </dgm:prSet>
      <dgm:spPr/>
      <dgm:t>
        <a:bodyPr/>
        <a:lstStyle/>
        <a:p>
          <a:endParaRPr lang="en-US"/>
        </a:p>
      </dgm:t>
    </dgm:pt>
    <dgm:pt modelId="{31EC9669-7CE5-43B1-BCAD-BE9B38E14BCC}" type="pres">
      <dgm:prSet presAssocID="{F33DF755-657C-4AA3-8734-46C4A36DD3BD}" presName="sibTrans" presStyleCnt="0"/>
      <dgm:spPr/>
    </dgm:pt>
    <dgm:pt modelId="{BDC1604A-D3CB-43CB-8E20-41DE350E37B2}" type="pres">
      <dgm:prSet presAssocID="{DEDC465A-E654-4CA8-98C8-AAC5F9D30F69}" presName="compNode" presStyleCnt="0"/>
      <dgm:spPr/>
    </dgm:pt>
    <dgm:pt modelId="{380379F0-4426-456C-A5D8-A8B41CE81EEF}" type="pres">
      <dgm:prSet presAssocID="{DEDC465A-E654-4CA8-98C8-AAC5F9D30F69}" presName="bgRect" presStyleLbl="bgShp" presStyleIdx="3" presStyleCnt="4"/>
      <dgm:spPr/>
    </dgm:pt>
    <dgm:pt modelId="{E6537EC9-4102-4990-8EDD-1DC8B855FBAE}" type="pres">
      <dgm:prSet presAssocID="{DEDC465A-E654-4CA8-98C8-AAC5F9D30F69}"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Rainy scene"/>
        </a:ext>
      </dgm:extLst>
    </dgm:pt>
    <dgm:pt modelId="{D1D6C27A-F644-4B27-85DE-06A651204E93}" type="pres">
      <dgm:prSet presAssocID="{DEDC465A-E654-4CA8-98C8-AAC5F9D30F69}" presName="spaceRect" presStyleCnt="0"/>
      <dgm:spPr/>
    </dgm:pt>
    <dgm:pt modelId="{CA65CB62-41E3-4E00-8311-78D95839B3DE}" type="pres">
      <dgm:prSet presAssocID="{DEDC465A-E654-4CA8-98C8-AAC5F9D30F69}" presName="parTx" presStyleLbl="revTx" presStyleIdx="3" presStyleCnt="4">
        <dgm:presLayoutVars>
          <dgm:chMax val="0"/>
          <dgm:chPref val="0"/>
        </dgm:presLayoutVars>
      </dgm:prSet>
      <dgm:spPr/>
      <dgm:t>
        <a:bodyPr/>
        <a:lstStyle/>
        <a:p>
          <a:endParaRPr lang="en-US"/>
        </a:p>
      </dgm:t>
    </dgm:pt>
  </dgm:ptLst>
  <dgm:cxnLst>
    <dgm:cxn modelId="{3A1E55D8-2A09-47C2-9F26-05068DA40741}" type="presOf" srcId="{9A8D843A-06A9-40FB-979E-AD3DEDA3CCB5}" destId="{1C0DE05A-037F-416A-A398-A2D4E147823A}" srcOrd="0" destOrd="0" presId="urn:microsoft.com/office/officeart/2018/2/layout/IconVerticalSolidList"/>
    <dgm:cxn modelId="{1F74219C-EA70-4FBD-A18F-F9E78604C24A}" type="presOf" srcId="{781731DA-52EB-4CE7-9092-FD43600600DE}" destId="{018FEDE5-8AB0-489D-8E2D-3965E1A8BD14}" srcOrd="0" destOrd="0" presId="urn:microsoft.com/office/officeart/2018/2/layout/IconVerticalSolidList"/>
    <dgm:cxn modelId="{FEC9BDC5-A207-43CF-9934-D6A3E2174FA3}" srcId="{49DF4F24-61AC-4186-BF77-3D1121A36CC0}" destId="{781731DA-52EB-4CE7-9092-FD43600600DE}" srcOrd="1" destOrd="0" parTransId="{712D35EB-CC74-4D17-9328-0DA8B5586892}" sibTransId="{C428DEBA-9CEB-4AD2-827A-DF713269778A}"/>
    <dgm:cxn modelId="{52E1E53E-5AC0-472F-B321-7300568FD3A6}" srcId="{49DF4F24-61AC-4186-BF77-3D1121A36CC0}" destId="{DEDC465A-E654-4CA8-98C8-AAC5F9D30F69}" srcOrd="3" destOrd="0" parTransId="{E8522489-C390-48A5-AA7A-E4A5FB9B33FF}" sibTransId="{250B5F73-B45B-4B46-AB3D-0156CAC4565C}"/>
    <dgm:cxn modelId="{C2D7FE6D-44AE-465A-A5DD-0DD64BE5D922}" type="presOf" srcId="{4593AA33-C7BE-4B00-B879-2EB8825F3FA6}" destId="{9355F987-7D6F-4040-9530-FA315F07D662}" srcOrd="0" destOrd="0" presId="urn:microsoft.com/office/officeart/2018/2/layout/IconVerticalSolidList"/>
    <dgm:cxn modelId="{048B5593-A3B3-4AD5-BB72-821153E3166E}" type="presOf" srcId="{DEDC465A-E654-4CA8-98C8-AAC5F9D30F69}" destId="{CA65CB62-41E3-4E00-8311-78D95839B3DE}" srcOrd="0" destOrd="0" presId="urn:microsoft.com/office/officeart/2018/2/layout/IconVerticalSolidList"/>
    <dgm:cxn modelId="{4BC83923-2342-4C66-A854-A698ADB46DA2}" srcId="{49DF4F24-61AC-4186-BF77-3D1121A36CC0}" destId="{4593AA33-C7BE-4B00-B879-2EB8825F3FA6}" srcOrd="0" destOrd="0" parTransId="{D02A7707-CF95-4BFA-AD85-481F0AD61E52}" sibTransId="{24FA6C9A-35B8-47FF-A9E6-28DE4129163F}"/>
    <dgm:cxn modelId="{B4F3C451-6E05-4B08-877B-2259F6018D1A}" srcId="{49DF4F24-61AC-4186-BF77-3D1121A36CC0}" destId="{9A8D843A-06A9-40FB-979E-AD3DEDA3CCB5}" srcOrd="2" destOrd="0" parTransId="{E08BF4A8-AD4B-4D03-B970-B54551021637}" sibTransId="{F33DF755-657C-4AA3-8734-46C4A36DD3BD}"/>
    <dgm:cxn modelId="{2411DE64-3D12-4618-9AA3-A19617F1D344}" type="presOf" srcId="{49DF4F24-61AC-4186-BF77-3D1121A36CC0}" destId="{53C91FFF-6C2D-4FCF-BCC3-11A3F55D8215}" srcOrd="0" destOrd="0" presId="urn:microsoft.com/office/officeart/2018/2/layout/IconVerticalSolidList"/>
    <dgm:cxn modelId="{8B45F311-8F70-468C-8FED-D905BA6AE11A}" type="presParOf" srcId="{53C91FFF-6C2D-4FCF-BCC3-11A3F55D8215}" destId="{6CAD3C35-04ED-4599-A052-8DFD66438B77}" srcOrd="0" destOrd="0" presId="urn:microsoft.com/office/officeart/2018/2/layout/IconVerticalSolidList"/>
    <dgm:cxn modelId="{FBFA6E2A-4F96-44C5-9C91-BE2C7FA3CD82}" type="presParOf" srcId="{6CAD3C35-04ED-4599-A052-8DFD66438B77}" destId="{E79C8934-E8C6-428C-950B-97E1EA833E2A}" srcOrd="0" destOrd="0" presId="urn:microsoft.com/office/officeart/2018/2/layout/IconVerticalSolidList"/>
    <dgm:cxn modelId="{06334C8B-49DF-4021-B622-916A903531E8}" type="presParOf" srcId="{6CAD3C35-04ED-4599-A052-8DFD66438B77}" destId="{8E7B50AF-1A05-4608-B793-363CB70D42E1}" srcOrd="1" destOrd="0" presId="urn:microsoft.com/office/officeart/2018/2/layout/IconVerticalSolidList"/>
    <dgm:cxn modelId="{37349699-C412-474C-AD63-020FBBF1A283}" type="presParOf" srcId="{6CAD3C35-04ED-4599-A052-8DFD66438B77}" destId="{23761082-5A9A-40D8-8DF0-2F60ECE701B4}" srcOrd="2" destOrd="0" presId="urn:microsoft.com/office/officeart/2018/2/layout/IconVerticalSolidList"/>
    <dgm:cxn modelId="{2684733D-6DCB-486A-807D-9E5D79473071}" type="presParOf" srcId="{6CAD3C35-04ED-4599-A052-8DFD66438B77}" destId="{9355F987-7D6F-4040-9530-FA315F07D662}" srcOrd="3" destOrd="0" presId="urn:microsoft.com/office/officeart/2018/2/layout/IconVerticalSolidList"/>
    <dgm:cxn modelId="{EAACCB8F-954C-43E5-83EC-DEEBE51D4650}" type="presParOf" srcId="{53C91FFF-6C2D-4FCF-BCC3-11A3F55D8215}" destId="{730A1CA4-EDB8-413D-A882-995EBA8448DC}" srcOrd="1" destOrd="0" presId="urn:microsoft.com/office/officeart/2018/2/layout/IconVerticalSolidList"/>
    <dgm:cxn modelId="{54F42A8A-0F31-4FE8-9256-BF159BD5BE6B}" type="presParOf" srcId="{53C91FFF-6C2D-4FCF-BCC3-11A3F55D8215}" destId="{3858C204-C3B0-48B4-A013-3DE1CA488753}" srcOrd="2" destOrd="0" presId="urn:microsoft.com/office/officeart/2018/2/layout/IconVerticalSolidList"/>
    <dgm:cxn modelId="{959241E4-14FC-4C52-9AFF-6ECBB17B586C}" type="presParOf" srcId="{3858C204-C3B0-48B4-A013-3DE1CA488753}" destId="{E7B26F86-609D-44C1-8FC6-EAD9CA6F37A3}" srcOrd="0" destOrd="0" presId="urn:microsoft.com/office/officeart/2018/2/layout/IconVerticalSolidList"/>
    <dgm:cxn modelId="{20189A60-A8B6-4942-AFA7-1DEE9716A645}" type="presParOf" srcId="{3858C204-C3B0-48B4-A013-3DE1CA488753}" destId="{5849993D-5ABE-479E-9109-8827CAFAC30D}" srcOrd="1" destOrd="0" presId="urn:microsoft.com/office/officeart/2018/2/layout/IconVerticalSolidList"/>
    <dgm:cxn modelId="{97AB9644-06DB-44B4-94D0-1B060C9A9269}" type="presParOf" srcId="{3858C204-C3B0-48B4-A013-3DE1CA488753}" destId="{B509752B-8617-448F-945D-1A368D057067}" srcOrd="2" destOrd="0" presId="urn:microsoft.com/office/officeart/2018/2/layout/IconVerticalSolidList"/>
    <dgm:cxn modelId="{2BBE00FB-8534-4619-B19B-D5F204DDEADF}" type="presParOf" srcId="{3858C204-C3B0-48B4-A013-3DE1CA488753}" destId="{018FEDE5-8AB0-489D-8E2D-3965E1A8BD14}" srcOrd="3" destOrd="0" presId="urn:microsoft.com/office/officeart/2018/2/layout/IconVerticalSolidList"/>
    <dgm:cxn modelId="{A8703CB8-8866-4F7B-8775-2CA875C69BE2}" type="presParOf" srcId="{53C91FFF-6C2D-4FCF-BCC3-11A3F55D8215}" destId="{FA4A15F6-72A7-45FA-AF35-ED4B97C09D87}" srcOrd="3" destOrd="0" presId="urn:microsoft.com/office/officeart/2018/2/layout/IconVerticalSolidList"/>
    <dgm:cxn modelId="{B129BF8C-4767-4026-ACC2-674A2238C777}" type="presParOf" srcId="{53C91FFF-6C2D-4FCF-BCC3-11A3F55D8215}" destId="{038B8B8A-F704-4CE5-B090-291EA7314DAC}" srcOrd="4" destOrd="0" presId="urn:microsoft.com/office/officeart/2018/2/layout/IconVerticalSolidList"/>
    <dgm:cxn modelId="{D302593E-31D1-48C8-A331-4B7273F062D5}" type="presParOf" srcId="{038B8B8A-F704-4CE5-B090-291EA7314DAC}" destId="{12B253A8-DD4A-4523-AAA8-AD0E6877FE37}" srcOrd="0" destOrd="0" presId="urn:microsoft.com/office/officeart/2018/2/layout/IconVerticalSolidList"/>
    <dgm:cxn modelId="{474167D7-92E4-4886-BB51-3391AE8F8E76}" type="presParOf" srcId="{038B8B8A-F704-4CE5-B090-291EA7314DAC}" destId="{22A55FE4-1DFA-44B3-AC69-3C66AFF8CC69}" srcOrd="1" destOrd="0" presId="urn:microsoft.com/office/officeart/2018/2/layout/IconVerticalSolidList"/>
    <dgm:cxn modelId="{93DFF448-92E6-4ED9-AD21-24FC42B8E116}" type="presParOf" srcId="{038B8B8A-F704-4CE5-B090-291EA7314DAC}" destId="{E207AE0F-6FFE-417F-95CA-AA76F5CAF24D}" srcOrd="2" destOrd="0" presId="urn:microsoft.com/office/officeart/2018/2/layout/IconVerticalSolidList"/>
    <dgm:cxn modelId="{E77188D1-2AC6-4F6F-A63F-AFB30AFEB145}" type="presParOf" srcId="{038B8B8A-F704-4CE5-B090-291EA7314DAC}" destId="{1C0DE05A-037F-416A-A398-A2D4E147823A}" srcOrd="3" destOrd="0" presId="urn:microsoft.com/office/officeart/2018/2/layout/IconVerticalSolidList"/>
    <dgm:cxn modelId="{A5BF5CB5-4A6A-4F66-AC1A-A70AA665F91B}" type="presParOf" srcId="{53C91FFF-6C2D-4FCF-BCC3-11A3F55D8215}" destId="{31EC9669-7CE5-43B1-BCAD-BE9B38E14BCC}" srcOrd="5" destOrd="0" presId="urn:microsoft.com/office/officeart/2018/2/layout/IconVerticalSolidList"/>
    <dgm:cxn modelId="{C2A40D49-2B88-4F0C-8307-98ADDCB328C9}" type="presParOf" srcId="{53C91FFF-6C2D-4FCF-BCC3-11A3F55D8215}" destId="{BDC1604A-D3CB-43CB-8E20-41DE350E37B2}" srcOrd="6" destOrd="0" presId="urn:microsoft.com/office/officeart/2018/2/layout/IconVerticalSolidList"/>
    <dgm:cxn modelId="{0F4C0DEC-DDF4-40B7-B65E-04232C49C8C3}" type="presParOf" srcId="{BDC1604A-D3CB-43CB-8E20-41DE350E37B2}" destId="{380379F0-4426-456C-A5D8-A8B41CE81EEF}" srcOrd="0" destOrd="0" presId="urn:microsoft.com/office/officeart/2018/2/layout/IconVerticalSolidList"/>
    <dgm:cxn modelId="{BEB26A8B-198A-4DEC-AE1F-DE3D63CA9C2E}" type="presParOf" srcId="{BDC1604A-D3CB-43CB-8E20-41DE350E37B2}" destId="{E6537EC9-4102-4990-8EDD-1DC8B855FBAE}" srcOrd="1" destOrd="0" presId="urn:microsoft.com/office/officeart/2018/2/layout/IconVerticalSolidList"/>
    <dgm:cxn modelId="{478E404F-8A87-4996-A828-482EF51E85FD}" type="presParOf" srcId="{BDC1604A-D3CB-43CB-8E20-41DE350E37B2}" destId="{D1D6C27A-F644-4B27-85DE-06A651204E93}" srcOrd="2" destOrd="0" presId="urn:microsoft.com/office/officeart/2018/2/layout/IconVerticalSolidList"/>
    <dgm:cxn modelId="{7ACDB97D-42C1-4A86-A073-C106A4E2B020}" type="presParOf" srcId="{BDC1604A-D3CB-43CB-8E20-41DE350E37B2}" destId="{CA65CB62-41E3-4E00-8311-78D95839B3D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A3326-6B3B-4C1A-B930-4A21A5E0F9CD}">
      <dsp:nvSpPr>
        <dsp:cNvPr id="0" name=""/>
        <dsp:cNvSpPr/>
      </dsp:nvSpPr>
      <dsp:spPr>
        <a:xfrm>
          <a:off x="832516" y="1347"/>
          <a:ext cx="925365" cy="92536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9FB35-5F62-4F3F-9E8C-C09219F48505}">
      <dsp:nvSpPr>
        <dsp:cNvPr id="0" name=""/>
        <dsp:cNvSpPr/>
      </dsp:nvSpPr>
      <dsp:spPr>
        <a:xfrm>
          <a:off x="1029725" y="198556"/>
          <a:ext cx="530947" cy="53094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22F9B5-3C5F-43A6-AE2C-7E93F0A9A81F}">
      <dsp:nvSpPr>
        <dsp:cNvPr id="0" name=""/>
        <dsp:cNvSpPr/>
      </dsp:nvSpPr>
      <dsp:spPr>
        <a:xfrm>
          <a:off x="536703"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family </a:t>
          </a:r>
        </a:p>
      </dsp:txBody>
      <dsp:txXfrm>
        <a:off x="536703" y="1214941"/>
        <a:ext cx="1516992" cy="606796"/>
      </dsp:txXfrm>
    </dsp:sp>
    <dsp:sp modelId="{22E44B00-3FE6-4783-B479-6DE4334061D9}">
      <dsp:nvSpPr>
        <dsp:cNvPr id="0" name=""/>
        <dsp:cNvSpPr/>
      </dsp:nvSpPr>
      <dsp:spPr>
        <a:xfrm>
          <a:off x="2614982" y="1347"/>
          <a:ext cx="925365" cy="92536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8EFA0-3CA8-4361-BB43-2905A9B335BE}">
      <dsp:nvSpPr>
        <dsp:cNvPr id="0" name=""/>
        <dsp:cNvSpPr/>
      </dsp:nvSpPr>
      <dsp:spPr>
        <a:xfrm>
          <a:off x="2812191" y="198556"/>
          <a:ext cx="530947" cy="53094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952421-21D7-4D7A-BF4B-9E5199E66D07}">
      <dsp:nvSpPr>
        <dsp:cNvPr id="0" name=""/>
        <dsp:cNvSpPr/>
      </dsp:nvSpPr>
      <dsp:spPr>
        <a:xfrm>
          <a:off x="2319169"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best friend </a:t>
          </a:r>
        </a:p>
      </dsp:txBody>
      <dsp:txXfrm>
        <a:off x="2319169" y="1214941"/>
        <a:ext cx="1516992" cy="606796"/>
      </dsp:txXfrm>
    </dsp:sp>
    <dsp:sp modelId="{1E996361-F856-4C26-A357-F21BFEEACCCA}">
      <dsp:nvSpPr>
        <dsp:cNvPr id="0" name=""/>
        <dsp:cNvSpPr/>
      </dsp:nvSpPr>
      <dsp:spPr>
        <a:xfrm>
          <a:off x="4397448" y="1347"/>
          <a:ext cx="925365" cy="92536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BAEB0-808C-47F6-AD53-9D5B3E71F49A}">
      <dsp:nvSpPr>
        <dsp:cNvPr id="0" name=""/>
        <dsp:cNvSpPr/>
      </dsp:nvSpPr>
      <dsp:spPr>
        <a:xfrm>
          <a:off x="4594657" y="198556"/>
          <a:ext cx="530947" cy="53094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37BE70-3635-4D6C-9820-02CBF4AD9427}">
      <dsp:nvSpPr>
        <dsp:cNvPr id="0" name=""/>
        <dsp:cNvSpPr/>
      </dsp:nvSpPr>
      <dsp:spPr>
        <a:xfrm>
          <a:off x="4101634"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hometown </a:t>
          </a:r>
        </a:p>
      </dsp:txBody>
      <dsp:txXfrm>
        <a:off x="4101634" y="1214941"/>
        <a:ext cx="1516992" cy="606796"/>
      </dsp:txXfrm>
    </dsp:sp>
    <dsp:sp modelId="{0C553571-2C5A-4CCC-9E60-5CCC6AE9E391}">
      <dsp:nvSpPr>
        <dsp:cNvPr id="0" name=""/>
        <dsp:cNvSpPr/>
      </dsp:nvSpPr>
      <dsp:spPr>
        <a:xfrm>
          <a:off x="6179914" y="1347"/>
          <a:ext cx="925365" cy="92536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CB2876-CF39-4F68-B48F-6B11A3C1FD67}">
      <dsp:nvSpPr>
        <dsp:cNvPr id="0" name=""/>
        <dsp:cNvSpPr/>
      </dsp:nvSpPr>
      <dsp:spPr>
        <a:xfrm>
          <a:off x="6377123" y="198556"/>
          <a:ext cx="530947" cy="53094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7203A7-2EFD-4044-8C51-4774A86E7B5D}">
      <dsp:nvSpPr>
        <dsp:cNvPr id="0" name=""/>
        <dsp:cNvSpPr/>
      </dsp:nvSpPr>
      <dsp:spPr>
        <a:xfrm>
          <a:off x="5884100"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your house </a:t>
          </a:r>
        </a:p>
      </dsp:txBody>
      <dsp:txXfrm>
        <a:off x="5884100" y="1214941"/>
        <a:ext cx="1516992" cy="606796"/>
      </dsp:txXfrm>
    </dsp:sp>
    <dsp:sp modelId="{331F0D2F-BDE4-4A8D-AC6F-C4FB36F54749}">
      <dsp:nvSpPr>
        <dsp:cNvPr id="0" name=""/>
        <dsp:cNvSpPr/>
      </dsp:nvSpPr>
      <dsp:spPr>
        <a:xfrm>
          <a:off x="7962380" y="1347"/>
          <a:ext cx="925365" cy="92536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D28952-2A37-483B-AED2-86C7BDF14A72}">
      <dsp:nvSpPr>
        <dsp:cNvPr id="0" name=""/>
        <dsp:cNvSpPr/>
      </dsp:nvSpPr>
      <dsp:spPr>
        <a:xfrm>
          <a:off x="8159589" y="198556"/>
          <a:ext cx="530947" cy="530947"/>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602308-BBB0-4C64-8FDD-6872D2B427B8}">
      <dsp:nvSpPr>
        <dsp:cNvPr id="0" name=""/>
        <dsp:cNvSpPr/>
      </dsp:nvSpPr>
      <dsp:spPr>
        <a:xfrm>
          <a:off x="7666566"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sport </a:t>
          </a:r>
        </a:p>
      </dsp:txBody>
      <dsp:txXfrm>
        <a:off x="7666566" y="1214941"/>
        <a:ext cx="1516992" cy="606796"/>
      </dsp:txXfrm>
    </dsp:sp>
    <dsp:sp modelId="{1BE1DF46-E686-41BA-846E-4C759CEA2F38}">
      <dsp:nvSpPr>
        <dsp:cNvPr id="0" name=""/>
        <dsp:cNvSpPr/>
      </dsp:nvSpPr>
      <dsp:spPr>
        <a:xfrm>
          <a:off x="2614982" y="2200986"/>
          <a:ext cx="925365" cy="92536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6B1A0-7688-4E5C-B35F-F9B144604370}">
      <dsp:nvSpPr>
        <dsp:cNvPr id="0" name=""/>
        <dsp:cNvSpPr/>
      </dsp:nvSpPr>
      <dsp:spPr>
        <a:xfrm>
          <a:off x="2812191" y="2398195"/>
          <a:ext cx="530947" cy="530947"/>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2A26D5-3E47-48E0-906A-D0EEC15EE389}">
      <dsp:nvSpPr>
        <dsp:cNvPr id="0" name=""/>
        <dsp:cNvSpPr/>
      </dsp:nvSpPr>
      <dsp:spPr>
        <a:xfrm>
          <a:off x="2319169"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computer </a:t>
          </a:r>
        </a:p>
      </dsp:txBody>
      <dsp:txXfrm>
        <a:off x="2319169" y="3414580"/>
        <a:ext cx="1516992" cy="606796"/>
      </dsp:txXfrm>
    </dsp:sp>
    <dsp:sp modelId="{7D13A158-048E-414D-A174-96E4C1207D89}">
      <dsp:nvSpPr>
        <dsp:cNvPr id="0" name=""/>
        <dsp:cNvSpPr/>
      </dsp:nvSpPr>
      <dsp:spPr>
        <a:xfrm>
          <a:off x="4397448" y="2200986"/>
          <a:ext cx="925365" cy="92536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C95E98-E309-415F-9AB2-0864FDBA8142}">
      <dsp:nvSpPr>
        <dsp:cNvPr id="0" name=""/>
        <dsp:cNvSpPr/>
      </dsp:nvSpPr>
      <dsp:spPr>
        <a:xfrm>
          <a:off x="4594657" y="2398195"/>
          <a:ext cx="530947" cy="530947"/>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62BC48-6892-4928-B22B-667AA8349876}">
      <dsp:nvSpPr>
        <dsp:cNvPr id="0" name=""/>
        <dsp:cNvSpPr/>
      </dsp:nvSpPr>
      <dsp:spPr>
        <a:xfrm>
          <a:off x="4101634"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collecting </a:t>
          </a:r>
        </a:p>
      </dsp:txBody>
      <dsp:txXfrm>
        <a:off x="4101634" y="3414580"/>
        <a:ext cx="1516992" cy="606796"/>
      </dsp:txXfrm>
    </dsp:sp>
    <dsp:sp modelId="{1FEB7BF5-6E30-42C4-8FCF-5DDE3D8B6D77}">
      <dsp:nvSpPr>
        <dsp:cNvPr id="0" name=""/>
        <dsp:cNvSpPr/>
      </dsp:nvSpPr>
      <dsp:spPr>
        <a:xfrm>
          <a:off x="6179914" y="2200986"/>
          <a:ext cx="925365" cy="92536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7AAFC4-2CD2-4CC2-BFF8-24331E387EEC}">
      <dsp:nvSpPr>
        <dsp:cNvPr id="0" name=""/>
        <dsp:cNvSpPr/>
      </dsp:nvSpPr>
      <dsp:spPr>
        <a:xfrm>
          <a:off x="6377123" y="2398195"/>
          <a:ext cx="530947" cy="530947"/>
        </a:xfrm>
        <a:prstGeom prst="rect">
          <a:avLst/>
        </a:prstGeom>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5DD988-BF41-4662-818E-76A4907D7ED3}">
      <dsp:nvSpPr>
        <dsp:cNvPr id="0" name=""/>
        <dsp:cNvSpPr/>
      </dsp:nvSpPr>
      <dsp:spPr>
        <a:xfrm>
          <a:off x="5884100"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100000"/>
            </a:lnSpc>
            <a:spcBef>
              <a:spcPct val="0"/>
            </a:spcBef>
            <a:spcAft>
              <a:spcPct val="35000"/>
            </a:spcAft>
            <a:defRPr cap="all"/>
          </a:pPr>
          <a:r>
            <a:rPr lang="en-US" sz="2200" kern="1200"/>
            <a:t>music</a:t>
          </a:r>
        </a:p>
      </dsp:txBody>
      <dsp:txXfrm>
        <a:off x="5884100" y="3414580"/>
        <a:ext cx="1516992" cy="606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80FE7-C2FA-4E86-9B48-02B19C40F89B}">
      <dsp:nvSpPr>
        <dsp:cNvPr id="0" name=""/>
        <dsp:cNvSpPr/>
      </dsp:nvSpPr>
      <dsp:spPr>
        <a:xfrm>
          <a:off x="0" y="4268"/>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886B9E-85EC-4674-8AB5-01A3273F28A2}">
      <dsp:nvSpPr>
        <dsp:cNvPr id="0" name=""/>
        <dsp:cNvSpPr/>
      </dsp:nvSpPr>
      <dsp:spPr>
        <a:xfrm>
          <a:off x="200348" y="153288"/>
          <a:ext cx="364626" cy="36427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876BB7-BE15-4D36-8613-39CA6F978766}">
      <dsp:nvSpPr>
        <dsp:cNvPr id="0" name=""/>
        <dsp:cNvSpPr/>
      </dsp:nvSpPr>
      <dsp:spPr>
        <a:xfrm>
          <a:off x="765323" y="4268"/>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a:t>What is the weather like today?</a:t>
          </a:r>
        </a:p>
      </dsp:txBody>
      <dsp:txXfrm>
        <a:off x="765323" y="4268"/>
        <a:ext cx="5881695" cy="724401"/>
      </dsp:txXfrm>
    </dsp:sp>
    <dsp:sp modelId="{5F961BEA-E12C-43B8-A78F-D95B8AA929FF}">
      <dsp:nvSpPr>
        <dsp:cNvPr id="0" name=""/>
        <dsp:cNvSpPr/>
      </dsp:nvSpPr>
      <dsp:spPr>
        <a:xfrm>
          <a:off x="0" y="909769"/>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5E17C-50CD-4A46-A3DC-25409278FF99}">
      <dsp:nvSpPr>
        <dsp:cNvPr id="0" name=""/>
        <dsp:cNvSpPr/>
      </dsp:nvSpPr>
      <dsp:spPr>
        <a:xfrm>
          <a:off x="200348" y="1058789"/>
          <a:ext cx="364626" cy="36427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BF9DBC-C36A-41C7-8050-CFA43D5439CF}">
      <dsp:nvSpPr>
        <dsp:cNvPr id="0" name=""/>
        <dsp:cNvSpPr/>
      </dsp:nvSpPr>
      <dsp:spPr>
        <a:xfrm>
          <a:off x="765323" y="909769"/>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a:t>Do you trust the weather forecast? How often do they get it right?</a:t>
          </a:r>
        </a:p>
      </dsp:txBody>
      <dsp:txXfrm>
        <a:off x="765323" y="909769"/>
        <a:ext cx="5881695" cy="724401"/>
      </dsp:txXfrm>
    </dsp:sp>
    <dsp:sp modelId="{BB21D645-DD42-4ADC-ABAF-AE1934E7C5CD}">
      <dsp:nvSpPr>
        <dsp:cNvPr id="0" name=""/>
        <dsp:cNvSpPr/>
      </dsp:nvSpPr>
      <dsp:spPr>
        <a:xfrm>
          <a:off x="0" y="1815271"/>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C48EC-4E02-4CE3-8912-384F733C2364}">
      <dsp:nvSpPr>
        <dsp:cNvPr id="0" name=""/>
        <dsp:cNvSpPr/>
      </dsp:nvSpPr>
      <dsp:spPr>
        <a:xfrm>
          <a:off x="200348" y="1964290"/>
          <a:ext cx="364626" cy="36427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A52A18-2D90-46BF-AE1E-6BC410526A28}">
      <dsp:nvSpPr>
        <dsp:cNvPr id="0" name=""/>
        <dsp:cNvSpPr/>
      </dsp:nvSpPr>
      <dsp:spPr>
        <a:xfrm>
          <a:off x="765323" y="1815271"/>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dirty="0"/>
            <a:t>Do you feel different because of weather? How do different types of weather affect your emotions?</a:t>
          </a:r>
        </a:p>
      </dsp:txBody>
      <dsp:txXfrm>
        <a:off x="765323" y="1815271"/>
        <a:ext cx="5881695" cy="724401"/>
      </dsp:txXfrm>
    </dsp:sp>
    <dsp:sp modelId="{96FE87E7-8CE4-4EBA-9EC2-A8A06C413C73}">
      <dsp:nvSpPr>
        <dsp:cNvPr id="0" name=""/>
        <dsp:cNvSpPr/>
      </dsp:nvSpPr>
      <dsp:spPr>
        <a:xfrm>
          <a:off x="0" y="2720772"/>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0B3F0-B592-473B-8D24-68E110D669C6}">
      <dsp:nvSpPr>
        <dsp:cNvPr id="0" name=""/>
        <dsp:cNvSpPr/>
      </dsp:nvSpPr>
      <dsp:spPr>
        <a:xfrm>
          <a:off x="200348" y="2869792"/>
          <a:ext cx="364626" cy="36427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0FB3A5-6822-40FC-90B9-1B1E3CE828BD}">
      <dsp:nvSpPr>
        <dsp:cNvPr id="0" name=""/>
        <dsp:cNvSpPr/>
      </dsp:nvSpPr>
      <dsp:spPr>
        <a:xfrm>
          <a:off x="765323" y="2720772"/>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dirty="0"/>
            <a:t>How do you deal with rain? Do you use an umbrella or raincoat? </a:t>
          </a:r>
        </a:p>
      </dsp:txBody>
      <dsp:txXfrm>
        <a:off x="765323" y="2720772"/>
        <a:ext cx="5881695" cy="724401"/>
      </dsp:txXfrm>
    </dsp:sp>
    <dsp:sp modelId="{F744470A-A4AF-4205-A8C2-79894F5001E1}">
      <dsp:nvSpPr>
        <dsp:cNvPr id="0" name=""/>
        <dsp:cNvSpPr/>
      </dsp:nvSpPr>
      <dsp:spPr>
        <a:xfrm>
          <a:off x="0" y="3626273"/>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27381-C98A-4CC1-92A3-11914143DD0E}">
      <dsp:nvSpPr>
        <dsp:cNvPr id="0" name=""/>
        <dsp:cNvSpPr/>
      </dsp:nvSpPr>
      <dsp:spPr>
        <a:xfrm>
          <a:off x="200348" y="3775293"/>
          <a:ext cx="364626" cy="364270"/>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CE0E20-061F-42A6-BD29-0472C697488D}">
      <dsp:nvSpPr>
        <dsp:cNvPr id="0" name=""/>
        <dsp:cNvSpPr/>
      </dsp:nvSpPr>
      <dsp:spPr>
        <a:xfrm>
          <a:off x="765323" y="3626273"/>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a:t>Do you worry about global warming? How serious are the earth’s environmental problems?</a:t>
          </a:r>
        </a:p>
      </dsp:txBody>
      <dsp:txXfrm>
        <a:off x="765323" y="3626273"/>
        <a:ext cx="5881695" cy="724401"/>
      </dsp:txXfrm>
    </dsp:sp>
    <dsp:sp modelId="{B2E4F59D-96DD-472F-9982-8C526C69CC48}">
      <dsp:nvSpPr>
        <dsp:cNvPr id="0" name=""/>
        <dsp:cNvSpPr/>
      </dsp:nvSpPr>
      <dsp:spPr>
        <a:xfrm>
          <a:off x="0" y="4531775"/>
          <a:ext cx="6681595" cy="6623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2A618-2F0F-45D6-ACF3-E90BA4CFA0DF}">
      <dsp:nvSpPr>
        <dsp:cNvPr id="0" name=""/>
        <dsp:cNvSpPr/>
      </dsp:nvSpPr>
      <dsp:spPr>
        <a:xfrm>
          <a:off x="200348" y="4680794"/>
          <a:ext cx="364626" cy="364270"/>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DF8B80-629D-4F89-8623-29E1A07F76B7}">
      <dsp:nvSpPr>
        <dsp:cNvPr id="0" name=""/>
        <dsp:cNvSpPr/>
      </dsp:nvSpPr>
      <dsp:spPr>
        <a:xfrm>
          <a:off x="765323" y="4531775"/>
          <a:ext cx="5881695" cy="724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6" tIns="76666" rIns="76666" bIns="76666" numCol="1" spcCol="1270" anchor="ctr" anchorCtr="0">
          <a:noAutofit/>
        </a:bodyPr>
        <a:lstStyle/>
        <a:p>
          <a:pPr lvl="0" algn="l" defTabSz="889000">
            <a:lnSpc>
              <a:spcPct val="100000"/>
            </a:lnSpc>
            <a:spcBef>
              <a:spcPct val="0"/>
            </a:spcBef>
            <a:spcAft>
              <a:spcPct val="35000"/>
            </a:spcAft>
          </a:pPr>
          <a:r>
            <a:rPr lang="en-US" sz="2000" b="1" kern="1200"/>
            <a:t>Which region of your country has the best weather? What is it like there?</a:t>
          </a:r>
        </a:p>
      </dsp:txBody>
      <dsp:txXfrm>
        <a:off x="765323" y="4531775"/>
        <a:ext cx="5881695" cy="724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F1B5-A223-413C-ADA2-2F4E5454B3BE}">
      <dsp:nvSpPr>
        <dsp:cNvPr id="0" name=""/>
        <dsp:cNvSpPr/>
      </dsp:nvSpPr>
      <dsp:spPr>
        <a:xfrm>
          <a:off x="0" y="600"/>
          <a:ext cx="70328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076149-D31B-46D3-B32E-796EF496E016}">
      <dsp:nvSpPr>
        <dsp:cNvPr id="0" name=""/>
        <dsp:cNvSpPr/>
      </dsp:nvSpPr>
      <dsp:spPr>
        <a:xfrm>
          <a:off x="0" y="600"/>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bitterly cold</a:t>
          </a:r>
          <a:r>
            <a:rPr lang="en-US" sz="2000" kern="1200" dirty="0"/>
            <a:t>: very cold and unpleasant</a:t>
          </a:r>
        </a:p>
      </dsp:txBody>
      <dsp:txXfrm>
        <a:off x="0" y="600"/>
        <a:ext cx="7032874" cy="378465"/>
      </dsp:txXfrm>
    </dsp:sp>
    <dsp:sp modelId="{F9EDD250-9C6E-4398-9CCD-E33C814AEEA8}">
      <dsp:nvSpPr>
        <dsp:cNvPr id="0" name=""/>
        <dsp:cNvSpPr/>
      </dsp:nvSpPr>
      <dsp:spPr>
        <a:xfrm>
          <a:off x="0" y="379066"/>
          <a:ext cx="7032874" cy="0"/>
        </a:xfrm>
        <a:prstGeom prst="line">
          <a:avLst/>
        </a:prstGeom>
        <a:solidFill>
          <a:schemeClr val="accent2">
            <a:hueOff val="2946"/>
            <a:satOff val="-2874"/>
            <a:lumOff val="-147"/>
            <a:alphaOff val="0"/>
          </a:schemeClr>
        </a:solidFill>
        <a:ln w="15875" cap="flat" cmpd="sng" algn="ctr">
          <a:solidFill>
            <a:schemeClr val="accent2">
              <a:hueOff val="2946"/>
              <a:satOff val="-2874"/>
              <a:lumOff val="-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6CC44-E477-4BEE-8AA3-F9A04511D596}">
      <dsp:nvSpPr>
        <dsp:cNvPr id="0" name=""/>
        <dsp:cNvSpPr/>
      </dsp:nvSpPr>
      <dsp:spPr>
        <a:xfrm>
          <a:off x="0" y="379066"/>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boiling hot</a:t>
          </a:r>
          <a:r>
            <a:rPr lang="en-US" sz="2000" kern="1200" dirty="0"/>
            <a:t>: very hot (informal)</a:t>
          </a:r>
        </a:p>
      </dsp:txBody>
      <dsp:txXfrm>
        <a:off x="0" y="379066"/>
        <a:ext cx="7032874" cy="378465"/>
      </dsp:txXfrm>
    </dsp:sp>
    <dsp:sp modelId="{E7B3FE17-EEA9-4B0C-AFB9-84B25934DA9D}">
      <dsp:nvSpPr>
        <dsp:cNvPr id="0" name=""/>
        <dsp:cNvSpPr/>
      </dsp:nvSpPr>
      <dsp:spPr>
        <a:xfrm>
          <a:off x="0" y="757531"/>
          <a:ext cx="7032874" cy="0"/>
        </a:xfrm>
        <a:prstGeom prst="line">
          <a:avLst/>
        </a:prstGeom>
        <a:solidFill>
          <a:schemeClr val="accent2">
            <a:hueOff val="5892"/>
            <a:satOff val="-5748"/>
            <a:lumOff val="-294"/>
            <a:alphaOff val="0"/>
          </a:schemeClr>
        </a:solidFill>
        <a:ln w="15875" cap="flat" cmpd="sng" algn="ctr">
          <a:solidFill>
            <a:schemeClr val="accent2">
              <a:hueOff val="5892"/>
              <a:satOff val="-5748"/>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3351D-07E8-4F97-88BC-D68B34E90212}">
      <dsp:nvSpPr>
        <dsp:cNvPr id="0" name=""/>
        <dsp:cNvSpPr/>
      </dsp:nvSpPr>
      <dsp:spPr>
        <a:xfrm>
          <a:off x="0" y="757531"/>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changeable</a:t>
          </a:r>
          <a:r>
            <a:rPr lang="en-US" sz="2000" kern="1200" dirty="0"/>
            <a:t>: weather that often changes</a:t>
          </a:r>
        </a:p>
      </dsp:txBody>
      <dsp:txXfrm>
        <a:off x="0" y="757531"/>
        <a:ext cx="7032874" cy="378465"/>
      </dsp:txXfrm>
    </dsp:sp>
    <dsp:sp modelId="{EAC32A81-DE4D-4B3D-8601-64FA3C11A37E}">
      <dsp:nvSpPr>
        <dsp:cNvPr id="0" name=""/>
        <dsp:cNvSpPr/>
      </dsp:nvSpPr>
      <dsp:spPr>
        <a:xfrm>
          <a:off x="0" y="1135996"/>
          <a:ext cx="7032874" cy="0"/>
        </a:xfrm>
        <a:prstGeom prst="line">
          <a:avLst/>
        </a:prstGeom>
        <a:solidFill>
          <a:schemeClr val="accent2">
            <a:hueOff val="8838"/>
            <a:satOff val="-8622"/>
            <a:lumOff val="-442"/>
            <a:alphaOff val="0"/>
          </a:schemeClr>
        </a:solidFill>
        <a:ln w="15875" cap="flat" cmpd="sng" algn="ctr">
          <a:solidFill>
            <a:schemeClr val="accent2">
              <a:hueOff val="8838"/>
              <a:satOff val="-8622"/>
              <a:lumOff val="-4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6CD507-20AD-4DDA-9560-1C9208004CA2}">
      <dsp:nvSpPr>
        <dsp:cNvPr id="0" name=""/>
        <dsp:cNvSpPr/>
      </dsp:nvSpPr>
      <dsp:spPr>
        <a:xfrm>
          <a:off x="0" y="1135996"/>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clear blue skies</a:t>
          </a:r>
          <a:r>
            <a:rPr lang="en-US" sz="2000" kern="1200" dirty="0"/>
            <a:t>: a sky without clouds</a:t>
          </a:r>
        </a:p>
      </dsp:txBody>
      <dsp:txXfrm>
        <a:off x="0" y="1135996"/>
        <a:ext cx="7032874" cy="378465"/>
      </dsp:txXfrm>
    </dsp:sp>
    <dsp:sp modelId="{B44CC755-7616-49B3-A59D-0563ADF26463}">
      <dsp:nvSpPr>
        <dsp:cNvPr id="0" name=""/>
        <dsp:cNvSpPr/>
      </dsp:nvSpPr>
      <dsp:spPr>
        <a:xfrm>
          <a:off x="0" y="1514461"/>
          <a:ext cx="7032874" cy="0"/>
        </a:xfrm>
        <a:prstGeom prst="line">
          <a:avLst/>
        </a:prstGeom>
        <a:solidFill>
          <a:schemeClr val="accent2">
            <a:hueOff val="11784"/>
            <a:satOff val="-11496"/>
            <a:lumOff val="-589"/>
            <a:alphaOff val="0"/>
          </a:schemeClr>
        </a:solidFill>
        <a:ln w="15875" cap="flat" cmpd="sng" algn="ctr">
          <a:solidFill>
            <a:schemeClr val="accent2">
              <a:hueOff val="11784"/>
              <a:satOff val="-11496"/>
              <a:lumOff val="-5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81CA61-FAFF-4218-9062-4E98F538AF32}">
      <dsp:nvSpPr>
        <dsp:cNvPr id="0" name=""/>
        <dsp:cNvSpPr/>
      </dsp:nvSpPr>
      <dsp:spPr>
        <a:xfrm>
          <a:off x="0" y="1514461"/>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a cold spell</a:t>
          </a:r>
          <a:r>
            <a:rPr lang="en-US" sz="2000" kern="1200" dirty="0"/>
            <a:t>: a short period of cold weather</a:t>
          </a:r>
        </a:p>
      </dsp:txBody>
      <dsp:txXfrm>
        <a:off x="0" y="1514461"/>
        <a:ext cx="7032874" cy="378465"/>
      </dsp:txXfrm>
    </dsp:sp>
    <dsp:sp modelId="{480CC69B-BA3C-4225-8456-A25C2724B58C}">
      <dsp:nvSpPr>
        <dsp:cNvPr id="0" name=""/>
        <dsp:cNvSpPr/>
      </dsp:nvSpPr>
      <dsp:spPr>
        <a:xfrm>
          <a:off x="0" y="1892927"/>
          <a:ext cx="7032874" cy="0"/>
        </a:xfrm>
        <a:prstGeom prst="line">
          <a:avLst/>
        </a:prstGeom>
        <a:solidFill>
          <a:schemeClr val="accent2">
            <a:hueOff val="14730"/>
            <a:satOff val="-14370"/>
            <a:lumOff val="-736"/>
            <a:alphaOff val="0"/>
          </a:schemeClr>
        </a:solidFill>
        <a:ln w="15875" cap="flat" cmpd="sng" algn="ctr">
          <a:solidFill>
            <a:schemeClr val="accent2">
              <a:hueOff val="14730"/>
              <a:satOff val="-14370"/>
              <a:lumOff val="-7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951EC-F20E-44EA-89FB-35AC0F59E751}">
      <dsp:nvSpPr>
        <dsp:cNvPr id="0" name=""/>
        <dsp:cNvSpPr/>
      </dsp:nvSpPr>
      <dsp:spPr>
        <a:xfrm>
          <a:off x="0" y="1892927"/>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a drop of rain</a:t>
          </a:r>
          <a:r>
            <a:rPr lang="en-US" sz="2000" kern="1200" dirty="0"/>
            <a:t>: a little bit of rain</a:t>
          </a:r>
        </a:p>
      </dsp:txBody>
      <dsp:txXfrm>
        <a:off x="0" y="1892927"/>
        <a:ext cx="7032874" cy="378465"/>
      </dsp:txXfrm>
    </dsp:sp>
    <dsp:sp modelId="{A06A5A35-6666-4AFC-8CE9-FA38D708AE23}">
      <dsp:nvSpPr>
        <dsp:cNvPr id="0" name=""/>
        <dsp:cNvSpPr/>
      </dsp:nvSpPr>
      <dsp:spPr>
        <a:xfrm>
          <a:off x="0" y="2271392"/>
          <a:ext cx="7032874" cy="0"/>
        </a:xfrm>
        <a:prstGeom prst="line">
          <a:avLst/>
        </a:prstGeom>
        <a:solidFill>
          <a:schemeClr val="accent2">
            <a:hueOff val="17677"/>
            <a:satOff val="-17244"/>
            <a:lumOff val="-883"/>
            <a:alphaOff val="0"/>
          </a:schemeClr>
        </a:solidFill>
        <a:ln w="15875" cap="flat" cmpd="sng" algn="ctr">
          <a:solidFill>
            <a:schemeClr val="accent2">
              <a:hueOff val="17677"/>
              <a:satOff val="-17244"/>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34CE4-BB90-4A66-8979-3907A035EEA9}">
      <dsp:nvSpPr>
        <dsp:cNvPr id="0" name=""/>
        <dsp:cNvSpPr/>
      </dsp:nvSpPr>
      <dsp:spPr>
        <a:xfrm>
          <a:off x="0" y="2271392"/>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to get caught in the rain</a:t>
          </a:r>
          <a:r>
            <a:rPr lang="en-US" sz="2000" kern="1200" dirty="0"/>
            <a:t>: to be outside when it rains unexpectedly</a:t>
          </a:r>
        </a:p>
      </dsp:txBody>
      <dsp:txXfrm>
        <a:off x="0" y="2271392"/>
        <a:ext cx="7032874" cy="378465"/>
      </dsp:txXfrm>
    </dsp:sp>
    <dsp:sp modelId="{328356D2-CD9F-48F7-9995-813E5E41E613}">
      <dsp:nvSpPr>
        <dsp:cNvPr id="0" name=""/>
        <dsp:cNvSpPr/>
      </dsp:nvSpPr>
      <dsp:spPr>
        <a:xfrm>
          <a:off x="0" y="2649857"/>
          <a:ext cx="7032874" cy="0"/>
        </a:xfrm>
        <a:prstGeom prst="line">
          <a:avLst/>
        </a:prstGeom>
        <a:solidFill>
          <a:schemeClr val="accent2">
            <a:hueOff val="20623"/>
            <a:satOff val="-20117"/>
            <a:lumOff val="-1030"/>
            <a:alphaOff val="0"/>
          </a:schemeClr>
        </a:solidFill>
        <a:ln w="15875" cap="flat" cmpd="sng" algn="ctr">
          <a:solidFill>
            <a:schemeClr val="accent2">
              <a:hueOff val="20623"/>
              <a:satOff val="-20117"/>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E0EC1-87F5-4F48-A6F0-85A7308D96EF}">
      <dsp:nvSpPr>
        <dsp:cNvPr id="0" name=""/>
        <dsp:cNvSpPr/>
      </dsp:nvSpPr>
      <dsp:spPr>
        <a:xfrm>
          <a:off x="0" y="2649857"/>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to get drenched</a:t>
          </a:r>
          <a:r>
            <a:rPr lang="en-US" sz="2000" kern="1200" dirty="0"/>
            <a:t>: to get very wet</a:t>
          </a:r>
        </a:p>
      </dsp:txBody>
      <dsp:txXfrm>
        <a:off x="0" y="2649857"/>
        <a:ext cx="7032874" cy="378465"/>
      </dsp:txXfrm>
    </dsp:sp>
    <dsp:sp modelId="{8D6003F2-81A5-45C0-BB19-B4B28F9BE761}">
      <dsp:nvSpPr>
        <dsp:cNvPr id="0" name=""/>
        <dsp:cNvSpPr/>
      </dsp:nvSpPr>
      <dsp:spPr>
        <a:xfrm>
          <a:off x="0" y="3028322"/>
          <a:ext cx="7032874" cy="0"/>
        </a:xfrm>
        <a:prstGeom prst="line">
          <a:avLst/>
        </a:prstGeom>
        <a:solidFill>
          <a:schemeClr val="accent2">
            <a:hueOff val="23569"/>
            <a:satOff val="-22991"/>
            <a:lumOff val="-1177"/>
            <a:alphaOff val="0"/>
          </a:schemeClr>
        </a:solidFill>
        <a:ln w="15875" cap="flat" cmpd="sng" algn="ctr">
          <a:solidFill>
            <a:schemeClr val="accent2">
              <a:hueOff val="23569"/>
              <a:satOff val="-2299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97A8C2-764F-4780-80DE-3EB7B5521277}">
      <dsp:nvSpPr>
        <dsp:cNvPr id="0" name=""/>
        <dsp:cNvSpPr/>
      </dsp:nvSpPr>
      <dsp:spPr>
        <a:xfrm>
          <a:off x="0" y="3028322"/>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a heatwave</a:t>
          </a:r>
          <a:r>
            <a:rPr lang="en-US" sz="2000" kern="1200" dirty="0"/>
            <a:t>: a period of very hot weather</a:t>
          </a:r>
        </a:p>
      </dsp:txBody>
      <dsp:txXfrm>
        <a:off x="0" y="3028322"/>
        <a:ext cx="7032874" cy="378465"/>
      </dsp:txXfrm>
    </dsp:sp>
    <dsp:sp modelId="{19EA41B4-52E5-4235-92F2-8E3B1556AB42}">
      <dsp:nvSpPr>
        <dsp:cNvPr id="0" name=""/>
        <dsp:cNvSpPr/>
      </dsp:nvSpPr>
      <dsp:spPr>
        <a:xfrm>
          <a:off x="0" y="3406788"/>
          <a:ext cx="7032874" cy="0"/>
        </a:xfrm>
        <a:prstGeom prst="line">
          <a:avLst/>
        </a:prstGeom>
        <a:solidFill>
          <a:schemeClr val="accent2">
            <a:hueOff val="26515"/>
            <a:satOff val="-25865"/>
            <a:lumOff val="-1325"/>
            <a:alphaOff val="0"/>
          </a:schemeClr>
        </a:solidFill>
        <a:ln w="15875" cap="flat" cmpd="sng" algn="ctr">
          <a:solidFill>
            <a:schemeClr val="accent2">
              <a:hueOff val="26515"/>
              <a:satOff val="-25865"/>
              <a:lumOff val="-13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7DE02-47AF-4A7F-8905-0C6D0FEAEB36}">
      <dsp:nvSpPr>
        <dsp:cNvPr id="0" name=""/>
        <dsp:cNvSpPr/>
      </dsp:nvSpPr>
      <dsp:spPr>
        <a:xfrm>
          <a:off x="0" y="3406788"/>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to pour down</a:t>
          </a:r>
          <a:r>
            <a:rPr lang="en-US" sz="2000" kern="1200" dirty="0"/>
            <a:t>: to rain heavily</a:t>
          </a:r>
        </a:p>
      </dsp:txBody>
      <dsp:txXfrm>
        <a:off x="0" y="3406788"/>
        <a:ext cx="7032874" cy="378465"/>
      </dsp:txXfrm>
    </dsp:sp>
    <dsp:sp modelId="{300B306C-BC17-4BF9-9B8A-A7867670EFA6}">
      <dsp:nvSpPr>
        <dsp:cNvPr id="0" name=""/>
        <dsp:cNvSpPr/>
      </dsp:nvSpPr>
      <dsp:spPr>
        <a:xfrm>
          <a:off x="0" y="3785253"/>
          <a:ext cx="7032874" cy="0"/>
        </a:xfrm>
        <a:prstGeom prst="line">
          <a:avLst/>
        </a:prstGeom>
        <a:solidFill>
          <a:schemeClr val="accent2">
            <a:hueOff val="29461"/>
            <a:satOff val="-28739"/>
            <a:lumOff val="-1472"/>
            <a:alphaOff val="0"/>
          </a:schemeClr>
        </a:solidFill>
        <a:ln w="15875" cap="flat" cmpd="sng" algn="ctr">
          <a:solidFill>
            <a:schemeClr val="accent2">
              <a:hueOff val="29461"/>
              <a:satOff val="-28739"/>
              <a:lumOff val="-14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F8653B-CA87-47D0-A0AB-42BE0BE5C0AF}">
      <dsp:nvSpPr>
        <dsp:cNvPr id="0" name=""/>
        <dsp:cNvSpPr/>
      </dsp:nvSpPr>
      <dsp:spPr>
        <a:xfrm>
          <a:off x="0" y="3785253"/>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sunny spells</a:t>
          </a:r>
          <a:r>
            <a:rPr lang="en-US" sz="2000" kern="1200" dirty="0"/>
            <a:t>: short periods of sunny weather</a:t>
          </a:r>
        </a:p>
      </dsp:txBody>
      <dsp:txXfrm>
        <a:off x="0" y="3785253"/>
        <a:ext cx="7032874" cy="378465"/>
      </dsp:txXfrm>
    </dsp:sp>
    <dsp:sp modelId="{7E6AAC39-4F05-4EF6-9C33-5DA435C4319E}">
      <dsp:nvSpPr>
        <dsp:cNvPr id="0" name=""/>
        <dsp:cNvSpPr/>
      </dsp:nvSpPr>
      <dsp:spPr>
        <a:xfrm>
          <a:off x="0" y="4163718"/>
          <a:ext cx="7032874" cy="0"/>
        </a:xfrm>
        <a:prstGeom prst="line">
          <a:avLst/>
        </a:prstGeom>
        <a:solidFill>
          <a:schemeClr val="accent2">
            <a:hueOff val="32407"/>
            <a:satOff val="-31613"/>
            <a:lumOff val="-1619"/>
            <a:alphaOff val="0"/>
          </a:schemeClr>
        </a:solidFill>
        <a:ln w="15875" cap="flat" cmpd="sng" algn="ctr">
          <a:solidFill>
            <a:schemeClr val="accent2">
              <a:hueOff val="32407"/>
              <a:satOff val="-31613"/>
              <a:lumOff val="-16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74025D-97E4-44E0-91C1-C456C37A9503}">
      <dsp:nvSpPr>
        <dsp:cNvPr id="0" name=""/>
        <dsp:cNvSpPr/>
      </dsp:nvSpPr>
      <dsp:spPr>
        <a:xfrm>
          <a:off x="0" y="4163718"/>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thick fog</a:t>
          </a:r>
          <a:r>
            <a:rPr lang="en-US" sz="2000" kern="1200" dirty="0"/>
            <a:t>: a dense fog that makes visibility very poor</a:t>
          </a:r>
        </a:p>
      </dsp:txBody>
      <dsp:txXfrm>
        <a:off x="0" y="4163718"/>
        <a:ext cx="7032874" cy="378465"/>
      </dsp:txXfrm>
    </dsp:sp>
    <dsp:sp modelId="{FB661A3E-966D-41F9-B917-DF334D6864E5}">
      <dsp:nvSpPr>
        <dsp:cNvPr id="0" name=""/>
        <dsp:cNvSpPr/>
      </dsp:nvSpPr>
      <dsp:spPr>
        <a:xfrm>
          <a:off x="0" y="4542183"/>
          <a:ext cx="7032874" cy="0"/>
        </a:xfrm>
        <a:prstGeom prst="line">
          <a:avLst/>
        </a:prstGeom>
        <a:solidFill>
          <a:schemeClr val="accent2">
            <a:hueOff val="35353"/>
            <a:satOff val="-34487"/>
            <a:lumOff val="-1766"/>
            <a:alphaOff val="0"/>
          </a:schemeClr>
        </a:solidFill>
        <a:ln w="15875" cap="flat" cmpd="sng" algn="ctr">
          <a:solidFill>
            <a:schemeClr val="accent2">
              <a:hueOff val="35353"/>
              <a:satOff val="-34487"/>
              <a:lumOff val="-17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F96EE-B229-4198-B7CD-3F2EBC7C629D}">
      <dsp:nvSpPr>
        <dsp:cNvPr id="0" name=""/>
        <dsp:cNvSpPr/>
      </dsp:nvSpPr>
      <dsp:spPr>
        <a:xfrm>
          <a:off x="0" y="4542183"/>
          <a:ext cx="7032874"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torrential rain</a:t>
          </a:r>
          <a:r>
            <a:rPr lang="en-US" sz="2000" kern="1200" dirty="0"/>
            <a:t>: see ‘heavy rain’ above</a:t>
          </a:r>
        </a:p>
      </dsp:txBody>
      <dsp:txXfrm>
        <a:off x="0" y="4542183"/>
        <a:ext cx="7032874" cy="378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8934-E8C6-428C-950B-97E1EA833E2A}">
      <dsp:nvSpPr>
        <dsp:cNvPr id="0" name=""/>
        <dsp:cNvSpPr/>
      </dsp:nvSpPr>
      <dsp:spPr>
        <a:xfrm>
          <a:off x="0" y="1631"/>
          <a:ext cx="4194257" cy="8270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B50AF-1A05-4608-B793-363CB70D42E1}">
      <dsp:nvSpPr>
        <dsp:cNvPr id="0" name=""/>
        <dsp:cNvSpPr/>
      </dsp:nvSpPr>
      <dsp:spPr>
        <a:xfrm>
          <a:off x="250193" y="187726"/>
          <a:ext cx="454897" cy="45489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55F987-7D6F-4040-9530-FA315F07D662}">
      <dsp:nvSpPr>
        <dsp:cNvPr id="0" name=""/>
        <dsp:cNvSpPr/>
      </dsp:nvSpPr>
      <dsp:spPr>
        <a:xfrm>
          <a:off x="955283" y="1631"/>
          <a:ext cx="3238973" cy="827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33" tIns="87533" rIns="87533" bIns="87533" numCol="1" spcCol="1270" anchor="ctr" anchorCtr="0">
          <a:noAutofit/>
        </a:bodyPr>
        <a:lstStyle/>
        <a:p>
          <a:pPr lvl="0" algn="l" defTabSz="800100">
            <a:lnSpc>
              <a:spcPct val="100000"/>
            </a:lnSpc>
            <a:spcBef>
              <a:spcPct val="0"/>
            </a:spcBef>
            <a:spcAft>
              <a:spcPct val="35000"/>
            </a:spcAft>
          </a:pPr>
          <a:r>
            <a:rPr lang="en-US" sz="1800" kern="1200"/>
            <a:t>What the weather is like.</a:t>
          </a:r>
        </a:p>
      </dsp:txBody>
      <dsp:txXfrm>
        <a:off x="955283" y="1631"/>
        <a:ext cx="3238973" cy="827085"/>
      </dsp:txXfrm>
    </dsp:sp>
    <dsp:sp modelId="{E7B26F86-609D-44C1-8FC6-EAD9CA6F37A3}">
      <dsp:nvSpPr>
        <dsp:cNvPr id="0" name=""/>
        <dsp:cNvSpPr/>
      </dsp:nvSpPr>
      <dsp:spPr>
        <a:xfrm>
          <a:off x="0" y="1035488"/>
          <a:ext cx="4194257" cy="8270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9993D-5ABE-479E-9109-8827CAFAC30D}">
      <dsp:nvSpPr>
        <dsp:cNvPr id="0" name=""/>
        <dsp:cNvSpPr/>
      </dsp:nvSpPr>
      <dsp:spPr>
        <a:xfrm>
          <a:off x="250193" y="1221583"/>
          <a:ext cx="454897" cy="45489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FEDE5-8AB0-489D-8E2D-3965E1A8BD14}">
      <dsp:nvSpPr>
        <dsp:cNvPr id="0" name=""/>
        <dsp:cNvSpPr/>
      </dsp:nvSpPr>
      <dsp:spPr>
        <a:xfrm>
          <a:off x="955283" y="1035488"/>
          <a:ext cx="3238973" cy="827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33" tIns="87533" rIns="87533" bIns="87533" numCol="1" spcCol="1270" anchor="ctr" anchorCtr="0">
          <a:noAutofit/>
        </a:bodyPr>
        <a:lstStyle/>
        <a:p>
          <a:pPr lvl="0" algn="l" defTabSz="800100">
            <a:lnSpc>
              <a:spcPct val="100000"/>
            </a:lnSpc>
            <a:spcBef>
              <a:spcPct val="0"/>
            </a:spcBef>
            <a:spcAft>
              <a:spcPct val="35000"/>
            </a:spcAft>
          </a:pPr>
          <a:r>
            <a:rPr lang="en-US" sz="1800" kern="1200"/>
            <a:t>Why you like this season.</a:t>
          </a:r>
        </a:p>
      </dsp:txBody>
      <dsp:txXfrm>
        <a:off x="955283" y="1035488"/>
        <a:ext cx="3238973" cy="827085"/>
      </dsp:txXfrm>
    </dsp:sp>
    <dsp:sp modelId="{12B253A8-DD4A-4523-AAA8-AD0E6877FE37}">
      <dsp:nvSpPr>
        <dsp:cNvPr id="0" name=""/>
        <dsp:cNvSpPr/>
      </dsp:nvSpPr>
      <dsp:spPr>
        <a:xfrm>
          <a:off x="0" y="2069345"/>
          <a:ext cx="4194257" cy="8270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A55FE4-1DFA-44B3-AC69-3C66AFF8CC69}">
      <dsp:nvSpPr>
        <dsp:cNvPr id="0" name=""/>
        <dsp:cNvSpPr/>
      </dsp:nvSpPr>
      <dsp:spPr>
        <a:xfrm>
          <a:off x="250193" y="2255439"/>
          <a:ext cx="454897" cy="45489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0DE05A-037F-416A-A398-A2D4E147823A}">
      <dsp:nvSpPr>
        <dsp:cNvPr id="0" name=""/>
        <dsp:cNvSpPr/>
      </dsp:nvSpPr>
      <dsp:spPr>
        <a:xfrm>
          <a:off x="955283" y="2069345"/>
          <a:ext cx="3238973" cy="827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33" tIns="87533" rIns="87533" bIns="87533" numCol="1" spcCol="1270" anchor="ctr" anchorCtr="0">
          <a:noAutofit/>
        </a:bodyPr>
        <a:lstStyle/>
        <a:p>
          <a:pPr lvl="0" algn="l" defTabSz="800100">
            <a:lnSpc>
              <a:spcPct val="100000"/>
            </a:lnSpc>
            <a:spcBef>
              <a:spcPct val="0"/>
            </a:spcBef>
            <a:spcAft>
              <a:spcPct val="35000"/>
            </a:spcAft>
          </a:pPr>
          <a:r>
            <a:rPr lang="en-US" sz="1800" kern="1200"/>
            <a:t>What activities you usually do during this season.</a:t>
          </a:r>
        </a:p>
      </dsp:txBody>
      <dsp:txXfrm>
        <a:off x="955283" y="2069345"/>
        <a:ext cx="3238973" cy="827085"/>
      </dsp:txXfrm>
    </dsp:sp>
    <dsp:sp modelId="{380379F0-4426-456C-A5D8-A8B41CE81EEF}">
      <dsp:nvSpPr>
        <dsp:cNvPr id="0" name=""/>
        <dsp:cNvSpPr/>
      </dsp:nvSpPr>
      <dsp:spPr>
        <a:xfrm>
          <a:off x="0" y="3103202"/>
          <a:ext cx="4194257" cy="8270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37EC9-4102-4990-8EDD-1DC8B855FBAE}">
      <dsp:nvSpPr>
        <dsp:cNvPr id="0" name=""/>
        <dsp:cNvSpPr/>
      </dsp:nvSpPr>
      <dsp:spPr>
        <a:xfrm>
          <a:off x="250193" y="3289296"/>
          <a:ext cx="454897" cy="45489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65CB62-41E3-4E00-8311-78D95839B3DE}">
      <dsp:nvSpPr>
        <dsp:cNvPr id="0" name=""/>
        <dsp:cNvSpPr/>
      </dsp:nvSpPr>
      <dsp:spPr>
        <a:xfrm>
          <a:off x="955283" y="3103202"/>
          <a:ext cx="3238973" cy="827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533" tIns="87533" rIns="87533" bIns="87533" numCol="1" spcCol="1270" anchor="ctr" anchorCtr="0">
          <a:noAutofit/>
        </a:bodyPr>
        <a:lstStyle/>
        <a:p>
          <a:pPr lvl="0" algn="l" defTabSz="800100">
            <a:lnSpc>
              <a:spcPct val="100000"/>
            </a:lnSpc>
            <a:spcBef>
              <a:spcPct val="0"/>
            </a:spcBef>
            <a:spcAft>
              <a:spcPct val="35000"/>
            </a:spcAft>
          </a:pPr>
          <a:r>
            <a:rPr lang="en-US" sz="1800" kern="1200"/>
            <a:t>How different kinds of weather in this season affect people.</a:t>
          </a:r>
        </a:p>
      </dsp:txBody>
      <dsp:txXfrm>
        <a:off x="955283" y="3103202"/>
        <a:ext cx="3238973" cy="82708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840A-C7C2-40A2-927F-E28C34E792EB}"/>
              </a:ext>
            </a:extLst>
          </p:cNvPr>
          <p:cNvSpPr>
            <a:spLocks noGrp="1"/>
          </p:cNvSpPr>
          <p:nvPr>
            <p:ph type="title"/>
          </p:nvPr>
        </p:nvSpPr>
        <p:spPr>
          <a:xfrm>
            <a:off x="643468" y="643467"/>
            <a:ext cx="3415612" cy="5571066"/>
          </a:xfrm>
        </p:spPr>
        <p:txBody>
          <a:bodyPr>
            <a:normAutofit/>
          </a:bodyPr>
          <a:lstStyle/>
          <a:p>
            <a:r>
              <a:rPr lang="en-US" sz="4300">
                <a:solidFill>
                  <a:srgbClr val="FFFFFF"/>
                </a:solidFill>
              </a:rPr>
              <a:t>USEFUL VOCABULARY</a:t>
            </a:r>
          </a:p>
        </p:txBody>
      </p:sp>
      <p:graphicFrame>
        <p:nvGraphicFramePr>
          <p:cNvPr id="8" name="Content Placeholder 7">
            <a:extLst>
              <a:ext uri="{FF2B5EF4-FFF2-40B4-BE49-F238E27FC236}">
                <a16:creationId xmlns:a16="http://schemas.microsoft.com/office/drawing/2014/main" id="{3C71A6B6-72B6-4266-BA24-1B004C7F45B7}"/>
              </a:ext>
            </a:extLst>
          </p:cNvPr>
          <p:cNvGraphicFramePr>
            <a:graphicFrameLocks noGrp="1"/>
          </p:cNvGraphicFramePr>
          <p:nvPr>
            <p:ph idx="1"/>
            <p:extLst>
              <p:ext uri="{D42A27DB-BD31-4B8C-83A1-F6EECF244321}">
                <p14:modId xmlns:p14="http://schemas.microsoft.com/office/powerpoint/2010/main" val="2453309948"/>
              </p:ext>
            </p:extLst>
          </p:nvPr>
        </p:nvGraphicFramePr>
        <p:xfrm>
          <a:off x="4854934" y="968375"/>
          <a:ext cx="7032874"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964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62F97DB-9183-4E6E-8155-7BC67242D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DED3C-DD27-4215-853E-61CB3EEE610E}"/>
              </a:ext>
            </a:extLst>
          </p:cNvPr>
          <p:cNvSpPr>
            <a:spLocks noGrp="1"/>
          </p:cNvSpPr>
          <p:nvPr>
            <p:ph type="title"/>
          </p:nvPr>
        </p:nvSpPr>
        <p:spPr>
          <a:xfrm>
            <a:off x="412955" y="685893"/>
            <a:ext cx="3767063" cy="2989044"/>
          </a:xfrm>
        </p:spPr>
        <p:txBody>
          <a:bodyPr vert="horz" lIns="91440" tIns="45720" rIns="91440" bIns="45720" rtlCol="0" anchor="b">
            <a:normAutofit/>
          </a:bodyPr>
          <a:lstStyle/>
          <a:p>
            <a:pPr algn="r"/>
            <a:r>
              <a:rPr lang="en-US" sz="4400" cap="none" spc="0" dirty="0">
                <a:solidFill>
                  <a:schemeClr val="accent4"/>
                </a:solidFill>
              </a:rPr>
              <a:t>Global warming</a:t>
            </a:r>
          </a:p>
        </p:txBody>
      </p:sp>
      <p:sp>
        <p:nvSpPr>
          <p:cNvPr id="3" name="Content Placeholder 2">
            <a:extLst>
              <a:ext uri="{FF2B5EF4-FFF2-40B4-BE49-F238E27FC236}">
                <a16:creationId xmlns:a16="http://schemas.microsoft.com/office/drawing/2014/main" id="{BD1B15F4-9965-4196-9F1A-8B7157873665}"/>
              </a:ext>
            </a:extLst>
          </p:cNvPr>
          <p:cNvSpPr>
            <a:spLocks noGrp="1"/>
          </p:cNvSpPr>
          <p:nvPr>
            <p:ph idx="1"/>
          </p:nvPr>
        </p:nvSpPr>
        <p:spPr>
          <a:xfrm>
            <a:off x="613611" y="3849539"/>
            <a:ext cx="3566407" cy="2125587"/>
          </a:xfrm>
        </p:spPr>
        <p:txBody>
          <a:bodyPr vert="horz" lIns="91440" tIns="45720" rIns="91440" bIns="45720" rtlCol="0" anchor="t">
            <a:normAutofit fontScale="85000" lnSpcReduction="10000"/>
          </a:bodyPr>
          <a:lstStyle/>
          <a:p>
            <a:pPr marL="0" indent="0" algn="r">
              <a:lnSpc>
                <a:spcPct val="100000"/>
              </a:lnSpc>
              <a:spcBef>
                <a:spcPts val="0"/>
              </a:spcBef>
              <a:buNone/>
            </a:pPr>
            <a:r>
              <a:rPr lang="en-US" sz="2400" dirty="0">
                <a:solidFill>
                  <a:schemeClr val="tx1">
                    <a:lumMod val="90000"/>
                    <a:lumOff val="10000"/>
                  </a:schemeClr>
                </a:solidFill>
              </a:rPr>
              <a:t>a gradual increase in the overall temperature of the earth's atmosphere generally attributed to the greenhouse effect caused by increased levels of carbon dioxide, chlorofluorocarbons, and other pollutants</a:t>
            </a:r>
          </a:p>
        </p:txBody>
      </p:sp>
      <p:cxnSp>
        <p:nvCxnSpPr>
          <p:cNvPr id="81" name="Straight Connector 80">
            <a:extLst>
              <a:ext uri="{FF2B5EF4-FFF2-40B4-BE49-F238E27FC236}">
                <a16:creationId xmlns:a16="http://schemas.microsoft.com/office/drawing/2014/main" id="{731ADB2A-A571-40A6-AC59-21025129400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7A4B4BE2-8C60-4292-AED5-A6CF2837F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343510" y="3"/>
            <a:ext cx="10612377"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2167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95E03B6-575A-44F8-B87E-011F9FA07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41477BB-BB14-4E1A-B744-CFD4E9719B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77" name="Rectangle 76">
            <a:extLst>
              <a:ext uri="{FF2B5EF4-FFF2-40B4-BE49-F238E27FC236}">
                <a16:creationId xmlns:a16="http://schemas.microsoft.com/office/drawing/2014/main" id="{1B40A313-F2AA-4C1D-BD97-235FE225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6A4BD7-4822-4EF2-A399-10F298D6D5A5}"/>
              </a:ext>
            </a:extLst>
          </p:cNvPr>
          <p:cNvSpPr>
            <a:spLocks noGrp="1"/>
          </p:cNvSpPr>
          <p:nvPr>
            <p:ph type="title"/>
          </p:nvPr>
        </p:nvSpPr>
        <p:spPr>
          <a:xfrm>
            <a:off x="8059270" y="681318"/>
            <a:ext cx="4136003" cy="3221475"/>
          </a:xfrm>
        </p:spPr>
        <p:txBody>
          <a:bodyPr vert="horz" lIns="91440" tIns="45720" rIns="91440" bIns="45720" rtlCol="0" anchor="b">
            <a:normAutofit/>
          </a:bodyPr>
          <a:lstStyle/>
          <a:p>
            <a:r>
              <a:rPr lang="en-US" sz="3600" cap="none" spc="0" dirty="0">
                <a:solidFill>
                  <a:schemeClr val="accent5"/>
                </a:solidFill>
              </a:rPr>
              <a:t>raining cats and dogs</a:t>
            </a:r>
          </a:p>
        </p:txBody>
      </p:sp>
      <p:sp>
        <p:nvSpPr>
          <p:cNvPr id="3" name="Content Placeholder 2">
            <a:extLst>
              <a:ext uri="{FF2B5EF4-FFF2-40B4-BE49-F238E27FC236}">
                <a16:creationId xmlns:a16="http://schemas.microsoft.com/office/drawing/2014/main" id="{809DEA3A-84DB-4DC8-BC98-914D27E20E33}"/>
              </a:ext>
            </a:extLst>
          </p:cNvPr>
          <p:cNvSpPr>
            <a:spLocks noGrp="1"/>
          </p:cNvSpPr>
          <p:nvPr>
            <p:ph idx="1"/>
          </p:nvPr>
        </p:nvSpPr>
        <p:spPr>
          <a:xfrm>
            <a:off x="8059271" y="4069976"/>
            <a:ext cx="3492552" cy="2143907"/>
          </a:xfrm>
        </p:spPr>
        <p:txBody>
          <a:bodyPr vert="horz" lIns="91440" tIns="45720" rIns="91440" bIns="45720" rtlCol="0" anchor="t">
            <a:normAutofit/>
          </a:bodyPr>
          <a:lstStyle/>
          <a:p>
            <a:pPr marL="0" indent="0">
              <a:lnSpc>
                <a:spcPct val="100000"/>
              </a:lnSpc>
              <a:spcBef>
                <a:spcPts val="0"/>
              </a:spcBef>
              <a:buNone/>
            </a:pPr>
            <a:r>
              <a:rPr lang="en-US" sz="2400" dirty="0">
                <a:solidFill>
                  <a:schemeClr val="tx1">
                    <a:lumMod val="85000"/>
                    <a:lumOff val="15000"/>
                  </a:schemeClr>
                </a:solidFill>
              </a:rPr>
              <a:t>raining very heavily</a:t>
            </a:r>
          </a:p>
        </p:txBody>
      </p:sp>
      <p:sp>
        <p:nvSpPr>
          <p:cNvPr id="7178" name="Rectangle 78">
            <a:extLst>
              <a:ext uri="{FF2B5EF4-FFF2-40B4-BE49-F238E27FC236}">
                <a16:creationId xmlns:a16="http://schemas.microsoft.com/office/drawing/2014/main" id="{0FAEB589-534A-45B1-B12C-1B3EFDD812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Image result for heavy rain">
            <a:extLst>
              <a:ext uri="{FF2B5EF4-FFF2-40B4-BE49-F238E27FC236}">
                <a16:creationId xmlns:a16="http://schemas.microsoft.com/office/drawing/2014/main" id="{B5096A6E-526D-4955-A826-FDC5D134B8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16" r="7170"/>
          <a:stretch/>
        </p:blipFill>
        <p:spPr bwMode="auto">
          <a:xfrm>
            <a:off x="3789575" y="10"/>
            <a:ext cx="3633464" cy="3355932"/>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9BB41E9-2477-485D-86AB-352F3059180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566" y="3925122"/>
            <a:ext cx="29260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70" name="Picture 2" descr="Related image">
            <a:extLst>
              <a:ext uri="{FF2B5EF4-FFF2-40B4-BE49-F238E27FC236}">
                <a16:creationId xmlns:a16="http://schemas.microsoft.com/office/drawing/2014/main" id="{E6CC5649-1EBF-4864-B5F0-64AB124C5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2123"/>
          <a:stretch/>
        </p:blipFill>
        <p:spPr bwMode="auto">
          <a:xfrm>
            <a:off x="-4144" y="3494689"/>
            <a:ext cx="7423238" cy="336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6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0">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9" name="Rectangle 12">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a city&#10;&#10;Description automatically generated">
            <a:extLst>
              <a:ext uri="{FF2B5EF4-FFF2-40B4-BE49-F238E27FC236}">
                <a16:creationId xmlns:a16="http://schemas.microsoft.com/office/drawing/2014/main" id="{088D4916-13BF-40AA-A3CF-43E04FEA06FA}"/>
              </a:ext>
            </a:extLst>
          </p:cNvPr>
          <p:cNvPicPr>
            <a:picLocks noChangeAspect="1"/>
          </p:cNvPicPr>
          <p:nvPr/>
        </p:nvPicPr>
        <p:blipFill rotWithShape="1">
          <a:blip r:embed="rId2">
            <a:alphaModFix amt="45000"/>
          </a:blip>
          <a:srcRect t="15709" r="-1" b="-1"/>
          <a:stretch/>
        </p:blipFill>
        <p:spPr>
          <a:xfrm>
            <a:off x="20" y="-1"/>
            <a:ext cx="12188932" cy="6858000"/>
          </a:xfrm>
          <a:prstGeom prst="rect">
            <a:avLst/>
          </a:prstGeom>
        </p:spPr>
      </p:pic>
      <p:sp>
        <p:nvSpPr>
          <p:cNvPr id="2" name="Title 1">
            <a:extLst>
              <a:ext uri="{FF2B5EF4-FFF2-40B4-BE49-F238E27FC236}">
                <a16:creationId xmlns:a16="http://schemas.microsoft.com/office/drawing/2014/main" id="{12A97104-66FA-45CA-B012-2B7A51367A8C}"/>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4800" cap="none" spc="0" dirty="0">
                <a:solidFill>
                  <a:schemeClr val="tx1"/>
                </a:solidFill>
              </a:rPr>
              <a:t>Would you rather live somewhere that is dry and hot all year round or in a place that has clearly different seasons?</a:t>
            </a:r>
          </a:p>
        </p:txBody>
      </p:sp>
      <p:cxnSp>
        <p:nvCxnSpPr>
          <p:cNvPr id="20" name="Straight Connector 14">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166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134">
            <a:extLst>
              <a:ext uri="{FF2B5EF4-FFF2-40B4-BE49-F238E27FC236}">
                <a16:creationId xmlns:a16="http://schemas.microsoft.com/office/drawing/2014/main" id="{81CE8CA9-D6D2-4C46-8070-9566F894E5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1024129" y="585216"/>
            <a:ext cx="3779085" cy="1499616"/>
          </a:xfrm>
        </p:spPr>
        <p:txBody>
          <a:bodyPr>
            <a:normAutofit/>
          </a:bodyPr>
          <a:lstStyle/>
          <a:p>
            <a:r>
              <a:rPr lang="en-US" sz="3700" cap="none" dirty="0">
                <a:solidFill>
                  <a:schemeClr val="tx1"/>
                </a:solidFill>
              </a:rPr>
              <a:t>Talk about your favorite season of the year</a:t>
            </a:r>
          </a:p>
        </p:txBody>
      </p:sp>
      <p:cxnSp>
        <p:nvCxnSpPr>
          <p:cNvPr id="8197" name="Straight Connector 136">
            <a:extLst>
              <a:ext uri="{FF2B5EF4-FFF2-40B4-BE49-F238E27FC236}">
                <a16:creationId xmlns:a16="http://schemas.microsoft.com/office/drawing/2014/main" id="{72B31CF5-BEC2-457D-A52F-6A5CCB066FE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B43F75F9-BF0B-41E2-B0A4-DD99DB4A08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p:blipFill>
        <p:spPr bwMode="auto">
          <a:xfrm>
            <a:off x="6096000" y="701039"/>
            <a:ext cx="5455921" cy="545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9">
            <a:extLst>
              <a:ext uri="{FF2B5EF4-FFF2-40B4-BE49-F238E27FC236}">
                <a16:creationId xmlns:a16="http://schemas.microsoft.com/office/drawing/2014/main" id="{1E74901C-79EF-4468-BAB4-1B522D3CB384}"/>
              </a:ext>
            </a:extLst>
          </p:cNvPr>
          <p:cNvGraphicFramePr>
            <a:graphicFrameLocks noGrp="1"/>
          </p:cNvGraphicFramePr>
          <p:nvPr>
            <p:ph idx="1"/>
            <p:extLst>
              <p:ext uri="{D42A27DB-BD31-4B8C-83A1-F6EECF244321}">
                <p14:modId xmlns:p14="http://schemas.microsoft.com/office/powerpoint/2010/main" val="763148221"/>
              </p:ext>
            </p:extLst>
          </p:nvPr>
        </p:nvGraphicFramePr>
        <p:xfrm>
          <a:off x="667625" y="2333402"/>
          <a:ext cx="4194257"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507F1-2EB5-4798-A15F-A7C34A0A6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24F53817-DA39-4DCE-ADDC-F84A3650E8E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B31C874-8769-4064-AD85-F705E356E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4276" y="640080"/>
            <a:ext cx="4973818" cy="3034857"/>
          </a:xfrm>
        </p:spPr>
        <p:txBody>
          <a:bodyPr vert="horz" lIns="91440" tIns="45720" rIns="91440" bIns="45720" rtlCol="0" anchor="b">
            <a:normAutofit/>
          </a:bodyPr>
          <a:lstStyle/>
          <a:p>
            <a:pPr algn="r"/>
            <a:r>
              <a:rPr lang="en-US" spc="200">
                <a:solidFill>
                  <a:schemeClr val="tx1"/>
                </a:solidFill>
              </a:rPr>
              <a:t>Ask and answer</a:t>
            </a:r>
          </a:p>
        </p:txBody>
      </p:sp>
      <p:cxnSp>
        <p:nvCxnSpPr>
          <p:cNvPr id="26" name="Straight Connector 25">
            <a:extLst>
              <a:ext uri="{FF2B5EF4-FFF2-40B4-BE49-F238E27FC236}">
                <a16:creationId xmlns:a16="http://schemas.microsoft.com/office/drawing/2014/main" id="{819EE63D-1989-47AB-89F0-EA9453C0F7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09" y="3765314"/>
            <a:ext cx="46634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5FBC4B-FD70-41B2-8F8B-BF8D4AF3C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DD8A4C-7176-4014-8ECB-952DAD3A3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562B67-734D-48F0-AD38-B296E969AAF8}"/>
              </a:ext>
            </a:extLst>
          </p:cNvPr>
          <p:cNvPicPr>
            <a:picLocks noChangeAspect="1"/>
          </p:cNvPicPr>
          <p:nvPr/>
        </p:nvPicPr>
        <p:blipFill>
          <a:blip r:embed="rId2"/>
          <a:stretch>
            <a:fillRect/>
          </a:stretch>
        </p:blipFill>
        <p:spPr>
          <a:xfrm>
            <a:off x="6569894" y="954938"/>
            <a:ext cx="3602736" cy="2395819"/>
          </a:xfrm>
          <a:prstGeom prst="rect">
            <a:avLst/>
          </a:prstGeom>
        </p:spPr>
      </p:pic>
      <p:sp>
        <p:nvSpPr>
          <p:cNvPr id="32" name="Rectangle 31">
            <a:extLst>
              <a:ext uri="{FF2B5EF4-FFF2-40B4-BE49-F238E27FC236}">
                <a16:creationId xmlns:a16="http://schemas.microsoft.com/office/drawing/2014/main" id="{D4A741E9-061E-4AA9-B288-AB25D35B7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466FE-FFD6-4F71-99F8-D74BE00B3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A3B93F-25CE-4759-A5FD-FE33A272A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F6F419-0E77-42D3-A9A0-A6F813BACB95}"/>
              </a:ext>
            </a:extLst>
          </p:cNvPr>
          <p:cNvPicPr>
            <a:picLocks noChangeAspect="1"/>
          </p:cNvPicPr>
          <p:nvPr/>
        </p:nvPicPr>
        <p:blipFill>
          <a:blip r:embed="rId3"/>
          <a:stretch>
            <a:fillRect/>
          </a:stretch>
        </p:blipFill>
        <p:spPr>
          <a:xfrm>
            <a:off x="8833799" y="4370270"/>
            <a:ext cx="2880360" cy="1886635"/>
          </a:xfrm>
          <a:prstGeom prst="rect">
            <a:avLst/>
          </a:prstGeom>
        </p:spPr>
      </p:pic>
      <p:sp>
        <p:nvSpPr>
          <p:cNvPr id="23" name="Arrow: Pentagon 22">
            <a:extLst>
              <a:ext uri="{FF2B5EF4-FFF2-40B4-BE49-F238E27FC236}">
                <a16:creationId xmlns:a16="http://schemas.microsoft.com/office/drawing/2014/main" id="{E9D9B7D2-4A80-436E-A118-B9458BA4968C}"/>
              </a:ext>
            </a:extLst>
          </p:cNvPr>
          <p:cNvSpPr/>
          <p:nvPr/>
        </p:nvSpPr>
        <p:spPr>
          <a:xfrm>
            <a:off x="804609" y="4070675"/>
            <a:ext cx="4816100" cy="1233714"/>
          </a:xfrm>
          <a:prstGeom prst="homePlate">
            <a:avLst>
              <a:gd name="adj" fmla="val 54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E2DD"/>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86314" y="158049"/>
            <a:ext cx="4883848" cy="3243963"/>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86314" y="3506186"/>
            <a:ext cx="4731457" cy="3175055"/>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the </a:t>
            </a:r>
            <a:r>
              <a:rPr lang="en-US" sz="3700" b="1" cap="none" spc="0" dirty="0"/>
              <a:t>Central library.</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7081" y="1299276"/>
            <a:ext cx="7467648" cy="4959786"/>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6600"/>
                                        </p:clrVal>
                                      </p:to>
                                    </p:set>
                                    <p:set>
                                      <p:cBhvr>
                                        <p:cTn id="7" dur="500" fill="hold"/>
                                        <p:tgtEl>
                                          <p:spTgt spid="2"/>
                                        </p:tgtEl>
                                        <p:attrNameLst>
                                          <p:attrName>fillcolor</p:attrName>
                                        </p:attrNameLst>
                                      </p:cBhvr>
                                      <p:to>
                                        <p:clrVal>
                                          <a:srgbClr val="FF66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5</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1 -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D1F94B-D383-4240-8259-92EEEAB530F8}"/>
              </a:ext>
            </a:extLst>
          </p:cNvPr>
          <p:cNvSpPr/>
          <p:nvPr/>
        </p:nvSpPr>
        <p:spPr>
          <a:xfrm>
            <a:off x="1024128" y="585216"/>
            <a:ext cx="9720072"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chemeClr val="tx1">
                    <a:lumMod val="90000"/>
                    <a:lumOff val="10000"/>
                  </a:schemeClr>
                </a:solidFill>
                <a:latin typeface="+mj-lt"/>
                <a:ea typeface="+mj-ea"/>
                <a:cs typeface="+mj-cs"/>
              </a:rPr>
              <a:t>Popular topic</a:t>
            </a:r>
          </a:p>
        </p:txBody>
      </p: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211125160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643468" y="643467"/>
            <a:ext cx="3415612" cy="5571066"/>
          </a:xfrm>
        </p:spPr>
        <p:txBody>
          <a:bodyPr>
            <a:normAutofit/>
          </a:bodyPr>
          <a:lstStyle/>
          <a:p>
            <a:r>
              <a:rPr lang="en-US">
                <a:solidFill>
                  <a:srgbClr val="FFFFFF"/>
                </a:solidFill>
              </a:rPr>
              <a:t>Part 1</a:t>
            </a:r>
          </a:p>
        </p:txBody>
      </p:sp>
      <p:graphicFrame>
        <p:nvGraphicFramePr>
          <p:cNvPr id="10" name="Content Placeholder 9">
            <a:extLst>
              <a:ext uri="{FF2B5EF4-FFF2-40B4-BE49-F238E27FC236}">
                <a16:creationId xmlns:a16="http://schemas.microsoft.com/office/drawing/2014/main" id="{310B30E8-1083-455A-B579-CAE2AFE93042}"/>
              </a:ext>
            </a:extLst>
          </p:cNvPr>
          <p:cNvGraphicFramePr>
            <a:graphicFrameLocks noGrp="1"/>
          </p:cNvGraphicFramePr>
          <p:nvPr>
            <p:ph idx="1"/>
            <p:extLst>
              <p:ext uri="{D42A27DB-BD31-4B8C-83A1-F6EECF244321}">
                <p14:modId xmlns:p14="http://schemas.microsoft.com/office/powerpoint/2010/main" val="1639509444"/>
              </p:ext>
            </p:extLst>
          </p:nvPr>
        </p:nvGraphicFramePr>
        <p:xfrm>
          <a:off x="5060038" y="798777"/>
          <a:ext cx="6681595" cy="5260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31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904C0BC6-B04D-4459-B721-9C030C3927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CB2F024E-D853-479C-B5A9-08293A2D7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weather vocabulary">
            <a:extLst>
              <a:ext uri="{FF2B5EF4-FFF2-40B4-BE49-F238E27FC236}">
                <a16:creationId xmlns:a16="http://schemas.microsoft.com/office/drawing/2014/main" id="{776C65E3-1BCB-4B59-A4D7-D2A7E5489E9F}"/>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b="7000"/>
          <a:stretch/>
        </p:blipFill>
        <p:spPr bwMode="auto">
          <a:xfrm>
            <a:off x="3849602" y="643467"/>
            <a:ext cx="449279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475</Words>
  <Application>Microsoft Office PowerPoint</Application>
  <PresentationFormat>Widescreen</PresentationFormat>
  <Paragraphs>77</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PowerPoint Presentation</vt:lpstr>
      <vt:lpstr>PART 2:  Student – student interaction</vt:lpstr>
      <vt:lpstr>SPEAKING PART 1</vt:lpstr>
      <vt:lpstr>Part 1</vt:lpstr>
      <vt:lpstr>PowerPoint Presentation</vt:lpstr>
      <vt:lpstr>USEFUL VOCABULARY</vt:lpstr>
      <vt:lpstr>Global warming</vt:lpstr>
      <vt:lpstr>raining cats and dogs</vt:lpstr>
      <vt:lpstr>Would you rather live somewhere that is dry and hot all year round or in a place that has clearly different seasons?</vt:lpstr>
      <vt:lpstr>Talk about your favorite season of the year</vt:lpstr>
      <vt:lpstr>SPEAKING PART 2</vt:lpstr>
      <vt:lpstr>Ask and answer</vt:lpstr>
      <vt:lpstr>Ask and answer</vt:lpstr>
      <vt:lpstr>Based on the given information, talk about the Central library.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5</cp:revision>
  <dcterms:created xsi:type="dcterms:W3CDTF">2019-11-15T10:15:39Z</dcterms:created>
  <dcterms:modified xsi:type="dcterms:W3CDTF">2022-04-07T02:38:07Z</dcterms:modified>
</cp:coreProperties>
</file>