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7" r:id="rId2"/>
    <p:sldId id="439" r:id="rId3"/>
    <p:sldId id="452" r:id="rId4"/>
    <p:sldId id="427" r:id="rId5"/>
    <p:sldId id="428" r:id="rId6"/>
    <p:sldId id="450" r:id="rId7"/>
    <p:sldId id="443" r:id="rId8"/>
    <p:sldId id="451" r:id="rId9"/>
    <p:sldId id="444" r:id="rId10"/>
    <p:sldId id="445" r:id="rId11"/>
    <p:sldId id="454" r:id="rId12"/>
    <p:sldId id="455" r:id="rId13"/>
    <p:sldId id="447" r:id="rId14"/>
    <p:sldId id="457" r:id="rId15"/>
    <p:sldId id="456" r:id="rId16"/>
    <p:sldId id="340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C5F3F3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364" autoAdjust="0"/>
  </p:normalViewPr>
  <p:slideViewPr>
    <p:cSldViewPr>
      <p:cViewPr varScale="1">
        <p:scale>
          <a:sx n="52" d="100"/>
          <a:sy n="52" d="100"/>
        </p:scale>
        <p:origin x="180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2-07-31T03:27:46.4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F3D94B-1CFF-4592-A230-676F0E141287}" emma:medium="tactile" emma:mode="ink">
          <msink:context xmlns:msink="http://schemas.microsoft.com/ink/2010/main" type="writingRegion" rotatedBoundingBox="2798,2280 2813,2280 2813,2295 2798,2295"/>
        </emma:interpretation>
      </emma:emma>
    </inkml:annotationXML>
    <inkml:traceGroup>
      <inkml:annotationXML>
        <emma:emma xmlns:emma="http://www.w3.org/2003/04/emma" version="1.0">
          <emma:interpretation id="{797E70EF-7595-41B8-9CE5-A04F6761F99F}" emma:medium="tactile" emma:mode="ink">
            <msink:context xmlns:msink="http://schemas.microsoft.com/ink/2010/main" type="paragraph" rotatedBoundingBox="2798,2280 2813,2280 2813,2295 2798,2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C055EC-E102-425D-BD10-1879F2D5D51A}" emma:medium="tactile" emma:mode="ink">
              <msink:context xmlns:msink="http://schemas.microsoft.com/ink/2010/main" type="line" rotatedBoundingBox="2798,2280 2813,2280 2813,2295 2798,2295"/>
            </emma:interpretation>
          </emma:emma>
        </inkml:annotationXML>
        <inkml:traceGroup>
          <inkml:annotationXML>
            <emma:emma xmlns:emma="http://www.w3.org/2003/04/emma" version="1.0">
              <emma:interpretation id="{97B6CAE7-EAC9-4F3E-8D12-A266B6BC8CB7}" emma:medium="tactile" emma:mode="ink">
                <msink:context xmlns:msink="http://schemas.microsoft.com/ink/2010/main" type="inkWord" rotatedBoundingBox="2798,2280 2813,2280 2813,2295 2798,229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42319" y="4343401"/>
            <a:ext cx="11670103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MÁI NHÀ CHUNG (T1,2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56605" y="-4523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82393" y="1294047"/>
            <a:ext cx="3429000" cy="707886"/>
            <a:chOff x="1592696" y="1905815"/>
            <a:chExt cx="3120775" cy="1186206"/>
          </a:xfrm>
        </p:grpSpPr>
        <p:sp>
          <p:nvSpPr>
            <p:cNvPr id="34" name="Rectangle 33"/>
            <p:cNvSpPr/>
            <p:nvPr/>
          </p:nvSpPr>
          <p:spPr>
            <a:xfrm>
              <a:off x="1592696" y="1905815"/>
              <a:ext cx="3120775" cy="1186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286087" y="2016459"/>
            <a:ext cx="953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1525372" y="2625082"/>
            <a:ext cx="2053995" cy="968702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loud 41"/>
          <p:cNvSpPr/>
          <p:nvPr/>
        </p:nvSpPr>
        <p:spPr>
          <a:xfrm>
            <a:off x="4617134" y="2619321"/>
            <a:ext cx="2413328" cy="1012171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loud 50"/>
          <p:cNvSpPr/>
          <p:nvPr/>
        </p:nvSpPr>
        <p:spPr>
          <a:xfrm>
            <a:off x="8328819" y="2634562"/>
            <a:ext cx="2585996" cy="934482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11785107" y="2619321"/>
            <a:ext cx="1967740" cy="949723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loud 57"/>
          <p:cNvSpPr/>
          <p:nvPr/>
        </p:nvSpPr>
        <p:spPr>
          <a:xfrm>
            <a:off x="3185853" y="3310968"/>
            <a:ext cx="1589940" cy="877593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loud 58"/>
          <p:cNvSpPr/>
          <p:nvPr/>
        </p:nvSpPr>
        <p:spPr>
          <a:xfrm>
            <a:off x="6851326" y="3363848"/>
            <a:ext cx="1487786" cy="1070273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loud 59"/>
          <p:cNvSpPr/>
          <p:nvPr/>
        </p:nvSpPr>
        <p:spPr>
          <a:xfrm>
            <a:off x="10594123" y="3518299"/>
            <a:ext cx="1490290" cy="934482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Cloud 60"/>
          <p:cNvSpPr/>
          <p:nvPr/>
        </p:nvSpPr>
        <p:spPr>
          <a:xfrm>
            <a:off x="4894950" y="4139707"/>
            <a:ext cx="1657173" cy="860835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loud 61"/>
          <p:cNvSpPr/>
          <p:nvPr/>
        </p:nvSpPr>
        <p:spPr>
          <a:xfrm>
            <a:off x="8478790" y="4290072"/>
            <a:ext cx="1539119" cy="891527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11944577" y="4144551"/>
            <a:ext cx="2053945" cy="887210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iảm</a:t>
            </a:r>
            <a:endParaRPr lang="en-US" sz="2400" b="1" dirty="0" smtClean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Cloud 63"/>
          <p:cNvSpPr/>
          <p:nvPr/>
        </p:nvSpPr>
        <p:spPr>
          <a:xfrm>
            <a:off x="5798693" y="4876770"/>
            <a:ext cx="2146039" cy="795126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Cloud 64"/>
          <p:cNvSpPr/>
          <p:nvPr/>
        </p:nvSpPr>
        <p:spPr>
          <a:xfrm>
            <a:off x="9871399" y="4764339"/>
            <a:ext cx="2063958" cy="877208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Cloud 65"/>
          <p:cNvSpPr/>
          <p:nvPr/>
        </p:nvSpPr>
        <p:spPr>
          <a:xfrm>
            <a:off x="1653536" y="4385085"/>
            <a:ext cx="2663704" cy="758508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/>
          <a:srcRect l="32431" t="66667" r="27746" b="13541"/>
          <a:stretch/>
        </p:blipFill>
        <p:spPr>
          <a:xfrm>
            <a:off x="1620870" y="6050550"/>
            <a:ext cx="13030200" cy="2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856605" y="-4523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289786" y="1801005"/>
            <a:ext cx="3429000" cy="707886"/>
            <a:chOff x="1530952" y="1909892"/>
            <a:chExt cx="3120775" cy="1186206"/>
          </a:xfrm>
        </p:grpSpPr>
        <p:sp>
          <p:nvSpPr>
            <p:cNvPr id="34" name="Rectangle 33"/>
            <p:cNvSpPr/>
            <p:nvPr/>
          </p:nvSpPr>
          <p:spPr>
            <a:xfrm>
              <a:off x="1530952" y="1909892"/>
              <a:ext cx="3120775" cy="11862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172474" y="2707767"/>
            <a:ext cx="953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loud 51"/>
          <p:cNvSpPr/>
          <p:nvPr/>
        </p:nvSpPr>
        <p:spPr>
          <a:xfrm>
            <a:off x="6208404" y="5308132"/>
            <a:ext cx="1967740" cy="949723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endParaRPr lang="en-US" sz="2400" b="1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9191"/>
              </p:ext>
            </p:extLst>
          </p:nvPr>
        </p:nvGraphicFramePr>
        <p:xfrm>
          <a:off x="1382393" y="3779852"/>
          <a:ext cx="13346040" cy="477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167">
                  <a:extLst>
                    <a:ext uri="{9D8B030D-6E8A-4147-A177-3AD203B41FA5}">
                      <a16:colId xmlns:a16="http://schemas.microsoft.com/office/drawing/2014/main" val="3722165627"/>
                    </a:ext>
                  </a:extLst>
                </a:gridCol>
                <a:gridCol w="2962462">
                  <a:extLst>
                    <a:ext uri="{9D8B030D-6E8A-4147-A177-3AD203B41FA5}">
                      <a16:colId xmlns:a16="http://schemas.microsoft.com/office/drawing/2014/main" val="3421694168"/>
                    </a:ext>
                  </a:extLst>
                </a:gridCol>
                <a:gridCol w="7575411">
                  <a:extLst>
                    <a:ext uri="{9D8B030D-6E8A-4147-A177-3AD203B41FA5}">
                      <a16:colId xmlns:a16="http://schemas.microsoft.com/office/drawing/2014/main" val="3563652366"/>
                    </a:ext>
                  </a:extLst>
                </a:gridCol>
              </a:tblGrid>
              <a:tr h="13914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615747"/>
                  </a:ext>
                </a:extLst>
              </a:tr>
              <a:tr h="67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9002"/>
                  </a:ext>
                </a:extLst>
              </a:tr>
              <a:tr h="67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347525"/>
                  </a:ext>
                </a:extLst>
              </a:tr>
              <a:tr h="67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40985"/>
                  </a:ext>
                </a:extLst>
              </a:tr>
              <a:tr h="67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33361"/>
                  </a:ext>
                </a:extLst>
              </a:tr>
              <a:tr h="675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692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007552" y="820962"/>
              <a:ext cx="360" cy="3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5672" y="809082"/>
                <a:ext cx="24120" cy="24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4856605" y="6379041"/>
            <a:ext cx="168385" cy="246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908400" y="6251179"/>
            <a:ext cx="13703464" cy="127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29973" y="5249511"/>
            <a:ext cx="1295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29973" y="5909119"/>
            <a:ext cx="1295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09911" y="6586821"/>
            <a:ext cx="1295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41368" y="7313451"/>
            <a:ext cx="1295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15771" y="5268455"/>
            <a:ext cx="164895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09732" y="5904514"/>
            <a:ext cx="1997006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42161" y="6595698"/>
            <a:ext cx="12954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24017" y="7298531"/>
            <a:ext cx="1670732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88498" y="5236922"/>
            <a:ext cx="405067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651095" y="5893560"/>
            <a:ext cx="39068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11261" y="6546423"/>
            <a:ext cx="34894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651095" y="7258368"/>
            <a:ext cx="306862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588497" y="7982705"/>
            <a:ext cx="313122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354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 MÁI NHÀ CHUNG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1057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3657600"/>
            <a:ext cx="6244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7670" y="4724400"/>
            <a:ext cx="953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1319" y="5904131"/>
            <a:ext cx="1249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486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77869"/>
            <a:ext cx="1213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1-2 câu nói về hoạt động của em trong ngày khai giảng.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3719" y="3657600"/>
            <a:ext cx="1062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Ngày khai giảng em dự lễ chào cờ, cùng hát quốc ca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07670" y="4724400"/>
            <a:ext cx="1265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Dự lễ khai giảng xong, em vào lớp gặp mặt cô giáo và các bạn.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 MÁI NHÀ CHUNG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19" y="1600200"/>
            <a:ext cx="7354712" cy="707886"/>
            <a:chOff x="1508919" y="1888664"/>
            <a:chExt cx="3462214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462214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3127100" cy="57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194719" y="2981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4719" y="360164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1409" y="416080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4719" y="463933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24509" y="5868480"/>
            <a:ext cx="3932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4719" y="6428200"/>
            <a:ext cx="359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4509" y="7011011"/>
            <a:ext cx="3321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3995" y="7649819"/>
            <a:ext cx="360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09919" y="2981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09919" y="3514473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09919" y="410173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16609" y="463447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17549" y="581354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16609" y="643129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541491" y="7049037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541491" y="7631836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2424" y="2950742"/>
            <a:ext cx="1962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6483" y="3601647"/>
            <a:ext cx="15025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13954" y="4121199"/>
            <a:ext cx="15677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54696" y="4643099"/>
            <a:ext cx="18690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90563" y="5864719"/>
            <a:ext cx="19401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90814" y="6440007"/>
            <a:ext cx="1901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78102" y="7624443"/>
            <a:ext cx="2130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89130" y="7011011"/>
            <a:ext cx="15817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64057" y="2951061"/>
            <a:ext cx="1901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07396" y="3545146"/>
            <a:ext cx="19016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233191" y="4097995"/>
            <a:ext cx="1749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517320" y="4630732"/>
            <a:ext cx="21930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328564" y="5809802"/>
            <a:ext cx="2418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223327" y="6428199"/>
            <a:ext cx="2538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190200" y="7011010"/>
            <a:ext cx="2538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94392" y="7631836"/>
            <a:ext cx="25388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56371" y="2967984"/>
            <a:ext cx="9384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04929" y="3593398"/>
            <a:ext cx="13288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44158" y="4139724"/>
            <a:ext cx="966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60885" y="4630733"/>
            <a:ext cx="10990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97037" y="5878680"/>
            <a:ext cx="88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34315" y="6416393"/>
            <a:ext cx="117706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354" y="6998504"/>
            <a:ext cx="88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15812" y="7617657"/>
            <a:ext cx="88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58370" y="2957955"/>
            <a:ext cx="10080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223327" y="3498226"/>
            <a:ext cx="11347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413816" y="4086811"/>
            <a:ext cx="88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425888" y="4641026"/>
            <a:ext cx="11256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iấy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413815" y="5805053"/>
            <a:ext cx="8810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205889" y="6402706"/>
            <a:ext cx="9843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195444" y="7016187"/>
            <a:ext cx="9947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17744" y="7631836"/>
            <a:ext cx="10097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842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403" t="16667" r="48829" b="57291"/>
          <a:stretch/>
        </p:blipFill>
        <p:spPr>
          <a:xfrm>
            <a:off x="975519" y="228600"/>
            <a:ext cx="142494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359" t="36458" r="31845" b="6251"/>
          <a:stretch/>
        </p:blipFill>
        <p:spPr>
          <a:xfrm>
            <a:off x="1889919" y="288471"/>
            <a:ext cx="13335000" cy="847452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5216"/>
              </p:ext>
            </p:extLst>
          </p:nvPr>
        </p:nvGraphicFramePr>
        <p:xfrm>
          <a:off x="6157119" y="3200400"/>
          <a:ext cx="449580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04">
                  <a:extLst>
                    <a:ext uri="{9D8B030D-6E8A-4147-A177-3AD203B41FA5}">
                      <a16:colId xmlns:a16="http://schemas.microsoft.com/office/drawing/2014/main" val="2661941102"/>
                    </a:ext>
                  </a:extLst>
                </a:gridCol>
                <a:gridCol w="521558">
                  <a:extLst>
                    <a:ext uri="{9D8B030D-6E8A-4147-A177-3AD203B41FA5}">
                      <a16:colId xmlns:a16="http://schemas.microsoft.com/office/drawing/2014/main" val="2614605493"/>
                    </a:ext>
                  </a:extLst>
                </a:gridCol>
                <a:gridCol w="651947">
                  <a:extLst>
                    <a:ext uri="{9D8B030D-6E8A-4147-A177-3AD203B41FA5}">
                      <a16:colId xmlns:a16="http://schemas.microsoft.com/office/drawing/2014/main" val="1121620962"/>
                    </a:ext>
                  </a:extLst>
                </a:gridCol>
                <a:gridCol w="662891">
                  <a:extLst>
                    <a:ext uri="{9D8B030D-6E8A-4147-A177-3AD203B41FA5}">
                      <a16:colId xmlns:a16="http://schemas.microsoft.com/office/drawing/2014/main" val="2377362593"/>
                    </a:ext>
                  </a:extLst>
                </a:gridCol>
                <a:gridCol w="641003">
                  <a:extLst>
                    <a:ext uri="{9D8B030D-6E8A-4147-A177-3AD203B41FA5}">
                      <a16:colId xmlns:a16="http://schemas.microsoft.com/office/drawing/2014/main" val="2552750850"/>
                    </a:ext>
                  </a:extLst>
                </a:gridCol>
                <a:gridCol w="651947">
                  <a:extLst>
                    <a:ext uri="{9D8B030D-6E8A-4147-A177-3AD203B41FA5}">
                      <a16:colId xmlns:a16="http://schemas.microsoft.com/office/drawing/2014/main" val="2305332177"/>
                    </a:ext>
                  </a:extLst>
                </a:gridCol>
                <a:gridCol w="688251">
                  <a:extLst>
                    <a:ext uri="{9D8B030D-6E8A-4147-A177-3AD203B41FA5}">
                      <a16:colId xmlns:a16="http://schemas.microsoft.com/office/drawing/2014/main" val="271869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Ầ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2435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9888"/>
              </p:ext>
            </p:extLst>
          </p:nvPr>
        </p:nvGraphicFramePr>
        <p:xfrm>
          <a:off x="5509419" y="3637671"/>
          <a:ext cx="57912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338223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5023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7947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64408988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1847126789"/>
                    </a:ext>
                  </a:extLst>
                </a:gridCol>
                <a:gridCol w="651164">
                  <a:extLst>
                    <a:ext uri="{9D8B030D-6E8A-4147-A177-3AD203B41FA5}">
                      <a16:colId xmlns:a16="http://schemas.microsoft.com/office/drawing/2014/main" val="8308208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305999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830888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149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6217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42669"/>
              </p:ext>
            </p:extLst>
          </p:nvPr>
        </p:nvGraphicFramePr>
        <p:xfrm>
          <a:off x="5395119" y="4074942"/>
          <a:ext cx="3962400" cy="39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67769154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16038778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61318647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940071398"/>
                    </a:ext>
                  </a:extLst>
                </a:gridCol>
                <a:gridCol w="651490">
                  <a:extLst>
                    <a:ext uri="{9D8B030D-6E8A-4147-A177-3AD203B41FA5}">
                      <a16:colId xmlns:a16="http://schemas.microsoft.com/office/drawing/2014/main" val="174220256"/>
                    </a:ext>
                  </a:extLst>
                </a:gridCol>
                <a:gridCol w="669310">
                  <a:extLst>
                    <a:ext uri="{9D8B030D-6E8A-4147-A177-3AD203B41FA5}">
                      <a16:colId xmlns:a16="http://schemas.microsoft.com/office/drawing/2014/main" val="407225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1903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197739"/>
              </p:ext>
            </p:extLst>
          </p:nvPr>
        </p:nvGraphicFramePr>
        <p:xfrm>
          <a:off x="6728193" y="4471182"/>
          <a:ext cx="3962400" cy="39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677691540"/>
                    </a:ext>
                  </a:extLst>
                </a:gridCol>
                <a:gridCol w="634999">
                  <a:extLst>
                    <a:ext uri="{9D8B030D-6E8A-4147-A177-3AD203B41FA5}">
                      <a16:colId xmlns:a16="http://schemas.microsoft.com/office/drawing/2014/main" val="116038778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13186471"/>
                    </a:ext>
                  </a:extLst>
                </a:gridCol>
                <a:gridCol w="660401">
                  <a:extLst>
                    <a:ext uri="{9D8B030D-6E8A-4147-A177-3AD203B41FA5}">
                      <a16:colId xmlns:a16="http://schemas.microsoft.com/office/drawing/2014/main" val="3940071398"/>
                    </a:ext>
                  </a:extLst>
                </a:gridCol>
                <a:gridCol w="558799">
                  <a:extLst>
                    <a:ext uri="{9D8B030D-6E8A-4147-A177-3AD203B41FA5}">
                      <a16:colId xmlns:a16="http://schemas.microsoft.com/office/drawing/2014/main" val="174220256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4072252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1903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86853"/>
              </p:ext>
            </p:extLst>
          </p:nvPr>
        </p:nvGraphicFramePr>
        <p:xfrm>
          <a:off x="6173850" y="4818186"/>
          <a:ext cx="4495801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204">
                  <a:extLst>
                    <a:ext uri="{9D8B030D-6E8A-4147-A177-3AD203B41FA5}">
                      <a16:colId xmlns:a16="http://schemas.microsoft.com/office/drawing/2014/main" val="2661941102"/>
                    </a:ext>
                  </a:extLst>
                </a:gridCol>
                <a:gridCol w="521558">
                  <a:extLst>
                    <a:ext uri="{9D8B030D-6E8A-4147-A177-3AD203B41FA5}">
                      <a16:colId xmlns:a16="http://schemas.microsoft.com/office/drawing/2014/main" val="2614605493"/>
                    </a:ext>
                  </a:extLst>
                </a:gridCol>
                <a:gridCol w="651947">
                  <a:extLst>
                    <a:ext uri="{9D8B030D-6E8A-4147-A177-3AD203B41FA5}">
                      <a16:colId xmlns:a16="http://schemas.microsoft.com/office/drawing/2014/main" val="1121620962"/>
                    </a:ext>
                  </a:extLst>
                </a:gridCol>
                <a:gridCol w="662891">
                  <a:extLst>
                    <a:ext uri="{9D8B030D-6E8A-4147-A177-3AD203B41FA5}">
                      <a16:colId xmlns:a16="http://schemas.microsoft.com/office/drawing/2014/main" val="2377362593"/>
                    </a:ext>
                  </a:extLst>
                </a:gridCol>
                <a:gridCol w="641003">
                  <a:extLst>
                    <a:ext uri="{9D8B030D-6E8A-4147-A177-3AD203B41FA5}">
                      <a16:colId xmlns:a16="http://schemas.microsoft.com/office/drawing/2014/main" val="2552750850"/>
                    </a:ext>
                  </a:extLst>
                </a:gridCol>
                <a:gridCol w="651947">
                  <a:extLst>
                    <a:ext uri="{9D8B030D-6E8A-4147-A177-3AD203B41FA5}">
                      <a16:colId xmlns:a16="http://schemas.microsoft.com/office/drawing/2014/main" val="2305332177"/>
                    </a:ext>
                  </a:extLst>
                </a:gridCol>
                <a:gridCol w="688251">
                  <a:extLst>
                    <a:ext uri="{9D8B030D-6E8A-4147-A177-3AD203B41FA5}">
                      <a16:colId xmlns:a16="http://schemas.microsoft.com/office/drawing/2014/main" val="2718692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42435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38361"/>
              </p:ext>
            </p:extLst>
          </p:nvPr>
        </p:nvGraphicFramePr>
        <p:xfrm>
          <a:off x="7376319" y="5214426"/>
          <a:ext cx="3924300" cy="39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4050">
                  <a:extLst>
                    <a:ext uri="{9D8B030D-6E8A-4147-A177-3AD203B41FA5}">
                      <a16:colId xmlns:a16="http://schemas.microsoft.com/office/drawing/2014/main" val="2677691540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1160387788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613186471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3940071398"/>
                    </a:ext>
                  </a:extLst>
                </a:gridCol>
                <a:gridCol w="645226">
                  <a:extLst>
                    <a:ext uri="{9D8B030D-6E8A-4147-A177-3AD203B41FA5}">
                      <a16:colId xmlns:a16="http://schemas.microsoft.com/office/drawing/2014/main" val="174220256"/>
                    </a:ext>
                  </a:extLst>
                </a:gridCol>
                <a:gridCol w="662874">
                  <a:extLst>
                    <a:ext uri="{9D8B030D-6E8A-4147-A177-3AD203B41FA5}">
                      <a16:colId xmlns:a16="http://schemas.microsoft.com/office/drawing/2014/main" val="4072252451"/>
                    </a:ext>
                  </a:extLst>
                </a:gridCol>
              </a:tblGrid>
              <a:tr h="3470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1903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69001"/>
              </p:ext>
            </p:extLst>
          </p:nvPr>
        </p:nvGraphicFramePr>
        <p:xfrm>
          <a:off x="5526150" y="5651697"/>
          <a:ext cx="57912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3382239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50239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7947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64408988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1847126789"/>
                    </a:ext>
                  </a:extLst>
                </a:gridCol>
                <a:gridCol w="651164">
                  <a:extLst>
                    <a:ext uri="{9D8B030D-6E8A-4147-A177-3AD203B41FA5}">
                      <a16:colId xmlns:a16="http://schemas.microsoft.com/office/drawing/2014/main" val="8308208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93059992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830888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1497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462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872" t="32870" r="37820" b="46875"/>
          <a:stretch/>
        </p:blipFill>
        <p:spPr>
          <a:xfrm>
            <a:off x="518319" y="457200"/>
            <a:ext cx="150114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 MÁI NHÀ CHUNG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7976" y="4549837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60077" y="3799252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547519" y="4802194"/>
            <a:ext cx="60372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39211" y="261748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07226" y="3472611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366109" y="8001000"/>
            <a:ext cx="2205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Dím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4617134" y="8001000"/>
            <a:ext cx="449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5704" y="2680448"/>
            <a:ext cx="5927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2" name="Group 31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5" name="Straight Connector 34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1219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453735" y="270297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thơ nói đến những mái nhà riêng là: nhà của chim, của cá, của nhím, của ốc, của em và của bạn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7343" y="5798887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5175" y="6618237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 nhà chung của muôn loài là bầu trời xanh bao la.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 MÁI NHÀ CHUNG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9043" y="2611837"/>
            <a:ext cx="493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119" y="4051367"/>
            <a:ext cx="5927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453735" y="2702973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360" y="3857305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 nhà chung của muôn loài dưới mái nhà ấy là Trái Đất.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97343" y="5011637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82187" y="6298749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thích hình ảnh bầu trời xanh, xanh đến vô cùng. Vì đây là hình ảnh đẹp, thể hiện không gian xan, nơi chung sống của muôn loài.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MỘT MÁI NHÀ CHUNG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19043" y="2611837"/>
            <a:ext cx="493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2119" y="4051367"/>
            <a:ext cx="59270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970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8" name="Straight Connector 47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1: NGÀY KHAI TRƯỜNG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6458" y="3527286"/>
            <a:ext cx="8556061" cy="5100808"/>
            <a:chOff x="6516458" y="4357241"/>
            <a:chExt cx="8577719" cy="4526569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810" b="2231"/>
            <a:stretch/>
          </p:blipFill>
          <p:spPr bwMode="auto">
            <a:xfrm rot="16200000">
              <a:off x="8542033" y="2331666"/>
              <a:ext cx="4526569" cy="8577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94370" y="4884812"/>
              <a:ext cx="7356005" cy="3359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nhưng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ta.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9043" y="2611837"/>
            <a:ext cx="4930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2119" y="4051367"/>
            <a:ext cx="50061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Ngước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10184</TotalTime>
  <Words>1112</Words>
  <Application>Microsoft Office PowerPoint</Application>
  <PresentationFormat>Custom</PresentationFormat>
  <Paragraphs>250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1131</cp:revision>
  <dcterms:created xsi:type="dcterms:W3CDTF">2008-09-09T22:52:10Z</dcterms:created>
  <dcterms:modified xsi:type="dcterms:W3CDTF">2022-07-31T05:15:53Z</dcterms:modified>
</cp:coreProperties>
</file>