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3: EM NGHĨ VỀ TRÁI ĐẤT</a:t>
            </a:r>
          </a:p>
        </p:txBody>
      </p:sp>
      <p:sp>
        <p:nvSpPr>
          <p:cNvPr id="27" name="Rectangle 26"/>
          <p:cNvSpPr/>
          <p:nvPr/>
        </p:nvSpPr>
        <p:spPr>
          <a:xfrm>
            <a:off x="813886" y="3733800"/>
            <a:ext cx="5977105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Lung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lay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rung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rinh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2.393 hình ảnh về đồ trang trí tết đẹp nhất, lung linh đa dạng nhiều sắc màu, down ng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719" y="2273172"/>
            <a:ext cx="8610600" cy="6413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90991" y="1487471"/>
            <a:ext cx="2871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(</a:t>
            </a:r>
            <a:r>
              <a:rPr lang="en-US" sz="3200" b="1" i="1" dirty="0" err="1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Trích</a:t>
            </a:r>
            <a:r>
              <a:rPr lang="en-US" sz="3200" b="1" i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</a:t>
            </a:r>
            <a:endParaRPr lang="en-US" sz="3200" b="1" i="1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44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Tahoma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1045</cp:revision>
  <dcterms:created xsi:type="dcterms:W3CDTF">2008-09-09T22:52:10Z</dcterms:created>
  <dcterms:modified xsi:type="dcterms:W3CDTF">2022-08-01T07:06:11Z</dcterms:modified>
</cp:coreProperties>
</file>