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4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9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3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4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2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1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3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5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4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2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7B999-C881-4BB1-B4D5-94B255460FA7}" type="datetimeFigureOut">
              <a:rPr lang="en-US" smtClean="0"/>
              <a:t>22/11/2017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3E82-06B7-4543-99A5-6E9012A14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1783784" y="2687781"/>
            <a:ext cx="838200" cy="609600"/>
          </a:xfrm>
          <a:prstGeom prst="hear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37966" y="2763981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1783784" y="2687781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Heart 6"/>
          <p:cNvSpPr/>
          <p:nvPr/>
        </p:nvSpPr>
        <p:spPr>
          <a:xfrm>
            <a:off x="4021290" y="2687781"/>
            <a:ext cx="838200" cy="609600"/>
          </a:xfrm>
          <a:prstGeom prst="hear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54690" y="2763981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3990117" y="2687781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" name="Heart 9"/>
          <p:cNvSpPr/>
          <p:nvPr/>
        </p:nvSpPr>
        <p:spPr>
          <a:xfrm>
            <a:off x="5029209" y="2743201"/>
            <a:ext cx="838200" cy="609600"/>
          </a:xfrm>
          <a:prstGeom prst="hear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83391" y="2819401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5029209" y="2743201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Heart 12"/>
          <p:cNvSpPr/>
          <p:nvPr/>
        </p:nvSpPr>
        <p:spPr>
          <a:xfrm>
            <a:off x="3463646" y="1974273"/>
            <a:ext cx="838200" cy="609600"/>
          </a:xfrm>
          <a:prstGeom prst="hear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97046" y="2050473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/>
          <p:cNvSpPr/>
          <p:nvPr/>
        </p:nvSpPr>
        <p:spPr>
          <a:xfrm>
            <a:off x="3432473" y="1974273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Heart 15"/>
          <p:cNvSpPr/>
          <p:nvPr/>
        </p:nvSpPr>
        <p:spPr>
          <a:xfrm>
            <a:off x="5527972" y="2043540"/>
            <a:ext cx="838200" cy="609600"/>
          </a:xfrm>
          <a:prstGeom prst="hear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82154" y="211974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art 17"/>
          <p:cNvSpPr/>
          <p:nvPr/>
        </p:nvSpPr>
        <p:spPr>
          <a:xfrm>
            <a:off x="5527972" y="2043540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Heart 18"/>
          <p:cNvSpPr/>
          <p:nvPr/>
        </p:nvSpPr>
        <p:spPr>
          <a:xfrm>
            <a:off x="6102942" y="4329542"/>
            <a:ext cx="838200" cy="609600"/>
          </a:xfrm>
          <a:prstGeom prst="hear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36342" y="4405742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Heart 20"/>
          <p:cNvSpPr/>
          <p:nvPr/>
        </p:nvSpPr>
        <p:spPr>
          <a:xfrm>
            <a:off x="6071769" y="4329542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20</a:t>
            </a:r>
            <a:endParaRPr lang="en-US"/>
          </a:p>
        </p:txBody>
      </p:sp>
      <p:sp>
        <p:nvSpPr>
          <p:cNvPr id="22" name="Heart 21"/>
          <p:cNvSpPr/>
          <p:nvPr/>
        </p:nvSpPr>
        <p:spPr>
          <a:xfrm>
            <a:off x="2348355" y="3577934"/>
            <a:ext cx="838200" cy="609600"/>
          </a:xfrm>
          <a:prstGeom prst="hear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02537" y="3654134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/>
          <p:cNvSpPr/>
          <p:nvPr/>
        </p:nvSpPr>
        <p:spPr>
          <a:xfrm>
            <a:off x="2348355" y="3577934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5" name="Heart 24"/>
          <p:cNvSpPr/>
          <p:nvPr/>
        </p:nvSpPr>
        <p:spPr>
          <a:xfrm>
            <a:off x="3494819" y="3501734"/>
            <a:ext cx="838200" cy="609600"/>
          </a:xfrm>
          <a:prstGeom prst="hear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28219" y="3577934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art 26"/>
          <p:cNvSpPr/>
          <p:nvPr/>
        </p:nvSpPr>
        <p:spPr>
          <a:xfrm>
            <a:off x="3463646" y="3501734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8" name="Heart 27"/>
          <p:cNvSpPr/>
          <p:nvPr/>
        </p:nvSpPr>
        <p:spPr>
          <a:xfrm>
            <a:off x="6542826" y="3616036"/>
            <a:ext cx="838200" cy="609600"/>
          </a:xfrm>
          <a:prstGeom prst="hear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097008" y="3692236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/>
          <p:cNvSpPr/>
          <p:nvPr/>
        </p:nvSpPr>
        <p:spPr>
          <a:xfrm>
            <a:off x="6542826" y="3616036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1" name="Heart 30"/>
          <p:cNvSpPr/>
          <p:nvPr/>
        </p:nvSpPr>
        <p:spPr>
          <a:xfrm>
            <a:off x="5001505" y="4260272"/>
            <a:ext cx="838200" cy="609600"/>
          </a:xfrm>
          <a:prstGeom prst="hear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534905" y="4336472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art 32"/>
          <p:cNvSpPr/>
          <p:nvPr/>
        </p:nvSpPr>
        <p:spPr>
          <a:xfrm>
            <a:off x="4970332" y="4260272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4" name="Heart 33"/>
          <p:cNvSpPr/>
          <p:nvPr/>
        </p:nvSpPr>
        <p:spPr>
          <a:xfrm>
            <a:off x="2296399" y="1950024"/>
            <a:ext cx="838200" cy="609600"/>
          </a:xfrm>
          <a:prstGeom prst="hear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50581" y="2026224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eart 35"/>
          <p:cNvSpPr/>
          <p:nvPr/>
        </p:nvSpPr>
        <p:spPr>
          <a:xfrm>
            <a:off x="2272172" y="1950024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  <p:sp>
        <p:nvSpPr>
          <p:cNvPr id="37" name="Heart 36"/>
          <p:cNvSpPr/>
          <p:nvPr/>
        </p:nvSpPr>
        <p:spPr>
          <a:xfrm>
            <a:off x="4485421" y="3501734"/>
            <a:ext cx="838200" cy="609600"/>
          </a:xfrm>
          <a:prstGeom prst="hear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018821" y="3577934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art 38"/>
          <p:cNvSpPr/>
          <p:nvPr/>
        </p:nvSpPr>
        <p:spPr>
          <a:xfrm>
            <a:off x="4454248" y="3501734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0" name="Heart 39"/>
          <p:cNvSpPr/>
          <p:nvPr/>
        </p:nvSpPr>
        <p:spPr>
          <a:xfrm>
            <a:off x="1226135" y="3567545"/>
            <a:ext cx="838200" cy="609600"/>
          </a:xfrm>
          <a:prstGeom prst="heart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780317" y="3643745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Heart 41"/>
          <p:cNvSpPr/>
          <p:nvPr/>
        </p:nvSpPr>
        <p:spPr>
          <a:xfrm>
            <a:off x="1226135" y="3577934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3" name="Heart 42"/>
          <p:cNvSpPr/>
          <p:nvPr/>
        </p:nvSpPr>
        <p:spPr>
          <a:xfrm>
            <a:off x="2937175" y="2687781"/>
            <a:ext cx="838200" cy="609600"/>
          </a:xfrm>
          <a:prstGeom prst="heart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470575" y="2763981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Heart 44"/>
          <p:cNvSpPr/>
          <p:nvPr/>
        </p:nvSpPr>
        <p:spPr>
          <a:xfrm>
            <a:off x="2906002" y="2698170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6" name="Heart 45"/>
          <p:cNvSpPr/>
          <p:nvPr/>
        </p:nvSpPr>
        <p:spPr>
          <a:xfrm>
            <a:off x="3952021" y="4249883"/>
            <a:ext cx="838200" cy="609600"/>
          </a:xfrm>
          <a:prstGeom prst="hear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506203" y="4326083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Heart 47"/>
          <p:cNvSpPr/>
          <p:nvPr/>
        </p:nvSpPr>
        <p:spPr>
          <a:xfrm>
            <a:off x="3952021" y="4260272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49" name="Heart 48"/>
          <p:cNvSpPr/>
          <p:nvPr/>
        </p:nvSpPr>
        <p:spPr>
          <a:xfrm>
            <a:off x="4488881" y="1991588"/>
            <a:ext cx="838200" cy="609600"/>
          </a:xfrm>
          <a:prstGeom prst="hear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022281" y="206778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Heart 50"/>
          <p:cNvSpPr/>
          <p:nvPr/>
        </p:nvSpPr>
        <p:spPr>
          <a:xfrm>
            <a:off x="4488881" y="1991588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2" name="Heart 51"/>
          <p:cNvSpPr/>
          <p:nvPr/>
        </p:nvSpPr>
        <p:spPr>
          <a:xfrm>
            <a:off x="5524508" y="3571014"/>
            <a:ext cx="838200" cy="609600"/>
          </a:xfrm>
          <a:prstGeom prst="hear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78690" y="3647214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Heart 53"/>
          <p:cNvSpPr/>
          <p:nvPr/>
        </p:nvSpPr>
        <p:spPr>
          <a:xfrm>
            <a:off x="5527972" y="3567545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55" name="Heart 54"/>
          <p:cNvSpPr/>
          <p:nvPr/>
        </p:nvSpPr>
        <p:spPr>
          <a:xfrm>
            <a:off x="6102942" y="2809010"/>
            <a:ext cx="838200" cy="609600"/>
          </a:xfrm>
          <a:prstGeom prst="hear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636342" y="288521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Heart 56"/>
          <p:cNvSpPr/>
          <p:nvPr/>
        </p:nvSpPr>
        <p:spPr>
          <a:xfrm>
            <a:off x="6071769" y="2819399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8" name="Heart 57"/>
          <p:cNvSpPr/>
          <p:nvPr/>
        </p:nvSpPr>
        <p:spPr>
          <a:xfrm>
            <a:off x="1790709" y="4291451"/>
            <a:ext cx="838200" cy="609600"/>
          </a:xfrm>
          <a:prstGeom prst="hear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344891" y="4367651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eart 59"/>
          <p:cNvSpPr/>
          <p:nvPr/>
        </p:nvSpPr>
        <p:spPr>
          <a:xfrm>
            <a:off x="1780317" y="4291451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61" name="Heart 60"/>
          <p:cNvSpPr/>
          <p:nvPr/>
        </p:nvSpPr>
        <p:spPr>
          <a:xfrm>
            <a:off x="2809022" y="4336472"/>
            <a:ext cx="838200" cy="609600"/>
          </a:xfrm>
          <a:prstGeom prst="hear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42422" y="4412672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Heart 62"/>
          <p:cNvSpPr/>
          <p:nvPr/>
        </p:nvSpPr>
        <p:spPr>
          <a:xfrm>
            <a:off x="2767457" y="4336472"/>
            <a:ext cx="838200" cy="609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342" y="581888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0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000"/>
                            </p:stCondLst>
                            <p:childTnLst>
                              <p:par>
                                <p:cTn id="4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>
                      <p:stCondLst>
                        <p:cond delay="0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1000"/>
                            </p:stCondLst>
                            <p:childTnLst>
                              <p:par>
                                <p:cTn id="49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2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6" fill="hold">
                      <p:stCondLst>
                        <p:cond delay="0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1000"/>
                            </p:stCondLst>
                            <p:childTnLst>
                              <p:par>
                                <p:cTn id="5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4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4" fill="hold">
                      <p:stCondLst>
                        <p:cond delay="0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8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4" fill="hold">
                      <p:stCondLst>
                        <p:cond delay="0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1000"/>
                            </p:stCondLst>
                            <p:childTnLst>
                              <p:par>
                                <p:cTn id="6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6" fill="hold">
                      <p:stCondLst>
                        <p:cond delay="0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4" fill="hold">
                      <p:stCondLst>
                        <p:cond delay="0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>
                      <p:stCondLst>
                        <p:cond delay="0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0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4" fill="hold">
                      <p:stCondLst>
                        <p:cond delay="0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>
                            <p:stCondLst>
                              <p:cond delay="1000"/>
                            </p:stCondLst>
                            <p:childTnLst>
                              <p:par>
                                <p:cTn id="7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1" fill="hold">
                      <p:stCondLst>
                        <p:cond delay="0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6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6" fill="hold">
                      <p:stCondLst>
                        <p:cond delay="0"/>
                      </p:stCondLst>
                      <p:childTnLst>
                        <p:par>
                          <p:cTn id="767" fill="hold">
                            <p:stCondLst>
                              <p:cond delay="0"/>
                            </p:stCondLst>
                            <p:childTnLst>
                              <p:par>
                                <p:cTn id="76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0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9" fill="hold">
                            <p:stCondLst>
                              <p:cond delay="1000"/>
                            </p:stCondLst>
                            <p:childTnLst>
                              <p:par>
                                <p:cTn id="7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8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4" fill="hold">
                      <p:stCondLst>
                        <p:cond delay="0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4" fill="hold">
                      <p:stCondLst>
                        <p:cond delay="0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" fill="hold">
                      <p:stCondLst>
                        <p:cond delay="0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6" fill="hold">
                            <p:stCondLst>
                              <p:cond delay="1000"/>
                            </p:stCondLst>
                            <p:childTnLst>
                              <p:par>
                                <p:cTn id="8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6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1" fill="hold">
                      <p:stCondLst>
                        <p:cond delay="0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8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6" fill="hold">
                      <p:stCondLst>
                        <p:cond delay="0"/>
                      </p:stCondLst>
                      <p:childTnLst>
                        <p:par>
                          <p:cTn id="887" fill="hold">
                            <p:stCondLst>
                              <p:cond delay="0"/>
                            </p:stCondLst>
                            <p:childTnLst>
                              <p:par>
                                <p:cTn id="88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2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9" fill="hold">
                      <p:stCondLst>
                        <p:cond delay="0"/>
                      </p:stCondLst>
                      <p:childTnLst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3" fill="hold">
                      <p:stCondLst>
                        <p:cond delay="0"/>
                      </p:stCondLst>
                      <p:childTnLst>
                        <p:par>
                          <p:cTn id="964" fill="hold">
                            <p:stCondLst>
                              <p:cond delay="0"/>
                            </p:stCondLst>
                            <p:childTnLst>
                              <p:par>
                                <p:cTn id="9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8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1" fill="hold">
                      <p:stCondLst>
                        <p:cond delay="0"/>
                      </p:stCondLst>
                      <p:childTnLst>
                        <p:par>
                          <p:cTn id="982" fill="hold">
                            <p:stCondLst>
                              <p:cond delay="0"/>
                            </p:stCondLst>
                            <p:childTnLst>
                              <p:par>
                                <p:cTn id="98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0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6" fill="hold">
                      <p:stCondLst>
                        <p:cond delay="0"/>
                      </p:stCondLst>
                      <p:childTnLst>
                        <p:par>
                          <p:cTn id="1007" fill="hold">
                            <p:stCondLst>
                              <p:cond delay="0"/>
                            </p:stCondLst>
                            <p:childTnLst>
                              <p:par>
                                <p:cTn id="100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0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2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4" fill="hold">
                      <p:stCondLst>
                        <p:cond delay="0"/>
                      </p:stCondLst>
                      <p:childTnLst>
                        <p:par>
                          <p:cTn id="1025" fill="hold">
                            <p:stCondLst>
                              <p:cond delay="0"/>
                            </p:stCondLst>
                            <p:childTnLst>
                              <p:par>
                                <p:cTn id="102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9" fill="hold">
                      <p:stCondLst>
                        <p:cond delay="0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6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4" fill="hold">
                      <p:stCondLst>
                        <p:cond delay="0"/>
                      </p:stCondLst>
                      <p:childTnLst>
                        <p:par>
                          <p:cTn id="1065" fill="hold">
                            <p:stCondLst>
                              <p:cond delay="0"/>
                            </p:stCondLst>
                            <p:childTnLst>
                              <p:par>
                                <p:cTn id="106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3" fill="hold">
                      <p:stCondLst>
                        <p:cond delay="0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8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1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1" fill="hold">
                      <p:stCondLst>
                        <p:cond delay="0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2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6" fill="hold">
                      <p:stCondLst>
                        <p:cond delay="0"/>
                      </p:stCondLst>
                      <p:childTnLst>
                        <p:par>
                          <p:cTn id="1127" fill="hold">
                            <p:stCondLst>
                              <p:cond delay="0"/>
                            </p:stCondLst>
                            <p:childTnLst>
                              <p:par>
                                <p:cTn id="112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0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4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4" fill="hold">
                      <p:stCondLst>
                        <p:cond delay="0"/>
                      </p:stCondLst>
                      <p:childTnLst>
                        <p:par>
                          <p:cTn id="1145" fill="hold">
                            <p:stCondLst>
                              <p:cond delay="0"/>
                            </p:stCondLst>
                            <p:childTnLst>
                              <p:par>
                                <p:cTn id="114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6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16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9" fill="hold">
                      <p:stCondLst>
                        <p:cond delay="0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8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4" fill="hold">
                      <p:stCondLst>
                        <p:cond delay="0"/>
                      </p:stCondLst>
                      <p:childTnLst>
                        <p:par>
                          <p:cTn id="1185" fill="hold">
                            <p:stCondLst>
                              <p:cond delay="0"/>
                            </p:stCondLst>
                            <p:childTnLst>
                              <p:par>
                                <p:cTn id="118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0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4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8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48" grpId="0" animBg="1"/>
      <p:bldP spid="48" grpId="1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51" grpId="0" animBg="1"/>
      <p:bldP spid="51" grpId="1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8" grpId="0" animBg="1"/>
      <p:bldP spid="58" grpId="1" animBg="1"/>
      <p:bldP spid="58" grpId="2" animBg="1"/>
      <p:bldP spid="58" grpId="3" animBg="1"/>
      <p:bldP spid="59" grpId="0" animBg="1"/>
      <p:bldP spid="59" grpId="1" animBg="1"/>
      <p:bldP spid="59" grpId="2" animBg="1"/>
      <p:bldP spid="59" grpId="3" animBg="1"/>
      <p:bldP spid="60" grpId="0" animBg="1"/>
      <p:bldP spid="60" grpId="1" animBg="1"/>
      <p:bldP spid="61" grpId="0" animBg="1"/>
      <p:bldP spid="61" grpId="1" animBg="1"/>
      <p:bldP spid="61" grpId="2" animBg="1"/>
      <p:bldP spid="61" grpId="3" animBg="1"/>
      <p:bldP spid="62" grpId="0" animBg="1"/>
      <p:bldP spid="62" grpId="1" animBg="1"/>
      <p:bldP spid="62" grpId="2" animBg="1"/>
      <p:bldP spid="62" grpId="3" animBg="1"/>
      <p:bldP spid="63" grpId="0" animBg="1"/>
      <p:bldP spid="6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</Words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2017-11-22T15:29:31Z</dcterms:created>
  <dcterms:modified xsi:type="dcterms:W3CDTF">2017-11-22T16:19:36Z</dcterms:modified>
</cp:coreProperties>
</file>