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91" r:id="rId3"/>
    <p:sldId id="258" r:id="rId4"/>
    <p:sldId id="277" r:id="rId5"/>
    <p:sldId id="290" r:id="rId6"/>
    <p:sldId id="265" r:id="rId7"/>
    <p:sldId id="279" r:id="rId8"/>
    <p:sldId id="266" r:id="rId9"/>
    <p:sldId id="280" r:id="rId10"/>
    <p:sldId id="267" r:id="rId11"/>
    <p:sldId id="281" r:id="rId12"/>
    <p:sldId id="273" r:id="rId13"/>
    <p:sldId id="282" r:id="rId14"/>
    <p:sldId id="268" r:id="rId15"/>
    <p:sldId id="283" r:id="rId16"/>
    <p:sldId id="269" r:id="rId17"/>
    <p:sldId id="284" r:id="rId18"/>
    <p:sldId id="270" r:id="rId19"/>
    <p:sldId id="285" r:id="rId20"/>
    <p:sldId id="272" r:id="rId21"/>
    <p:sldId id="286" r:id="rId22"/>
    <p:sldId id="274" r:id="rId23"/>
    <p:sldId id="287" r:id="rId24"/>
    <p:sldId id="275" r:id="rId25"/>
    <p:sldId id="288" r:id="rId26"/>
    <p:sldId id="276" r:id="rId27"/>
    <p:sldId id="289" r:id="rId28"/>
  </p:sldIdLst>
  <p:sldSz cx="9906000" cy="6858000" type="A4"/>
  <p:notesSz cx="6858000" cy="9144000"/>
  <p:defaultTextStyle>
    <a:defPPr>
      <a:defRPr lang="ko-KR"/>
    </a:defPPr>
    <a:lvl1pPr algn="l" defTabSz="1030288" rtl="0" fontAlgn="base">
      <a:spcBef>
        <a:spcPct val="0"/>
      </a:spcBef>
      <a:spcAft>
        <a:spcPct val="0"/>
      </a:spcAft>
      <a:defRPr sz="2000" kern="1200">
        <a:solidFill>
          <a:schemeClr val="tx1"/>
        </a:solidFill>
        <a:latin typeface="맑은 고딕" pitchFamily="34" charset="-127"/>
        <a:ea typeface="맑은 고딕" pitchFamily="34" charset="-127"/>
        <a:cs typeface="Arial" charset="0"/>
      </a:defRPr>
    </a:lvl1pPr>
    <a:lvl2pPr marL="514350" indent="-57150" algn="l" defTabSz="1030288" rtl="0" fontAlgn="base">
      <a:spcBef>
        <a:spcPct val="0"/>
      </a:spcBef>
      <a:spcAft>
        <a:spcPct val="0"/>
      </a:spcAft>
      <a:defRPr sz="2000" kern="1200">
        <a:solidFill>
          <a:schemeClr val="tx1"/>
        </a:solidFill>
        <a:latin typeface="맑은 고딕" pitchFamily="34" charset="-127"/>
        <a:ea typeface="맑은 고딕" pitchFamily="34" charset="-127"/>
        <a:cs typeface="Arial" charset="0"/>
      </a:defRPr>
    </a:lvl2pPr>
    <a:lvl3pPr marL="1030288" indent="-115888" algn="l" defTabSz="1030288" rtl="0" fontAlgn="base">
      <a:spcBef>
        <a:spcPct val="0"/>
      </a:spcBef>
      <a:spcAft>
        <a:spcPct val="0"/>
      </a:spcAft>
      <a:defRPr sz="2000" kern="1200">
        <a:solidFill>
          <a:schemeClr val="tx1"/>
        </a:solidFill>
        <a:latin typeface="맑은 고딕" pitchFamily="34" charset="-127"/>
        <a:ea typeface="맑은 고딕" pitchFamily="34" charset="-127"/>
        <a:cs typeface="Arial" charset="0"/>
      </a:defRPr>
    </a:lvl3pPr>
    <a:lvl4pPr marL="1546225" indent="-174625" algn="l" defTabSz="1030288" rtl="0" fontAlgn="base">
      <a:spcBef>
        <a:spcPct val="0"/>
      </a:spcBef>
      <a:spcAft>
        <a:spcPct val="0"/>
      </a:spcAft>
      <a:defRPr sz="2000" kern="1200">
        <a:solidFill>
          <a:schemeClr val="tx1"/>
        </a:solidFill>
        <a:latin typeface="맑은 고딕" pitchFamily="34" charset="-127"/>
        <a:ea typeface="맑은 고딕" pitchFamily="34" charset="-127"/>
        <a:cs typeface="Arial" charset="0"/>
      </a:defRPr>
    </a:lvl4pPr>
    <a:lvl5pPr marL="2062163" indent="-233363" algn="l" defTabSz="1030288" rtl="0" fontAlgn="base">
      <a:spcBef>
        <a:spcPct val="0"/>
      </a:spcBef>
      <a:spcAft>
        <a:spcPct val="0"/>
      </a:spcAft>
      <a:defRPr sz="2000" kern="1200">
        <a:solidFill>
          <a:schemeClr val="tx1"/>
        </a:solidFill>
        <a:latin typeface="맑은 고딕" pitchFamily="34" charset="-127"/>
        <a:ea typeface="맑은 고딕" pitchFamily="34" charset="-127"/>
        <a:cs typeface="Arial" charset="0"/>
      </a:defRPr>
    </a:lvl5pPr>
    <a:lvl6pPr marL="2286000" algn="l" defTabSz="914400" rtl="0" eaLnBrk="1" latinLnBrk="0" hangingPunct="1">
      <a:defRPr sz="2000" kern="1200">
        <a:solidFill>
          <a:schemeClr val="tx1"/>
        </a:solidFill>
        <a:latin typeface="맑은 고딕" pitchFamily="34" charset="-127"/>
        <a:ea typeface="맑은 고딕" pitchFamily="34" charset="-127"/>
        <a:cs typeface="Arial" charset="0"/>
      </a:defRPr>
    </a:lvl6pPr>
    <a:lvl7pPr marL="2743200" algn="l" defTabSz="914400" rtl="0" eaLnBrk="1" latinLnBrk="0" hangingPunct="1">
      <a:defRPr sz="2000" kern="1200">
        <a:solidFill>
          <a:schemeClr val="tx1"/>
        </a:solidFill>
        <a:latin typeface="맑은 고딕" pitchFamily="34" charset="-127"/>
        <a:ea typeface="맑은 고딕" pitchFamily="34" charset="-127"/>
        <a:cs typeface="Arial" charset="0"/>
      </a:defRPr>
    </a:lvl7pPr>
    <a:lvl8pPr marL="3200400" algn="l" defTabSz="914400" rtl="0" eaLnBrk="1" latinLnBrk="0" hangingPunct="1">
      <a:defRPr sz="2000" kern="1200">
        <a:solidFill>
          <a:schemeClr val="tx1"/>
        </a:solidFill>
        <a:latin typeface="맑은 고딕" pitchFamily="34" charset="-127"/>
        <a:ea typeface="맑은 고딕" pitchFamily="34" charset="-127"/>
        <a:cs typeface="Arial" charset="0"/>
      </a:defRPr>
    </a:lvl8pPr>
    <a:lvl9pPr marL="3657600" algn="l" defTabSz="914400" rtl="0" eaLnBrk="1" latinLnBrk="0" hangingPunct="1">
      <a:defRPr sz="2000" kern="1200">
        <a:solidFill>
          <a:schemeClr val="tx1"/>
        </a:solidFill>
        <a:latin typeface="맑은 고딕" pitchFamily="34" charset="-127"/>
        <a:ea typeface="맑은 고딕" pitchFamily="34" charset="-127"/>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1919"/>
    <a:srgbClr val="00E600"/>
    <a:srgbClr val="843F06"/>
    <a:srgbClr val="3B0076"/>
    <a:srgbClr val="4F009E"/>
    <a:srgbClr val="00445C"/>
    <a:srgbClr val="AE5DFF"/>
    <a:srgbClr val="6F6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728" autoAdjust="0"/>
  </p:normalViewPr>
  <p:slideViewPr>
    <p:cSldViewPr snapToGrid="0" showGuides="1">
      <p:cViewPr>
        <p:scale>
          <a:sx n="50" d="100"/>
          <a:sy n="50" d="100"/>
        </p:scale>
        <p:origin x="-2340" y="-708"/>
      </p:cViewPr>
      <p:guideLst>
        <p:guide orient="horz" pos="2160"/>
        <p:guide pos="3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31626" fontAlgn="auto" latinLnBrk="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31626" fontAlgn="auto" latinLnBrk="1">
              <a:spcBef>
                <a:spcPts val="0"/>
              </a:spcBef>
              <a:spcAft>
                <a:spcPts val="0"/>
              </a:spcAft>
              <a:defRPr sz="1200">
                <a:latin typeface="+mn-lt"/>
                <a:ea typeface="+mn-ea"/>
                <a:cs typeface="+mn-cs"/>
              </a:defRPr>
            </a:lvl1pPr>
          </a:lstStyle>
          <a:p>
            <a:pPr>
              <a:defRPr/>
            </a:pPr>
            <a:fld id="{EA509A70-74AD-4B8E-9774-D18DB9149CC8}" type="datetimeFigureOut">
              <a:rPr lang="en-US"/>
              <a:pPr>
                <a:defRPr/>
              </a:pPr>
              <a:t>4/13/2018</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31626" fontAlgn="auto" latinLnBrk="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31626" fontAlgn="auto" latinLnBrk="1">
              <a:spcBef>
                <a:spcPts val="0"/>
              </a:spcBef>
              <a:spcAft>
                <a:spcPts val="0"/>
              </a:spcAft>
              <a:defRPr sz="1200">
                <a:latin typeface="+mn-lt"/>
                <a:ea typeface="+mn-ea"/>
                <a:cs typeface="+mn-cs"/>
              </a:defRPr>
            </a:lvl1pPr>
          </a:lstStyle>
          <a:p>
            <a:pPr>
              <a:defRPr/>
            </a:pPr>
            <a:fld id="{F40887AB-2B95-4503-B844-6E13505A0634}" type="slidenum">
              <a:rPr lang="en-US"/>
              <a:pPr>
                <a:defRPr/>
              </a:pPr>
              <a:t>‹#›</a:t>
            </a:fld>
            <a:endParaRPr lang="en-US"/>
          </a:p>
        </p:txBody>
      </p:sp>
    </p:spTree>
    <p:extLst>
      <p:ext uri="{BB962C8B-B14F-4D97-AF65-F5344CB8AC3E}">
        <p14:creationId xmlns:p14="http://schemas.microsoft.com/office/powerpoint/2010/main" val="2052779997"/>
      </p:ext>
    </p:extLst>
  </p:cSld>
  <p:clrMap bg1="lt1" tx1="dk1" bg2="lt2" tx2="dk2" accent1="accent1" accent2="accent2" accent3="accent3" accent4="accent4" accent5="accent5" accent6="accent6" hlink="hlink" folHlink="folHlink"/>
  <p:notesStyle>
    <a:lvl1pPr algn="l" defTabSz="1030288" rtl="0" eaLnBrk="0" fontAlgn="base" hangingPunct="0">
      <a:spcBef>
        <a:spcPct val="30000"/>
      </a:spcBef>
      <a:spcAft>
        <a:spcPct val="0"/>
      </a:spcAft>
      <a:defRPr sz="1400" kern="1200">
        <a:solidFill>
          <a:schemeClr val="tx1"/>
        </a:solidFill>
        <a:latin typeface="+mn-lt"/>
        <a:ea typeface="+mn-ea"/>
        <a:cs typeface="+mn-cs"/>
      </a:defRPr>
    </a:lvl1pPr>
    <a:lvl2pPr marL="514350" algn="l" defTabSz="1030288" rtl="0" eaLnBrk="0" fontAlgn="base" hangingPunct="0">
      <a:spcBef>
        <a:spcPct val="30000"/>
      </a:spcBef>
      <a:spcAft>
        <a:spcPct val="0"/>
      </a:spcAft>
      <a:defRPr sz="1400" kern="1200">
        <a:solidFill>
          <a:schemeClr val="tx1"/>
        </a:solidFill>
        <a:latin typeface="+mn-lt"/>
        <a:ea typeface="+mn-ea"/>
        <a:cs typeface="+mn-cs"/>
      </a:defRPr>
    </a:lvl2pPr>
    <a:lvl3pPr marL="1030288" algn="l" defTabSz="1030288" rtl="0" eaLnBrk="0" fontAlgn="base" hangingPunct="0">
      <a:spcBef>
        <a:spcPct val="30000"/>
      </a:spcBef>
      <a:spcAft>
        <a:spcPct val="0"/>
      </a:spcAft>
      <a:defRPr sz="1400" kern="1200">
        <a:solidFill>
          <a:schemeClr val="tx1"/>
        </a:solidFill>
        <a:latin typeface="+mn-lt"/>
        <a:ea typeface="+mn-ea"/>
        <a:cs typeface="+mn-cs"/>
      </a:defRPr>
    </a:lvl3pPr>
    <a:lvl4pPr marL="1546225" algn="l" defTabSz="1030288" rtl="0" eaLnBrk="0" fontAlgn="base" hangingPunct="0">
      <a:spcBef>
        <a:spcPct val="30000"/>
      </a:spcBef>
      <a:spcAft>
        <a:spcPct val="0"/>
      </a:spcAft>
      <a:defRPr sz="1400" kern="1200">
        <a:solidFill>
          <a:schemeClr val="tx1"/>
        </a:solidFill>
        <a:latin typeface="+mn-lt"/>
        <a:ea typeface="+mn-ea"/>
        <a:cs typeface="+mn-cs"/>
      </a:defRPr>
    </a:lvl4pPr>
    <a:lvl5pPr marL="2062163" algn="l" defTabSz="1030288" rtl="0" eaLnBrk="0" fontAlgn="base" hangingPunct="0">
      <a:spcBef>
        <a:spcPct val="30000"/>
      </a:spcBef>
      <a:spcAft>
        <a:spcPct val="0"/>
      </a:spcAft>
      <a:defRPr sz="1400" kern="1200">
        <a:solidFill>
          <a:schemeClr val="tx1"/>
        </a:solidFill>
        <a:latin typeface="+mn-lt"/>
        <a:ea typeface="+mn-ea"/>
        <a:cs typeface="+mn-cs"/>
      </a:defRPr>
    </a:lvl5pPr>
    <a:lvl6pPr marL="2579065" algn="l" defTabSz="1031626" rtl="0" eaLnBrk="1" latinLnBrk="0" hangingPunct="1">
      <a:defRPr sz="1400" kern="1200">
        <a:solidFill>
          <a:schemeClr val="tx1"/>
        </a:solidFill>
        <a:latin typeface="+mn-lt"/>
        <a:ea typeface="+mn-ea"/>
        <a:cs typeface="+mn-cs"/>
      </a:defRPr>
    </a:lvl6pPr>
    <a:lvl7pPr marL="3094878" algn="l" defTabSz="1031626" rtl="0" eaLnBrk="1" latinLnBrk="0" hangingPunct="1">
      <a:defRPr sz="1400" kern="1200">
        <a:solidFill>
          <a:schemeClr val="tx1"/>
        </a:solidFill>
        <a:latin typeface="+mn-lt"/>
        <a:ea typeface="+mn-ea"/>
        <a:cs typeface="+mn-cs"/>
      </a:defRPr>
    </a:lvl7pPr>
    <a:lvl8pPr marL="3610691" algn="l" defTabSz="1031626" rtl="0" eaLnBrk="1" latinLnBrk="0" hangingPunct="1">
      <a:defRPr sz="1400" kern="1200">
        <a:solidFill>
          <a:schemeClr val="tx1"/>
        </a:solidFill>
        <a:latin typeface="+mn-lt"/>
        <a:ea typeface="+mn-ea"/>
        <a:cs typeface="+mn-cs"/>
      </a:defRPr>
    </a:lvl8pPr>
    <a:lvl9pPr marL="4126504" algn="l" defTabSz="103162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lnSpcReduction="10000"/>
          </a:bodyPr>
          <a:lstStyle/>
          <a:p>
            <a:pPr defTabSz="1031626" eaLnBrk="1" fontAlgn="auto" hangingPunct="1">
              <a:spcBef>
                <a:spcPts val="0"/>
              </a:spcBef>
              <a:spcAft>
                <a:spcPts val="0"/>
              </a:spcAft>
              <a:defRPr/>
            </a:pPr>
            <a:r>
              <a:rPr lang="en-US" altLang="ko-KR" dirty="0" smtClean="0"/>
              <a:t>NOTE: After clicking a letter on the home screen (slide 3) click anywhere to bring up the question/picture, then click again to bring up the answer, and so on for the reward animations.  Once the red ‘ABCDEF’ button appears you may click ANYWHERE on the slide to return to the home screen (an invisible link box will cover the screen after the reward is displayed).  There are 5 unique ‘good’ rewards, 5 unique ‘bad’ rewards, and 1 unique ‘good or bad’ reward, each repeated twice.  </a:t>
            </a:r>
          </a:p>
          <a:p>
            <a:pPr defTabSz="1031626" eaLnBrk="1" fontAlgn="auto" hangingPunct="1">
              <a:spcBef>
                <a:spcPts val="0"/>
              </a:spcBef>
              <a:spcAft>
                <a:spcPts val="0"/>
              </a:spcAft>
              <a:defRPr/>
            </a:pPr>
            <a:r>
              <a:rPr lang="en-US" altLang="ko-KR" dirty="0" smtClean="0"/>
              <a:t>AUDIO and ANIMATIONS: It seems that the first time this presentation is used on a given computer some of the audio is clipped and some of the animations are rough or delayed.  If possible, try to run through it prior to using it in a class setting.</a:t>
            </a:r>
          </a:p>
          <a:p>
            <a:pPr defTabSz="1031626" eaLnBrk="1" fontAlgn="auto" hangingPunct="1">
              <a:spcBef>
                <a:spcPts val="0"/>
              </a:spcBef>
              <a:spcAft>
                <a:spcPts val="0"/>
              </a:spcAft>
              <a:defRPr/>
            </a:pPr>
            <a:r>
              <a:rPr lang="en-US" altLang="ko-KR" dirty="0" smtClean="0"/>
              <a:t>EDITING NOTE:  This game uses elaborate animations to display/remove questions, answers, pictures, and rewards.  Each slide contains a large number of objects and animations.  With this in mind, the default state of each slide has been organized to provide a teacher with easy access to the question text, answer text, and question picture.  The question picture, however, should be changed by right-clicking the current image and selecting ‘Change Picture’ (‘</a:t>
            </a:r>
            <a:r>
              <a:rPr lang="ko-KR" altLang="en-US" dirty="0" smtClean="0"/>
              <a:t>그림 바꾸기’</a:t>
            </a:r>
            <a:r>
              <a:rPr lang="en-US" altLang="ko-KR" dirty="0" smtClean="0"/>
              <a:t>), then browsing for your new image, rather than simply deleting the current image and pasting or inserting the new one.  This is because the question picture has an exit animation attached to it so that the objects behind it become visible after the question is answered.  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dirty="0" smtClean="0"/>
              <a:t>그림으로 저장</a:t>
            </a:r>
            <a:r>
              <a:rPr lang="en-US" altLang="ko-KR" dirty="0" smtClean="0"/>
              <a:t>); then delete them and use ‘Change Picture’ as above to place them seamlessly into the presentation.</a:t>
            </a:r>
            <a:endParaRPr lang="ko-KR"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F3F426C6-EB9B-42A8-81C6-BFE026B1970B}" type="slidenum">
              <a:rPr lang="en-US" sz="1200" smtClean="0">
                <a:latin typeface="Calibri" pitchFamily="34" charset="0"/>
              </a:rPr>
              <a:pPr defTabSz="1030288" eaLnBrk="1" fontAlgn="base" hangingPunct="1">
                <a:spcBef>
                  <a:spcPct val="0"/>
                </a:spcBef>
                <a:spcAft>
                  <a:spcPct val="0"/>
                </a:spcAft>
              </a:pPr>
              <a:t>2</a:t>
            </a:fld>
            <a:endParaRPr lang="en-US" sz="1200"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5 Bananas = 5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994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35094E5D-3778-4D90-A6AE-9C83E196C6FD}" type="slidenum">
              <a:rPr lang="en-US" sz="1200" smtClean="0">
                <a:latin typeface="Calibri" pitchFamily="34" charset="0"/>
              </a:rPr>
              <a:pPr defTabSz="1030288" eaLnBrk="1" fontAlgn="base" hangingPunct="1">
                <a:spcBef>
                  <a:spcPct val="0"/>
                </a:spcBef>
                <a:spcAft>
                  <a:spcPct val="0"/>
                </a:spcAft>
              </a:pPr>
              <a:t>11</a:t>
            </a:fld>
            <a:endParaRPr lang="en-US" sz="1200"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5 Bananas = 5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096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C8A856E6-9F36-4EFB-9D4F-CA112281965E}" type="slidenum">
              <a:rPr lang="en-US" sz="1200" smtClean="0">
                <a:latin typeface="Calibri" pitchFamily="34" charset="0"/>
              </a:rPr>
              <a:pPr defTabSz="1030288" eaLnBrk="1" fontAlgn="base" hangingPunct="1">
                <a:spcBef>
                  <a:spcPct val="0"/>
                </a:spcBef>
                <a:spcAft>
                  <a:spcPct val="0"/>
                </a:spcAft>
              </a:pPr>
              <a:t>12</a:t>
            </a:fld>
            <a:endParaRPr lang="en-US" sz="1200"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Super Ice Cream = 6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198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844F1121-4A8A-404F-B52D-B7638C5DED56}" type="slidenum">
              <a:rPr lang="en-US" sz="1200" smtClean="0">
                <a:latin typeface="Calibri" pitchFamily="34" charset="0"/>
              </a:rPr>
              <a:pPr defTabSz="1030288" eaLnBrk="1" fontAlgn="base" hangingPunct="1">
                <a:spcBef>
                  <a:spcPct val="0"/>
                </a:spcBef>
                <a:spcAft>
                  <a:spcPct val="0"/>
                </a:spcAft>
              </a:pPr>
              <a:t>13</a:t>
            </a:fld>
            <a:endParaRPr lang="en-US" sz="1200"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Super Ice Cream = 6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301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E5BD0F55-6040-4F2F-83ED-E2877090B1D8}" type="slidenum">
              <a:rPr lang="en-US" sz="1200" smtClean="0">
                <a:latin typeface="Calibri" pitchFamily="34" charset="0"/>
              </a:rPr>
              <a:pPr defTabSz="1030288" eaLnBrk="1" fontAlgn="base" hangingPunct="1">
                <a:spcBef>
                  <a:spcPct val="0"/>
                </a:spcBef>
                <a:spcAft>
                  <a:spcPct val="0"/>
                </a:spcAft>
              </a:pPr>
              <a:t>14</a:t>
            </a:fld>
            <a:endParaRPr lang="en-US" sz="120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PX-41= MAY Change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403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185C62C8-9AFB-4650-8806-0AD1F6E2B366}" type="slidenum">
              <a:rPr lang="en-US" sz="1200" smtClean="0">
                <a:latin typeface="Calibri" pitchFamily="34" charset="0"/>
              </a:rPr>
              <a:pPr defTabSz="1030288" eaLnBrk="1" fontAlgn="base" hangingPunct="1">
                <a:spcBef>
                  <a:spcPct val="0"/>
                </a:spcBef>
                <a:spcAft>
                  <a:spcPct val="0"/>
                </a:spcAft>
              </a:pPr>
              <a:t>15</a:t>
            </a:fld>
            <a:endParaRPr lang="en-US" sz="1200"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PX-41= MAY Change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506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4A8405A3-A7DE-42F1-B167-0CFADEBDD125}" type="slidenum">
              <a:rPr lang="en-US" sz="1200" smtClean="0">
                <a:latin typeface="Calibri" pitchFamily="34" charset="0"/>
              </a:rPr>
              <a:pPr defTabSz="1030288" eaLnBrk="1" fontAlgn="base" hangingPunct="1">
                <a:spcBef>
                  <a:spcPct val="0"/>
                </a:spcBef>
                <a:spcAft>
                  <a:spcPct val="0"/>
                </a:spcAft>
              </a:pPr>
              <a:t>16</a:t>
            </a:fld>
            <a:endParaRPr lang="en-US" sz="120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Angry Gru= -2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608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FF31EDF3-0C87-4E58-8779-2CBAEDC67ADF}" type="slidenum">
              <a:rPr lang="en-US" sz="1200" smtClean="0">
                <a:latin typeface="Calibri" pitchFamily="34" charset="0"/>
              </a:rPr>
              <a:pPr defTabSz="1030288" eaLnBrk="1" fontAlgn="base" hangingPunct="1">
                <a:spcBef>
                  <a:spcPct val="0"/>
                </a:spcBef>
                <a:spcAft>
                  <a:spcPct val="0"/>
                </a:spcAft>
              </a:pPr>
              <a:t>17</a:t>
            </a:fld>
            <a:endParaRPr lang="en-US" sz="1200"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Angry Gru= -2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6BA53EDF-8400-4455-8E3C-90370B371A61}" type="slidenum">
              <a:rPr lang="en-US" sz="1200" smtClean="0">
                <a:latin typeface="Calibri" pitchFamily="34" charset="0"/>
              </a:rPr>
              <a:pPr defTabSz="1030288" eaLnBrk="1" fontAlgn="base" hangingPunct="1">
                <a:spcBef>
                  <a:spcPct val="0"/>
                </a:spcBef>
                <a:spcAft>
                  <a:spcPct val="0"/>
                </a:spcAft>
              </a:pPr>
              <a:t>18</a:t>
            </a:fld>
            <a:endParaRPr lang="en-US" sz="1200"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Fart Gun= -3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813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CCA1FF6A-10BF-46CA-A671-FD9B454D19F5}" type="slidenum">
              <a:rPr lang="en-US" sz="1200" smtClean="0">
                <a:latin typeface="Calibri" pitchFamily="34" charset="0"/>
              </a:rPr>
              <a:pPr defTabSz="1030288" eaLnBrk="1" fontAlgn="base" hangingPunct="1">
                <a:spcBef>
                  <a:spcPct val="0"/>
                </a:spcBef>
                <a:spcAft>
                  <a:spcPct val="0"/>
                </a:spcAft>
              </a:pPr>
              <a:t>19</a:t>
            </a:fld>
            <a:endParaRPr lang="en-US" sz="120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Fart Gun= -3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4915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9F9ABCB4-28BB-49A6-90E5-0A2825B1CEDB}" type="slidenum">
              <a:rPr lang="en-US" sz="1200" smtClean="0">
                <a:latin typeface="Calibri" pitchFamily="34" charset="0"/>
              </a:rPr>
              <a:pPr defTabSz="1030288" eaLnBrk="1" fontAlgn="base" hangingPunct="1">
                <a:spcBef>
                  <a:spcPct val="0"/>
                </a:spcBef>
                <a:spcAft>
                  <a:spcPct val="0"/>
                </a:spcAft>
              </a:pPr>
              <a:t>20</a:t>
            </a:fld>
            <a:endParaRPr lang="en-US" sz="1200" smtClean="0">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Game explanation sequence.  Teams choose a letter on the menu screen (Slide 3), answer the question that appears, then choose if they want to use the reward item that will drop (which they can’t see, yet) on their own team or on one other team of their choosing (similar to the ‘Keep or Give’ choice in the classic ‘Mystery Box’ game).  The ‘Your Team?  Other Team?’ decision must be made before the reward item ‘drops’ and, once made, is final.</a:t>
            </a:r>
            <a:endParaRPr lang="ko-KR" altLang="en-US" smtClean="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38CC0749-545E-4130-AC16-928CB9028D0B}" type="slidenum">
              <a:rPr lang="en-US" sz="1200" smtClean="0">
                <a:latin typeface="Calibri" pitchFamily="34" charset="0"/>
              </a:rPr>
              <a:pPr defTabSz="1030288" eaLnBrk="1" fontAlgn="base" hangingPunct="1">
                <a:spcBef>
                  <a:spcPct val="0"/>
                </a:spcBef>
                <a:spcAft>
                  <a:spcPct val="0"/>
                </a:spcAft>
              </a:pPr>
              <a:t>3</a:t>
            </a:fld>
            <a:endParaRPr lang="en-US" sz="1200" smtClean="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Freeze Ray= Miss Next Turn.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018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94D2FAF9-247A-43B9-AADA-F9EFB1600378}" type="slidenum">
              <a:rPr lang="en-US" sz="1200" smtClean="0">
                <a:latin typeface="Calibri" pitchFamily="34" charset="0"/>
              </a:rPr>
              <a:pPr defTabSz="1030288" eaLnBrk="1" fontAlgn="base" hangingPunct="1">
                <a:spcBef>
                  <a:spcPct val="0"/>
                </a:spcBef>
                <a:spcAft>
                  <a:spcPct val="0"/>
                </a:spcAft>
              </a:pPr>
              <a:t>21</a:t>
            </a:fld>
            <a:endParaRPr lang="en-US" sz="1200"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Freeze Ray= Miss Next Turn.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120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D65BF941-C570-4DAE-9067-58CFDD357C00}" type="slidenum">
              <a:rPr lang="en-US" sz="1200" smtClean="0">
                <a:latin typeface="Calibri" pitchFamily="34" charset="0"/>
              </a:rPr>
              <a:pPr defTabSz="1030288" eaLnBrk="1" fontAlgn="base" hangingPunct="1">
                <a:spcBef>
                  <a:spcPct val="0"/>
                </a:spcBef>
                <a:spcAft>
                  <a:spcPct val="0"/>
                </a:spcAft>
              </a:pPr>
              <a:t>22</a:t>
            </a:fld>
            <a:endParaRPr lang="en-US" sz="1200"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Lipstick Taser= Give 3 points to next team.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222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E565EC82-9615-4DEF-84DD-A9828BCBF345}" type="slidenum">
              <a:rPr lang="en-US" sz="1200" smtClean="0">
                <a:latin typeface="Calibri" pitchFamily="34" charset="0"/>
              </a:rPr>
              <a:pPr defTabSz="1030288" eaLnBrk="1" fontAlgn="base" hangingPunct="1">
                <a:spcBef>
                  <a:spcPct val="0"/>
                </a:spcBef>
                <a:spcAft>
                  <a:spcPct val="0"/>
                </a:spcAft>
              </a:pPr>
              <a:t>23</a:t>
            </a:fld>
            <a:endParaRPr lang="en-US" sz="1200"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Lipstick Taser= Give 3 points to next team.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325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82712AC4-4EE6-4761-B82B-BA967601B54F}" type="slidenum">
              <a:rPr lang="en-US" sz="1200" smtClean="0">
                <a:latin typeface="Calibri" pitchFamily="34" charset="0"/>
              </a:rPr>
              <a:pPr defTabSz="1030288" eaLnBrk="1" fontAlgn="base" hangingPunct="1">
                <a:spcBef>
                  <a:spcPct val="0"/>
                </a:spcBef>
                <a:spcAft>
                  <a:spcPct val="0"/>
                </a:spcAft>
              </a:pPr>
              <a:t>24</a:t>
            </a:fld>
            <a:endParaRPr lang="en-US" sz="1200"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Shrink Ray= Lose ½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427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704E83C5-3BA6-47E8-B0A8-3D1086952056}" type="slidenum">
              <a:rPr lang="en-US" sz="1200" smtClean="0">
                <a:latin typeface="Calibri" pitchFamily="34" charset="0"/>
              </a:rPr>
              <a:pPr defTabSz="1030288" eaLnBrk="1" fontAlgn="base" hangingPunct="1">
                <a:spcBef>
                  <a:spcPct val="0"/>
                </a:spcBef>
                <a:spcAft>
                  <a:spcPct val="0"/>
                </a:spcAft>
              </a:pPr>
              <a:t>25</a:t>
            </a:fld>
            <a:endParaRPr lang="en-US" sz="1200" smtClean="0">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Shrink Ray= Lose ½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5530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46B8BAD8-157D-40CF-B7E4-5977BC96115D}" type="slidenum">
              <a:rPr lang="en-US" sz="1200" smtClean="0">
                <a:latin typeface="Calibri" pitchFamily="34" charset="0"/>
              </a:rPr>
              <a:pPr defTabSz="1030288" eaLnBrk="1" fontAlgn="base" hangingPunct="1">
                <a:spcBef>
                  <a:spcPct val="0"/>
                </a:spcBef>
                <a:spcAft>
                  <a:spcPct val="0"/>
                </a:spcAft>
              </a:pPr>
              <a:t>26</a:t>
            </a:fld>
            <a:endParaRPr lang="en-US" sz="1200"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EDITING NOTE:  Each letter is a picture with a hyperlink attached to it (other than Gru’s ‘G’ logo, which is only decoration).  To change the hyperlink to a different question/reward slide, just right-click the letter and select ‘Edit Hyperlink’, then choose a different slide.  Simply reordering the question/reward slides will not change which letter links to which slide.  Slides 4-25 are the questions/rewards, so you could write those numbers down and check them off as you randomly link to them.  If you want a specific letter to link to a specific reward, here is the rundown of rewards for each slide.</a:t>
            </a:r>
          </a:p>
          <a:p>
            <a:pPr eaLnBrk="1" hangingPunct="1">
              <a:spcBef>
                <a:spcPct val="0"/>
              </a:spcBef>
            </a:pPr>
            <a:r>
              <a:rPr lang="en-US" altLang="ko-KR" smtClean="0"/>
              <a:t>4-5: 2 points       6-7: 3 points       8-9: 4 points       10-11: 5 points       12-13: 6 points</a:t>
            </a:r>
          </a:p>
          <a:p>
            <a:pPr eaLnBrk="1" hangingPunct="1">
              <a:spcBef>
                <a:spcPct val="0"/>
              </a:spcBef>
            </a:pPr>
            <a:r>
              <a:rPr lang="en-US" altLang="ko-KR" smtClean="0"/>
              <a:t>14-15: Change points       16-17: -2 points       18-19: -3 points       20-21: Lose next turn</a:t>
            </a:r>
          </a:p>
          <a:p>
            <a:pPr eaLnBrk="1" hangingPunct="1">
              <a:spcBef>
                <a:spcPct val="0"/>
              </a:spcBef>
            </a:pPr>
            <a:r>
              <a:rPr lang="en-US" altLang="ko-KR" smtClean="0"/>
              <a:t>22-23: Give 3 points to next team       24-25: Lose half points</a:t>
            </a:r>
            <a:endParaRPr lang="ko-KR"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C671116B-914E-44BC-9D26-351C7EBA2F2F}" type="slidenum">
              <a:rPr lang="en-US" sz="1200" smtClean="0">
                <a:latin typeface="Calibri" pitchFamily="34" charset="0"/>
              </a:rPr>
              <a:pPr defTabSz="1030288" eaLnBrk="1" fontAlgn="base" hangingPunct="1">
                <a:spcBef>
                  <a:spcPct val="0"/>
                </a:spcBef>
                <a:spcAft>
                  <a:spcPct val="0"/>
                </a:spcAft>
              </a:pPr>
              <a:t>4</a:t>
            </a:fld>
            <a:endParaRPr lang="en-US" sz="1200" smtClean="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Double Ice Cream = 2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379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F3E92DBC-3F51-4E79-B3E8-6B7734BA86E4}" type="slidenum">
              <a:rPr lang="en-US" sz="1200" smtClean="0">
                <a:latin typeface="Calibri" pitchFamily="34" charset="0"/>
              </a:rPr>
              <a:pPr defTabSz="1030288" eaLnBrk="1" fontAlgn="base" hangingPunct="1">
                <a:spcBef>
                  <a:spcPct val="0"/>
                </a:spcBef>
                <a:spcAft>
                  <a:spcPct val="0"/>
                </a:spcAft>
              </a:pPr>
              <a:t>5</a:t>
            </a:fld>
            <a:endParaRPr lang="en-US" sz="1200" smtClean="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Double Ice Cream = 2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4820"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C8674C32-DF1A-4E6D-B8DD-0AC2EBD529A9}" type="slidenum">
              <a:rPr lang="en-US" sz="1200" smtClean="0">
                <a:latin typeface="Calibri" pitchFamily="34" charset="0"/>
              </a:rPr>
              <a:pPr defTabSz="1030288" eaLnBrk="1" fontAlgn="base" hangingPunct="1">
                <a:spcBef>
                  <a:spcPct val="0"/>
                </a:spcBef>
                <a:spcAft>
                  <a:spcPct val="0"/>
                </a:spcAft>
              </a:pPr>
              <a:t>6</a:t>
            </a:fld>
            <a:endParaRPr lang="en-US" sz="1200"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Triple Ice Cream = 3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5844"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BAC30C7F-8E45-43EA-B8E1-0ED581921410}" type="slidenum">
              <a:rPr lang="en-US" sz="1200" smtClean="0">
                <a:latin typeface="Calibri" pitchFamily="34" charset="0"/>
              </a:rPr>
              <a:pPr defTabSz="1030288" eaLnBrk="1" fontAlgn="base" hangingPunct="1">
                <a:spcBef>
                  <a:spcPct val="0"/>
                </a:spcBef>
                <a:spcAft>
                  <a:spcPct val="0"/>
                </a:spcAft>
              </a:pPr>
              <a:t>7</a:t>
            </a:fld>
            <a:endParaRPr lang="en-US" sz="1200" smtClean="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Triple Ice Cream = 3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6868"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F7642129-86DF-4186-B16E-A2FC2DEABCE3}" type="slidenum">
              <a:rPr lang="en-US" sz="1200" smtClean="0">
                <a:latin typeface="Calibri" pitchFamily="34" charset="0"/>
              </a:rPr>
              <a:pPr defTabSz="1030288" eaLnBrk="1" fontAlgn="base" hangingPunct="1">
                <a:spcBef>
                  <a:spcPct val="0"/>
                </a:spcBef>
                <a:spcAft>
                  <a:spcPct val="0"/>
                </a:spcAft>
              </a:pPr>
              <a:t>8</a:t>
            </a:fld>
            <a:endParaRPr lang="en-US" sz="1200" smtClean="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4 Bananas = 4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789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3E197569-BCB1-4650-AA9B-714214E2F7BD}" type="slidenum">
              <a:rPr lang="en-US" sz="1200" smtClean="0">
                <a:latin typeface="Calibri" pitchFamily="34" charset="0"/>
              </a:rPr>
              <a:pPr defTabSz="1030288" eaLnBrk="1" fontAlgn="base" hangingPunct="1">
                <a:spcBef>
                  <a:spcPct val="0"/>
                </a:spcBef>
                <a:spcAft>
                  <a:spcPct val="0"/>
                </a:spcAft>
              </a:pPr>
              <a:t>9</a:t>
            </a:fld>
            <a:endParaRPr lang="en-US" sz="1200"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ko-KR" smtClean="0"/>
              <a:t>4 Bananas = 4 Points.  EDITING NOTE:  When changing the image for the question, you should right-click the current image and choose ‘Change Picture’ (‘</a:t>
            </a:r>
            <a:r>
              <a:rPr lang="ko-KR" altLang="en-US" smtClean="0"/>
              <a:t>그림 바꾸기</a:t>
            </a:r>
            <a:r>
              <a:rPr lang="en-US" altLang="ko-KR" smtClean="0"/>
              <a:t>’) and select the new image, then resize as desired.  This is because the image has an exit animation so that it disappears and the ‘Your Team/Other Team’ and points animations can be seen.</a:t>
            </a:r>
          </a:p>
          <a:p>
            <a:pPr eaLnBrk="1" hangingPunct="1">
              <a:spcBef>
                <a:spcPct val="0"/>
              </a:spcBef>
            </a:pPr>
            <a:r>
              <a:rPr lang="en-US" altLang="ko-KR" smtClean="0"/>
              <a:t>I’ve found that saving any images you want to use in this game (whether from other PPTs or from the internet) to a single folder makes the ‘Change Picture’ process much more convenient.  Also, if you want to use multiple images or text you can place those as desired, select them together, right-click them and save them as an image (</a:t>
            </a:r>
            <a:r>
              <a:rPr lang="ko-KR" altLang="en-US" smtClean="0"/>
              <a:t>그림으로 저장</a:t>
            </a:r>
            <a:r>
              <a:rPr lang="en-US" altLang="ko-KR" smtClean="0"/>
              <a:t>); then delete them and use ‘Change Picture’ as above to place them seamlessly into the presentation.</a:t>
            </a:r>
            <a:endParaRPr lang="ko-KR" altLang="en-US" smtClean="0"/>
          </a:p>
          <a:p>
            <a:pPr eaLnBrk="1" hangingPunct="1">
              <a:spcBef>
                <a:spcPct val="0"/>
              </a:spcBef>
            </a:pPr>
            <a:r>
              <a:rPr lang="en-US" altLang="ko-KR" smtClean="0"/>
              <a:t>As a final note, the default question image has a ‘soft edge’ (</a:t>
            </a:r>
            <a:r>
              <a:rPr lang="ko-KR" altLang="en-US" smtClean="0"/>
              <a:t>부드러운 가장자리</a:t>
            </a:r>
            <a:r>
              <a:rPr lang="en-US" altLang="ko-KR" smtClean="0"/>
              <a:t>), accessible from picture effects (</a:t>
            </a:r>
            <a:r>
              <a:rPr lang="ko-KR" altLang="en-US" smtClean="0"/>
              <a:t>서식 </a:t>
            </a:r>
            <a:r>
              <a:rPr lang="en-US" altLang="ko-KR" smtClean="0"/>
              <a:t>-&gt; </a:t>
            </a:r>
            <a:r>
              <a:rPr lang="ko-KR" altLang="en-US" smtClean="0"/>
              <a:t>그림효과</a:t>
            </a:r>
            <a:r>
              <a:rPr lang="en-US" altLang="ko-KR" smtClean="0"/>
              <a:t>), which may look awkward for transparency enabled images (PNGs or GIFs) and can be removed.</a:t>
            </a:r>
          </a:p>
        </p:txBody>
      </p:sp>
      <p:sp>
        <p:nvSpPr>
          <p:cNvPr id="38916"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defTabSz="1030288" eaLnBrk="1" fontAlgn="base" hangingPunct="1">
              <a:spcBef>
                <a:spcPct val="0"/>
              </a:spcBef>
              <a:spcAft>
                <a:spcPct val="0"/>
              </a:spcAft>
            </a:pPr>
            <a:fld id="{4634AE00-0E36-486B-A6A2-75BFD3EE4A5F}" type="slidenum">
              <a:rPr lang="en-US" sz="1200" smtClean="0">
                <a:latin typeface="Calibri" pitchFamily="34" charset="0"/>
              </a:rPr>
              <a:pPr defTabSz="1030288" eaLnBrk="1" fontAlgn="base" hangingPunct="1">
                <a:spcBef>
                  <a:spcPct val="0"/>
                </a:spcBef>
                <a:spcAft>
                  <a:spcPct val="0"/>
                </a:spcAft>
              </a:pPr>
              <a:t>10</a:t>
            </a:fld>
            <a:endParaRPr lang="en-US" sz="1200"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742950" y="2130428"/>
            <a:ext cx="84201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515813" indent="0" algn="ctr">
              <a:buNone/>
              <a:defRPr>
                <a:solidFill>
                  <a:schemeClr val="tx1">
                    <a:tint val="75000"/>
                  </a:schemeClr>
                </a:solidFill>
              </a:defRPr>
            </a:lvl2pPr>
            <a:lvl3pPr marL="1031626" indent="0" algn="ctr">
              <a:buNone/>
              <a:defRPr>
                <a:solidFill>
                  <a:schemeClr val="tx1">
                    <a:tint val="75000"/>
                  </a:schemeClr>
                </a:solidFill>
              </a:defRPr>
            </a:lvl3pPr>
            <a:lvl4pPr marL="1547439" indent="0" algn="ctr">
              <a:buNone/>
              <a:defRPr>
                <a:solidFill>
                  <a:schemeClr val="tx1">
                    <a:tint val="75000"/>
                  </a:schemeClr>
                </a:solidFill>
              </a:defRPr>
            </a:lvl4pPr>
            <a:lvl5pPr marL="2063252" indent="0" algn="ctr">
              <a:buNone/>
              <a:defRPr>
                <a:solidFill>
                  <a:schemeClr val="tx1">
                    <a:tint val="75000"/>
                  </a:schemeClr>
                </a:solidFill>
              </a:defRPr>
            </a:lvl5pPr>
            <a:lvl6pPr marL="2579065" indent="0" algn="ctr">
              <a:buNone/>
              <a:defRPr>
                <a:solidFill>
                  <a:schemeClr val="tx1">
                    <a:tint val="75000"/>
                  </a:schemeClr>
                </a:solidFill>
              </a:defRPr>
            </a:lvl6pPr>
            <a:lvl7pPr marL="3094878" indent="0" algn="ctr">
              <a:buNone/>
              <a:defRPr>
                <a:solidFill>
                  <a:schemeClr val="tx1">
                    <a:tint val="75000"/>
                  </a:schemeClr>
                </a:solidFill>
              </a:defRPr>
            </a:lvl7pPr>
            <a:lvl8pPr marL="3610691" indent="0" algn="ctr">
              <a:buNone/>
              <a:defRPr>
                <a:solidFill>
                  <a:schemeClr val="tx1">
                    <a:tint val="75000"/>
                  </a:schemeClr>
                </a:solidFill>
              </a:defRPr>
            </a:lvl8pPr>
            <a:lvl9pPr marL="4126504"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lvl1pPr>
              <a:defRPr/>
            </a:lvl1pPr>
          </a:lstStyle>
          <a:p>
            <a:pPr>
              <a:defRPr/>
            </a:pPr>
            <a:fld id="{DB093266-93C7-48F0-82BA-3680E01962B0}"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6BA03EFB-A538-4A8B-A261-0826F6275584}" type="slidenum">
              <a:rPr lang="ko-KR" altLang="en-US"/>
              <a:pPr>
                <a:defRPr/>
              </a:pPr>
              <a:t>‹#›</a:t>
            </a:fld>
            <a:endParaRPr lang="ko-KR" altLang="en-US"/>
          </a:p>
        </p:txBody>
      </p:sp>
    </p:spTree>
    <p:extLst>
      <p:ext uri="{BB962C8B-B14F-4D97-AF65-F5344CB8AC3E}">
        <p14:creationId xmlns:p14="http://schemas.microsoft.com/office/powerpoint/2010/main" val="41222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FDCC7C73-C61C-4968-8455-35C23B07582F}"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288546D2-C940-4D41-AC45-E7165606C6DA}" type="slidenum">
              <a:rPr lang="ko-KR" altLang="en-US"/>
              <a:pPr>
                <a:defRPr/>
              </a:pPr>
              <a:t>‹#›</a:t>
            </a:fld>
            <a:endParaRPr lang="ko-KR" altLang="en-US"/>
          </a:p>
        </p:txBody>
      </p:sp>
    </p:spTree>
    <p:extLst>
      <p:ext uri="{BB962C8B-B14F-4D97-AF65-F5344CB8AC3E}">
        <p14:creationId xmlns:p14="http://schemas.microsoft.com/office/powerpoint/2010/main" val="35369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181850" y="274641"/>
            <a:ext cx="222885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95300" y="274641"/>
            <a:ext cx="652145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36B8FD44-3D60-43F4-9099-780941AEAE03}"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18ABCB07-ACB4-4C89-B851-11C04BC0724A}" type="slidenum">
              <a:rPr lang="ko-KR" altLang="en-US"/>
              <a:pPr>
                <a:defRPr/>
              </a:pPr>
              <a:t>‹#›</a:t>
            </a:fld>
            <a:endParaRPr lang="ko-KR" altLang="en-US"/>
          </a:p>
        </p:txBody>
      </p:sp>
    </p:spTree>
    <p:extLst>
      <p:ext uri="{BB962C8B-B14F-4D97-AF65-F5344CB8AC3E}">
        <p14:creationId xmlns:p14="http://schemas.microsoft.com/office/powerpoint/2010/main" val="877327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82506" y="4406902"/>
            <a:ext cx="8420100" cy="1362074"/>
          </a:xfrm>
        </p:spPr>
        <p:txBody>
          <a:bodyPr anchor="t"/>
          <a:lstStyle>
            <a:lvl1pPr algn="l">
              <a:defRPr sz="45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82506" y="2906713"/>
            <a:ext cx="8420100" cy="1500187"/>
          </a:xfrm>
        </p:spPr>
        <p:txBody>
          <a:bodyPr anchor="b"/>
          <a:lstStyle>
            <a:lvl1pPr marL="0" indent="0">
              <a:buNone/>
              <a:defRPr sz="2300">
                <a:solidFill>
                  <a:schemeClr val="tx1">
                    <a:tint val="75000"/>
                  </a:schemeClr>
                </a:solidFill>
              </a:defRPr>
            </a:lvl1pPr>
            <a:lvl2pPr marL="515813" indent="0">
              <a:buNone/>
              <a:defRPr sz="2000">
                <a:solidFill>
                  <a:schemeClr val="tx1">
                    <a:tint val="75000"/>
                  </a:schemeClr>
                </a:solidFill>
              </a:defRPr>
            </a:lvl2pPr>
            <a:lvl3pPr marL="1031626" indent="0">
              <a:buNone/>
              <a:defRPr sz="1800">
                <a:solidFill>
                  <a:schemeClr val="tx1">
                    <a:tint val="75000"/>
                  </a:schemeClr>
                </a:solidFill>
              </a:defRPr>
            </a:lvl3pPr>
            <a:lvl4pPr marL="1547439" indent="0">
              <a:buNone/>
              <a:defRPr sz="1600">
                <a:solidFill>
                  <a:schemeClr val="tx1">
                    <a:tint val="75000"/>
                  </a:schemeClr>
                </a:solidFill>
              </a:defRPr>
            </a:lvl4pPr>
            <a:lvl5pPr marL="2063252" indent="0">
              <a:buNone/>
              <a:defRPr sz="1600">
                <a:solidFill>
                  <a:schemeClr val="tx1">
                    <a:tint val="75000"/>
                  </a:schemeClr>
                </a:solidFill>
              </a:defRPr>
            </a:lvl5pPr>
            <a:lvl6pPr marL="2579065" indent="0">
              <a:buNone/>
              <a:defRPr sz="1600">
                <a:solidFill>
                  <a:schemeClr val="tx1">
                    <a:tint val="75000"/>
                  </a:schemeClr>
                </a:solidFill>
              </a:defRPr>
            </a:lvl6pPr>
            <a:lvl7pPr marL="3094878" indent="0">
              <a:buNone/>
              <a:defRPr sz="1600">
                <a:solidFill>
                  <a:schemeClr val="tx1">
                    <a:tint val="75000"/>
                  </a:schemeClr>
                </a:solidFill>
              </a:defRPr>
            </a:lvl7pPr>
            <a:lvl8pPr marL="3610691" indent="0">
              <a:buNone/>
              <a:defRPr sz="1600">
                <a:solidFill>
                  <a:schemeClr val="tx1">
                    <a:tint val="75000"/>
                  </a:schemeClr>
                </a:solidFill>
              </a:defRPr>
            </a:lvl8pPr>
            <a:lvl9pPr marL="4126504"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00411E9E-75F4-496E-832E-3AAA1F5897B0}"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9EE27FDB-D63B-40F0-A9F6-D03566BD6D54}" type="slidenum">
              <a:rPr lang="ko-KR" altLang="en-US"/>
              <a:pPr>
                <a:defRPr/>
              </a:pPr>
              <a:t>‹#›</a:t>
            </a:fld>
            <a:endParaRPr lang="ko-KR" altLang="en-US"/>
          </a:p>
        </p:txBody>
      </p:sp>
    </p:spTree>
    <p:extLst>
      <p:ext uri="{BB962C8B-B14F-4D97-AF65-F5344CB8AC3E}">
        <p14:creationId xmlns:p14="http://schemas.microsoft.com/office/powerpoint/2010/main" val="3985282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lvl1pPr>
              <a:defRPr/>
            </a:lvl1pPr>
          </a:lstStyle>
          <a:p>
            <a:pPr>
              <a:defRPr/>
            </a:pPr>
            <a:fld id="{00922A55-FDFA-410D-B37D-093F368D50EA}"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09462AE0-9D68-40C3-ADF9-5A01AD9B91E1}" type="slidenum">
              <a:rPr lang="ko-KR" altLang="en-US"/>
              <a:pPr>
                <a:defRPr/>
              </a:pPr>
              <a:t>‹#›</a:t>
            </a:fld>
            <a:endParaRPr lang="ko-KR" altLang="en-US"/>
          </a:p>
        </p:txBody>
      </p:sp>
    </p:spTree>
    <p:extLst>
      <p:ext uri="{BB962C8B-B14F-4D97-AF65-F5344CB8AC3E}">
        <p14:creationId xmlns:p14="http://schemas.microsoft.com/office/powerpoint/2010/main" val="405812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82506" y="4406902"/>
            <a:ext cx="8420100" cy="1362074"/>
          </a:xfrm>
        </p:spPr>
        <p:txBody>
          <a:bodyPr anchor="t"/>
          <a:lstStyle>
            <a:lvl1pPr algn="l">
              <a:defRPr sz="45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82506" y="2906713"/>
            <a:ext cx="8420100" cy="1500187"/>
          </a:xfrm>
        </p:spPr>
        <p:txBody>
          <a:bodyPr anchor="b"/>
          <a:lstStyle>
            <a:lvl1pPr marL="0" indent="0">
              <a:buNone/>
              <a:defRPr sz="2300">
                <a:solidFill>
                  <a:schemeClr val="tx1">
                    <a:tint val="75000"/>
                  </a:schemeClr>
                </a:solidFill>
              </a:defRPr>
            </a:lvl1pPr>
            <a:lvl2pPr marL="515813" indent="0">
              <a:buNone/>
              <a:defRPr sz="2000">
                <a:solidFill>
                  <a:schemeClr val="tx1">
                    <a:tint val="75000"/>
                  </a:schemeClr>
                </a:solidFill>
              </a:defRPr>
            </a:lvl2pPr>
            <a:lvl3pPr marL="1031626" indent="0">
              <a:buNone/>
              <a:defRPr sz="1800">
                <a:solidFill>
                  <a:schemeClr val="tx1">
                    <a:tint val="75000"/>
                  </a:schemeClr>
                </a:solidFill>
              </a:defRPr>
            </a:lvl3pPr>
            <a:lvl4pPr marL="1547439" indent="0">
              <a:buNone/>
              <a:defRPr sz="1600">
                <a:solidFill>
                  <a:schemeClr val="tx1">
                    <a:tint val="75000"/>
                  </a:schemeClr>
                </a:solidFill>
              </a:defRPr>
            </a:lvl4pPr>
            <a:lvl5pPr marL="2063252" indent="0">
              <a:buNone/>
              <a:defRPr sz="1600">
                <a:solidFill>
                  <a:schemeClr val="tx1">
                    <a:tint val="75000"/>
                  </a:schemeClr>
                </a:solidFill>
              </a:defRPr>
            </a:lvl5pPr>
            <a:lvl6pPr marL="2579065" indent="0">
              <a:buNone/>
              <a:defRPr sz="1600">
                <a:solidFill>
                  <a:schemeClr val="tx1">
                    <a:tint val="75000"/>
                  </a:schemeClr>
                </a:solidFill>
              </a:defRPr>
            </a:lvl6pPr>
            <a:lvl7pPr marL="3094878" indent="0">
              <a:buNone/>
              <a:defRPr sz="1600">
                <a:solidFill>
                  <a:schemeClr val="tx1">
                    <a:tint val="75000"/>
                  </a:schemeClr>
                </a:solidFill>
              </a:defRPr>
            </a:lvl7pPr>
            <a:lvl8pPr marL="3610691" indent="0">
              <a:buNone/>
              <a:defRPr sz="1600">
                <a:solidFill>
                  <a:schemeClr val="tx1">
                    <a:tint val="75000"/>
                  </a:schemeClr>
                </a:solidFill>
              </a:defRPr>
            </a:lvl8pPr>
            <a:lvl9pPr marL="4126504"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lvl1pPr>
              <a:defRPr/>
            </a:lvl1pPr>
          </a:lstStyle>
          <a:p>
            <a:pPr>
              <a:defRPr/>
            </a:pPr>
            <a:fld id="{87AB55E5-1A9F-44B3-A1BE-844BFACB30A4}" type="datetimeFigureOut">
              <a:rPr lang="ko-KR" altLang="en-US"/>
              <a:pPr>
                <a:defRPr/>
              </a:pPr>
              <a:t>2018-04-13</a:t>
            </a:fld>
            <a:endParaRPr lang="ko-KR" altLang="en-US"/>
          </a:p>
        </p:txBody>
      </p:sp>
      <p:sp>
        <p:nvSpPr>
          <p:cNvPr id="5" name="바닥글 개체 틀 4"/>
          <p:cNvSpPr>
            <a:spLocks noGrp="1"/>
          </p:cNvSpPr>
          <p:nvPr>
            <p:ph type="ftr" sz="quarter" idx="11"/>
          </p:nvPr>
        </p:nvSpPr>
        <p:spPr/>
        <p:txBody>
          <a:bodyPr/>
          <a:lstStyle>
            <a:lvl1pPr>
              <a:defRPr/>
            </a:lvl1pPr>
          </a:lstStyle>
          <a:p>
            <a:pPr>
              <a:defRPr/>
            </a:pPr>
            <a:endParaRPr lang="ko-KR" altLang="en-US"/>
          </a:p>
        </p:txBody>
      </p:sp>
      <p:sp>
        <p:nvSpPr>
          <p:cNvPr id="6" name="슬라이드 번호 개체 틀 5"/>
          <p:cNvSpPr>
            <a:spLocks noGrp="1"/>
          </p:cNvSpPr>
          <p:nvPr>
            <p:ph type="sldNum" sz="quarter" idx="12"/>
          </p:nvPr>
        </p:nvSpPr>
        <p:spPr/>
        <p:txBody>
          <a:bodyPr/>
          <a:lstStyle>
            <a:lvl1pPr>
              <a:defRPr/>
            </a:lvl1pPr>
          </a:lstStyle>
          <a:p>
            <a:pPr>
              <a:defRPr/>
            </a:pPr>
            <a:fld id="{AF34FE0A-8D1C-4610-8342-61AB75C20264}" type="slidenum">
              <a:rPr lang="ko-KR" altLang="en-US"/>
              <a:pPr>
                <a:defRPr/>
              </a:pPr>
              <a:t>‹#›</a:t>
            </a:fld>
            <a:endParaRPr lang="ko-KR" altLang="en-US"/>
          </a:p>
        </p:txBody>
      </p:sp>
    </p:spTree>
    <p:extLst>
      <p:ext uri="{BB962C8B-B14F-4D97-AF65-F5344CB8AC3E}">
        <p14:creationId xmlns:p14="http://schemas.microsoft.com/office/powerpoint/2010/main" val="218780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95300" y="1600201"/>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5035550" y="1600201"/>
            <a:ext cx="4375150" cy="4525963"/>
          </a:xfrm>
        </p:spPr>
        <p:txBody>
          <a:bodyPr/>
          <a:lstStyle>
            <a:lvl1pPr>
              <a:defRPr sz="3200"/>
            </a:lvl1pPr>
            <a:lvl2pPr>
              <a:defRPr sz="2700"/>
            </a:lvl2pPr>
            <a:lvl3pPr>
              <a:defRPr sz="23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lvl1pPr>
              <a:defRPr/>
            </a:lvl1pPr>
          </a:lstStyle>
          <a:p>
            <a:pPr>
              <a:defRPr/>
            </a:pPr>
            <a:fld id="{7F228977-4FC4-44AE-A230-012DCA2B96D3}" type="datetimeFigureOut">
              <a:rPr lang="ko-KR" altLang="en-US"/>
              <a:pPr>
                <a:defRPr/>
              </a:pPr>
              <a:t>2018-04-13</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CEB7BFFB-8A88-4E90-98A7-83D4685098E5}" type="slidenum">
              <a:rPr lang="ko-KR" altLang="en-US"/>
              <a:pPr>
                <a:defRPr/>
              </a:pPr>
              <a:t>‹#›</a:t>
            </a:fld>
            <a:endParaRPr lang="ko-KR" altLang="en-US"/>
          </a:p>
        </p:txBody>
      </p:sp>
    </p:spTree>
    <p:extLst>
      <p:ext uri="{BB962C8B-B14F-4D97-AF65-F5344CB8AC3E}">
        <p14:creationId xmlns:p14="http://schemas.microsoft.com/office/powerpoint/2010/main" val="1174335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95300" y="1535113"/>
            <a:ext cx="4376870" cy="639763"/>
          </a:xfrm>
        </p:spPr>
        <p:txBody>
          <a:bodyPr anchor="b"/>
          <a:lstStyle>
            <a:lvl1pPr marL="0" indent="0">
              <a:buNone/>
              <a:defRPr sz="2700" b="1"/>
            </a:lvl1pPr>
            <a:lvl2pPr marL="515813" indent="0">
              <a:buNone/>
              <a:defRPr sz="2300" b="1"/>
            </a:lvl2pPr>
            <a:lvl3pPr marL="1031626" indent="0">
              <a:buNone/>
              <a:defRPr sz="2000" b="1"/>
            </a:lvl3pPr>
            <a:lvl4pPr marL="1547439" indent="0">
              <a:buNone/>
              <a:defRPr sz="1800" b="1"/>
            </a:lvl4pPr>
            <a:lvl5pPr marL="2063252" indent="0">
              <a:buNone/>
              <a:defRPr sz="1800" b="1"/>
            </a:lvl5pPr>
            <a:lvl6pPr marL="2579065" indent="0">
              <a:buNone/>
              <a:defRPr sz="1800" b="1"/>
            </a:lvl6pPr>
            <a:lvl7pPr marL="3094878" indent="0">
              <a:buNone/>
              <a:defRPr sz="1800" b="1"/>
            </a:lvl7pPr>
            <a:lvl8pPr marL="3610691" indent="0">
              <a:buNone/>
              <a:defRPr sz="1800" b="1"/>
            </a:lvl8pPr>
            <a:lvl9pPr marL="4126504" indent="0">
              <a:buNone/>
              <a:defRPr sz="18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95300" y="2174875"/>
            <a:ext cx="437687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5032115" y="1535113"/>
            <a:ext cx="4378590" cy="639763"/>
          </a:xfrm>
        </p:spPr>
        <p:txBody>
          <a:bodyPr anchor="b"/>
          <a:lstStyle>
            <a:lvl1pPr marL="0" indent="0">
              <a:buNone/>
              <a:defRPr sz="2700" b="1"/>
            </a:lvl1pPr>
            <a:lvl2pPr marL="515813" indent="0">
              <a:buNone/>
              <a:defRPr sz="2300" b="1"/>
            </a:lvl2pPr>
            <a:lvl3pPr marL="1031626" indent="0">
              <a:buNone/>
              <a:defRPr sz="2000" b="1"/>
            </a:lvl3pPr>
            <a:lvl4pPr marL="1547439" indent="0">
              <a:buNone/>
              <a:defRPr sz="1800" b="1"/>
            </a:lvl4pPr>
            <a:lvl5pPr marL="2063252" indent="0">
              <a:buNone/>
              <a:defRPr sz="1800" b="1"/>
            </a:lvl5pPr>
            <a:lvl6pPr marL="2579065" indent="0">
              <a:buNone/>
              <a:defRPr sz="1800" b="1"/>
            </a:lvl6pPr>
            <a:lvl7pPr marL="3094878" indent="0">
              <a:buNone/>
              <a:defRPr sz="1800" b="1"/>
            </a:lvl7pPr>
            <a:lvl8pPr marL="3610691" indent="0">
              <a:buNone/>
              <a:defRPr sz="1800" b="1"/>
            </a:lvl8pPr>
            <a:lvl9pPr marL="4126504" indent="0">
              <a:buNone/>
              <a:defRPr sz="18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5032115" y="2174875"/>
            <a:ext cx="4378590" cy="3951288"/>
          </a:xfrm>
        </p:spPr>
        <p:txBody>
          <a:bodyPr/>
          <a:lstStyle>
            <a:lvl1pPr>
              <a:defRPr sz="27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3"/>
          <p:cNvSpPr>
            <a:spLocks noGrp="1"/>
          </p:cNvSpPr>
          <p:nvPr>
            <p:ph type="dt" sz="half" idx="10"/>
          </p:nvPr>
        </p:nvSpPr>
        <p:spPr/>
        <p:txBody>
          <a:bodyPr/>
          <a:lstStyle>
            <a:lvl1pPr>
              <a:defRPr/>
            </a:lvl1pPr>
          </a:lstStyle>
          <a:p>
            <a:pPr>
              <a:defRPr/>
            </a:pPr>
            <a:fld id="{017A8AC2-30BE-4D2A-823D-BEF647C16112}" type="datetimeFigureOut">
              <a:rPr lang="ko-KR" altLang="en-US"/>
              <a:pPr>
                <a:defRPr/>
              </a:pPr>
              <a:t>2018-04-13</a:t>
            </a:fld>
            <a:endParaRPr lang="ko-KR" altLang="en-US"/>
          </a:p>
        </p:txBody>
      </p:sp>
      <p:sp>
        <p:nvSpPr>
          <p:cNvPr id="8" name="바닥글 개체 틀 4"/>
          <p:cNvSpPr>
            <a:spLocks noGrp="1"/>
          </p:cNvSpPr>
          <p:nvPr>
            <p:ph type="ftr" sz="quarter" idx="11"/>
          </p:nvPr>
        </p:nvSpPr>
        <p:spPr/>
        <p:txBody>
          <a:bodyPr/>
          <a:lstStyle>
            <a:lvl1pPr>
              <a:defRPr/>
            </a:lvl1pPr>
          </a:lstStyle>
          <a:p>
            <a:pPr>
              <a:defRPr/>
            </a:pPr>
            <a:endParaRPr lang="ko-KR" altLang="en-US"/>
          </a:p>
        </p:txBody>
      </p:sp>
      <p:sp>
        <p:nvSpPr>
          <p:cNvPr id="9" name="슬라이드 번호 개체 틀 5"/>
          <p:cNvSpPr>
            <a:spLocks noGrp="1"/>
          </p:cNvSpPr>
          <p:nvPr>
            <p:ph type="sldNum" sz="quarter" idx="12"/>
          </p:nvPr>
        </p:nvSpPr>
        <p:spPr/>
        <p:txBody>
          <a:bodyPr/>
          <a:lstStyle>
            <a:lvl1pPr>
              <a:defRPr/>
            </a:lvl1pPr>
          </a:lstStyle>
          <a:p>
            <a:pPr>
              <a:defRPr/>
            </a:pPr>
            <a:fld id="{AE1AF789-D11F-4CD0-A2A4-CCE46E0CC5D9}" type="slidenum">
              <a:rPr lang="ko-KR" altLang="en-US"/>
              <a:pPr>
                <a:defRPr/>
              </a:pPr>
              <a:t>‹#›</a:t>
            </a:fld>
            <a:endParaRPr lang="ko-KR" altLang="en-US"/>
          </a:p>
        </p:txBody>
      </p:sp>
    </p:spTree>
    <p:extLst>
      <p:ext uri="{BB962C8B-B14F-4D97-AF65-F5344CB8AC3E}">
        <p14:creationId xmlns:p14="http://schemas.microsoft.com/office/powerpoint/2010/main" val="1960737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3"/>
          <p:cNvSpPr>
            <a:spLocks noGrp="1"/>
          </p:cNvSpPr>
          <p:nvPr>
            <p:ph type="dt" sz="half" idx="10"/>
          </p:nvPr>
        </p:nvSpPr>
        <p:spPr/>
        <p:txBody>
          <a:bodyPr/>
          <a:lstStyle>
            <a:lvl1pPr>
              <a:defRPr/>
            </a:lvl1pPr>
          </a:lstStyle>
          <a:p>
            <a:pPr>
              <a:defRPr/>
            </a:pPr>
            <a:fld id="{D98ED99B-5ED6-4621-B098-81617F38CB5E}" type="datetimeFigureOut">
              <a:rPr lang="ko-KR" altLang="en-US"/>
              <a:pPr>
                <a:defRPr/>
              </a:pPr>
              <a:t>2018-04-13</a:t>
            </a:fld>
            <a:endParaRPr lang="ko-KR" altLang="en-US"/>
          </a:p>
        </p:txBody>
      </p:sp>
      <p:sp>
        <p:nvSpPr>
          <p:cNvPr id="4" name="바닥글 개체 틀 4"/>
          <p:cNvSpPr>
            <a:spLocks noGrp="1"/>
          </p:cNvSpPr>
          <p:nvPr>
            <p:ph type="ftr" sz="quarter" idx="11"/>
          </p:nvPr>
        </p:nvSpPr>
        <p:spPr/>
        <p:txBody>
          <a:bodyPr/>
          <a:lstStyle>
            <a:lvl1pPr>
              <a:defRPr/>
            </a:lvl1pPr>
          </a:lstStyle>
          <a:p>
            <a:pPr>
              <a:defRPr/>
            </a:pPr>
            <a:endParaRPr lang="ko-KR" altLang="en-US"/>
          </a:p>
        </p:txBody>
      </p:sp>
      <p:sp>
        <p:nvSpPr>
          <p:cNvPr id="5" name="슬라이드 번호 개체 틀 5"/>
          <p:cNvSpPr>
            <a:spLocks noGrp="1"/>
          </p:cNvSpPr>
          <p:nvPr>
            <p:ph type="sldNum" sz="quarter" idx="12"/>
          </p:nvPr>
        </p:nvSpPr>
        <p:spPr/>
        <p:txBody>
          <a:bodyPr/>
          <a:lstStyle>
            <a:lvl1pPr>
              <a:defRPr/>
            </a:lvl1pPr>
          </a:lstStyle>
          <a:p>
            <a:pPr>
              <a:defRPr/>
            </a:pPr>
            <a:fld id="{24E896FA-9CB0-4D68-BAAE-41124D155DF2}" type="slidenum">
              <a:rPr lang="ko-KR" altLang="en-US"/>
              <a:pPr>
                <a:defRPr/>
              </a:pPr>
              <a:t>‹#›</a:t>
            </a:fld>
            <a:endParaRPr lang="ko-KR" altLang="en-US"/>
          </a:p>
        </p:txBody>
      </p:sp>
    </p:spTree>
    <p:extLst>
      <p:ext uri="{BB962C8B-B14F-4D97-AF65-F5344CB8AC3E}">
        <p14:creationId xmlns:p14="http://schemas.microsoft.com/office/powerpoint/2010/main" val="170452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3"/>
          <p:cNvSpPr>
            <a:spLocks noGrp="1"/>
          </p:cNvSpPr>
          <p:nvPr>
            <p:ph type="dt" sz="half" idx="10"/>
          </p:nvPr>
        </p:nvSpPr>
        <p:spPr/>
        <p:txBody>
          <a:bodyPr/>
          <a:lstStyle>
            <a:lvl1pPr>
              <a:defRPr/>
            </a:lvl1pPr>
          </a:lstStyle>
          <a:p>
            <a:pPr>
              <a:defRPr/>
            </a:pPr>
            <a:fld id="{6943BBA7-2489-49D3-B859-40F967AE0163}" type="datetimeFigureOut">
              <a:rPr lang="ko-KR" altLang="en-US"/>
              <a:pPr>
                <a:defRPr/>
              </a:pPr>
              <a:t>2018-04-13</a:t>
            </a:fld>
            <a:endParaRPr lang="ko-KR" altLang="en-US"/>
          </a:p>
        </p:txBody>
      </p:sp>
      <p:sp>
        <p:nvSpPr>
          <p:cNvPr id="3" name="바닥글 개체 틀 4"/>
          <p:cNvSpPr>
            <a:spLocks noGrp="1"/>
          </p:cNvSpPr>
          <p:nvPr>
            <p:ph type="ftr" sz="quarter" idx="11"/>
          </p:nvPr>
        </p:nvSpPr>
        <p:spPr/>
        <p:txBody>
          <a:bodyPr/>
          <a:lstStyle>
            <a:lvl1pPr>
              <a:defRPr/>
            </a:lvl1pPr>
          </a:lstStyle>
          <a:p>
            <a:pPr>
              <a:defRPr/>
            </a:pPr>
            <a:endParaRPr lang="ko-KR" altLang="en-US"/>
          </a:p>
        </p:txBody>
      </p:sp>
      <p:sp>
        <p:nvSpPr>
          <p:cNvPr id="4" name="슬라이드 번호 개체 틀 5"/>
          <p:cNvSpPr>
            <a:spLocks noGrp="1"/>
          </p:cNvSpPr>
          <p:nvPr>
            <p:ph type="sldNum" sz="quarter" idx="12"/>
          </p:nvPr>
        </p:nvSpPr>
        <p:spPr/>
        <p:txBody>
          <a:bodyPr/>
          <a:lstStyle>
            <a:lvl1pPr>
              <a:defRPr/>
            </a:lvl1pPr>
          </a:lstStyle>
          <a:p>
            <a:pPr>
              <a:defRPr/>
            </a:pPr>
            <a:fld id="{18F8E493-9ECE-460B-A193-1C6D01F16E65}" type="slidenum">
              <a:rPr lang="ko-KR" altLang="en-US"/>
              <a:pPr>
                <a:defRPr/>
              </a:pPr>
              <a:t>‹#›</a:t>
            </a:fld>
            <a:endParaRPr lang="ko-KR" altLang="en-US"/>
          </a:p>
        </p:txBody>
      </p:sp>
    </p:spTree>
    <p:extLst>
      <p:ext uri="{BB962C8B-B14F-4D97-AF65-F5344CB8AC3E}">
        <p14:creationId xmlns:p14="http://schemas.microsoft.com/office/powerpoint/2010/main" val="896913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95305" y="273049"/>
            <a:ext cx="3259006" cy="1162051"/>
          </a:xfrm>
        </p:spPr>
        <p:txBody>
          <a:bodyPr anchor="b"/>
          <a:lstStyle>
            <a:lvl1pPr algn="l">
              <a:defRPr sz="23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72971" y="273053"/>
            <a:ext cx="5537729" cy="585311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95305" y="1435103"/>
            <a:ext cx="3259006" cy="4691063"/>
          </a:xfrm>
        </p:spPr>
        <p:txBody>
          <a:bodyPr/>
          <a:lstStyle>
            <a:lvl1pPr marL="0" indent="0">
              <a:buNone/>
              <a:defRPr sz="1600"/>
            </a:lvl1pPr>
            <a:lvl2pPr marL="515813" indent="0">
              <a:buNone/>
              <a:defRPr sz="1400"/>
            </a:lvl2pPr>
            <a:lvl3pPr marL="1031626" indent="0">
              <a:buNone/>
              <a:defRPr sz="1100"/>
            </a:lvl3pPr>
            <a:lvl4pPr marL="1547439" indent="0">
              <a:buNone/>
              <a:defRPr sz="1000"/>
            </a:lvl4pPr>
            <a:lvl5pPr marL="2063252" indent="0">
              <a:buNone/>
              <a:defRPr sz="1000"/>
            </a:lvl5pPr>
            <a:lvl6pPr marL="2579065" indent="0">
              <a:buNone/>
              <a:defRPr sz="1000"/>
            </a:lvl6pPr>
            <a:lvl7pPr marL="3094878" indent="0">
              <a:buNone/>
              <a:defRPr sz="1000"/>
            </a:lvl7pPr>
            <a:lvl8pPr marL="3610691" indent="0">
              <a:buNone/>
              <a:defRPr sz="1000"/>
            </a:lvl8pPr>
            <a:lvl9pPr marL="4126504" indent="0">
              <a:buNone/>
              <a:defRPr sz="10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08AF060D-14CA-4A7C-B802-7A74C3080FD1}" type="datetimeFigureOut">
              <a:rPr lang="ko-KR" altLang="en-US"/>
              <a:pPr>
                <a:defRPr/>
              </a:pPr>
              <a:t>2018-04-13</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09BBA195-2330-43EA-8B66-10C0E166FD95}" type="slidenum">
              <a:rPr lang="ko-KR" altLang="en-US"/>
              <a:pPr>
                <a:defRPr/>
              </a:pPr>
              <a:t>‹#›</a:t>
            </a:fld>
            <a:endParaRPr lang="ko-KR" altLang="en-US"/>
          </a:p>
        </p:txBody>
      </p:sp>
    </p:spTree>
    <p:extLst>
      <p:ext uri="{BB962C8B-B14F-4D97-AF65-F5344CB8AC3E}">
        <p14:creationId xmlns:p14="http://schemas.microsoft.com/office/powerpoint/2010/main" val="2180852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941645" y="4800600"/>
            <a:ext cx="5943600" cy="566738"/>
          </a:xfrm>
        </p:spPr>
        <p:txBody>
          <a:bodyPr anchor="b"/>
          <a:lstStyle>
            <a:lvl1pPr algn="l">
              <a:defRPr sz="23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941645" y="612775"/>
            <a:ext cx="5943600" cy="4114800"/>
          </a:xfrm>
        </p:spPr>
        <p:txBody>
          <a:bodyPr rtlCol="0">
            <a:normAutofit/>
          </a:bodyPr>
          <a:lstStyle>
            <a:lvl1pPr marL="0" indent="0">
              <a:buNone/>
              <a:defRPr sz="3600"/>
            </a:lvl1pPr>
            <a:lvl2pPr marL="515813" indent="0">
              <a:buNone/>
              <a:defRPr sz="3200"/>
            </a:lvl2pPr>
            <a:lvl3pPr marL="1031626" indent="0">
              <a:buNone/>
              <a:defRPr sz="2700"/>
            </a:lvl3pPr>
            <a:lvl4pPr marL="1547439" indent="0">
              <a:buNone/>
              <a:defRPr sz="2300"/>
            </a:lvl4pPr>
            <a:lvl5pPr marL="2063252" indent="0">
              <a:buNone/>
              <a:defRPr sz="2300"/>
            </a:lvl5pPr>
            <a:lvl6pPr marL="2579065" indent="0">
              <a:buNone/>
              <a:defRPr sz="2300"/>
            </a:lvl6pPr>
            <a:lvl7pPr marL="3094878" indent="0">
              <a:buNone/>
              <a:defRPr sz="2300"/>
            </a:lvl7pPr>
            <a:lvl8pPr marL="3610691" indent="0">
              <a:buNone/>
              <a:defRPr sz="2300"/>
            </a:lvl8pPr>
            <a:lvl9pPr marL="4126504" indent="0">
              <a:buNone/>
              <a:defRPr sz="2300"/>
            </a:lvl9pPr>
          </a:lstStyle>
          <a:p>
            <a:pPr lvl="0"/>
            <a:endParaRPr lang="ko-KR" altLang="en-US" noProof="0"/>
          </a:p>
        </p:txBody>
      </p:sp>
      <p:sp>
        <p:nvSpPr>
          <p:cNvPr id="4" name="텍스트 개체 틀 3"/>
          <p:cNvSpPr>
            <a:spLocks noGrp="1"/>
          </p:cNvSpPr>
          <p:nvPr>
            <p:ph type="body" sz="half" idx="2"/>
          </p:nvPr>
        </p:nvSpPr>
        <p:spPr>
          <a:xfrm>
            <a:off x="1941645" y="5367340"/>
            <a:ext cx="5943600" cy="804863"/>
          </a:xfrm>
        </p:spPr>
        <p:txBody>
          <a:bodyPr/>
          <a:lstStyle>
            <a:lvl1pPr marL="0" indent="0">
              <a:buNone/>
              <a:defRPr sz="1600"/>
            </a:lvl1pPr>
            <a:lvl2pPr marL="515813" indent="0">
              <a:buNone/>
              <a:defRPr sz="1400"/>
            </a:lvl2pPr>
            <a:lvl3pPr marL="1031626" indent="0">
              <a:buNone/>
              <a:defRPr sz="1100"/>
            </a:lvl3pPr>
            <a:lvl4pPr marL="1547439" indent="0">
              <a:buNone/>
              <a:defRPr sz="1000"/>
            </a:lvl4pPr>
            <a:lvl5pPr marL="2063252" indent="0">
              <a:buNone/>
              <a:defRPr sz="1000"/>
            </a:lvl5pPr>
            <a:lvl6pPr marL="2579065" indent="0">
              <a:buNone/>
              <a:defRPr sz="1000"/>
            </a:lvl6pPr>
            <a:lvl7pPr marL="3094878" indent="0">
              <a:buNone/>
              <a:defRPr sz="1000"/>
            </a:lvl7pPr>
            <a:lvl8pPr marL="3610691" indent="0">
              <a:buNone/>
              <a:defRPr sz="1000"/>
            </a:lvl8pPr>
            <a:lvl9pPr marL="4126504" indent="0">
              <a:buNone/>
              <a:defRPr sz="1000"/>
            </a:lvl9pPr>
          </a:lstStyle>
          <a:p>
            <a:pPr lvl="0"/>
            <a:r>
              <a:rPr lang="ko-KR" altLang="en-US" smtClean="0"/>
              <a:t>마스터 텍스트 스타일을 편집합니다</a:t>
            </a:r>
          </a:p>
        </p:txBody>
      </p:sp>
      <p:sp>
        <p:nvSpPr>
          <p:cNvPr id="5" name="날짜 개체 틀 3"/>
          <p:cNvSpPr>
            <a:spLocks noGrp="1"/>
          </p:cNvSpPr>
          <p:nvPr>
            <p:ph type="dt" sz="half" idx="10"/>
          </p:nvPr>
        </p:nvSpPr>
        <p:spPr/>
        <p:txBody>
          <a:bodyPr/>
          <a:lstStyle>
            <a:lvl1pPr>
              <a:defRPr/>
            </a:lvl1pPr>
          </a:lstStyle>
          <a:p>
            <a:pPr>
              <a:defRPr/>
            </a:pPr>
            <a:fld id="{E5CE2DB5-912E-45E8-9B5C-7785CD91889D}" type="datetimeFigureOut">
              <a:rPr lang="ko-KR" altLang="en-US"/>
              <a:pPr>
                <a:defRPr/>
              </a:pPr>
              <a:t>2018-04-13</a:t>
            </a:fld>
            <a:endParaRPr lang="ko-KR" altLang="en-US"/>
          </a:p>
        </p:txBody>
      </p:sp>
      <p:sp>
        <p:nvSpPr>
          <p:cNvPr id="6" name="바닥글 개체 틀 4"/>
          <p:cNvSpPr>
            <a:spLocks noGrp="1"/>
          </p:cNvSpPr>
          <p:nvPr>
            <p:ph type="ftr" sz="quarter" idx="11"/>
          </p:nvPr>
        </p:nvSpPr>
        <p:spPr/>
        <p:txBody>
          <a:bodyPr/>
          <a:lstStyle>
            <a:lvl1pPr>
              <a:defRPr/>
            </a:lvl1pPr>
          </a:lstStyle>
          <a:p>
            <a:pPr>
              <a:defRPr/>
            </a:pPr>
            <a:endParaRPr lang="ko-KR" altLang="en-US"/>
          </a:p>
        </p:txBody>
      </p:sp>
      <p:sp>
        <p:nvSpPr>
          <p:cNvPr id="7" name="슬라이드 번호 개체 틀 5"/>
          <p:cNvSpPr>
            <a:spLocks noGrp="1"/>
          </p:cNvSpPr>
          <p:nvPr>
            <p:ph type="sldNum" sz="quarter" idx="12"/>
          </p:nvPr>
        </p:nvSpPr>
        <p:spPr/>
        <p:txBody>
          <a:bodyPr/>
          <a:lstStyle>
            <a:lvl1pPr>
              <a:defRPr/>
            </a:lvl1pPr>
          </a:lstStyle>
          <a:p>
            <a:pPr>
              <a:defRPr/>
            </a:pPr>
            <a:fld id="{ABDF56FE-4293-4430-8445-F266E7017FD5}" type="slidenum">
              <a:rPr lang="ko-KR" altLang="en-US"/>
              <a:pPr>
                <a:defRPr/>
              </a:pPr>
              <a:t>‹#›</a:t>
            </a:fld>
            <a:endParaRPr lang="ko-KR" altLang="en-US"/>
          </a:p>
        </p:txBody>
      </p:sp>
    </p:spTree>
    <p:extLst>
      <p:ext uri="{BB962C8B-B14F-4D97-AF65-F5344CB8AC3E}">
        <p14:creationId xmlns:p14="http://schemas.microsoft.com/office/powerpoint/2010/main" val="3090652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제목 개체 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63" tIns="51581" rIns="103163" bIns="51581" numCol="1" anchor="ctr" anchorCtr="0" compatLnSpc="1">
            <a:prstTxWarp prst="textNoShape">
              <a:avLst/>
            </a:prstTxWarp>
          </a:bodyPr>
          <a:lstStyle/>
          <a:p>
            <a:pPr lvl="0"/>
            <a:r>
              <a:rPr lang="ko-KR" altLang="en-US" smtClean="0"/>
              <a:t>마스터 제목 스타일 편집</a:t>
            </a:r>
          </a:p>
        </p:txBody>
      </p:sp>
      <p:sp>
        <p:nvSpPr>
          <p:cNvPr id="1027" name="텍스트 개체 틀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63" tIns="51581" rIns="103163" bIns="51581"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95300" y="6356350"/>
            <a:ext cx="2311400" cy="365125"/>
          </a:xfrm>
          <a:prstGeom prst="rect">
            <a:avLst/>
          </a:prstGeom>
        </p:spPr>
        <p:txBody>
          <a:bodyPr vert="horz" lIns="103163" tIns="51581" rIns="103163" bIns="51581" rtlCol="0" anchor="ctr"/>
          <a:lstStyle>
            <a:lvl1pPr algn="l" defTabSz="1031626" fontAlgn="auto" latinLnBrk="1">
              <a:spcBef>
                <a:spcPts val="0"/>
              </a:spcBef>
              <a:spcAft>
                <a:spcPts val="0"/>
              </a:spcAft>
              <a:defRPr sz="1400">
                <a:solidFill>
                  <a:schemeClr val="tx1">
                    <a:tint val="75000"/>
                  </a:schemeClr>
                </a:solidFill>
                <a:latin typeface="+mn-lt"/>
                <a:ea typeface="+mn-ea"/>
                <a:cs typeface="+mn-cs"/>
              </a:defRPr>
            </a:lvl1pPr>
          </a:lstStyle>
          <a:p>
            <a:pPr>
              <a:defRPr/>
            </a:pPr>
            <a:fld id="{616F05EB-8FD1-4CDE-946A-D9D58E75A3B7}" type="datetimeFigureOut">
              <a:rPr lang="ko-KR" altLang="en-US"/>
              <a:pPr>
                <a:defRPr/>
              </a:pPr>
              <a:t>2018-04-13</a:t>
            </a:fld>
            <a:endParaRPr lang="ko-KR" altLang="en-US"/>
          </a:p>
        </p:txBody>
      </p:sp>
      <p:sp>
        <p:nvSpPr>
          <p:cNvPr id="5" name="바닥글 개체 틀 4"/>
          <p:cNvSpPr>
            <a:spLocks noGrp="1"/>
          </p:cNvSpPr>
          <p:nvPr>
            <p:ph type="ftr" sz="quarter" idx="3"/>
          </p:nvPr>
        </p:nvSpPr>
        <p:spPr>
          <a:xfrm>
            <a:off x="3384550" y="6356350"/>
            <a:ext cx="3136900" cy="365125"/>
          </a:xfrm>
          <a:prstGeom prst="rect">
            <a:avLst/>
          </a:prstGeom>
        </p:spPr>
        <p:txBody>
          <a:bodyPr vert="horz" lIns="103163" tIns="51581" rIns="103163" bIns="51581" rtlCol="0" anchor="ctr"/>
          <a:lstStyle>
            <a:lvl1pPr algn="ctr" defTabSz="1031626" fontAlgn="auto" latinLnBrk="1">
              <a:spcBef>
                <a:spcPts val="0"/>
              </a:spcBef>
              <a:spcAft>
                <a:spcPts val="0"/>
              </a:spcAft>
              <a:defRPr sz="1400">
                <a:solidFill>
                  <a:schemeClr val="tx1">
                    <a:tint val="75000"/>
                  </a:schemeClr>
                </a:solidFill>
                <a:latin typeface="+mn-lt"/>
                <a:ea typeface="+mn-ea"/>
                <a:cs typeface="+mn-cs"/>
              </a:defRPr>
            </a:lvl1pPr>
          </a:lstStyle>
          <a:p>
            <a:pPr>
              <a:defRPr/>
            </a:pPr>
            <a:endParaRPr lang="ko-KR" altLang="en-US"/>
          </a:p>
        </p:txBody>
      </p:sp>
      <p:sp>
        <p:nvSpPr>
          <p:cNvPr id="6" name="슬라이드 번호 개체 틀 5"/>
          <p:cNvSpPr>
            <a:spLocks noGrp="1"/>
          </p:cNvSpPr>
          <p:nvPr>
            <p:ph type="sldNum" sz="quarter" idx="4"/>
          </p:nvPr>
        </p:nvSpPr>
        <p:spPr>
          <a:xfrm>
            <a:off x="7099300" y="6356350"/>
            <a:ext cx="2311400" cy="365125"/>
          </a:xfrm>
          <a:prstGeom prst="rect">
            <a:avLst/>
          </a:prstGeom>
        </p:spPr>
        <p:txBody>
          <a:bodyPr vert="horz" lIns="103163" tIns="51581" rIns="103163" bIns="51581" rtlCol="0" anchor="ctr"/>
          <a:lstStyle>
            <a:lvl1pPr algn="r" defTabSz="1031626" fontAlgn="auto" latinLnBrk="1">
              <a:spcBef>
                <a:spcPts val="0"/>
              </a:spcBef>
              <a:spcAft>
                <a:spcPts val="0"/>
              </a:spcAft>
              <a:defRPr sz="1400">
                <a:solidFill>
                  <a:schemeClr val="tx1">
                    <a:tint val="75000"/>
                  </a:schemeClr>
                </a:solidFill>
                <a:latin typeface="+mn-lt"/>
                <a:ea typeface="+mn-ea"/>
                <a:cs typeface="+mn-cs"/>
              </a:defRPr>
            </a:lvl1pPr>
          </a:lstStyle>
          <a:p>
            <a:pPr>
              <a:defRPr/>
            </a:pPr>
            <a:fld id="{4C080812-FBBA-4007-B289-3EF99F30A2D0}"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030288" rtl="0" eaLnBrk="0" fontAlgn="base" latinLnBrk="1" hangingPunct="0">
        <a:spcBef>
          <a:spcPct val="0"/>
        </a:spcBef>
        <a:spcAft>
          <a:spcPct val="0"/>
        </a:spcAft>
        <a:defRPr sz="5000" kern="1200">
          <a:solidFill>
            <a:schemeClr val="tx1"/>
          </a:solidFill>
          <a:latin typeface="+mj-lt"/>
          <a:ea typeface="+mj-ea"/>
          <a:cs typeface="+mj-cs"/>
        </a:defRPr>
      </a:lvl1pPr>
      <a:lvl2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2pPr>
      <a:lvl3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3pPr>
      <a:lvl4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4pPr>
      <a:lvl5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5pPr>
      <a:lvl6pPr marL="4572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6pPr>
      <a:lvl7pPr marL="9144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7pPr>
      <a:lvl8pPr marL="13716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8pPr>
      <a:lvl9pPr marL="18288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9pPr>
    </p:titleStyle>
    <p:bodyStyle>
      <a:lvl1pPr marL="385763" indent="-385763" algn="l" defTabSz="1030288" rtl="0" eaLnBrk="0" fontAlgn="base" latinLnBrk="1" hangingPunct="0">
        <a:spcBef>
          <a:spcPct val="20000"/>
        </a:spcBef>
        <a:spcAft>
          <a:spcPct val="0"/>
        </a:spcAft>
        <a:buFont typeface="Arial" charset="0"/>
        <a:buChar char="•"/>
        <a:defRPr sz="3600" kern="1200">
          <a:solidFill>
            <a:schemeClr val="tx1"/>
          </a:solidFill>
          <a:latin typeface="+mn-lt"/>
          <a:ea typeface="+mn-ea"/>
          <a:cs typeface="+mn-cs"/>
        </a:defRPr>
      </a:lvl1pPr>
      <a:lvl2pPr marL="836613" indent="-322263" algn="l" defTabSz="1030288"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2pPr>
      <a:lvl3pPr marL="1289050" indent="-257175" algn="l" defTabSz="1030288" rtl="0" eaLnBrk="0" fontAlgn="base" latinLnBrk="1" hangingPunct="0">
        <a:spcBef>
          <a:spcPct val="20000"/>
        </a:spcBef>
        <a:spcAft>
          <a:spcPct val="0"/>
        </a:spcAft>
        <a:buFont typeface="Arial" charset="0"/>
        <a:buChar char="•"/>
        <a:defRPr sz="2700" kern="1200">
          <a:solidFill>
            <a:schemeClr val="tx1"/>
          </a:solidFill>
          <a:latin typeface="+mn-lt"/>
          <a:ea typeface="+mn-ea"/>
          <a:cs typeface="+mn-cs"/>
        </a:defRPr>
      </a:lvl3pPr>
      <a:lvl4pPr marL="1804988" indent="-257175" algn="l" defTabSz="1030288" rtl="0" eaLnBrk="0" fontAlgn="base" latinLnBrk="1" hangingPunct="0">
        <a:spcBef>
          <a:spcPct val="20000"/>
        </a:spcBef>
        <a:spcAft>
          <a:spcPct val="0"/>
        </a:spcAft>
        <a:buFont typeface="Arial" charset="0"/>
        <a:buChar char="–"/>
        <a:defRPr sz="2300" kern="1200">
          <a:solidFill>
            <a:schemeClr val="tx1"/>
          </a:solidFill>
          <a:latin typeface="+mn-lt"/>
          <a:ea typeface="+mn-ea"/>
          <a:cs typeface="+mn-cs"/>
        </a:defRPr>
      </a:lvl4pPr>
      <a:lvl5pPr marL="2320925" indent="-257175" algn="l" defTabSz="1030288" rtl="0" eaLnBrk="0" fontAlgn="base" latinLnBrk="1" hangingPunct="0">
        <a:spcBef>
          <a:spcPct val="20000"/>
        </a:spcBef>
        <a:spcAft>
          <a:spcPct val="0"/>
        </a:spcAft>
        <a:buFont typeface="Arial" charset="0"/>
        <a:buChar char="»"/>
        <a:defRPr sz="2300" kern="1200">
          <a:solidFill>
            <a:schemeClr val="tx1"/>
          </a:solidFill>
          <a:latin typeface="+mn-lt"/>
          <a:ea typeface="+mn-ea"/>
          <a:cs typeface="+mn-cs"/>
        </a:defRPr>
      </a:lvl5pPr>
      <a:lvl6pPr marL="2836972"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ko-KR"/>
      </a:defPPr>
      <a:lvl1pPr marL="0" algn="l" defTabSz="1031626" rtl="0" eaLnBrk="1" latinLnBrk="1" hangingPunct="1">
        <a:defRPr sz="2000" kern="1200">
          <a:solidFill>
            <a:schemeClr val="tx1"/>
          </a:solidFill>
          <a:latin typeface="+mn-lt"/>
          <a:ea typeface="+mn-ea"/>
          <a:cs typeface="+mn-cs"/>
        </a:defRPr>
      </a:lvl1pPr>
      <a:lvl2pPr marL="515813" algn="l" defTabSz="1031626" rtl="0" eaLnBrk="1" latinLnBrk="1" hangingPunct="1">
        <a:defRPr sz="2000" kern="1200">
          <a:solidFill>
            <a:schemeClr val="tx1"/>
          </a:solidFill>
          <a:latin typeface="+mn-lt"/>
          <a:ea typeface="+mn-ea"/>
          <a:cs typeface="+mn-cs"/>
        </a:defRPr>
      </a:lvl2pPr>
      <a:lvl3pPr marL="1031626" algn="l" defTabSz="1031626" rtl="0" eaLnBrk="1" latinLnBrk="1" hangingPunct="1">
        <a:defRPr sz="2000" kern="1200">
          <a:solidFill>
            <a:schemeClr val="tx1"/>
          </a:solidFill>
          <a:latin typeface="+mn-lt"/>
          <a:ea typeface="+mn-ea"/>
          <a:cs typeface="+mn-cs"/>
        </a:defRPr>
      </a:lvl3pPr>
      <a:lvl4pPr marL="1547439" algn="l" defTabSz="1031626" rtl="0" eaLnBrk="1" latinLnBrk="1" hangingPunct="1">
        <a:defRPr sz="2000" kern="1200">
          <a:solidFill>
            <a:schemeClr val="tx1"/>
          </a:solidFill>
          <a:latin typeface="+mn-lt"/>
          <a:ea typeface="+mn-ea"/>
          <a:cs typeface="+mn-cs"/>
        </a:defRPr>
      </a:lvl4pPr>
      <a:lvl5pPr marL="2063252" algn="l" defTabSz="1031626" rtl="0" eaLnBrk="1" latinLnBrk="1" hangingPunct="1">
        <a:defRPr sz="2000" kern="1200">
          <a:solidFill>
            <a:schemeClr val="tx1"/>
          </a:solidFill>
          <a:latin typeface="+mn-lt"/>
          <a:ea typeface="+mn-ea"/>
          <a:cs typeface="+mn-cs"/>
        </a:defRPr>
      </a:lvl5pPr>
      <a:lvl6pPr marL="2579065" algn="l" defTabSz="1031626" rtl="0" eaLnBrk="1" latinLnBrk="1" hangingPunct="1">
        <a:defRPr sz="2000" kern="1200">
          <a:solidFill>
            <a:schemeClr val="tx1"/>
          </a:solidFill>
          <a:latin typeface="+mn-lt"/>
          <a:ea typeface="+mn-ea"/>
          <a:cs typeface="+mn-cs"/>
        </a:defRPr>
      </a:lvl6pPr>
      <a:lvl7pPr marL="3094878" algn="l" defTabSz="1031626" rtl="0" eaLnBrk="1" latinLnBrk="1" hangingPunct="1">
        <a:defRPr sz="2000" kern="1200">
          <a:solidFill>
            <a:schemeClr val="tx1"/>
          </a:solidFill>
          <a:latin typeface="+mn-lt"/>
          <a:ea typeface="+mn-ea"/>
          <a:cs typeface="+mn-cs"/>
        </a:defRPr>
      </a:lvl7pPr>
      <a:lvl8pPr marL="3610691" algn="l" defTabSz="1031626" rtl="0" eaLnBrk="1" latinLnBrk="1" hangingPunct="1">
        <a:defRPr sz="2000" kern="1200">
          <a:solidFill>
            <a:schemeClr val="tx1"/>
          </a:solidFill>
          <a:latin typeface="+mn-lt"/>
          <a:ea typeface="+mn-ea"/>
          <a:cs typeface="+mn-cs"/>
        </a:defRPr>
      </a:lvl8pPr>
      <a:lvl9pPr marL="4126504" algn="l" defTabSz="1031626" rtl="0" eaLnBrk="1" latinLnBrk="1"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제목 개체 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63" tIns="51581" rIns="103163" bIns="51581" numCol="1" anchor="ctr" anchorCtr="0" compatLnSpc="1">
            <a:prstTxWarp prst="textNoShape">
              <a:avLst/>
            </a:prstTxWarp>
          </a:bodyPr>
          <a:lstStyle/>
          <a:p>
            <a:pPr lvl="0"/>
            <a:r>
              <a:rPr lang="ko-KR" altLang="en-US" smtClean="0"/>
              <a:t>마스터 제목 스타일 편집</a:t>
            </a:r>
          </a:p>
        </p:txBody>
      </p:sp>
      <p:sp>
        <p:nvSpPr>
          <p:cNvPr id="2051" name="텍스트 개체 틀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3163" tIns="51581" rIns="103163" bIns="51581"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p>
        </p:txBody>
      </p:sp>
      <p:sp>
        <p:nvSpPr>
          <p:cNvPr id="4" name="날짜 개체 틀 3"/>
          <p:cNvSpPr>
            <a:spLocks noGrp="1"/>
          </p:cNvSpPr>
          <p:nvPr>
            <p:ph type="dt" sz="half" idx="2"/>
          </p:nvPr>
        </p:nvSpPr>
        <p:spPr>
          <a:xfrm>
            <a:off x="495300" y="6356350"/>
            <a:ext cx="2311400" cy="365125"/>
          </a:xfrm>
          <a:prstGeom prst="rect">
            <a:avLst/>
          </a:prstGeom>
        </p:spPr>
        <p:txBody>
          <a:bodyPr vert="horz" lIns="103163" tIns="51581" rIns="103163" bIns="51581" rtlCol="0" anchor="ctr"/>
          <a:lstStyle>
            <a:lvl1pPr algn="l" defTabSz="1031626" fontAlgn="auto" latinLnBrk="1">
              <a:spcBef>
                <a:spcPts val="0"/>
              </a:spcBef>
              <a:spcAft>
                <a:spcPts val="0"/>
              </a:spcAft>
              <a:defRPr sz="1400">
                <a:solidFill>
                  <a:prstClr val="black">
                    <a:tint val="75000"/>
                  </a:prstClr>
                </a:solidFill>
                <a:latin typeface="+mn-lt"/>
                <a:ea typeface="+mn-ea"/>
                <a:cs typeface="+mn-cs"/>
              </a:defRPr>
            </a:lvl1pPr>
          </a:lstStyle>
          <a:p>
            <a:pPr>
              <a:defRPr/>
            </a:pPr>
            <a:fld id="{55985C47-E1CA-4093-B23B-5D644922DFAB}" type="datetimeFigureOut">
              <a:rPr lang="ko-KR" altLang="en-US"/>
              <a:pPr>
                <a:defRPr/>
              </a:pPr>
              <a:t>2018-04-13</a:t>
            </a:fld>
            <a:endParaRPr lang="ko-KR" altLang="en-US"/>
          </a:p>
        </p:txBody>
      </p:sp>
      <p:sp>
        <p:nvSpPr>
          <p:cNvPr id="5" name="바닥글 개체 틀 4"/>
          <p:cNvSpPr>
            <a:spLocks noGrp="1"/>
          </p:cNvSpPr>
          <p:nvPr>
            <p:ph type="ftr" sz="quarter" idx="3"/>
          </p:nvPr>
        </p:nvSpPr>
        <p:spPr>
          <a:xfrm>
            <a:off x="3384550" y="6356350"/>
            <a:ext cx="3136900" cy="365125"/>
          </a:xfrm>
          <a:prstGeom prst="rect">
            <a:avLst/>
          </a:prstGeom>
        </p:spPr>
        <p:txBody>
          <a:bodyPr vert="horz" lIns="103163" tIns="51581" rIns="103163" bIns="51581" rtlCol="0" anchor="ctr"/>
          <a:lstStyle>
            <a:lvl1pPr algn="ctr" defTabSz="1031626" fontAlgn="auto" latinLnBrk="1">
              <a:spcBef>
                <a:spcPts val="0"/>
              </a:spcBef>
              <a:spcAft>
                <a:spcPts val="0"/>
              </a:spcAft>
              <a:defRPr sz="1400">
                <a:solidFill>
                  <a:prstClr val="black">
                    <a:tint val="75000"/>
                  </a:prstClr>
                </a:solidFill>
                <a:latin typeface="+mn-lt"/>
                <a:ea typeface="+mn-ea"/>
                <a:cs typeface="+mn-cs"/>
              </a:defRPr>
            </a:lvl1pPr>
          </a:lstStyle>
          <a:p>
            <a:pPr>
              <a:defRPr/>
            </a:pPr>
            <a:endParaRPr lang="ko-KR" altLang="en-US"/>
          </a:p>
        </p:txBody>
      </p:sp>
      <p:sp>
        <p:nvSpPr>
          <p:cNvPr id="6" name="슬라이드 번호 개체 틀 5"/>
          <p:cNvSpPr>
            <a:spLocks noGrp="1"/>
          </p:cNvSpPr>
          <p:nvPr>
            <p:ph type="sldNum" sz="quarter" idx="4"/>
          </p:nvPr>
        </p:nvSpPr>
        <p:spPr>
          <a:xfrm>
            <a:off x="7099300" y="6356350"/>
            <a:ext cx="2311400" cy="365125"/>
          </a:xfrm>
          <a:prstGeom prst="rect">
            <a:avLst/>
          </a:prstGeom>
        </p:spPr>
        <p:txBody>
          <a:bodyPr vert="horz" lIns="103163" tIns="51581" rIns="103163" bIns="51581" rtlCol="0" anchor="ctr"/>
          <a:lstStyle>
            <a:lvl1pPr algn="r" defTabSz="1031626" fontAlgn="auto" latinLnBrk="1">
              <a:spcBef>
                <a:spcPts val="0"/>
              </a:spcBef>
              <a:spcAft>
                <a:spcPts val="0"/>
              </a:spcAft>
              <a:defRPr sz="1400">
                <a:solidFill>
                  <a:prstClr val="black">
                    <a:tint val="75000"/>
                  </a:prstClr>
                </a:solidFill>
                <a:latin typeface="+mn-lt"/>
                <a:ea typeface="+mn-ea"/>
                <a:cs typeface="+mn-cs"/>
              </a:defRPr>
            </a:lvl1pPr>
          </a:lstStyle>
          <a:p>
            <a:pPr>
              <a:defRPr/>
            </a:pPr>
            <a:fld id="{7C92F5BD-3223-4F8E-AFCC-0D69B133ECD8}" type="slidenum">
              <a:rPr lang="ko-KR" altLang="en-US"/>
              <a:pPr>
                <a:defRPr/>
              </a:pPr>
              <a:t>‹#›</a:t>
            </a:fld>
            <a:endParaRPr lang="ko-KR" altLang="en-US"/>
          </a:p>
        </p:txBody>
      </p:sp>
    </p:spTree>
  </p:cSld>
  <p:clrMap bg1="lt1" tx1="dk1" bg2="lt2" tx2="dk2" accent1="accent1" accent2="accent2" accent3="accent3" accent4="accent4" accent5="accent5" accent6="accent6" hlink="hlink" folHlink="folHlink"/>
  <p:sldLayoutIdLst>
    <p:sldLayoutId id="2147483672" r:id="rId1"/>
  </p:sldLayoutIdLst>
  <p:txStyles>
    <p:titleStyle>
      <a:lvl1pPr algn="ctr" defTabSz="1030288" rtl="0" eaLnBrk="0" fontAlgn="base" latinLnBrk="1" hangingPunct="0">
        <a:spcBef>
          <a:spcPct val="0"/>
        </a:spcBef>
        <a:spcAft>
          <a:spcPct val="0"/>
        </a:spcAft>
        <a:defRPr sz="5000" kern="1200">
          <a:solidFill>
            <a:schemeClr val="tx1"/>
          </a:solidFill>
          <a:latin typeface="+mj-lt"/>
          <a:ea typeface="+mj-ea"/>
          <a:cs typeface="+mj-cs"/>
        </a:defRPr>
      </a:lvl1pPr>
      <a:lvl2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2pPr>
      <a:lvl3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3pPr>
      <a:lvl4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4pPr>
      <a:lvl5pPr algn="ctr" defTabSz="1030288" rtl="0" eaLnBrk="0" fontAlgn="base" latinLnBrk="1" hangingPunct="0">
        <a:spcBef>
          <a:spcPct val="0"/>
        </a:spcBef>
        <a:spcAft>
          <a:spcPct val="0"/>
        </a:spcAft>
        <a:defRPr sz="5000">
          <a:solidFill>
            <a:schemeClr val="tx1"/>
          </a:solidFill>
          <a:latin typeface="맑은 고딕" pitchFamily="34" charset="-127"/>
          <a:ea typeface="맑은 고딕" pitchFamily="34" charset="-127"/>
        </a:defRPr>
      </a:lvl5pPr>
      <a:lvl6pPr marL="4572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6pPr>
      <a:lvl7pPr marL="9144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7pPr>
      <a:lvl8pPr marL="13716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8pPr>
      <a:lvl9pPr marL="1828800" algn="ctr" defTabSz="1030288" rtl="0" fontAlgn="base" latinLnBrk="1">
        <a:spcBef>
          <a:spcPct val="0"/>
        </a:spcBef>
        <a:spcAft>
          <a:spcPct val="0"/>
        </a:spcAft>
        <a:defRPr sz="5000">
          <a:solidFill>
            <a:schemeClr val="tx1"/>
          </a:solidFill>
          <a:latin typeface="맑은 고딕" pitchFamily="34" charset="-127"/>
          <a:ea typeface="맑은 고딕" pitchFamily="34" charset="-127"/>
        </a:defRPr>
      </a:lvl9pPr>
    </p:titleStyle>
    <p:bodyStyle>
      <a:lvl1pPr marL="385763" indent="-385763" algn="l" defTabSz="1030288" rtl="0" eaLnBrk="0" fontAlgn="base" latinLnBrk="1" hangingPunct="0">
        <a:spcBef>
          <a:spcPct val="20000"/>
        </a:spcBef>
        <a:spcAft>
          <a:spcPct val="0"/>
        </a:spcAft>
        <a:buFont typeface="Arial" charset="0"/>
        <a:buChar char="•"/>
        <a:defRPr sz="3600" kern="1200">
          <a:solidFill>
            <a:schemeClr val="tx1"/>
          </a:solidFill>
          <a:latin typeface="+mn-lt"/>
          <a:ea typeface="+mn-ea"/>
          <a:cs typeface="+mn-cs"/>
        </a:defRPr>
      </a:lvl1pPr>
      <a:lvl2pPr marL="836613" indent="-322263" algn="l" defTabSz="1030288" rtl="0" eaLnBrk="0" fontAlgn="base" latinLnBrk="1" hangingPunct="0">
        <a:spcBef>
          <a:spcPct val="20000"/>
        </a:spcBef>
        <a:spcAft>
          <a:spcPct val="0"/>
        </a:spcAft>
        <a:buFont typeface="Arial" charset="0"/>
        <a:buChar char="–"/>
        <a:defRPr sz="3200" kern="1200">
          <a:solidFill>
            <a:schemeClr val="tx1"/>
          </a:solidFill>
          <a:latin typeface="+mn-lt"/>
          <a:ea typeface="+mn-ea"/>
          <a:cs typeface="+mn-cs"/>
        </a:defRPr>
      </a:lvl2pPr>
      <a:lvl3pPr marL="1289050" indent="-257175" algn="l" defTabSz="1030288" rtl="0" eaLnBrk="0" fontAlgn="base" latinLnBrk="1" hangingPunct="0">
        <a:spcBef>
          <a:spcPct val="20000"/>
        </a:spcBef>
        <a:spcAft>
          <a:spcPct val="0"/>
        </a:spcAft>
        <a:buFont typeface="Arial" charset="0"/>
        <a:buChar char="•"/>
        <a:defRPr sz="2700" kern="1200">
          <a:solidFill>
            <a:schemeClr val="tx1"/>
          </a:solidFill>
          <a:latin typeface="+mn-lt"/>
          <a:ea typeface="+mn-ea"/>
          <a:cs typeface="+mn-cs"/>
        </a:defRPr>
      </a:lvl3pPr>
      <a:lvl4pPr marL="1804988" indent="-257175" algn="l" defTabSz="1030288" rtl="0" eaLnBrk="0" fontAlgn="base" latinLnBrk="1" hangingPunct="0">
        <a:spcBef>
          <a:spcPct val="20000"/>
        </a:spcBef>
        <a:spcAft>
          <a:spcPct val="0"/>
        </a:spcAft>
        <a:buFont typeface="Arial" charset="0"/>
        <a:buChar char="–"/>
        <a:defRPr sz="2300" kern="1200">
          <a:solidFill>
            <a:schemeClr val="tx1"/>
          </a:solidFill>
          <a:latin typeface="+mn-lt"/>
          <a:ea typeface="+mn-ea"/>
          <a:cs typeface="+mn-cs"/>
        </a:defRPr>
      </a:lvl4pPr>
      <a:lvl5pPr marL="2320925" indent="-257175" algn="l" defTabSz="1030288" rtl="0" eaLnBrk="0" fontAlgn="base" latinLnBrk="1" hangingPunct="0">
        <a:spcBef>
          <a:spcPct val="20000"/>
        </a:spcBef>
        <a:spcAft>
          <a:spcPct val="0"/>
        </a:spcAft>
        <a:buFont typeface="Arial" charset="0"/>
        <a:buChar char="»"/>
        <a:defRPr sz="2300" kern="1200">
          <a:solidFill>
            <a:schemeClr val="tx1"/>
          </a:solidFill>
          <a:latin typeface="+mn-lt"/>
          <a:ea typeface="+mn-ea"/>
          <a:cs typeface="+mn-cs"/>
        </a:defRPr>
      </a:lvl5pPr>
      <a:lvl6pPr marL="2836972"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52785"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868598"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384411" indent="-257907" algn="l" defTabSz="1031626" rtl="0" eaLnBrk="1" latinLnBrk="1"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ko-KR"/>
      </a:defPPr>
      <a:lvl1pPr marL="0" algn="l" defTabSz="1031626" rtl="0" eaLnBrk="1" latinLnBrk="1" hangingPunct="1">
        <a:defRPr sz="2000" kern="1200">
          <a:solidFill>
            <a:schemeClr val="tx1"/>
          </a:solidFill>
          <a:latin typeface="+mn-lt"/>
          <a:ea typeface="+mn-ea"/>
          <a:cs typeface="+mn-cs"/>
        </a:defRPr>
      </a:lvl1pPr>
      <a:lvl2pPr marL="515813" algn="l" defTabSz="1031626" rtl="0" eaLnBrk="1" latinLnBrk="1" hangingPunct="1">
        <a:defRPr sz="2000" kern="1200">
          <a:solidFill>
            <a:schemeClr val="tx1"/>
          </a:solidFill>
          <a:latin typeface="+mn-lt"/>
          <a:ea typeface="+mn-ea"/>
          <a:cs typeface="+mn-cs"/>
        </a:defRPr>
      </a:lvl2pPr>
      <a:lvl3pPr marL="1031626" algn="l" defTabSz="1031626" rtl="0" eaLnBrk="1" latinLnBrk="1" hangingPunct="1">
        <a:defRPr sz="2000" kern="1200">
          <a:solidFill>
            <a:schemeClr val="tx1"/>
          </a:solidFill>
          <a:latin typeface="+mn-lt"/>
          <a:ea typeface="+mn-ea"/>
          <a:cs typeface="+mn-cs"/>
        </a:defRPr>
      </a:lvl3pPr>
      <a:lvl4pPr marL="1547439" algn="l" defTabSz="1031626" rtl="0" eaLnBrk="1" latinLnBrk="1" hangingPunct="1">
        <a:defRPr sz="2000" kern="1200">
          <a:solidFill>
            <a:schemeClr val="tx1"/>
          </a:solidFill>
          <a:latin typeface="+mn-lt"/>
          <a:ea typeface="+mn-ea"/>
          <a:cs typeface="+mn-cs"/>
        </a:defRPr>
      </a:lvl4pPr>
      <a:lvl5pPr marL="2063252" algn="l" defTabSz="1031626" rtl="0" eaLnBrk="1" latinLnBrk="1" hangingPunct="1">
        <a:defRPr sz="2000" kern="1200">
          <a:solidFill>
            <a:schemeClr val="tx1"/>
          </a:solidFill>
          <a:latin typeface="+mn-lt"/>
          <a:ea typeface="+mn-ea"/>
          <a:cs typeface="+mn-cs"/>
        </a:defRPr>
      </a:lvl5pPr>
      <a:lvl6pPr marL="2579065" algn="l" defTabSz="1031626" rtl="0" eaLnBrk="1" latinLnBrk="1" hangingPunct="1">
        <a:defRPr sz="2000" kern="1200">
          <a:solidFill>
            <a:schemeClr val="tx1"/>
          </a:solidFill>
          <a:latin typeface="+mn-lt"/>
          <a:ea typeface="+mn-ea"/>
          <a:cs typeface="+mn-cs"/>
        </a:defRPr>
      </a:lvl6pPr>
      <a:lvl7pPr marL="3094878" algn="l" defTabSz="1031626" rtl="0" eaLnBrk="1" latinLnBrk="1" hangingPunct="1">
        <a:defRPr sz="2000" kern="1200">
          <a:solidFill>
            <a:schemeClr val="tx1"/>
          </a:solidFill>
          <a:latin typeface="+mn-lt"/>
          <a:ea typeface="+mn-ea"/>
          <a:cs typeface="+mn-cs"/>
        </a:defRPr>
      </a:lvl7pPr>
      <a:lvl8pPr marL="3610691" algn="l" defTabSz="1031626" rtl="0" eaLnBrk="1" latinLnBrk="1" hangingPunct="1">
        <a:defRPr sz="2000" kern="1200">
          <a:solidFill>
            <a:schemeClr val="tx1"/>
          </a:solidFill>
          <a:latin typeface="+mn-lt"/>
          <a:ea typeface="+mn-ea"/>
          <a:cs typeface="+mn-cs"/>
        </a:defRPr>
      </a:lvl8pPr>
      <a:lvl9pPr marL="4126504" algn="l" defTabSz="1031626" rtl="0" eaLnBrk="1" latinLnBrk="1"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14.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88.png"/><Relationship Id="rId29" Type="http://schemas.openxmlformats.org/officeDocument/2006/relationships/image" Target="../media/image93.png"/><Relationship Id="rId41" Type="http://schemas.openxmlformats.org/officeDocument/2006/relationships/image" Target="../media/image116.gif"/><Relationship Id="rId1" Type="http://schemas.openxmlformats.org/officeDocument/2006/relationships/audio" Target="../media/audio19.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13.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9.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19.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18.png"/><Relationship Id="rId29" Type="http://schemas.openxmlformats.org/officeDocument/2006/relationships/image" Target="../media/image93.png"/><Relationship Id="rId41" Type="http://schemas.openxmlformats.org/officeDocument/2006/relationships/image" Target="../media/image120.png"/><Relationship Id="rId1" Type="http://schemas.openxmlformats.org/officeDocument/2006/relationships/audio" Target="../media/audio20.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17.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0.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19.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18.png"/><Relationship Id="rId29" Type="http://schemas.openxmlformats.org/officeDocument/2006/relationships/image" Target="../media/image93.png"/><Relationship Id="rId41" Type="http://schemas.openxmlformats.org/officeDocument/2006/relationships/image" Target="../media/image121.png"/><Relationship Id="rId1" Type="http://schemas.openxmlformats.org/officeDocument/2006/relationships/audio" Target="../media/audio20.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17.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1.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23.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18.png"/><Relationship Id="rId29" Type="http://schemas.openxmlformats.org/officeDocument/2006/relationships/image" Target="../media/image93.png"/><Relationship Id="rId41" Type="http://schemas.openxmlformats.org/officeDocument/2006/relationships/image" Target="../media/image124.png"/><Relationship Id="rId1" Type="http://schemas.openxmlformats.org/officeDocument/2006/relationships/audio" Target="../media/audio21.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22.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2.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23.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18.png"/><Relationship Id="rId29" Type="http://schemas.openxmlformats.org/officeDocument/2006/relationships/image" Target="../media/image93.png"/><Relationship Id="rId41" Type="http://schemas.openxmlformats.org/officeDocument/2006/relationships/image" Target="../media/image125.png"/><Relationship Id="rId1" Type="http://schemas.openxmlformats.org/officeDocument/2006/relationships/audio" Target="../media/audio21.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22.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3.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20.jpeg"/><Relationship Id="rId26" Type="http://schemas.openxmlformats.org/officeDocument/2006/relationships/image" Target="../media/image27.png"/><Relationship Id="rId39" Type="http://schemas.openxmlformats.org/officeDocument/2006/relationships/image" Target="../media/image104.png"/><Relationship Id="rId3" Type="http://schemas.openxmlformats.org/officeDocument/2006/relationships/audio" Target="../media/audio15.wav"/><Relationship Id="rId21" Type="http://schemas.openxmlformats.org/officeDocument/2006/relationships/image" Target="../media/image90.png"/><Relationship Id="rId34" Type="http://schemas.openxmlformats.org/officeDocument/2006/relationships/image" Target="../media/image99.png"/><Relationship Id="rId42" Type="http://schemas.openxmlformats.org/officeDocument/2006/relationships/audio" Target="../media/audio8.wav"/><Relationship Id="rId7" Type="http://schemas.openxmlformats.org/officeDocument/2006/relationships/audio" Target="../media/audio6.wav"/><Relationship Id="rId12" Type="http://schemas.openxmlformats.org/officeDocument/2006/relationships/image" Target="../media/image86.png"/><Relationship Id="rId17" Type="http://schemas.openxmlformats.org/officeDocument/2006/relationships/image" Target="../media/image19.jpeg"/><Relationship Id="rId25" Type="http://schemas.openxmlformats.org/officeDocument/2006/relationships/image" Target="../media/image128.png"/><Relationship Id="rId33" Type="http://schemas.openxmlformats.org/officeDocument/2006/relationships/image" Target="../media/image98.jpeg"/><Relationship Id="rId38" Type="http://schemas.openxmlformats.org/officeDocument/2006/relationships/image" Target="../media/image103.png"/><Relationship Id="rId2" Type="http://schemas.openxmlformats.org/officeDocument/2006/relationships/audio" Target="../media/audio14.wav"/><Relationship Id="rId16" Type="http://schemas.openxmlformats.org/officeDocument/2006/relationships/image" Target="../media/image15.jpeg"/><Relationship Id="rId20" Type="http://schemas.openxmlformats.org/officeDocument/2006/relationships/image" Target="../media/image127.png"/><Relationship Id="rId29" Type="http://schemas.openxmlformats.org/officeDocument/2006/relationships/image" Target="../media/image94.jpeg"/><Relationship Id="rId41" Type="http://schemas.openxmlformats.org/officeDocument/2006/relationships/slide" Target="slide4.xml"/><Relationship Id="rId1" Type="http://schemas.openxmlformats.org/officeDocument/2006/relationships/audio" Target="../media/audio22.wav"/><Relationship Id="rId6" Type="http://schemas.openxmlformats.org/officeDocument/2006/relationships/audio" Target="../media/audio7.wav"/><Relationship Id="rId11" Type="http://schemas.openxmlformats.org/officeDocument/2006/relationships/image" Target="../media/image85.png"/><Relationship Id="rId24" Type="http://schemas.openxmlformats.org/officeDocument/2006/relationships/image" Target="../media/image92.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29.png"/><Relationship Id="rId5" Type="http://schemas.openxmlformats.org/officeDocument/2006/relationships/audio" Target="../media/audio17.wav"/><Relationship Id="rId15" Type="http://schemas.openxmlformats.org/officeDocument/2006/relationships/image" Target="../media/image13.png"/><Relationship Id="rId23" Type="http://schemas.openxmlformats.org/officeDocument/2006/relationships/image" Target="../media/image91.png"/><Relationship Id="rId28" Type="http://schemas.openxmlformats.org/officeDocument/2006/relationships/image" Target="../media/image93.png"/><Relationship Id="rId36" Type="http://schemas.openxmlformats.org/officeDocument/2006/relationships/image" Target="../media/image101.png"/><Relationship Id="rId10" Type="http://schemas.openxmlformats.org/officeDocument/2006/relationships/image" Target="../media/image84.png"/><Relationship Id="rId19" Type="http://schemas.openxmlformats.org/officeDocument/2006/relationships/image" Target="../media/image126.png"/><Relationship Id="rId31" Type="http://schemas.openxmlformats.org/officeDocument/2006/relationships/image" Target="../media/image96.png"/><Relationship Id="rId4" Type="http://schemas.openxmlformats.org/officeDocument/2006/relationships/audio" Target="../media/audio16.wav"/><Relationship Id="rId9" Type="http://schemas.openxmlformats.org/officeDocument/2006/relationships/notesSlide" Target="../notesSlides/notesSlide14.xml"/><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image" Target="../media/image28.png"/><Relationship Id="rId30" Type="http://schemas.openxmlformats.org/officeDocument/2006/relationships/image" Target="../media/image95.jpeg"/><Relationship Id="rId35" Type="http://schemas.openxmlformats.org/officeDocument/2006/relationships/image" Target="../media/image100.png"/><Relationship Id="rId43"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20.jpeg"/><Relationship Id="rId26" Type="http://schemas.openxmlformats.org/officeDocument/2006/relationships/image" Target="../media/image27.png"/><Relationship Id="rId39" Type="http://schemas.openxmlformats.org/officeDocument/2006/relationships/image" Target="../media/image104.png"/><Relationship Id="rId3" Type="http://schemas.openxmlformats.org/officeDocument/2006/relationships/audio" Target="../media/audio15.wav"/><Relationship Id="rId21" Type="http://schemas.openxmlformats.org/officeDocument/2006/relationships/image" Target="../media/image90.png"/><Relationship Id="rId34" Type="http://schemas.openxmlformats.org/officeDocument/2006/relationships/image" Target="../media/image99.png"/><Relationship Id="rId42" Type="http://schemas.openxmlformats.org/officeDocument/2006/relationships/audio" Target="../media/audio8.wav"/><Relationship Id="rId7" Type="http://schemas.openxmlformats.org/officeDocument/2006/relationships/audio" Target="../media/audio6.wav"/><Relationship Id="rId12" Type="http://schemas.openxmlformats.org/officeDocument/2006/relationships/image" Target="../media/image86.png"/><Relationship Id="rId17" Type="http://schemas.openxmlformats.org/officeDocument/2006/relationships/image" Target="../media/image19.jpeg"/><Relationship Id="rId25" Type="http://schemas.openxmlformats.org/officeDocument/2006/relationships/image" Target="../media/image128.png"/><Relationship Id="rId33" Type="http://schemas.openxmlformats.org/officeDocument/2006/relationships/image" Target="../media/image98.jpeg"/><Relationship Id="rId38" Type="http://schemas.openxmlformats.org/officeDocument/2006/relationships/image" Target="../media/image103.png"/><Relationship Id="rId2" Type="http://schemas.openxmlformats.org/officeDocument/2006/relationships/audio" Target="../media/audio14.wav"/><Relationship Id="rId16" Type="http://schemas.openxmlformats.org/officeDocument/2006/relationships/image" Target="../media/image15.jpeg"/><Relationship Id="rId20" Type="http://schemas.openxmlformats.org/officeDocument/2006/relationships/image" Target="../media/image127.png"/><Relationship Id="rId29" Type="http://schemas.openxmlformats.org/officeDocument/2006/relationships/image" Target="../media/image94.jpeg"/><Relationship Id="rId41" Type="http://schemas.openxmlformats.org/officeDocument/2006/relationships/slide" Target="slide4.xml"/><Relationship Id="rId1" Type="http://schemas.openxmlformats.org/officeDocument/2006/relationships/audio" Target="../media/audio22.wav"/><Relationship Id="rId6" Type="http://schemas.openxmlformats.org/officeDocument/2006/relationships/audio" Target="../media/audio7.wav"/><Relationship Id="rId11" Type="http://schemas.openxmlformats.org/officeDocument/2006/relationships/image" Target="../media/image85.png"/><Relationship Id="rId24" Type="http://schemas.openxmlformats.org/officeDocument/2006/relationships/image" Target="../media/image92.png"/><Relationship Id="rId32" Type="http://schemas.openxmlformats.org/officeDocument/2006/relationships/image" Target="../media/image97.png"/><Relationship Id="rId37" Type="http://schemas.openxmlformats.org/officeDocument/2006/relationships/image" Target="../media/image102.png"/><Relationship Id="rId40" Type="http://schemas.openxmlformats.org/officeDocument/2006/relationships/image" Target="../media/image129.png"/><Relationship Id="rId5" Type="http://schemas.openxmlformats.org/officeDocument/2006/relationships/audio" Target="../media/audio17.wav"/><Relationship Id="rId15" Type="http://schemas.openxmlformats.org/officeDocument/2006/relationships/image" Target="../media/image13.png"/><Relationship Id="rId23" Type="http://schemas.openxmlformats.org/officeDocument/2006/relationships/image" Target="../media/image91.png"/><Relationship Id="rId28" Type="http://schemas.openxmlformats.org/officeDocument/2006/relationships/image" Target="../media/image93.png"/><Relationship Id="rId36" Type="http://schemas.openxmlformats.org/officeDocument/2006/relationships/image" Target="../media/image101.png"/><Relationship Id="rId10" Type="http://schemas.openxmlformats.org/officeDocument/2006/relationships/image" Target="../media/image84.png"/><Relationship Id="rId19" Type="http://schemas.openxmlformats.org/officeDocument/2006/relationships/image" Target="../media/image126.png"/><Relationship Id="rId31" Type="http://schemas.openxmlformats.org/officeDocument/2006/relationships/image" Target="../media/image96.png"/><Relationship Id="rId4" Type="http://schemas.openxmlformats.org/officeDocument/2006/relationships/audio" Target="../media/audio16.wav"/><Relationship Id="rId9" Type="http://schemas.openxmlformats.org/officeDocument/2006/relationships/notesSlide" Target="../notesSlides/notesSlide15.xml"/><Relationship Id="rId14" Type="http://schemas.openxmlformats.org/officeDocument/2006/relationships/image" Target="../media/image14.png"/><Relationship Id="rId22" Type="http://schemas.openxmlformats.org/officeDocument/2006/relationships/image" Target="../media/image21.png"/><Relationship Id="rId27" Type="http://schemas.openxmlformats.org/officeDocument/2006/relationships/image" Target="../media/image28.png"/><Relationship Id="rId30" Type="http://schemas.openxmlformats.org/officeDocument/2006/relationships/image" Target="../media/image95.jpeg"/><Relationship Id="rId35" Type="http://schemas.openxmlformats.org/officeDocument/2006/relationships/image" Target="../media/image100.png"/><Relationship Id="rId43" Type="http://schemas.openxmlformats.org/officeDocument/2006/relationships/image" Target="../media/image106.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26.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22.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2.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30.png"/><Relationship Id="rId29" Type="http://schemas.openxmlformats.org/officeDocument/2006/relationships/image" Target="../media/image93.png"/><Relationship Id="rId41" Type="http://schemas.openxmlformats.org/officeDocument/2006/relationships/image" Target="../media/image131.png"/><Relationship Id="rId1" Type="http://schemas.openxmlformats.org/officeDocument/2006/relationships/audio" Target="../media/audio5.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9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2.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6.xml"/><Relationship Id="rId14" Type="http://schemas.openxmlformats.org/officeDocument/2006/relationships/image" Target="../media/image87.png"/><Relationship Id="rId22" Type="http://schemas.openxmlformats.org/officeDocument/2006/relationships/image" Target="../media/image9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26.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22.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2.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130.png"/><Relationship Id="rId29" Type="http://schemas.openxmlformats.org/officeDocument/2006/relationships/image" Target="../media/image93.png"/><Relationship Id="rId41" Type="http://schemas.openxmlformats.org/officeDocument/2006/relationships/image" Target="../media/image132.png"/><Relationship Id="rId1" Type="http://schemas.openxmlformats.org/officeDocument/2006/relationships/audio" Target="../media/audio5.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9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2.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7.xml"/><Relationship Id="rId14" Type="http://schemas.openxmlformats.org/officeDocument/2006/relationships/image" Target="../media/image87.png"/><Relationship Id="rId22" Type="http://schemas.openxmlformats.org/officeDocument/2006/relationships/image" Target="../media/image9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20.jpeg"/><Relationship Id="rId26" Type="http://schemas.openxmlformats.org/officeDocument/2006/relationships/image" Target="../media/image134.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33.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6.png"/><Relationship Id="rId17" Type="http://schemas.openxmlformats.org/officeDocument/2006/relationships/image" Target="../media/image19.jpeg"/><Relationship Id="rId25" Type="http://schemas.openxmlformats.org/officeDocument/2006/relationships/image" Target="../media/image92.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5.jpeg"/><Relationship Id="rId20" Type="http://schemas.openxmlformats.org/officeDocument/2006/relationships/image" Target="../media/image22.png"/><Relationship Id="rId29" Type="http://schemas.openxmlformats.org/officeDocument/2006/relationships/image" Target="../media/image93.png"/><Relationship Id="rId41" Type="http://schemas.openxmlformats.org/officeDocument/2006/relationships/image" Target="../media/image135.png"/><Relationship Id="rId1" Type="http://schemas.openxmlformats.org/officeDocument/2006/relationships/audio" Target="../media/audio23.wav"/><Relationship Id="rId6" Type="http://schemas.openxmlformats.org/officeDocument/2006/relationships/audio" Target="../media/audio7.wav"/><Relationship Id="rId11" Type="http://schemas.openxmlformats.org/officeDocument/2006/relationships/image" Target="../media/image85.png"/><Relationship Id="rId24" Type="http://schemas.openxmlformats.org/officeDocument/2006/relationships/image" Target="../media/image9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84.png"/><Relationship Id="rId19" Type="http://schemas.openxmlformats.org/officeDocument/2006/relationships/image" Target="../media/image126.pn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8.xml"/><Relationship Id="rId14" Type="http://schemas.openxmlformats.org/officeDocument/2006/relationships/image" Target="../media/image14.png"/><Relationship Id="rId22" Type="http://schemas.openxmlformats.org/officeDocument/2006/relationships/image" Target="../media/image9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audio2.wav"/><Relationship Id="rId1" Type="http://schemas.openxmlformats.org/officeDocument/2006/relationships/audio" Target="../media/audio1.wav"/><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20.jpeg"/><Relationship Id="rId26" Type="http://schemas.openxmlformats.org/officeDocument/2006/relationships/image" Target="../media/image134.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33.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6.png"/><Relationship Id="rId17" Type="http://schemas.openxmlformats.org/officeDocument/2006/relationships/image" Target="../media/image19.jpeg"/><Relationship Id="rId25" Type="http://schemas.openxmlformats.org/officeDocument/2006/relationships/image" Target="../media/image92.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5.jpeg"/><Relationship Id="rId20" Type="http://schemas.openxmlformats.org/officeDocument/2006/relationships/image" Target="../media/image22.png"/><Relationship Id="rId29" Type="http://schemas.openxmlformats.org/officeDocument/2006/relationships/image" Target="../media/image93.png"/><Relationship Id="rId41" Type="http://schemas.openxmlformats.org/officeDocument/2006/relationships/image" Target="../media/image136.png"/><Relationship Id="rId1" Type="http://schemas.openxmlformats.org/officeDocument/2006/relationships/audio" Target="../media/audio23.wav"/><Relationship Id="rId6" Type="http://schemas.openxmlformats.org/officeDocument/2006/relationships/audio" Target="../media/audio7.wav"/><Relationship Id="rId11" Type="http://schemas.openxmlformats.org/officeDocument/2006/relationships/image" Target="../media/image85.png"/><Relationship Id="rId24" Type="http://schemas.openxmlformats.org/officeDocument/2006/relationships/image" Target="../media/image9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84.png"/><Relationship Id="rId19" Type="http://schemas.openxmlformats.org/officeDocument/2006/relationships/image" Target="../media/image126.pn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19.xml"/><Relationship Id="rId14" Type="http://schemas.openxmlformats.org/officeDocument/2006/relationships/image" Target="../media/image14.png"/><Relationship Id="rId22" Type="http://schemas.openxmlformats.org/officeDocument/2006/relationships/image" Target="../media/image9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_rels/slide21.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0.png"/><Relationship Id="rId39" Type="http://schemas.openxmlformats.org/officeDocument/2006/relationships/image" Target="../media/image101.png"/><Relationship Id="rId3" Type="http://schemas.openxmlformats.org/officeDocument/2006/relationships/audio" Target="../media/audio14.wav"/><Relationship Id="rId21" Type="http://schemas.openxmlformats.org/officeDocument/2006/relationships/image" Target="../media/image137.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audio" Target="../media/audio7.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139.png"/><Relationship Id="rId33" Type="http://schemas.openxmlformats.org/officeDocument/2006/relationships/image" Target="../media/image95.jpeg"/><Relationship Id="rId38" Type="http://schemas.openxmlformats.org/officeDocument/2006/relationships/image" Target="../media/image100.png"/><Relationship Id="rId46" Type="http://schemas.openxmlformats.org/officeDocument/2006/relationships/image" Target="../media/image106.png"/><Relationship Id="rId2" Type="http://schemas.openxmlformats.org/officeDocument/2006/relationships/audio" Target="../media/audio25.wav"/><Relationship Id="rId16" Type="http://schemas.openxmlformats.org/officeDocument/2006/relationships/image" Target="../media/image13.png"/><Relationship Id="rId20" Type="http://schemas.openxmlformats.org/officeDocument/2006/relationships/image" Target="../media/image22.png"/><Relationship Id="rId29" Type="http://schemas.openxmlformats.org/officeDocument/2006/relationships/image" Target="../media/image27.png"/><Relationship Id="rId41" Type="http://schemas.openxmlformats.org/officeDocument/2006/relationships/image" Target="../media/image103.png"/><Relationship Id="rId1" Type="http://schemas.openxmlformats.org/officeDocument/2006/relationships/audio" Target="../media/audio24.wav"/><Relationship Id="rId6" Type="http://schemas.openxmlformats.org/officeDocument/2006/relationships/audio" Target="../media/audio17.wav"/><Relationship Id="rId11" Type="http://schemas.openxmlformats.org/officeDocument/2006/relationships/image" Target="../media/image84.png"/><Relationship Id="rId24" Type="http://schemas.openxmlformats.org/officeDocument/2006/relationships/image" Target="../media/image92.png"/><Relationship Id="rId32" Type="http://schemas.openxmlformats.org/officeDocument/2006/relationships/image" Target="../media/image94.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audio" Target="../media/audio8.wav"/><Relationship Id="rId5" Type="http://schemas.openxmlformats.org/officeDocument/2006/relationships/audio" Target="../media/audio16.wav"/><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140.png"/><Relationship Id="rId36" Type="http://schemas.openxmlformats.org/officeDocument/2006/relationships/image" Target="../media/image98.jpeg"/><Relationship Id="rId10" Type="http://schemas.openxmlformats.org/officeDocument/2006/relationships/notesSlide" Target="../notesSlides/notesSlide20.xml"/><Relationship Id="rId19" Type="http://schemas.openxmlformats.org/officeDocument/2006/relationships/image" Target="../media/image20.jpeg"/><Relationship Id="rId31" Type="http://schemas.openxmlformats.org/officeDocument/2006/relationships/image" Target="../media/image93.png"/><Relationship Id="rId44" Type="http://schemas.openxmlformats.org/officeDocument/2006/relationships/slide" Target="slide4.xml"/><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7.png"/><Relationship Id="rId22" Type="http://schemas.openxmlformats.org/officeDocument/2006/relationships/image" Target="../media/image138.png"/><Relationship Id="rId27" Type="http://schemas.openxmlformats.org/officeDocument/2006/relationships/image" Target="../media/image91.png"/><Relationship Id="rId30" Type="http://schemas.openxmlformats.org/officeDocument/2006/relationships/image" Target="../media/image28.png"/><Relationship Id="rId35" Type="http://schemas.openxmlformats.org/officeDocument/2006/relationships/image" Target="../media/image97.png"/><Relationship Id="rId43" Type="http://schemas.openxmlformats.org/officeDocument/2006/relationships/image" Target="../media/image131.png"/></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0.png"/><Relationship Id="rId39" Type="http://schemas.openxmlformats.org/officeDocument/2006/relationships/image" Target="../media/image101.png"/><Relationship Id="rId3" Type="http://schemas.openxmlformats.org/officeDocument/2006/relationships/audio" Target="../media/audio14.wav"/><Relationship Id="rId21" Type="http://schemas.openxmlformats.org/officeDocument/2006/relationships/image" Target="../media/image137.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audio" Target="../media/audio7.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139.png"/><Relationship Id="rId33" Type="http://schemas.openxmlformats.org/officeDocument/2006/relationships/image" Target="../media/image95.jpeg"/><Relationship Id="rId38" Type="http://schemas.openxmlformats.org/officeDocument/2006/relationships/image" Target="../media/image100.png"/><Relationship Id="rId46" Type="http://schemas.openxmlformats.org/officeDocument/2006/relationships/image" Target="../media/image106.png"/><Relationship Id="rId2" Type="http://schemas.openxmlformats.org/officeDocument/2006/relationships/audio" Target="../media/audio25.wav"/><Relationship Id="rId16" Type="http://schemas.openxmlformats.org/officeDocument/2006/relationships/image" Target="../media/image13.png"/><Relationship Id="rId20" Type="http://schemas.openxmlformats.org/officeDocument/2006/relationships/image" Target="../media/image22.png"/><Relationship Id="rId29" Type="http://schemas.openxmlformats.org/officeDocument/2006/relationships/image" Target="../media/image27.png"/><Relationship Id="rId41" Type="http://schemas.openxmlformats.org/officeDocument/2006/relationships/image" Target="../media/image103.png"/><Relationship Id="rId1" Type="http://schemas.openxmlformats.org/officeDocument/2006/relationships/audio" Target="../media/audio24.wav"/><Relationship Id="rId6" Type="http://schemas.openxmlformats.org/officeDocument/2006/relationships/audio" Target="../media/audio17.wav"/><Relationship Id="rId11" Type="http://schemas.openxmlformats.org/officeDocument/2006/relationships/image" Target="../media/image84.png"/><Relationship Id="rId24" Type="http://schemas.openxmlformats.org/officeDocument/2006/relationships/image" Target="../media/image92.png"/><Relationship Id="rId32" Type="http://schemas.openxmlformats.org/officeDocument/2006/relationships/image" Target="../media/image94.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audio" Target="../media/audio8.wav"/><Relationship Id="rId5" Type="http://schemas.openxmlformats.org/officeDocument/2006/relationships/audio" Target="../media/audio16.wav"/><Relationship Id="rId15" Type="http://schemas.openxmlformats.org/officeDocument/2006/relationships/image" Target="../media/image14.png"/><Relationship Id="rId23" Type="http://schemas.openxmlformats.org/officeDocument/2006/relationships/image" Target="../media/image21.png"/><Relationship Id="rId28" Type="http://schemas.openxmlformats.org/officeDocument/2006/relationships/image" Target="../media/image140.png"/><Relationship Id="rId36" Type="http://schemas.openxmlformats.org/officeDocument/2006/relationships/image" Target="../media/image98.jpeg"/><Relationship Id="rId10" Type="http://schemas.openxmlformats.org/officeDocument/2006/relationships/notesSlide" Target="../notesSlides/notesSlide21.xml"/><Relationship Id="rId19" Type="http://schemas.openxmlformats.org/officeDocument/2006/relationships/image" Target="../media/image20.jpeg"/><Relationship Id="rId31" Type="http://schemas.openxmlformats.org/officeDocument/2006/relationships/image" Target="../media/image93.png"/><Relationship Id="rId44" Type="http://schemas.openxmlformats.org/officeDocument/2006/relationships/slide" Target="slide4.xml"/><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7.png"/><Relationship Id="rId22" Type="http://schemas.openxmlformats.org/officeDocument/2006/relationships/image" Target="../media/image138.png"/><Relationship Id="rId27" Type="http://schemas.openxmlformats.org/officeDocument/2006/relationships/image" Target="../media/image91.png"/><Relationship Id="rId30" Type="http://schemas.openxmlformats.org/officeDocument/2006/relationships/image" Target="../media/image28.png"/><Relationship Id="rId35" Type="http://schemas.openxmlformats.org/officeDocument/2006/relationships/image" Target="../media/image97.png"/><Relationship Id="rId43" Type="http://schemas.openxmlformats.org/officeDocument/2006/relationships/image" Target="../media/image141.png"/></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5.png"/><Relationship Id="rId18" Type="http://schemas.openxmlformats.org/officeDocument/2006/relationships/image" Target="../media/image15.jpeg"/><Relationship Id="rId26" Type="http://schemas.openxmlformats.org/officeDocument/2006/relationships/image" Target="../media/image91.png"/><Relationship Id="rId39" Type="http://schemas.openxmlformats.org/officeDocument/2006/relationships/image" Target="../media/image99.png"/><Relationship Id="rId3" Type="http://schemas.openxmlformats.org/officeDocument/2006/relationships/audio" Target="../media/audio14.wav"/><Relationship Id="rId21" Type="http://schemas.openxmlformats.org/officeDocument/2006/relationships/image" Target="../media/image143.png"/><Relationship Id="rId34" Type="http://schemas.openxmlformats.org/officeDocument/2006/relationships/image" Target="../media/image94.jpeg"/><Relationship Id="rId42" Type="http://schemas.openxmlformats.org/officeDocument/2006/relationships/image" Target="../media/image102.png"/><Relationship Id="rId47" Type="http://schemas.openxmlformats.org/officeDocument/2006/relationships/audio" Target="../media/audio8.wav"/><Relationship Id="rId7" Type="http://schemas.openxmlformats.org/officeDocument/2006/relationships/audio" Target="../media/audio7.wav"/><Relationship Id="rId12" Type="http://schemas.openxmlformats.org/officeDocument/2006/relationships/image" Target="../media/image84.png"/><Relationship Id="rId17" Type="http://schemas.openxmlformats.org/officeDocument/2006/relationships/image" Target="../media/image13.png"/><Relationship Id="rId25" Type="http://schemas.openxmlformats.org/officeDocument/2006/relationships/image" Target="../media/image144.png"/><Relationship Id="rId33" Type="http://schemas.openxmlformats.org/officeDocument/2006/relationships/image" Target="../media/image93.png"/><Relationship Id="rId38" Type="http://schemas.openxmlformats.org/officeDocument/2006/relationships/image" Target="../media/image98.jpeg"/><Relationship Id="rId46" Type="http://schemas.openxmlformats.org/officeDocument/2006/relationships/slide" Target="slide4.xml"/><Relationship Id="rId2" Type="http://schemas.openxmlformats.org/officeDocument/2006/relationships/audio" Target="../media/audio24.wav"/><Relationship Id="rId16" Type="http://schemas.openxmlformats.org/officeDocument/2006/relationships/image" Target="../media/image14.png"/><Relationship Id="rId20" Type="http://schemas.openxmlformats.org/officeDocument/2006/relationships/image" Target="../media/image20.jpeg"/><Relationship Id="rId29" Type="http://schemas.openxmlformats.org/officeDocument/2006/relationships/image" Target="../media/image92.png"/><Relationship Id="rId41" Type="http://schemas.openxmlformats.org/officeDocument/2006/relationships/image" Target="../media/image101.png"/><Relationship Id="rId1" Type="http://schemas.openxmlformats.org/officeDocument/2006/relationships/audio" Target="../media/audio26.wav"/><Relationship Id="rId6" Type="http://schemas.openxmlformats.org/officeDocument/2006/relationships/audio" Target="../media/audio17.wav"/><Relationship Id="rId11" Type="http://schemas.openxmlformats.org/officeDocument/2006/relationships/image" Target="../media/image142.png"/><Relationship Id="rId24" Type="http://schemas.openxmlformats.org/officeDocument/2006/relationships/image" Target="../media/image21.png"/><Relationship Id="rId32" Type="http://schemas.openxmlformats.org/officeDocument/2006/relationships/image" Target="../media/image28.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47.png"/><Relationship Id="rId5" Type="http://schemas.openxmlformats.org/officeDocument/2006/relationships/audio" Target="../media/audio16.wav"/><Relationship Id="rId15" Type="http://schemas.openxmlformats.org/officeDocument/2006/relationships/image" Target="../media/image87.png"/><Relationship Id="rId23" Type="http://schemas.openxmlformats.org/officeDocument/2006/relationships/image" Target="../media/image90.png"/><Relationship Id="rId28" Type="http://schemas.openxmlformats.org/officeDocument/2006/relationships/image" Target="../media/image146.png"/><Relationship Id="rId36" Type="http://schemas.openxmlformats.org/officeDocument/2006/relationships/image" Target="../media/image96.png"/><Relationship Id="rId10" Type="http://schemas.openxmlformats.org/officeDocument/2006/relationships/notesSlide" Target="../notesSlides/notesSlide22.xml"/><Relationship Id="rId19" Type="http://schemas.openxmlformats.org/officeDocument/2006/relationships/image" Target="../media/image19.jpeg"/><Relationship Id="rId31" Type="http://schemas.openxmlformats.org/officeDocument/2006/relationships/image" Target="../media/image27.png"/><Relationship Id="rId44" Type="http://schemas.openxmlformats.org/officeDocument/2006/relationships/image" Target="../media/image104.png"/><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6.png"/><Relationship Id="rId22" Type="http://schemas.openxmlformats.org/officeDocument/2006/relationships/image" Target="../media/image22.png"/><Relationship Id="rId27" Type="http://schemas.openxmlformats.org/officeDocument/2006/relationships/image" Target="../media/image145.gif"/><Relationship Id="rId30" Type="http://schemas.openxmlformats.org/officeDocument/2006/relationships/image" Target="../media/image140.png"/><Relationship Id="rId35" Type="http://schemas.openxmlformats.org/officeDocument/2006/relationships/image" Target="../media/image95.jpeg"/><Relationship Id="rId43" Type="http://schemas.openxmlformats.org/officeDocument/2006/relationships/image" Target="../media/image103.png"/><Relationship Id="rId48" Type="http://schemas.openxmlformats.org/officeDocument/2006/relationships/image" Target="../media/image106.png"/></Relationships>
</file>

<file path=ppt/slides/_rels/slide2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5.png"/><Relationship Id="rId18" Type="http://schemas.openxmlformats.org/officeDocument/2006/relationships/image" Target="../media/image15.jpeg"/><Relationship Id="rId26" Type="http://schemas.openxmlformats.org/officeDocument/2006/relationships/image" Target="../media/image91.png"/><Relationship Id="rId39" Type="http://schemas.openxmlformats.org/officeDocument/2006/relationships/image" Target="../media/image99.png"/><Relationship Id="rId3" Type="http://schemas.openxmlformats.org/officeDocument/2006/relationships/audio" Target="../media/audio14.wav"/><Relationship Id="rId21" Type="http://schemas.openxmlformats.org/officeDocument/2006/relationships/image" Target="../media/image143.png"/><Relationship Id="rId34" Type="http://schemas.openxmlformats.org/officeDocument/2006/relationships/image" Target="../media/image94.jpeg"/><Relationship Id="rId42" Type="http://schemas.openxmlformats.org/officeDocument/2006/relationships/image" Target="../media/image102.png"/><Relationship Id="rId47" Type="http://schemas.openxmlformats.org/officeDocument/2006/relationships/audio" Target="../media/audio8.wav"/><Relationship Id="rId7" Type="http://schemas.openxmlformats.org/officeDocument/2006/relationships/audio" Target="../media/audio7.wav"/><Relationship Id="rId12" Type="http://schemas.openxmlformats.org/officeDocument/2006/relationships/image" Target="../media/image84.png"/><Relationship Id="rId17" Type="http://schemas.openxmlformats.org/officeDocument/2006/relationships/image" Target="../media/image13.png"/><Relationship Id="rId25" Type="http://schemas.openxmlformats.org/officeDocument/2006/relationships/image" Target="../media/image144.png"/><Relationship Id="rId33" Type="http://schemas.openxmlformats.org/officeDocument/2006/relationships/image" Target="../media/image93.png"/><Relationship Id="rId38" Type="http://schemas.openxmlformats.org/officeDocument/2006/relationships/image" Target="../media/image98.jpeg"/><Relationship Id="rId46" Type="http://schemas.openxmlformats.org/officeDocument/2006/relationships/slide" Target="slide4.xml"/><Relationship Id="rId2" Type="http://schemas.openxmlformats.org/officeDocument/2006/relationships/audio" Target="../media/audio24.wav"/><Relationship Id="rId16" Type="http://schemas.openxmlformats.org/officeDocument/2006/relationships/image" Target="../media/image14.png"/><Relationship Id="rId20" Type="http://schemas.openxmlformats.org/officeDocument/2006/relationships/image" Target="../media/image20.jpeg"/><Relationship Id="rId29" Type="http://schemas.openxmlformats.org/officeDocument/2006/relationships/image" Target="../media/image92.png"/><Relationship Id="rId41" Type="http://schemas.openxmlformats.org/officeDocument/2006/relationships/image" Target="../media/image101.png"/><Relationship Id="rId1" Type="http://schemas.openxmlformats.org/officeDocument/2006/relationships/audio" Target="../media/audio26.wav"/><Relationship Id="rId6" Type="http://schemas.openxmlformats.org/officeDocument/2006/relationships/audio" Target="../media/audio17.wav"/><Relationship Id="rId11" Type="http://schemas.openxmlformats.org/officeDocument/2006/relationships/image" Target="../media/image142.png"/><Relationship Id="rId24" Type="http://schemas.openxmlformats.org/officeDocument/2006/relationships/image" Target="../media/image21.png"/><Relationship Id="rId32" Type="http://schemas.openxmlformats.org/officeDocument/2006/relationships/image" Target="../media/image28.png"/><Relationship Id="rId37" Type="http://schemas.openxmlformats.org/officeDocument/2006/relationships/image" Target="../media/image97.png"/><Relationship Id="rId40" Type="http://schemas.openxmlformats.org/officeDocument/2006/relationships/image" Target="../media/image100.png"/><Relationship Id="rId45" Type="http://schemas.openxmlformats.org/officeDocument/2006/relationships/image" Target="../media/image148.gif"/><Relationship Id="rId5" Type="http://schemas.openxmlformats.org/officeDocument/2006/relationships/audio" Target="../media/audio16.wav"/><Relationship Id="rId15" Type="http://schemas.openxmlformats.org/officeDocument/2006/relationships/image" Target="../media/image87.png"/><Relationship Id="rId23" Type="http://schemas.openxmlformats.org/officeDocument/2006/relationships/image" Target="../media/image90.png"/><Relationship Id="rId28" Type="http://schemas.openxmlformats.org/officeDocument/2006/relationships/image" Target="../media/image146.png"/><Relationship Id="rId36" Type="http://schemas.openxmlformats.org/officeDocument/2006/relationships/image" Target="../media/image96.png"/><Relationship Id="rId10" Type="http://schemas.openxmlformats.org/officeDocument/2006/relationships/notesSlide" Target="../notesSlides/notesSlide23.xml"/><Relationship Id="rId19" Type="http://schemas.openxmlformats.org/officeDocument/2006/relationships/image" Target="../media/image19.jpeg"/><Relationship Id="rId31" Type="http://schemas.openxmlformats.org/officeDocument/2006/relationships/image" Target="../media/image27.png"/><Relationship Id="rId44" Type="http://schemas.openxmlformats.org/officeDocument/2006/relationships/image" Target="../media/image104.png"/><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6.png"/><Relationship Id="rId22" Type="http://schemas.openxmlformats.org/officeDocument/2006/relationships/image" Target="../media/image22.png"/><Relationship Id="rId27" Type="http://schemas.openxmlformats.org/officeDocument/2006/relationships/image" Target="../media/image145.gif"/><Relationship Id="rId30" Type="http://schemas.openxmlformats.org/officeDocument/2006/relationships/image" Target="../media/image140.png"/><Relationship Id="rId35" Type="http://schemas.openxmlformats.org/officeDocument/2006/relationships/image" Target="../media/image95.jpeg"/><Relationship Id="rId43" Type="http://schemas.openxmlformats.org/officeDocument/2006/relationships/image" Target="../media/image103.png"/><Relationship Id="rId48" Type="http://schemas.openxmlformats.org/officeDocument/2006/relationships/image" Target="../media/image106.png"/></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5.png"/><Relationship Id="rId18" Type="http://schemas.openxmlformats.org/officeDocument/2006/relationships/image" Target="../media/image15.jpeg"/><Relationship Id="rId26" Type="http://schemas.openxmlformats.org/officeDocument/2006/relationships/image" Target="../media/image138.png"/><Relationship Id="rId39" Type="http://schemas.openxmlformats.org/officeDocument/2006/relationships/image" Target="../media/image100.png"/><Relationship Id="rId3" Type="http://schemas.openxmlformats.org/officeDocument/2006/relationships/audio" Target="../media/audio14.wav"/><Relationship Id="rId21" Type="http://schemas.openxmlformats.org/officeDocument/2006/relationships/image" Target="../media/image22.png"/><Relationship Id="rId34" Type="http://schemas.openxmlformats.org/officeDocument/2006/relationships/image" Target="../media/image95.jpeg"/><Relationship Id="rId42" Type="http://schemas.openxmlformats.org/officeDocument/2006/relationships/image" Target="../media/image103.png"/><Relationship Id="rId47" Type="http://schemas.openxmlformats.org/officeDocument/2006/relationships/image" Target="../media/image106.png"/><Relationship Id="rId7" Type="http://schemas.openxmlformats.org/officeDocument/2006/relationships/audio" Target="../media/audio7.wav"/><Relationship Id="rId12" Type="http://schemas.openxmlformats.org/officeDocument/2006/relationships/image" Target="../media/image149.png"/><Relationship Id="rId17" Type="http://schemas.openxmlformats.org/officeDocument/2006/relationships/image" Target="../media/image13.png"/><Relationship Id="rId25" Type="http://schemas.openxmlformats.org/officeDocument/2006/relationships/image" Target="../media/image151.png"/><Relationship Id="rId33" Type="http://schemas.openxmlformats.org/officeDocument/2006/relationships/image" Target="../media/image94.jpeg"/><Relationship Id="rId38" Type="http://schemas.openxmlformats.org/officeDocument/2006/relationships/image" Target="../media/image99.png"/><Relationship Id="rId46" Type="http://schemas.openxmlformats.org/officeDocument/2006/relationships/audio" Target="../media/audio8.wav"/><Relationship Id="rId2" Type="http://schemas.openxmlformats.org/officeDocument/2006/relationships/audio" Target="../media/audio27.wav"/><Relationship Id="rId16" Type="http://schemas.openxmlformats.org/officeDocument/2006/relationships/image" Target="../media/image14.png"/><Relationship Id="rId20" Type="http://schemas.openxmlformats.org/officeDocument/2006/relationships/image" Target="../media/image20.jpeg"/><Relationship Id="rId29" Type="http://schemas.openxmlformats.org/officeDocument/2006/relationships/image" Target="../media/image140.png"/><Relationship Id="rId41" Type="http://schemas.openxmlformats.org/officeDocument/2006/relationships/image" Target="../media/image102.png"/><Relationship Id="rId1" Type="http://schemas.openxmlformats.org/officeDocument/2006/relationships/audio" Target="../media/audio24.wav"/><Relationship Id="rId6" Type="http://schemas.openxmlformats.org/officeDocument/2006/relationships/audio" Target="../media/audio17.wav"/><Relationship Id="rId11" Type="http://schemas.openxmlformats.org/officeDocument/2006/relationships/image" Target="../media/image84.png"/><Relationship Id="rId24" Type="http://schemas.openxmlformats.org/officeDocument/2006/relationships/image" Target="../media/image92.png"/><Relationship Id="rId32" Type="http://schemas.openxmlformats.org/officeDocument/2006/relationships/image" Target="../media/image93.png"/><Relationship Id="rId37" Type="http://schemas.openxmlformats.org/officeDocument/2006/relationships/image" Target="../media/image98.jpeg"/><Relationship Id="rId40" Type="http://schemas.openxmlformats.org/officeDocument/2006/relationships/image" Target="../media/image101.png"/><Relationship Id="rId45" Type="http://schemas.openxmlformats.org/officeDocument/2006/relationships/slide" Target="slide4.xml"/><Relationship Id="rId5" Type="http://schemas.openxmlformats.org/officeDocument/2006/relationships/audio" Target="../media/audio16.wav"/><Relationship Id="rId15" Type="http://schemas.openxmlformats.org/officeDocument/2006/relationships/image" Target="../media/image87.png"/><Relationship Id="rId23" Type="http://schemas.openxmlformats.org/officeDocument/2006/relationships/image" Target="../media/image150.png"/><Relationship Id="rId28" Type="http://schemas.openxmlformats.org/officeDocument/2006/relationships/image" Target="../media/image91.png"/><Relationship Id="rId36" Type="http://schemas.openxmlformats.org/officeDocument/2006/relationships/image" Target="../media/image97.png"/><Relationship Id="rId10" Type="http://schemas.openxmlformats.org/officeDocument/2006/relationships/notesSlide" Target="../notesSlides/notesSlide24.xml"/><Relationship Id="rId19" Type="http://schemas.openxmlformats.org/officeDocument/2006/relationships/image" Target="../media/image19.jpeg"/><Relationship Id="rId31" Type="http://schemas.openxmlformats.org/officeDocument/2006/relationships/image" Target="../media/image28.png"/><Relationship Id="rId44" Type="http://schemas.openxmlformats.org/officeDocument/2006/relationships/image" Target="../media/image129.png"/><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6.png"/><Relationship Id="rId22" Type="http://schemas.openxmlformats.org/officeDocument/2006/relationships/image" Target="../media/image21.png"/><Relationship Id="rId27" Type="http://schemas.openxmlformats.org/officeDocument/2006/relationships/image" Target="../media/image90.png"/><Relationship Id="rId30" Type="http://schemas.openxmlformats.org/officeDocument/2006/relationships/image" Target="../media/image27.png"/><Relationship Id="rId35" Type="http://schemas.openxmlformats.org/officeDocument/2006/relationships/image" Target="../media/image96.png"/><Relationship Id="rId43" Type="http://schemas.openxmlformats.org/officeDocument/2006/relationships/image" Target="../media/image104.png"/></Relationships>
</file>

<file path=ppt/slides/_rels/slide2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5.png"/><Relationship Id="rId18" Type="http://schemas.openxmlformats.org/officeDocument/2006/relationships/image" Target="../media/image15.jpeg"/><Relationship Id="rId26" Type="http://schemas.openxmlformats.org/officeDocument/2006/relationships/image" Target="../media/image138.png"/><Relationship Id="rId39" Type="http://schemas.openxmlformats.org/officeDocument/2006/relationships/image" Target="../media/image100.png"/><Relationship Id="rId3" Type="http://schemas.openxmlformats.org/officeDocument/2006/relationships/audio" Target="../media/audio14.wav"/><Relationship Id="rId21" Type="http://schemas.openxmlformats.org/officeDocument/2006/relationships/image" Target="../media/image22.png"/><Relationship Id="rId34" Type="http://schemas.openxmlformats.org/officeDocument/2006/relationships/image" Target="../media/image95.jpeg"/><Relationship Id="rId42" Type="http://schemas.openxmlformats.org/officeDocument/2006/relationships/image" Target="../media/image103.png"/><Relationship Id="rId47" Type="http://schemas.openxmlformats.org/officeDocument/2006/relationships/image" Target="../media/image106.png"/><Relationship Id="rId7" Type="http://schemas.openxmlformats.org/officeDocument/2006/relationships/audio" Target="../media/audio7.wav"/><Relationship Id="rId12" Type="http://schemas.openxmlformats.org/officeDocument/2006/relationships/image" Target="../media/image149.png"/><Relationship Id="rId17" Type="http://schemas.openxmlformats.org/officeDocument/2006/relationships/image" Target="../media/image13.png"/><Relationship Id="rId25" Type="http://schemas.openxmlformats.org/officeDocument/2006/relationships/image" Target="../media/image151.png"/><Relationship Id="rId33" Type="http://schemas.openxmlformats.org/officeDocument/2006/relationships/image" Target="../media/image94.jpeg"/><Relationship Id="rId38" Type="http://schemas.openxmlformats.org/officeDocument/2006/relationships/image" Target="../media/image99.png"/><Relationship Id="rId46" Type="http://schemas.openxmlformats.org/officeDocument/2006/relationships/audio" Target="../media/audio8.wav"/><Relationship Id="rId2" Type="http://schemas.openxmlformats.org/officeDocument/2006/relationships/audio" Target="../media/audio27.wav"/><Relationship Id="rId16" Type="http://schemas.openxmlformats.org/officeDocument/2006/relationships/image" Target="../media/image14.png"/><Relationship Id="rId20" Type="http://schemas.openxmlformats.org/officeDocument/2006/relationships/image" Target="../media/image20.jpeg"/><Relationship Id="rId29" Type="http://schemas.openxmlformats.org/officeDocument/2006/relationships/image" Target="../media/image140.png"/><Relationship Id="rId41" Type="http://schemas.openxmlformats.org/officeDocument/2006/relationships/image" Target="../media/image102.png"/><Relationship Id="rId1" Type="http://schemas.openxmlformats.org/officeDocument/2006/relationships/audio" Target="../media/audio24.wav"/><Relationship Id="rId6" Type="http://schemas.openxmlformats.org/officeDocument/2006/relationships/audio" Target="../media/audio17.wav"/><Relationship Id="rId11" Type="http://schemas.openxmlformats.org/officeDocument/2006/relationships/image" Target="../media/image84.png"/><Relationship Id="rId24" Type="http://schemas.openxmlformats.org/officeDocument/2006/relationships/image" Target="../media/image92.png"/><Relationship Id="rId32" Type="http://schemas.openxmlformats.org/officeDocument/2006/relationships/image" Target="../media/image93.png"/><Relationship Id="rId37" Type="http://schemas.openxmlformats.org/officeDocument/2006/relationships/image" Target="../media/image98.jpeg"/><Relationship Id="rId40" Type="http://schemas.openxmlformats.org/officeDocument/2006/relationships/image" Target="../media/image101.png"/><Relationship Id="rId45" Type="http://schemas.openxmlformats.org/officeDocument/2006/relationships/slide" Target="slide4.xml"/><Relationship Id="rId5" Type="http://schemas.openxmlformats.org/officeDocument/2006/relationships/audio" Target="../media/audio16.wav"/><Relationship Id="rId15" Type="http://schemas.openxmlformats.org/officeDocument/2006/relationships/image" Target="../media/image87.png"/><Relationship Id="rId23" Type="http://schemas.openxmlformats.org/officeDocument/2006/relationships/image" Target="../media/image150.png"/><Relationship Id="rId28" Type="http://schemas.openxmlformats.org/officeDocument/2006/relationships/image" Target="../media/image91.png"/><Relationship Id="rId36" Type="http://schemas.openxmlformats.org/officeDocument/2006/relationships/image" Target="../media/image97.png"/><Relationship Id="rId10" Type="http://schemas.openxmlformats.org/officeDocument/2006/relationships/notesSlide" Target="../notesSlides/notesSlide25.xml"/><Relationship Id="rId19" Type="http://schemas.openxmlformats.org/officeDocument/2006/relationships/image" Target="../media/image19.jpeg"/><Relationship Id="rId31" Type="http://schemas.openxmlformats.org/officeDocument/2006/relationships/image" Target="../media/image28.png"/><Relationship Id="rId44" Type="http://schemas.openxmlformats.org/officeDocument/2006/relationships/image" Target="../media/image152.jpg"/><Relationship Id="rId4" Type="http://schemas.openxmlformats.org/officeDocument/2006/relationships/audio" Target="../media/audio15.wav"/><Relationship Id="rId9" Type="http://schemas.openxmlformats.org/officeDocument/2006/relationships/slideLayout" Target="../slideLayouts/slideLayout7.xml"/><Relationship Id="rId14" Type="http://schemas.openxmlformats.org/officeDocument/2006/relationships/image" Target="../media/image86.png"/><Relationship Id="rId22" Type="http://schemas.openxmlformats.org/officeDocument/2006/relationships/image" Target="../media/image21.png"/><Relationship Id="rId27" Type="http://schemas.openxmlformats.org/officeDocument/2006/relationships/image" Target="../media/image90.png"/><Relationship Id="rId30" Type="http://schemas.openxmlformats.org/officeDocument/2006/relationships/image" Target="../media/image27.png"/><Relationship Id="rId35" Type="http://schemas.openxmlformats.org/officeDocument/2006/relationships/image" Target="../media/image96.png"/><Relationship Id="rId43" Type="http://schemas.openxmlformats.org/officeDocument/2006/relationships/image" Target="../media/image10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18" Type="http://schemas.openxmlformats.org/officeDocument/2006/relationships/image" Target="../media/image20.jpeg"/><Relationship Id="rId26" Type="http://schemas.openxmlformats.org/officeDocument/2006/relationships/image" Target="../media/image28.png"/><Relationship Id="rId3" Type="http://schemas.openxmlformats.org/officeDocument/2006/relationships/audio" Target="../media/audio5.wav"/><Relationship Id="rId21" Type="http://schemas.openxmlformats.org/officeDocument/2006/relationships/image" Target="../media/image23.png"/><Relationship Id="rId7" Type="http://schemas.openxmlformats.org/officeDocument/2006/relationships/notesSlide" Target="../notesSlides/notesSlide2.xml"/><Relationship Id="rId12" Type="http://schemas.openxmlformats.org/officeDocument/2006/relationships/image" Target="../media/image14.png"/><Relationship Id="rId17" Type="http://schemas.openxmlformats.org/officeDocument/2006/relationships/image" Target="../media/image19.jpeg"/><Relationship Id="rId25" Type="http://schemas.openxmlformats.org/officeDocument/2006/relationships/image" Target="../media/image27.png"/><Relationship Id="rId2" Type="http://schemas.openxmlformats.org/officeDocument/2006/relationships/audio" Target="../media/audio4.wav"/><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audio" Target="../media/audio3.wav"/><Relationship Id="rId6" Type="http://schemas.openxmlformats.org/officeDocument/2006/relationships/slideLayout" Target="../slideLayouts/slideLayout7.xml"/><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audio" Target="../media/audio7.wav"/><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audio" Target="../media/audio6.wav"/><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s>
</file>

<file path=ppt/slides/_rels/slide4.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21" Type="http://schemas.openxmlformats.org/officeDocument/2006/relationships/image" Target="../media/image41.png"/><Relationship Id="rId34" Type="http://schemas.openxmlformats.org/officeDocument/2006/relationships/image" Target="../media/image54.png"/><Relationship Id="rId42" Type="http://schemas.openxmlformats.org/officeDocument/2006/relationships/slide" Target="slide22.xml"/><Relationship Id="rId47" Type="http://schemas.openxmlformats.org/officeDocument/2006/relationships/image" Target="../media/image64.png"/><Relationship Id="rId50" Type="http://schemas.openxmlformats.org/officeDocument/2006/relationships/slide" Target="slide6.xml"/><Relationship Id="rId55" Type="http://schemas.openxmlformats.org/officeDocument/2006/relationships/image" Target="../media/image68.png"/><Relationship Id="rId63" Type="http://schemas.openxmlformats.org/officeDocument/2006/relationships/image" Target="../media/image72.png"/><Relationship Id="rId68" Type="http://schemas.openxmlformats.org/officeDocument/2006/relationships/slide" Target="slide20.xml"/><Relationship Id="rId76" Type="http://schemas.openxmlformats.org/officeDocument/2006/relationships/slide" Target="slide16.xml"/><Relationship Id="rId84" Type="http://schemas.openxmlformats.org/officeDocument/2006/relationships/slide" Target="slide25.xml"/><Relationship Id="rId7" Type="http://schemas.openxmlformats.org/officeDocument/2006/relationships/slideLayout" Target="../slideLayouts/slideLayout7.xml"/><Relationship Id="rId71" Type="http://schemas.openxmlformats.org/officeDocument/2006/relationships/image" Target="../media/image76.png"/><Relationship Id="rId2" Type="http://schemas.openxmlformats.org/officeDocument/2006/relationships/audio" Target="../media/audio9.wav"/><Relationship Id="rId16" Type="http://schemas.openxmlformats.org/officeDocument/2006/relationships/image" Target="../media/image36.png"/><Relationship Id="rId29" Type="http://schemas.openxmlformats.org/officeDocument/2006/relationships/image" Target="../media/image49.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63.png"/><Relationship Id="rId53" Type="http://schemas.openxmlformats.org/officeDocument/2006/relationships/image" Target="../media/image67.png"/><Relationship Id="rId58" Type="http://schemas.openxmlformats.org/officeDocument/2006/relationships/slide" Target="slide17.xml"/><Relationship Id="rId66" Type="http://schemas.openxmlformats.org/officeDocument/2006/relationships/slide" Target="slide10.xml"/><Relationship Id="rId74" Type="http://schemas.openxmlformats.org/officeDocument/2006/relationships/slide" Target="slide5.xml"/><Relationship Id="rId79" Type="http://schemas.openxmlformats.org/officeDocument/2006/relationships/image" Target="../media/image80.png"/><Relationship Id="rId5" Type="http://schemas.openxmlformats.org/officeDocument/2006/relationships/audio" Target="../media/audio12.wav"/><Relationship Id="rId61" Type="http://schemas.openxmlformats.org/officeDocument/2006/relationships/image" Target="../media/image71.png"/><Relationship Id="rId82" Type="http://schemas.openxmlformats.org/officeDocument/2006/relationships/slide" Target="slide9.xml"/><Relationship Id="rId19" Type="http://schemas.openxmlformats.org/officeDocument/2006/relationships/image" Target="../media/image39.png"/><Relationship Id="rId4" Type="http://schemas.openxmlformats.org/officeDocument/2006/relationships/audio" Target="../media/audio11.wav"/><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62.png"/><Relationship Id="rId48" Type="http://schemas.openxmlformats.org/officeDocument/2006/relationships/slide" Target="slide19.xml"/><Relationship Id="rId56" Type="http://schemas.openxmlformats.org/officeDocument/2006/relationships/slide" Target="slide24.xml"/><Relationship Id="rId64" Type="http://schemas.openxmlformats.org/officeDocument/2006/relationships/slide" Target="slide14.xml"/><Relationship Id="rId69" Type="http://schemas.openxmlformats.org/officeDocument/2006/relationships/image" Target="../media/image75.png"/><Relationship Id="rId77" Type="http://schemas.openxmlformats.org/officeDocument/2006/relationships/image" Target="../media/image79.png"/><Relationship Id="rId8" Type="http://schemas.openxmlformats.org/officeDocument/2006/relationships/notesSlide" Target="../notesSlides/notesSlide3.xml"/><Relationship Id="rId51" Type="http://schemas.openxmlformats.org/officeDocument/2006/relationships/image" Target="../media/image66.png"/><Relationship Id="rId72" Type="http://schemas.openxmlformats.org/officeDocument/2006/relationships/slide" Target="slide8.xml"/><Relationship Id="rId80" Type="http://schemas.openxmlformats.org/officeDocument/2006/relationships/slide" Target="slide13.xml"/><Relationship Id="rId85" Type="http://schemas.openxmlformats.org/officeDocument/2006/relationships/image" Target="../media/image83.png"/><Relationship Id="rId3" Type="http://schemas.openxmlformats.org/officeDocument/2006/relationships/audio" Target="../media/audio10.wav"/><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slide" Target="slide15.xml"/><Relationship Id="rId59" Type="http://schemas.openxmlformats.org/officeDocument/2006/relationships/image" Target="../media/image70.png"/><Relationship Id="rId67" Type="http://schemas.openxmlformats.org/officeDocument/2006/relationships/image" Target="../media/image74.png"/><Relationship Id="rId20" Type="http://schemas.openxmlformats.org/officeDocument/2006/relationships/image" Target="../media/image40.png"/><Relationship Id="rId41" Type="http://schemas.openxmlformats.org/officeDocument/2006/relationships/image" Target="../media/image61.png"/><Relationship Id="rId54" Type="http://schemas.openxmlformats.org/officeDocument/2006/relationships/slide" Target="slide23.xml"/><Relationship Id="rId62" Type="http://schemas.openxmlformats.org/officeDocument/2006/relationships/slide" Target="slide21.xml"/><Relationship Id="rId70" Type="http://schemas.openxmlformats.org/officeDocument/2006/relationships/slide" Target="slide12.xml"/><Relationship Id="rId75" Type="http://schemas.openxmlformats.org/officeDocument/2006/relationships/image" Target="../media/image78.png"/><Relationship Id="rId83" Type="http://schemas.openxmlformats.org/officeDocument/2006/relationships/image" Target="../media/image82.png"/><Relationship Id="rId1" Type="http://schemas.openxmlformats.org/officeDocument/2006/relationships/audio" Target="../media/audio8.wav"/><Relationship Id="rId6" Type="http://schemas.openxmlformats.org/officeDocument/2006/relationships/audio" Target="../media/audio13.wav"/><Relationship Id="rId15" Type="http://schemas.openxmlformats.org/officeDocument/2006/relationships/image" Target="../media/image35.jpe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49" Type="http://schemas.openxmlformats.org/officeDocument/2006/relationships/image" Target="../media/image65.png"/><Relationship Id="rId57" Type="http://schemas.openxmlformats.org/officeDocument/2006/relationships/image" Target="../media/image69.png"/><Relationship Id="rId10" Type="http://schemas.openxmlformats.org/officeDocument/2006/relationships/image" Target="../media/image30.png"/><Relationship Id="rId31" Type="http://schemas.openxmlformats.org/officeDocument/2006/relationships/image" Target="../media/image51.png"/><Relationship Id="rId44" Type="http://schemas.openxmlformats.org/officeDocument/2006/relationships/slide" Target="slide7.xml"/><Relationship Id="rId52" Type="http://schemas.openxmlformats.org/officeDocument/2006/relationships/slide" Target="slide26.xml"/><Relationship Id="rId60" Type="http://schemas.openxmlformats.org/officeDocument/2006/relationships/slide" Target="slide18.xml"/><Relationship Id="rId65" Type="http://schemas.openxmlformats.org/officeDocument/2006/relationships/image" Target="../media/image73.png"/><Relationship Id="rId73" Type="http://schemas.openxmlformats.org/officeDocument/2006/relationships/image" Target="../media/image77.png"/><Relationship Id="rId78" Type="http://schemas.openxmlformats.org/officeDocument/2006/relationships/slide" Target="slide11.xml"/><Relationship Id="rId81"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19.jpeg"/><Relationship Id="rId26" Type="http://schemas.openxmlformats.org/officeDocument/2006/relationships/image" Target="../media/image91.png"/><Relationship Id="rId39" Type="http://schemas.openxmlformats.org/officeDocument/2006/relationships/image" Target="../media/image102.png"/><Relationship Id="rId3" Type="http://schemas.openxmlformats.org/officeDocument/2006/relationships/audio" Target="../media/audio16.wav"/><Relationship Id="rId21" Type="http://schemas.openxmlformats.org/officeDocument/2006/relationships/image" Target="../media/image24.png"/><Relationship Id="rId34" Type="http://schemas.openxmlformats.org/officeDocument/2006/relationships/image" Target="../media/image97.png"/><Relationship Id="rId42" Type="http://schemas.openxmlformats.org/officeDocument/2006/relationships/image" Target="../media/image105.jpg"/><Relationship Id="rId7" Type="http://schemas.openxmlformats.org/officeDocument/2006/relationships/audio" Target="../media/audio4.wav"/><Relationship Id="rId12" Type="http://schemas.openxmlformats.org/officeDocument/2006/relationships/image" Target="../media/image86.png"/><Relationship Id="rId17" Type="http://schemas.openxmlformats.org/officeDocument/2006/relationships/image" Target="../media/image15.jpeg"/><Relationship Id="rId25" Type="http://schemas.openxmlformats.org/officeDocument/2006/relationships/image" Target="../media/image21.png"/><Relationship Id="rId33" Type="http://schemas.openxmlformats.org/officeDocument/2006/relationships/image" Target="../media/image96.png"/><Relationship Id="rId38" Type="http://schemas.openxmlformats.org/officeDocument/2006/relationships/image" Target="../media/image101.png"/><Relationship Id="rId2" Type="http://schemas.openxmlformats.org/officeDocument/2006/relationships/audio" Target="../media/audio15.wav"/><Relationship Id="rId16" Type="http://schemas.openxmlformats.org/officeDocument/2006/relationships/image" Target="../media/image11.png"/><Relationship Id="rId20" Type="http://schemas.openxmlformats.org/officeDocument/2006/relationships/image" Target="../media/image88.png"/><Relationship Id="rId29" Type="http://schemas.openxmlformats.org/officeDocument/2006/relationships/image" Target="../media/image28.png"/><Relationship Id="rId41" Type="http://schemas.openxmlformats.org/officeDocument/2006/relationships/image" Target="../media/image104.png"/><Relationship Id="rId1" Type="http://schemas.openxmlformats.org/officeDocument/2006/relationships/audio" Target="../media/audio14.wav"/><Relationship Id="rId6" Type="http://schemas.openxmlformats.org/officeDocument/2006/relationships/audio" Target="../media/audio6.wav"/><Relationship Id="rId11" Type="http://schemas.openxmlformats.org/officeDocument/2006/relationships/image" Target="../media/image85.png"/><Relationship Id="rId24" Type="http://schemas.openxmlformats.org/officeDocument/2006/relationships/image" Target="../media/image90.png"/><Relationship Id="rId32" Type="http://schemas.openxmlformats.org/officeDocument/2006/relationships/image" Target="../media/image95.jpeg"/><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6.png"/><Relationship Id="rId5" Type="http://schemas.openxmlformats.org/officeDocument/2006/relationships/audio" Target="../media/audio7.wav"/><Relationship Id="rId15" Type="http://schemas.openxmlformats.org/officeDocument/2006/relationships/image" Target="../media/image13.png"/><Relationship Id="rId23" Type="http://schemas.openxmlformats.org/officeDocument/2006/relationships/image" Target="../media/image89.png"/><Relationship Id="rId28" Type="http://schemas.openxmlformats.org/officeDocument/2006/relationships/image" Target="../media/image27.png"/><Relationship Id="rId36" Type="http://schemas.openxmlformats.org/officeDocument/2006/relationships/image" Target="../media/image99.png"/><Relationship Id="rId10" Type="http://schemas.openxmlformats.org/officeDocument/2006/relationships/image" Target="../media/image84.png"/><Relationship Id="rId19" Type="http://schemas.openxmlformats.org/officeDocument/2006/relationships/image" Target="../media/image20.jpeg"/><Relationship Id="rId31" Type="http://schemas.openxmlformats.org/officeDocument/2006/relationships/image" Target="../media/image94.jpeg"/><Relationship Id="rId44" Type="http://schemas.openxmlformats.org/officeDocument/2006/relationships/audio" Target="../media/audio8.wav"/><Relationship Id="rId4" Type="http://schemas.openxmlformats.org/officeDocument/2006/relationships/audio" Target="../media/audio17.wav"/><Relationship Id="rId9" Type="http://schemas.openxmlformats.org/officeDocument/2006/relationships/notesSlide" Target="../notesSlides/notesSlide4.xml"/><Relationship Id="rId14" Type="http://schemas.openxmlformats.org/officeDocument/2006/relationships/image" Target="../media/image14.png"/><Relationship Id="rId22" Type="http://schemas.openxmlformats.org/officeDocument/2006/relationships/image" Target="../media/image25.png"/><Relationship Id="rId27" Type="http://schemas.openxmlformats.org/officeDocument/2006/relationships/image" Target="../media/image92.png"/><Relationship Id="rId30" Type="http://schemas.openxmlformats.org/officeDocument/2006/relationships/image" Target="../media/image93.png"/><Relationship Id="rId35" Type="http://schemas.openxmlformats.org/officeDocument/2006/relationships/image" Target="../media/image98.jpeg"/><Relationship Id="rId43"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7.png"/><Relationship Id="rId18" Type="http://schemas.openxmlformats.org/officeDocument/2006/relationships/image" Target="../media/image19.jpeg"/><Relationship Id="rId26" Type="http://schemas.openxmlformats.org/officeDocument/2006/relationships/image" Target="../media/image91.png"/><Relationship Id="rId39" Type="http://schemas.openxmlformats.org/officeDocument/2006/relationships/image" Target="../media/image102.png"/><Relationship Id="rId3" Type="http://schemas.openxmlformats.org/officeDocument/2006/relationships/audio" Target="../media/audio16.wav"/><Relationship Id="rId21" Type="http://schemas.openxmlformats.org/officeDocument/2006/relationships/image" Target="../media/image24.png"/><Relationship Id="rId34" Type="http://schemas.openxmlformats.org/officeDocument/2006/relationships/image" Target="../media/image97.png"/><Relationship Id="rId42" Type="http://schemas.openxmlformats.org/officeDocument/2006/relationships/image" Target="../media/image107.png"/><Relationship Id="rId7" Type="http://schemas.openxmlformats.org/officeDocument/2006/relationships/audio" Target="../media/audio4.wav"/><Relationship Id="rId12" Type="http://schemas.openxmlformats.org/officeDocument/2006/relationships/image" Target="../media/image86.png"/><Relationship Id="rId17" Type="http://schemas.openxmlformats.org/officeDocument/2006/relationships/image" Target="../media/image15.jpeg"/><Relationship Id="rId25" Type="http://schemas.openxmlformats.org/officeDocument/2006/relationships/image" Target="../media/image21.png"/><Relationship Id="rId33" Type="http://schemas.openxmlformats.org/officeDocument/2006/relationships/image" Target="../media/image96.png"/><Relationship Id="rId38" Type="http://schemas.openxmlformats.org/officeDocument/2006/relationships/image" Target="../media/image101.png"/><Relationship Id="rId2" Type="http://schemas.openxmlformats.org/officeDocument/2006/relationships/audio" Target="../media/audio15.wav"/><Relationship Id="rId16" Type="http://schemas.openxmlformats.org/officeDocument/2006/relationships/image" Target="../media/image11.png"/><Relationship Id="rId20" Type="http://schemas.openxmlformats.org/officeDocument/2006/relationships/image" Target="../media/image88.png"/><Relationship Id="rId29" Type="http://schemas.openxmlformats.org/officeDocument/2006/relationships/image" Target="../media/image28.png"/><Relationship Id="rId41" Type="http://schemas.openxmlformats.org/officeDocument/2006/relationships/image" Target="../media/image104.png"/><Relationship Id="rId1" Type="http://schemas.openxmlformats.org/officeDocument/2006/relationships/audio" Target="../media/audio14.wav"/><Relationship Id="rId6" Type="http://schemas.openxmlformats.org/officeDocument/2006/relationships/audio" Target="../media/audio6.wav"/><Relationship Id="rId11" Type="http://schemas.openxmlformats.org/officeDocument/2006/relationships/image" Target="../media/image85.png"/><Relationship Id="rId24" Type="http://schemas.openxmlformats.org/officeDocument/2006/relationships/image" Target="../media/image90.png"/><Relationship Id="rId32" Type="http://schemas.openxmlformats.org/officeDocument/2006/relationships/image" Target="../media/image95.jpeg"/><Relationship Id="rId37" Type="http://schemas.openxmlformats.org/officeDocument/2006/relationships/image" Target="../media/image100.png"/><Relationship Id="rId40" Type="http://schemas.openxmlformats.org/officeDocument/2006/relationships/image" Target="../media/image103.png"/><Relationship Id="rId45" Type="http://schemas.openxmlformats.org/officeDocument/2006/relationships/image" Target="../media/image106.png"/><Relationship Id="rId5" Type="http://schemas.openxmlformats.org/officeDocument/2006/relationships/audio" Target="../media/audio7.wav"/><Relationship Id="rId15" Type="http://schemas.openxmlformats.org/officeDocument/2006/relationships/image" Target="../media/image13.png"/><Relationship Id="rId23" Type="http://schemas.openxmlformats.org/officeDocument/2006/relationships/image" Target="../media/image89.png"/><Relationship Id="rId28" Type="http://schemas.openxmlformats.org/officeDocument/2006/relationships/image" Target="../media/image27.png"/><Relationship Id="rId36" Type="http://schemas.openxmlformats.org/officeDocument/2006/relationships/image" Target="../media/image99.png"/><Relationship Id="rId10" Type="http://schemas.openxmlformats.org/officeDocument/2006/relationships/image" Target="../media/image84.png"/><Relationship Id="rId19" Type="http://schemas.openxmlformats.org/officeDocument/2006/relationships/image" Target="../media/image20.jpeg"/><Relationship Id="rId31" Type="http://schemas.openxmlformats.org/officeDocument/2006/relationships/image" Target="../media/image94.jpeg"/><Relationship Id="rId44" Type="http://schemas.openxmlformats.org/officeDocument/2006/relationships/audio" Target="../media/audio8.wav"/><Relationship Id="rId4" Type="http://schemas.openxmlformats.org/officeDocument/2006/relationships/audio" Target="../media/audio17.wav"/><Relationship Id="rId9" Type="http://schemas.openxmlformats.org/officeDocument/2006/relationships/notesSlide" Target="../notesSlides/notesSlide5.xml"/><Relationship Id="rId14" Type="http://schemas.openxmlformats.org/officeDocument/2006/relationships/image" Target="../media/image14.png"/><Relationship Id="rId22" Type="http://schemas.openxmlformats.org/officeDocument/2006/relationships/image" Target="../media/image25.png"/><Relationship Id="rId27" Type="http://schemas.openxmlformats.org/officeDocument/2006/relationships/image" Target="../media/image92.png"/><Relationship Id="rId30" Type="http://schemas.openxmlformats.org/officeDocument/2006/relationships/image" Target="../media/image93.png"/><Relationship Id="rId35" Type="http://schemas.openxmlformats.org/officeDocument/2006/relationships/image" Target="../media/image98.jpeg"/><Relationship Id="rId43"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21.png"/><Relationship Id="rId39" Type="http://schemas.openxmlformats.org/officeDocument/2006/relationships/image" Target="../media/image101.png"/><Relationship Id="rId3" Type="http://schemas.openxmlformats.org/officeDocument/2006/relationships/audio" Target="../media/audio15.wav"/><Relationship Id="rId21" Type="http://schemas.openxmlformats.org/officeDocument/2006/relationships/image" Target="../media/image24.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0.png"/><Relationship Id="rId33" Type="http://schemas.openxmlformats.org/officeDocument/2006/relationships/image" Target="../media/image95.jpeg"/><Relationship Id="rId38" Type="http://schemas.openxmlformats.org/officeDocument/2006/relationships/image" Target="../media/image100.png"/><Relationship Id="rId46" Type="http://schemas.openxmlformats.org/officeDocument/2006/relationships/image" Target="../media/image106.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88.png"/><Relationship Id="rId29" Type="http://schemas.openxmlformats.org/officeDocument/2006/relationships/image" Target="../media/image27.png"/><Relationship Id="rId41" Type="http://schemas.openxmlformats.org/officeDocument/2006/relationships/image" Target="../media/image103.png"/><Relationship Id="rId1" Type="http://schemas.openxmlformats.org/officeDocument/2006/relationships/audio" Target="../media/audio18.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110.png"/><Relationship Id="rId32" Type="http://schemas.openxmlformats.org/officeDocument/2006/relationships/image" Target="../media/image94.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audio" Target="../media/audio8.wav"/><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109.png"/><Relationship Id="rId28" Type="http://schemas.openxmlformats.org/officeDocument/2006/relationships/image" Target="../media/image92.png"/><Relationship Id="rId36" Type="http://schemas.openxmlformats.org/officeDocument/2006/relationships/image" Target="../media/image98.jpeg"/><Relationship Id="rId10" Type="http://schemas.openxmlformats.org/officeDocument/2006/relationships/image" Target="../media/image108.png"/><Relationship Id="rId19" Type="http://schemas.openxmlformats.org/officeDocument/2006/relationships/image" Target="../media/image20.jpeg"/><Relationship Id="rId31" Type="http://schemas.openxmlformats.org/officeDocument/2006/relationships/image" Target="../media/image93.png"/><Relationship Id="rId44" Type="http://schemas.openxmlformats.org/officeDocument/2006/relationships/slide" Target="slide4.xml"/><Relationship Id="rId4" Type="http://schemas.openxmlformats.org/officeDocument/2006/relationships/audio" Target="../media/audio16.wav"/><Relationship Id="rId9" Type="http://schemas.openxmlformats.org/officeDocument/2006/relationships/notesSlide" Target="../notesSlides/notesSlide6.xml"/><Relationship Id="rId14" Type="http://schemas.openxmlformats.org/officeDocument/2006/relationships/image" Target="../media/image87.png"/><Relationship Id="rId22" Type="http://schemas.openxmlformats.org/officeDocument/2006/relationships/image" Target="../media/image25.png"/><Relationship Id="rId27" Type="http://schemas.openxmlformats.org/officeDocument/2006/relationships/image" Target="../media/image91.png"/><Relationship Id="rId30" Type="http://schemas.openxmlformats.org/officeDocument/2006/relationships/image" Target="../media/image28.png"/><Relationship Id="rId35" Type="http://schemas.openxmlformats.org/officeDocument/2006/relationships/image" Target="../media/image97.png"/><Relationship Id="rId43" Type="http://schemas.openxmlformats.org/officeDocument/2006/relationships/image" Target="../media/image111.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21.png"/><Relationship Id="rId39" Type="http://schemas.openxmlformats.org/officeDocument/2006/relationships/image" Target="../media/image101.png"/><Relationship Id="rId3" Type="http://schemas.openxmlformats.org/officeDocument/2006/relationships/audio" Target="../media/audio15.wav"/><Relationship Id="rId21" Type="http://schemas.openxmlformats.org/officeDocument/2006/relationships/image" Target="../media/image24.png"/><Relationship Id="rId34" Type="http://schemas.openxmlformats.org/officeDocument/2006/relationships/image" Target="../media/image96.png"/><Relationship Id="rId42" Type="http://schemas.openxmlformats.org/officeDocument/2006/relationships/image" Target="../media/image104.png"/><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0.png"/><Relationship Id="rId33" Type="http://schemas.openxmlformats.org/officeDocument/2006/relationships/image" Target="../media/image95.jpeg"/><Relationship Id="rId38" Type="http://schemas.openxmlformats.org/officeDocument/2006/relationships/image" Target="../media/image100.png"/><Relationship Id="rId46" Type="http://schemas.openxmlformats.org/officeDocument/2006/relationships/image" Target="../media/image106.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88.png"/><Relationship Id="rId29" Type="http://schemas.openxmlformats.org/officeDocument/2006/relationships/image" Target="../media/image27.png"/><Relationship Id="rId41" Type="http://schemas.openxmlformats.org/officeDocument/2006/relationships/image" Target="../media/image103.png"/><Relationship Id="rId1" Type="http://schemas.openxmlformats.org/officeDocument/2006/relationships/audio" Target="../media/audio18.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110.png"/><Relationship Id="rId32" Type="http://schemas.openxmlformats.org/officeDocument/2006/relationships/image" Target="../media/image94.jpeg"/><Relationship Id="rId37" Type="http://schemas.openxmlformats.org/officeDocument/2006/relationships/image" Target="../media/image99.png"/><Relationship Id="rId40" Type="http://schemas.openxmlformats.org/officeDocument/2006/relationships/image" Target="../media/image102.png"/><Relationship Id="rId45" Type="http://schemas.openxmlformats.org/officeDocument/2006/relationships/audio" Target="../media/audio8.wav"/><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109.png"/><Relationship Id="rId28" Type="http://schemas.openxmlformats.org/officeDocument/2006/relationships/image" Target="../media/image92.png"/><Relationship Id="rId36" Type="http://schemas.openxmlformats.org/officeDocument/2006/relationships/image" Target="../media/image98.jpeg"/><Relationship Id="rId10" Type="http://schemas.openxmlformats.org/officeDocument/2006/relationships/image" Target="../media/image108.png"/><Relationship Id="rId19" Type="http://schemas.openxmlformats.org/officeDocument/2006/relationships/image" Target="../media/image20.jpeg"/><Relationship Id="rId31" Type="http://schemas.openxmlformats.org/officeDocument/2006/relationships/image" Target="../media/image93.png"/><Relationship Id="rId44" Type="http://schemas.openxmlformats.org/officeDocument/2006/relationships/slide" Target="slide4.xml"/><Relationship Id="rId4" Type="http://schemas.openxmlformats.org/officeDocument/2006/relationships/audio" Target="../media/audio16.wav"/><Relationship Id="rId9" Type="http://schemas.openxmlformats.org/officeDocument/2006/relationships/notesSlide" Target="../notesSlides/notesSlide7.xml"/><Relationship Id="rId14" Type="http://schemas.openxmlformats.org/officeDocument/2006/relationships/image" Target="../media/image87.png"/><Relationship Id="rId22" Type="http://schemas.openxmlformats.org/officeDocument/2006/relationships/image" Target="../media/image25.png"/><Relationship Id="rId27" Type="http://schemas.openxmlformats.org/officeDocument/2006/relationships/image" Target="../media/image91.png"/><Relationship Id="rId30" Type="http://schemas.openxmlformats.org/officeDocument/2006/relationships/image" Target="../media/image28.png"/><Relationship Id="rId35" Type="http://schemas.openxmlformats.org/officeDocument/2006/relationships/image" Target="../media/image97.png"/><Relationship Id="rId43" Type="http://schemas.openxmlformats.org/officeDocument/2006/relationships/image" Target="../media/image112.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6.png"/><Relationship Id="rId18" Type="http://schemas.openxmlformats.org/officeDocument/2006/relationships/image" Target="../media/image19.jpeg"/><Relationship Id="rId26" Type="http://schemas.openxmlformats.org/officeDocument/2006/relationships/image" Target="../media/image92.png"/><Relationship Id="rId39" Type="http://schemas.openxmlformats.org/officeDocument/2006/relationships/image" Target="../media/image103.png"/><Relationship Id="rId3" Type="http://schemas.openxmlformats.org/officeDocument/2006/relationships/audio" Target="../media/audio15.wav"/><Relationship Id="rId21" Type="http://schemas.openxmlformats.org/officeDocument/2006/relationships/image" Target="../media/image114.png"/><Relationship Id="rId34" Type="http://schemas.openxmlformats.org/officeDocument/2006/relationships/image" Target="../media/image98.jpeg"/><Relationship Id="rId42" Type="http://schemas.openxmlformats.org/officeDocument/2006/relationships/slide" Target="slide4.xml"/><Relationship Id="rId7" Type="http://schemas.openxmlformats.org/officeDocument/2006/relationships/audio" Target="../media/audio6.wav"/><Relationship Id="rId12" Type="http://schemas.openxmlformats.org/officeDocument/2006/relationships/image" Target="../media/image85.png"/><Relationship Id="rId17" Type="http://schemas.openxmlformats.org/officeDocument/2006/relationships/image" Target="../media/image15.jpeg"/><Relationship Id="rId25" Type="http://schemas.openxmlformats.org/officeDocument/2006/relationships/image" Target="../media/image91.png"/><Relationship Id="rId33" Type="http://schemas.openxmlformats.org/officeDocument/2006/relationships/image" Target="../media/image97.png"/><Relationship Id="rId38" Type="http://schemas.openxmlformats.org/officeDocument/2006/relationships/image" Target="../media/image102.png"/><Relationship Id="rId2" Type="http://schemas.openxmlformats.org/officeDocument/2006/relationships/audio" Target="../media/audio14.wav"/><Relationship Id="rId16" Type="http://schemas.openxmlformats.org/officeDocument/2006/relationships/image" Target="../media/image13.png"/><Relationship Id="rId20" Type="http://schemas.openxmlformats.org/officeDocument/2006/relationships/image" Target="../media/image88.png"/><Relationship Id="rId29" Type="http://schemas.openxmlformats.org/officeDocument/2006/relationships/image" Target="../media/image93.png"/><Relationship Id="rId41" Type="http://schemas.openxmlformats.org/officeDocument/2006/relationships/image" Target="../media/image115.png"/><Relationship Id="rId1" Type="http://schemas.openxmlformats.org/officeDocument/2006/relationships/audio" Target="../media/audio19.wav"/><Relationship Id="rId6" Type="http://schemas.openxmlformats.org/officeDocument/2006/relationships/audio" Target="../media/audio7.wav"/><Relationship Id="rId11" Type="http://schemas.openxmlformats.org/officeDocument/2006/relationships/image" Target="../media/image84.png"/><Relationship Id="rId24" Type="http://schemas.openxmlformats.org/officeDocument/2006/relationships/image" Target="../media/image21.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5" Type="http://schemas.openxmlformats.org/officeDocument/2006/relationships/audio" Target="../media/audio17.wav"/><Relationship Id="rId15" Type="http://schemas.openxmlformats.org/officeDocument/2006/relationships/image" Target="../media/image14.png"/><Relationship Id="rId23" Type="http://schemas.openxmlformats.org/officeDocument/2006/relationships/image" Target="../media/image90.png"/><Relationship Id="rId28" Type="http://schemas.openxmlformats.org/officeDocument/2006/relationships/image" Target="../media/image28.png"/><Relationship Id="rId36" Type="http://schemas.openxmlformats.org/officeDocument/2006/relationships/image" Target="../media/image100.png"/><Relationship Id="rId10" Type="http://schemas.openxmlformats.org/officeDocument/2006/relationships/image" Target="../media/image113.png"/><Relationship Id="rId19" Type="http://schemas.openxmlformats.org/officeDocument/2006/relationships/image" Target="../media/image20.jpeg"/><Relationship Id="rId31" Type="http://schemas.openxmlformats.org/officeDocument/2006/relationships/image" Target="../media/image95.jpeg"/><Relationship Id="rId44" Type="http://schemas.openxmlformats.org/officeDocument/2006/relationships/image" Target="../media/image106.png"/><Relationship Id="rId4" Type="http://schemas.openxmlformats.org/officeDocument/2006/relationships/audio" Target="../media/audio16.wav"/><Relationship Id="rId9" Type="http://schemas.openxmlformats.org/officeDocument/2006/relationships/notesSlide" Target="../notesSlides/notesSlide8.xml"/><Relationship Id="rId14" Type="http://schemas.openxmlformats.org/officeDocument/2006/relationships/image" Target="../media/image87.png"/><Relationship Id="rId22" Type="http://schemas.openxmlformats.org/officeDocument/2006/relationships/image" Target="../media/image110.png"/><Relationship Id="rId27" Type="http://schemas.openxmlformats.org/officeDocument/2006/relationships/image" Target="../media/image27.png"/><Relationship Id="rId30" Type="http://schemas.openxmlformats.org/officeDocument/2006/relationships/image" Target="../media/image94.jpeg"/><Relationship Id="rId35" Type="http://schemas.openxmlformats.org/officeDocument/2006/relationships/image" Target="../media/image99.png"/><Relationship Id="rId43" Type="http://schemas.openxmlformats.org/officeDocument/2006/relationships/audio" Target="../media/audio8.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330200" y="323850"/>
            <a:ext cx="9245600" cy="5715000"/>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Comic Sans MS" pitchFamily="66" charset="0"/>
              <a:ea typeface="맑은 고딕" pitchFamily="34" charset="-127"/>
            </a:endParaRPr>
          </a:p>
        </p:txBody>
      </p:sp>
      <p:sp>
        <p:nvSpPr>
          <p:cNvPr id="3075" name="TextBox 3"/>
          <p:cNvSpPr txBox="1">
            <a:spLocks noChangeArrowheads="1"/>
          </p:cNvSpPr>
          <p:nvPr/>
        </p:nvSpPr>
        <p:spPr bwMode="auto">
          <a:xfrm>
            <a:off x="6026150" y="5562600"/>
            <a:ext cx="25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맑은 고딕" pitchFamily="34" charset="-127"/>
                <a:ea typeface="맑은 고딕" pitchFamily="34" charset="-127"/>
              </a:defRPr>
            </a:lvl1pPr>
            <a:lvl2pPr marL="742950" indent="-285750" eaLnBrk="0" hangingPunct="0">
              <a:defRPr sz="2000">
                <a:solidFill>
                  <a:schemeClr val="tx1"/>
                </a:solidFill>
                <a:latin typeface="맑은 고딕" pitchFamily="34" charset="-127"/>
                <a:ea typeface="맑은 고딕" pitchFamily="34" charset="-127"/>
              </a:defRPr>
            </a:lvl2pPr>
            <a:lvl3pPr marL="1143000" indent="-228600" eaLnBrk="0" hangingPunct="0">
              <a:defRPr sz="2000">
                <a:solidFill>
                  <a:schemeClr val="tx1"/>
                </a:solidFill>
                <a:latin typeface="맑은 고딕" pitchFamily="34" charset="-127"/>
                <a:ea typeface="맑은 고딕" pitchFamily="34" charset="-127"/>
              </a:defRPr>
            </a:lvl3pPr>
            <a:lvl4pPr marL="1600200" indent="-228600" eaLnBrk="0" hangingPunct="0">
              <a:defRPr sz="2000">
                <a:solidFill>
                  <a:schemeClr val="tx1"/>
                </a:solidFill>
                <a:latin typeface="맑은 고딕" pitchFamily="34" charset="-127"/>
                <a:ea typeface="맑은 고딕" pitchFamily="34" charset="-127"/>
              </a:defRPr>
            </a:lvl4pPr>
            <a:lvl5pPr marL="2057400" indent="-228600" eaLnBrk="0" hangingPunct="0">
              <a:defRPr sz="2000">
                <a:solidFill>
                  <a:schemeClr val="tx1"/>
                </a:solidFill>
                <a:latin typeface="맑은 고딕" pitchFamily="34" charset="-127"/>
                <a:ea typeface="맑은 고딕" pitchFamily="34" charset="-127"/>
              </a:defRPr>
            </a:lvl5pPr>
            <a:lvl6pPr marL="25146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6pPr>
            <a:lvl7pPr marL="29718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7pPr>
            <a:lvl8pPr marL="34290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8pPr>
            <a:lvl9pPr marL="3886200" indent="-228600" defTabSz="1030288" eaLnBrk="0" fontAlgn="base" hangingPunct="0">
              <a:spcBef>
                <a:spcPct val="0"/>
              </a:spcBef>
              <a:spcAft>
                <a:spcPct val="0"/>
              </a:spcAft>
              <a:defRPr sz="2000">
                <a:solidFill>
                  <a:schemeClr val="tx1"/>
                </a:solidFill>
                <a:latin typeface="맑은 고딕" pitchFamily="34" charset="-127"/>
                <a:ea typeface="맑은 고딕" pitchFamily="34" charset="-127"/>
              </a:defRPr>
            </a:lvl9pPr>
          </a:lstStyle>
          <a:p>
            <a:pPr eaLnBrk="1" hangingPunct="1"/>
            <a:r>
              <a:rPr lang="en-US">
                <a:solidFill>
                  <a:srgbClr val="FFFFFF"/>
                </a:solidFill>
                <a:latin typeface="Arial" charset="0"/>
                <a:ea typeface="Gulim" pitchFamily="34" charset="-127"/>
              </a:rPr>
              <a:t>.</a:t>
            </a:r>
          </a:p>
        </p:txBody>
      </p:sp>
      <p:sp>
        <p:nvSpPr>
          <p:cNvPr id="4" name="Rectangle 3"/>
          <p:cNvSpPr/>
          <p:nvPr/>
        </p:nvSpPr>
        <p:spPr>
          <a:xfrm>
            <a:off x="577851" y="609601"/>
            <a:ext cx="5857337" cy="1384995"/>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HAVE FUN + Watch Video	=</a:t>
            </a:r>
            <a:b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br>
            <a:r>
              <a:rPr lang="zh-TW"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玩得开心 </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宋体"/>
              </a:rPr>
              <a:t>看视频 </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en-CA"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r>
            <a:br>
              <a:rPr lang="en-CA"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br>
            <a:r>
              <a:rPr lang="en-CA"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en-US" altLang="zh-TW"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Wán</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en-US" altLang="zh-TW"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dé</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en-US" altLang="zh-TW"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kāixīn</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 </a:t>
            </a:r>
            <a:r>
              <a:rPr lang="en-US" altLang="zh-TW"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Kàn</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 </a:t>
            </a:r>
            <a:r>
              <a:rPr lang="en-US" altLang="zh-TW" sz="28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shìpín</a:t>
            </a:r>
            <a:r>
              <a:rPr lang="en-US" altLang="zh-TW"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Euphemia"/>
                <a:ea typeface="新細明體"/>
              </a:rPr>
              <a:t>=</a:t>
            </a:r>
            <a:endParaRPr lang="en-US" sz="4800" b="1" dirty="0">
              <a:ln w="11430"/>
              <a:gradFill>
                <a:gsLst>
                  <a:gs pos="0">
                    <a:srgbClr val="DF5327">
                      <a:tint val="70000"/>
                      <a:satMod val="245000"/>
                    </a:srgbClr>
                  </a:gs>
                  <a:gs pos="75000">
                    <a:srgbClr val="DF5327">
                      <a:tint val="90000"/>
                      <a:shade val="60000"/>
                      <a:satMod val="240000"/>
                    </a:srgbClr>
                  </a:gs>
                  <a:gs pos="100000">
                    <a:srgbClr val="DF5327">
                      <a:tint val="100000"/>
                      <a:shade val="50000"/>
                      <a:satMod val="240000"/>
                    </a:srgbClr>
                  </a:gs>
                </a:gsLst>
                <a:lin ang="5400000"/>
              </a:gradFill>
              <a:effectLst>
                <a:outerShdw blurRad="50800" dist="39000" dir="5460000" algn="tl">
                  <a:srgbClr val="000000">
                    <a:alpha val="38000"/>
                  </a:srgbClr>
                </a:outerShdw>
              </a:effectLst>
              <a:latin typeface="Euphemia"/>
              <a:ea typeface="굴림" pitchFamily="50" charset="-127"/>
            </a:endParaRPr>
          </a:p>
        </p:txBody>
      </p:sp>
      <p:sp>
        <p:nvSpPr>
          <p:cNvPr id="5" name="Rectangle 4"/>
          <p:cNvSpPr/>
          <p:nvPr/>
        </p:nvSpPr>
        <p:spPr>
          <a:xfrm>
            <a:off x="589723" y="2286000"/>
            <a:ext cx="8726554" cy="2923877"/>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CN"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Be quiet </a:t>
            </a:r>
            <a:r>
              <a:rPr lang="zh-CN" altLang="en-US"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安靜 </a:t>
            </a:r>
            <a:r>
              <a:rPr lang="en-U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Ānjìng</a:t>
            </a:r>
            <a: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r>
            <a:b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br>
            <a: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Sit down </a:t>
            </a:r>
            <a:r>
              <a:rPr lang="en-US" altLang="zh-CN"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坐下</a:t>
            </a:r>
            <a:r>
              <a:rPr lang="zh-CN" altLang="es-ES"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  </a:t>
            </a:r>
            <a:r>
              <a:rPr lang="en-U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Zuò</a:t>
            </a:r>
            <a: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t>
            </a:r>
            <a:r>
              <a:rPr lang="en-U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xià</a:t>
            </a:r>
            <a: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r>
            <a:b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br>
            <a:r>
              <a:rPr lang="en-U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Look at me </a:t>
            </a:r>
            <a:r>
              <a:rPr lang="zh-CN" altLang="es-ES"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看着我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Kànzhe</a:t>
            </a: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wǒ</a:t>
            </a: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r>
            <a:b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b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Listen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to</a:t>
            </a: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me </a:t>
            </a:r>
            <a:r>
              <a:rPr lang="zh-CN" altLang="es-ES"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听我说  </a:t>
            </a:r>
            <a:r>
              <a:rPr lang="en-CA" altLang="zh-CN"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Tīng</a:t>
            </a: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wǒ</a:t>
            </a:r>
            <a:r>
              <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t>
            </a:r>
            <a:r>
              <a:rPr lang="es-ES" altLang="zh-TW" sz="36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shuō</a:t>
            </a:r>
            <a:endParaRPr lang="es-ES" altLang="zh-TW" sz="36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endParaRPr>
          </a:p>
          <a:p>
            <a:pPr>
              <a:defRPr/>
            </a:pPr>
            <a:r>
              <a:rPr lang="en-US" altLang="zh-CN" sz="40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Answer me </a:t>
            </a:r>
            <a:r>
              <a:rPr lang="zh-CN" altLang="es-ES" sz="40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宋体"/>
              </a:rPr>
              <a:t>回答我  </a:t>
            </a:r>
            <a:r>
              <a:rPr lang="es-ES" altLang="zh-TW" sz="40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Huídá</a:t>
            </a:r>
            <a:r>
              <a:rPr lang="es-ES" altLang="zh-TW" sz="40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 </a:t>
            </a:r>
            <a:r>
              <a:rPr lang="es-ES" altLang="zh-TW" sz="4000" spc="50" dirty="0" err="1">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rPr>
              <a:t>wǒ</a:t>
            </a:r>
            <a:endParaRPr lang="es-ES" altLang="zh-TW" sz="4000" spc="50" dirty="0">
              <a:ln w="13500">
                <a:solidFill>
                  <a:srgbClr val="A6B727">
                    <a:shade val="2500"/>
                    <a:alpha val="6500"/>
                  </a:srgbClr>
                </a:solidFill>
                <a:prstDash val="solid"/>
              </a:ln>
              <a:solidFill>
                <a:srgbClr val="A6B727">
                  <a:tint val="3000"/>
                  <a:alpha val="95000"/>
                </a:srgbClr>
              </a:solidFill>
              <a:effectLst>
                <a:innerShdw blurRad="50900" dist="38500" dir="13500000">
                  <a:srgbClr val="000000">
                    <a:alpha val="60000"/>
                  </a:srgbClr>
                </a:innerShdw>
              </a:effectLst>
              <a:latin typeface="Euphemia"/>
              <a:ea typeface="新細明體"/>
            </a:endParaRPr>
          </a:p>
        </p:txBody>
      </p:sp>
      <p:sp>
        <p:nvSpPr>
          <p:cNvPr id="3078" name="AutoShape 2" descr="Image result for video play"/>
          <p:cNvSpPr>
            <a:spLocks noChangeAspect="1" noChangeArrowheads="1"/>
          </p:cNvSpPr>
          <p:nvPr/>
        </p:nvSpPr>
        <p:spPr bwMode="auto">
          <a:xfrm>
            <a:off x="68263" y="-136525"/>
            <a:ext cx="33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Arial" charset="0"/>
              <a:ea typeface="Gulim" pitchFamily="34" charset="-127"/>
            </a:endParaRPr>
          </a:p>
        </p:txBody>
      </p:sp>
      <p:pic>
        <p:nvPicPr>
          <p:cNvPr id="307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7138" y="304800"/>
            <a:ext cx="2554287"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ana3759.wav">
            <a:hlinkClick r:id="" action="ppaction://media"/>
          </p:cNvPr>
          <p:cNvPicPr>
            <a:picLocks noRot="1" noChangeAspect="1"/>
          </p:cNvPicPr>
          <p:nvPr>
            <a:wavAudioFile r:embed="rId1" name="banana song short.wav"/>
          </p:nvPr>
        </p:nvPicPr>
        <p:blipFill>
          <a:blip r:embed="rId10">
            <a:extLst>
              <a:ext uri="{28A0092B-C50C-407E-A947-70E740481C1C}">
                <a14:useLocalDpi xmlns:a14="http://schemas.microsoft.com/office/drawing/2010/main" val="0"/>
              </a:ext>
            </a:extLst>
          </a:blip>
          <a:srcRect/>
          <a:stretch>
            <a:fillRect/>
          </a:stretch>
        </p:blipFill>
        <p:spPr bwMode="auto">
          <a:xfrm>
            <a:off x="4202113" y="7170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759.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759.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760.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761.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775.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775.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776.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9"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rot="18658297">
            <a:off x="4013200" y="3427413"/>
            <a:ext cx="2009775" cy="1295400"/>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2309"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2310" name="그룹 19"/>
          <p:cNvGrpSpPr>
            <a:grpSpLocks/>
          </p:cNvGrpSpPr>
          <p:nvPr/>
        </p:nvGrpSpPr>
        <p:grpSpPr bwMode="auto">
          <a:xfrm>
            <a:off x="-188913" y="5106988"/>
            <a:ext cx="10260013" cy="857250"/>
            <a:chOff x="-188785" y="6000324"/>
            <a:chExt cx="10260000" cy="857676"/>
          </a:xfrm>
        </p:grpSpPr>
        <p:pic>
          <p:nvPicPr>
            <p:cNvPr id="12345"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6"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2342"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43"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54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4 Bananas</a:t>
              </a:r>
            </a:p>
            <a:p>
              <a:pPr algn="ctr" defTabSz="1031626" fontAlgn="auto" latinLnBrk="1">
                <a:lnSpc>
                  <a:spcPts val="7000"/>
                </a:lnSpc>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4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2335"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6"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7"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8"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2316"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2329"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4"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36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359115" y="1432220"/>
            <a:ext cx="5114786" cy="3705777"/>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taste</a:t>
              </a:r>
            </a:p>
          </p:txBody>
        </p:sp>
      </p:grpSp>
      <p:sp>
        <p:nvSpPr>
          <p:cNvPr id="81" name="직사각형 80">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2919" fill="hold"/>
                                        <p:tgtEl>
                                          <p:spTgt spid="73"/>
                                        </p:tgtEl>
                                      </p:cBhvr>
                                    </p:cmd>
                                  </p:childTnLst>
                                </p:cTn>
                              </p:par>
                              <p:par>
                                <p:cTn id="106" presetID="2" presetClass="exit" presetSubtype="1" fill="hold" nodeType="withEffect">
                                  <p:stCondLst>
                                    <p:cond delay="500"/>
                                  </p:stCondLst>
                                  <p:childTnLst>
                                    <p:anim calcmode="lin" valueType="num">
                                      <p:cBhvr additive="base">
                                        <p:cTn id="107" dur="500"/>
                                        <p:tgtEl>
                                          <p:spTgt spid="3"/>
                                        </p:tgtEl>
                                        <p:attrNameLst>
                                          <p:attrName>ppt_x</p:attrName>
                                        </p:attrNameLst>
                                      </p:cBhvr>
                                      <p:tavLst>
                                        <p:tav tm="0">
                                          <p:val>
                                            <p:strVal val="ppt_x"/>
                                          </p:val>
                                        </p:tav>
                                        <p:tav tm="100000">
                                          <p:val>
                                            <p:strVal val="ppt_x"/>
                                          </p:val>
                                        </p:tav>
                                      </p:tavLst>
                                    </p:anim>
                                    <p:anim calcmode="lin" valueType="num">
                                      <p:cBhvr additive="base">
                                        <p:cTn id="108" dur="500"/>
                                        <p:tgtEl>
                                          <p:spTgt spid="3"/>
                                        </p:tgtEl>
                                        <p:attrNameLst>
                                          <p:attrName>ppt_y</p:attrName>
                                        </p:attrNameLst>
                                      </p:cBhvr>
                                      <p:tavLst>
                                        <p:tav tm="0">
                                          <p:val>
                                            <p:strVal val="ppt_y"/>
                                          </p:val>
                                        </p:tav>
                                        <p:tav tm="100000">
                                          <p:val>
                                            <p:strVal val="0-ppt_h/2"/>
                                          </p:val>
                                        </p:tav>
                                      </p:tavLst>
                                    </p:anim>
                                    <p:set>
                                      <p:cBhvr>
                                        <p:cTn id="109" dur="1" fill="hold">
                                          <p:stCondLst>
                                            <p:cond delay="499"/>
                                          </p:stCondLst>
                                        </p:cTn>
                                        <p:tgtEl>
                                          <p:spTgt spid="3"/>
                                        </p:tgtEl>
                                        <p:attrNameLst>
                                          <p:attrName>style.visibility</p:attrName>
                                        </p:attrNameLst>
                                      </p:cBhvr>
                                      <p:to>
                                        <p:strVal val="hidden"/>
                                      </p:to>
                                    </p:set>
                                  </p:childTnLst>
                                </p:cTn>
                              </p:par>
                              <p:par>
                                <p:cTn id="110" presetID="2" presetClass="exit" presetSubtype="4" fill="hold" nodeType="withEffect">
                                  <p:stCondLst>
                                    <p:cond delay="500"/>
                                  </p:stCondLst>
                                  <p:childTnLst>
                                    <p:anim calcmode="lin" valueType="num">
                                      <p:cBhvr additive="base">
                                        <p:cTn id="111" dur="500"/>
                                        <p:tgtEl>
                                          <p:spTgt spid="62"/>
                                        </p:tgtEl>
                                        <p:attrNameLst>
                                          <p:attrName>ppt_x</p:attrName>
                                        </p:attrNameLst>
                                      </p:cBhvr>
                                      <p:tavLst>
                                        <p:tav tm="0">
                                          <p:val>
                                            <p:strVal val="ppt_x"/>
                                          </p:val>
                                        </p:tav>
                                        <p:tav tm="100000">
                                          <p:val>
                                            <p:strVal val="ppt_x"/>
                                          </p:val>
                                        </p:tav>
                                      </p:tavLst>
                                    </p:anim>
                                    <p:anim calcmode="lin" valueType="num">
                                      <p:cBhvr additive="base">
                                        <p:cTn id="112" dur="500"/>
                                        <p:tgtEl>
                                          <p:spTgt spid="62"/>
                                        </p:tgtEl>
                                        <p:attrNameLst>
                                          <p:attrName>ppt_y</p:attrName>
                                        </p:attrNameLst>
                                      </p:cBhvr>
                                      <p:tavLst>
                                        <p:tav tm="0">
                                          <p:val>
                                            <p:strVal val="ppt_y"/>
                                          </p:val>
                                        </p:tav>
                                        <p:tav tm="100000">
                                          <p:val>
                                            <p:strVal val="1+ppt_h/2"/>
                                          </p:val>
                                        </p:tav>
                                      </p:tavLst>
                                    </p:anim>
                                    <p:set>
                                      <p:cBhvr>
                                        <p:cTn id="113" dur="1" fill="hold">
                                          <p:stCondLst>
                                            <p:cond delay="499"/>
                                          </p:stCondLst>
                                        </p:cTn>
                                        <p:tgtEl>
                                          <p:spTgt spid="62"/>
                                        </p:tgtEl>
                                        <p:attrNameLst>
                                          <p:attrName>style.visibility</p:attrName>
                                        </p:attrNameLst>
                                      </p:cBhvr>
                                      <p:to>
                                        <p:strVal val="hidden"/>
                                      </p:to>
                                    </p:set>
                                  </p:childTnLst>
                                </p:cTn>
                              </p:par>
                              <p:par>
                                <p:cTn id="114" presetID="42" presetClass="path" presetSubtype="0" accel="50000" decel="50000" fill="hold" nodeType="withEffect">
                                  <p:stCondLst>
                                    <p:cond delay="500"/>
                                  </p:stCondLst>
                                  <p:childTnLst>
                                    <p:animMotion origin="layout" path="M 0 -4.81481E-6 L 0 0.30278 " pathEditMode="relative" rAng="0" ptsTypes="AA">
                                      <p:cBhvr>
                                        <p:cTn id="115" dur="500" fill="hold"/>
                                        <p:tgtEl>
                                          <p:spTgt spid="8"/>
                                        </p:tgtEl>
                                        <p:attrNameLst>
                                          <p:attrName>ppt_x</p:attrName>
                                          <p:attrName>ppt_y</p:attrName>
                                        </p:attrNameLst>
                                      </p:cBhvr>
                                      <p:rCtr x="0" y="15139"/>
                                    </p:animMotion>
                                  </p:childTnLst>
                                </p:cTn>
                              </p:par>
                              <p:par>
                                <p:cTn id="116" presetID="64" presetClass="path" presetSubtype="0" accel="50000" decel="50000" fill="hold" nodeType="withEffect">
                                  <p:stCondLst>
                                    <p:cond delay="500"/>
                                  </p:stCondLst>
                                  <p:childTnLst>
                                    <p:animMotion origin="layout" path="M 3.20256E-7 0.07491 L 3.20256E-7 -0.28601 " pathEditMode="relative" rAng="0" ptsTypes="AA">
                                      <p:cBhvr>
                                        <p:cTn id="117" dur="500" fill="hold"/>
                                        <p:tgtEl>
                                          <p:spTgt spid="76"/>
                                        </p:tgtEl>
                                        <p:attrNameLst>
                                          <p:attrName>ppt_x</p:attrName>
                                          <p:attrName>ppt_y</p:attrName>
                                        </p:attrNameLst>
                                      </p:cBhvr>
                                      <p:rCtr x="0" y="-181"/>
                                    </p:animMotion>
                                  </p:childTnLst>
                                </p:cTn>
                              </p:par>
                              <p:par>
                                <p:cTn id="118" presetID="64" presetClass="path" presetSubtype="0" accel="50000" decel="50000" fill="hold" grpId="0" nodeType="withEffect">
                                  <p:stCondLst>
                                    <p:cond delay="0"/>
                                  </p:stCondLst>
                                  <p:childTnLst>
                                    <p:animMotion origin="layout" path="M 3.07495E-7 2.96296E-6 L 3.07495E-7 -1.01875 " pathEditMode="relative" rAng="0" ptsTypes="AA">
                                      <p:cBhvr>
                                        <p:cTn id="119"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0"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childTnLst>
        </p:cTn>
      </p:par>
    </p:tnLst>
    <p:bldLst>
      <p:bldP spid="8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bana3853.wav">
            <a:hlinkClick r:id="" action="ppaction://media"/>
          </p:cNvPr>
          <p:cNvPicPr>
            <a:picLocks noRot="1" noChangeAspect="1"/>
          </p:cNvPicPr>
          <p:nvPr>
            <a:wavAudioFile r:embed="rId1" name="banana exclamation.wav"/>
          </p:nvPr>
        </p:nvPicPr>
        <p:blipFill>
          <a:blip r:embed="rId10">
            <a:extLst>
              <a:ext uri="{28A0092B-C50C-407E-A947-70E740481C1C}">
                <a14:useLocalDpi xmlns:a14="http://schemas.microsoft.com/office/drawing/2010/main" val="0"/>
              </a:ext>
            </a:extLst>
          </a:blip>
          <a:srcRect/>
          <a:stretch>
            <a:fillRect/>
          </a:stretch>
        </p:blipFill>
        <p:spPr bwMode="auto">
          <a:xfrm>
            <a:off x="4251325"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853.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853.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854.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868.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868.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868.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869.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3"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rcRect/>
          <a:stretch>
            <a:fillRect/>
          </a:stretch>
        </p:blipFill>
        <p:spPr bwMode="auto">
          <a:xfrm>
            <a:off x="6083300" y="1466850"/>
            <a:ext cx="2873375" cy="33623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21"/>
          <a:stretch>
            <a:fillRect/>
          </a:stretch>
        </p:blipFill>
        <p:spPr>
          <a:xfrm rot="19449021">
            <a:off x="3776663" y="2817813"/>
            <a:ext cx="2187575" cy="1885950"/>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3333"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3334" name="그룹 19"/>
          <p:cNvGrpSpPr>
            <a:grpSpLocks/>
          </p:cNvGrpSpPr>
          <p:nvPr/>
        </p:nvGrpSpPr>
        <p:grpSpPr bwMode="auto">
          <a:xfrm>
            <a:off x="-188913" y="5106988"/>
            <a:ext cx="10260013" cy="857250"/>
            <a:chOff x="-188785" y="6000324"/>
            <a:chExt cx="10260000" cy="857676"/>
          </a:xfrm>
        </p:grpSpPr>
        <p:pic>
          <p:nvPicPr>
            <p:cNvPr id="13369"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70"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3366"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7"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54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5 Bananas</a:t>
              </a:r>
            </a:p>
            <a:p>
              <a:pPr algn="ctr" defTabSz="1031626" fontAlgn="auto" latinLnBrk="1">
                <a:lnSpc>
                  <a:spcPts val="7000"/>
                </a:lnSpc>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5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3359"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0"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1"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62"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3340"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3353"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4"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5"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6"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7"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58"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36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 How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827974" y="2313634"/>
            <a:ext cx="4250053" cy="1895912"/>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candy. It’s sweet.</a:t>
              </a:r>
            </a:p>
          </p:txBody>
        </p:sp>
      </p:grpSp>
      <p:sp>
        <p:nvSpPr>
          <p:cNvPr id="76" name="직사각형 75">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1146" fill="hold"/>
                                        <p:tgtEl>
                                          <p:spTgt spid="83"/>
                                        </p:tgtEl>
                                      </p:cBhvr>
                                    </p:cmd>
                                  </p:childTnLst>
                                </p:cTn>
                              </p:par>
                            </p:childTnLst>
                          </p:cTn>
                        </p:par>
                        <p:par>
                          <p:cTn id="106" fill="hold" nodeType="afterGroup">
                            <p:stCondLst>
                              <p:cond delay="1895"/>
                            </p:stCondLst>
                            <p:childTnLst>
                              <p:par>
                                <p:cTn id="107" presetID="2" presetClass="exit" presetSubtype="1" fill="hold" nodeType="afterEffect">
                                  <p:stCondLst>
                                    <p:cond delay="0"/>
                                  </p:stCondLst>
                                  <p:childTnLst>
                                    <p:anim calcmode="lin" valueType="num">
                                      <p:cBhvr additive="base">
                                        <p:cTn id="108" dur="500"/>
                                        <p:tgtEl>
                                          <p:spTgt spid="3"/>
                                        </p:tgtEl>
                                        <p:attrNameLst>
                                          <p:attrName>ppt_x</p:attrName>
                                        </p:attrNameLst>
                                      </p:cBhvr>
                                      <p:tavLst>
                                        <p:tav tm="0">
                                          <p:val>
                                            <p:strVal val="ppt_x"/>
                                          </p:val>
                                        </p:tav>
                                        <p:tav tm="100000">
                                          <p:val>
                                            <p:strVal val="ppt_x"/>
                                          </p:val>
                                        </p:tav>
                                      </p:tavLst>
                                    </p:anim>
                                    <p:anim calcmode="lin" valueType="num">
                                      <p:cBhvr additive="base">
                                        <p:cTn id="109" dur="500"/>
                                        <p:tgtEl>
                                          <p:spTgt spid="3"/>
                                        </p:tgtEl>
                                        <p:attrNameLst>
                                          <p:attrName>ppt_y</p:attrName>
                                        </p:attrNameLst>
                                      </p:cBhvr>
                                      <p:tavLst>
                                        <p:tav tm="0">
                                          <p:val>
                                            <p:strVal val="ppt_y"/>
                                          </p:val>
                                        </p:tav>
                                        <p:tav tm="100000">
                                          <p:val>
                                            <p:strVal val="0-ppt_h/2"/>
                                          </p:val>
                                        </p:tav>
                                      </p:tavLst>
                                    </p:anim>
                                    <p:set>
                                      <p:cBhvr>
                                        <p:cTn id="110" dur="1" fill="hold">
                                          <p:stCondLst>
                                            <p:cond delay="499"/>
                                          </p:stCondLst>
                                        </p:cTn>
                                        <p:tgtEl>
                                          <p:spTgt spid="3"/>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bana3946.wav">
            <a:hlinkClick r:id="" action="ppaction://media"/>
          </p:cNvPr>
          <p:cNvPicPr>
            <a:picLocks noRot="1" noChangeAspect="1"/>
          </p:cNvPicPr>
          <p:nvPr>
            <a:wavAudioFile r:embed="rId1" name="banana exclamation.wav"/>
          </p:nvPr>
        </p:nvPicPr>
        <p:blipFill>
          <a:blip r:embed="rId10">
            <a:extLst>
              <a:ext uri="{28A0092B-C50C-407E-A947-70E740481C1C}">
                <a14:useLocalDpi xmlns:a14="http://schemas.microsoft.com/office/drawing/2010/main" val="0"/>
              </a:ext>
            </a:extLst>
          </a:blip>
          <a:srcRect/>
          <a:stretch>
            <a:fillRect/>
          </a:stretch>
        </p:blipFill>
        <p:spPr bwMode="auto">
          <a:xfrm>
            <a:off x="4251325"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946.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946.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947.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962.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962.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962.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963.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7"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rcRect/>
          <a:stretch>
            <a:fillRect/>
          </a:stretch>
        </p:blipFill>
        <p:spPr bwMode="auto">
          <a:xfrm>
            <a:off x="6083300" y="1466850"/>
            <a:ext cx="2873375" cy="33623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21"/>
          <a:stretch>
            <a:fillRect/>
          </a:stretch>
        </p:blipFill>
        <p:spPr>
          <a:xfrm rot="19449021">
            <a:off x="3776663" y="2817813"/>
            <a:ext cx="2187575" cy="1885950"/>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4357"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4358" name="그룹 19"/>
          <p:cNvGrpSpPr>
            <a:grpSpLocks/>
          </p:cNvGrpSpPr>
          <p:nvPr/>
        </p:nvGrpSpPr>
        <p:grpSpPr bwMode="auto">
          <a:xfrm>
            <a:off x="-188913" y="5106988"/>
            <a:ext cx="10260013" cy="857250"/>
            <a:chOff x="-188785" y="6000324"/>
            <a:chExt cx="10260000" cy="857676"/>
          </a:xfrm>
        </p:grpSpPr>
        <p:pic>
          <p:nvPicPr>
            <p:cNvPr id="14393"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4"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4390"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91"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54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5 Bananas</a:t>
              </a:r>
            </a:p>
            <a:p>
              <a:pPr algn="ctr" defTabSz="1031626" fontAlgn="auto" latinLnBrk="1">
                <a:lnSpc>
                  <a:spcPts val="7000"/>
                </a:lnSpc>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5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4383"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4"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5"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6"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4364"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4377"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8"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9"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0"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1"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2"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 How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701632" y="1206877"/>
            <a:ext cx="4502737" cy="4109427"/>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lemon. It’s sour.</a:t>
              </a:r>
            </a:p>
          </p:txBody>
        </p:sp>
      </p:grpSp>
      <p:sp>
        <p:nvSpPr>
          <p:cNvPr id="76" name="직사각형 75">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1146" fill="hold"/>
                                        <p:tgtEl>
                                          <p:spTgt spid="83"/>
                                        </p:tgtEl>
                                      </p:cBhvr>
                                    </p:cmd>
                                  </p:childTnLst>
                                </p:cTn>
                              </p:par>
                            </p:childTnLst>
                          </p:cTn>
                        </p:par>
                        <p:par>
                          <p:cTn id="106" fill="hold" nodeType="afterGroup">
                            <p:stCondLst>
                              <p:cond delay="1895"/>
                            </p:stCondLst>
                            <p:childTnLst>
                              <p:par>
                                <p:cTn id="107" presetID="2" presetClass="exit" presetSubtype="1" fill="hold" nodeType="afterEffect">
                                  <p:stCondLst>
                                    <p:cond delay="0"/>
                                  </p:stCondLst>
                                  <p:childTnLst>
                                    <p:anim calcmode="lin" valueType="num">
                                      <p:cBhvr additive="base">
                                        <p:cTn id="108" dur="500"/>
                                        <p:tgtEl>
                                          <p:spTgt spid="3"/>
                                        </p:tgtEl>
                                        <p:attrNameLst>
                                          <p:attrName>ppt_x</p:attrName>
                                        </p:attrNameLst>
                                      </p:cBhvr>
                                      <p:tavLst>
                                        <p:tav tm="0">
                                          <p:val>
                                            <p:strVal val="ppt_x"/>
                                          </p:val>
                                        </p:tav>
                                        <p:tav tm="100000">
                                          <p:val>
                                            <p:strVal val="ppt_x"/>
                                          </p:val>
                                        </p:tav>
                                      </p:tavLst>
                                    </p:anim>
                                    <p:anim calcmode="lin" valueType="num">
                                      <p:cBhvr additive="base">
                                        <p:cTn id="109" dur="500"/>
                                        <p:tgtEl>
                                          <p:spTgt spid="3"/>
                                        </p:tgtEl>
                                        <p:attrNameLst>
                                          <p:attrName>ppt_y</p:attrName>
                                        </p:attrNameLst>
                                      </p:cBhvr>
                                      <p:tavLst>
                                        <p:tav tm="0">
                                          <p:val>
                                            <p:strVal val="ppt_y"/>
                                          </p:val>
                                        </p:tav>
                                        <p:tav tm="100000">
                                          <p:val>
                                            <p:strVal val="0-ppt_h/2"/>
                                          </p:val>
                                        </p:tav>
                                      </p:tavLst>
                                    </p:anim>
                                    <p:set>
                                      <p:cBhvr>
                                        <p:cTn id="110" dur="1" fill="hold">
                                          <p:stCondLst>
                                            <p:cond delay="499"/>
                                          </p:stCondLst>
                                        </p:cTn>
                                        <p:tgtEl>
                                          <p:spTgt spid="3"/>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7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ela4040.wav">
            <a:hlinkClick r:id="" action="ppaction://media"/>
          </p:cNvPr>
          <p:cNvPicPr>
            <a:picLocks noRot="1" noChangeAspect="1"/>
          </p:cNvPicPr>
          <p:nvPr>
            <a:wavAudioFile r:embed="rId1" name="gelato excited.wav"/>
          </p:nvPr>
        </p:nvPicPr>
        <p:blipFill>
          <a:blip r:embed="rId10">
            <a:extLst>
              <a:ext uri="{28A0092B-C50C-407E-A947-70E740481C1C}">
                <a14:useLocalDpi xmlns:a14="http://schemas.microsoft.com/office/drawing/2010/main" val="0"/>
              </a:ext>
            </a:extLst>
          </a:blip>
          <a:srcRect/>
          <a:stretch>
            <a:fillRect/>
          </a:stretch>
        </p:blipFill>
        <p:spPr bwMode="auto">
          <a:xfrm>
            <a:off x="4217988"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4040.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4040.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4041.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4042.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4056.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4056.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4057.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rcRect/>
          <a:stretch>
            <a:fillRect/>
          </a:stretch>
        </p:blipFill>
        <p:spPr bwMode="auto">
          <a:xfrm>
            <a:off x="6088063" y="1465263"/>
            <a:ext cx="2873375" cy="33623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21"/>
          <a:stretch>
            <a:fillRect/>
          </a:stretch>
        </p:blipFill>
        <p:spPr>
          <a:xfrm rot="20392501">
            <a:off x="4114800" y="1595438"/>
            <a:ext cx="1957388" cy="2928937"/>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5381"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5382" name="그룹 19"/>
          <p:cNvGrpSpPr>
            <a:grpSpLocks/>
          </p:cNvGrpSpPr>
          <p:nvPr/>
        </p:nvGrpSpPr>
        <p:grpSpPr bwMode="auto">
          <a:xfrm>
            <a:off x="-188913" y="5106988"/>
            <a:ext cx="10260013" cy="857250"/>
            <a:chOff x="-188785" y="6000324"/>
            <a:chExt cx="10260000" cy="857676"/>
          </a:xfrm>
        </p:grpSpPr>
        <p:pic>
          <p:nvPicPr>
            <p:cNvPr id="15417"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8"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5414"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5"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Super Ultra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6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5407"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5388"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5401"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4"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5"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 How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735381" y="1478164"/>
            <a:ext cx="2435237" cy="3566853"/>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ice cream. It’s sweet.</a:t>
              </a:r>
            </a:p>
          </p:txBody>
        </p:sp>
      </p:grpSp>
      <p:sp>
        <p:nvSpPr>
          <p:cNvPr id="76" name="직사각형 75">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945" fill="hold"/>
                                        <p:tgtEl>
                                          <p:spTgt spid="83"/>
                                        </p:tgtEl>
                                      </p:cBhvr>
                                    </p:cmd>
                                  </p:childTnLst>
                                </p:cTn>
                              </p:par>
                            </p:childTnLst>
                          </p:cTn>
                        </p:par>
                        <p:par>
                          <p:cTn id="106" fill="hold" nodeType="afterGroup">
                            <p:stCondLst>
                              <p:cond delay="1694"/>
                            </p:stCondLst>
                            <p:childTnLst>
                              <p:par>
                                <p:cTn id="107" presetID="2" presetClass="exit" presetSubtype="1" fill="hold" nodeType="afterEffect">
                                  <p:stCondLst>
                                    <p:cond delay="0"/>
                                  </p:stCondLst>
                                  <p:childTnLst>
                                    <p:anim calcmode="lin" valueType="num">
                                      <p:cBhvr additive="base">
                                        <p:cTn id="108" dur="500"/>
                                        <p:tgtEl>
                                          <p:spTgt spid="3"/>
                                        </p:tgtEl>
                                        <p:attrNameLst>
                                          <p:attrName>ppt_x</p:attrName>
                                        </p:attrNameLst>
                                      </p:cBhvr>
                                      <p:tavLst>
                                        <p:tav tm="0">
                                          <p:val>
                                            <p:strVal val="ppt_x"/>
                                          </p:val>
                                        </p:tav>
                                        <p:tav tm="100000">
                                          <p:val>
                                            <p:strVal val="ppt_x"/>
                                          </p:val>
                                        </p:tav>
                                      </p:tavLst>
                                    </p:anim>
                                    <p:anim calcmode="lin" valueType="num">
                                      <p:cBhvr additive="base">
                                        <p:cTn id="109" dur="500"/>
                                        <p:tgtEl>
                                          <p:spTgt spid="3"/>
                                        </p:tgtEl>
                                        <p:attrNameLst>
                                          <p:attrName>ppt_y</p:attrName>
                                        </p:attrNameLst>
                                      </p:cBhvr>
                                      <p:tavLst>
                                        <p:tav tm="0">
                                          <p:val>
                                            <p:strVal val="ppt_y"/>
                                          </p:val>
                                        </p:tav>
                                        <p:tav tm="100000">
                                          <p:val>
                                            <p:strVal val="0-ppt_h/2"/>
                                          </p:val>
                                        </p:tav>
                                      </p:tavLst>
                                    </p:anim>
                                    <p:set>
                                      <p:cBhvr>
                                        <p:cTn id="110" dur="1" fill="hold">
                                          <p:stCondLst>
                                            <p:cond delay="499"/>
                                          </p:stCondLst>
                                        </p:cTn>
                                        <p:tgtEl>
                                          <p:spTgt spid="3"/>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7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ela38.wav">
            <a:hlinkClick r:id="" action="ppaction://media"/>
          </p:cNvPr>
          <p:cNvPicPr>
            <a:picLocks noRot="1" noChangeAspect="1"/>
          </p:cNvPicPr>
          <p:nvPr>
            <a:wavAudioFile r:embed="rId1" name="gelato excited.wav"/>
          </p:nvPr>
        </p:nvPicPr>
        <p:blipFill>
          <a:blip r:embed="rId10">
            <a:extLst>
              <a:ext uri="{28A0092B-C50C-407E-A947-70E740481C1C}">
                <a14:useLocalDpi xmlns:a14="http://schemas.microsoft.com/office/drawing/2010/main" val="0"/>
              </a:ext>
            </a:extLst>
          </a:blip>
          <a:srcRect/>
          <a:stretch>
            <a:fillRect/>
          </a:stretch>
        </p:blipFill>
        <p:spPr bwMode="auto">
          <a:xfrm>
            <a:off x="4217988"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8.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8.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9.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40.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53.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53.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54.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5"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rcRect/>
          <a:stretch>
            <a:fillRect/>
          </a:stretch>
        </p:blipFill>
        <p:spPr bwMode="auto">
          <a:xfrm>
            <a:off x="6088063" y="1465263"/>
            <a:ext cx="2873375" cy="33623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21"/>
          <a:stretch>
            <a:fillRect/>
          </a:stretch>
        </p:blipFill>
        <p:spPr>
          <a:xfrm rot="20392501">
            <a:off x="4114800" y="1595438"/>
            <a:ext cx="1957388" cy="2928937"/>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6405"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6406" name="그룹 19"/>
          <p:cNvGrpSpPr>
            <a:grpSpLocks/>
          </p:cNvGrpSpPr>
          <p:nvPr/>
        </p:nvGrpSpPr>
        <p:grpSpPr bwMode="auto">
          <a:xfrm>
            <a:off x="-188913" y="5106988"/>
            <a:ext cx="10260013" cy="857250"/>
            <a:chOff x="-188785" y="6000324"/>
            <a:chExt cx="10260000" cy="857676"/>
          </a:xfrm>
        </p:grpSpPr>
        <p:pic>
          <p:nvPicPr>
            <p:cNvPr id="16441"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42"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6438"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9"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Super Ultra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6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6431"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2"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3"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4"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6412"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6425"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6"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7"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8"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29"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0"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is the ball?</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898287" y="1206877"/>
            <a:ext cx="4109427" cy="4109427"/>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green, red, yellow, blue, </a:t>
              </a:r>
              <a:b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b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purple and violet / pink.</a:t>
              </a:r>
            </a:p>
          </p:txBody>
        </p:sp>
      </p:grpSp>
      <p:sp>
        <p:nvSpPr>
          <p:cNvPr id="76" name="직사각형 75">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945" fill="hold"/>
                                        <p:tgtEl>
                                          <p:spTgt spid="83"/>
                                        </p:tgtEl>
                                      </p:cBhvr>
                                    </p:cmd>
                                  </p:childTnLst>
                                </p:cTn>
                              </p:par>
                            </p:childTnLst>
                          </p:cTn>
                        </p:par>
                        <p:par>
                          <p:cTn id="106" fill="hold" nodeType="afterGroup">
                            <p:stCondLst>
                              <p:cond delay="1694"/>
                            </p:stCondLst>
                            <p:childTnLst>
                              <p:par>
                                <p:cTn id="107" presetID="2" presetClass="exit" presetSubtype="1" fill="hold" nodeType="afterEffect">
                                  <p:stCondLst>
                                    <p:cond delay="0"/>
                                  </p:stCondLst>
                                  <p:childTnLst>
                                    <p:anim calcmode="lin" valueType="num">
                                      <p:cBhvr additive="base">
                                        <p:cTn id="108" dur="500"/>
                                        <p:tgtEl>
                                          <p:spTgt spid="3"/>
                                        </p:tgtEl>
                                        <p:attrNameLst>
                                          <p:attrName>ppt_x</p:attrName>
                                        </p:attrNameLst>
                                      </p:cBhvr>
                                      <p:tavLst>
                                        <p:tav tm="0">
                                          <p:val>
                                            <p:strVal val="ppt_x"/>
                                          </p:val>
                                        </p:tav>
                                        <p:tav tm="100000">
                                          <p:val>
                                            <p:strVal val="ppt_x"/>
                                          </p:val>
                                        </p:tav>
                                      </p:tavLst>
                                    </p:anim>
                                    <p:anim calcmode="lin" valueType="num">
                                      <p:cBhvr additive="base">
                                        <p:cTn id="109" dur="500"/>
                                        <p:tgtEl>
                                          <p:spTgt spid="3"/>
                                        </p:tgtEl>
                                        <p:attrNameLst>
                                          <p:attrName>ppt_y</p:attrName>
                                        </p:attrNameLst>
                                      </p:cBhvr>
                                      <p:tavLst>
                                        <p:tav tm="0">
                                          <p:val>
                                            <p:strVal val="ppt_y"/>
                                          </p:val>
                                        </p:tav>
                                        <p:tav tm="100000">
                                          <p:val>
                                            <p:strVal val="0-ppt_h/2"/>
                                          </p:val>
                                        </p:tav>
                                      </p:tavLst>
                                    </p:anim>
                                    <p:set>
                                      <p:cBhvr>
                                        <p:cTn id="110" dur="1" fill="hold">
                                          <p:stCondLst>
                                            <p:cond delay="499"/>
                                          </p:stCondLst>
                                        </p:cTn>
                                        <p:tgtEl>
                                          <p:spTgt spid="3"/>
                                        </p:tgtEl>
                                        <p:attrNameLst>
                                          <p:attrName>style.visibility</p:attrName>
                                        </p:attrNameLst>
                                      </p:cBhvr>
                                      <p:to>
                                        <p:strVal val="hidden"/>
                                      </p:to>
                                    </p:set>
                                  </p:childTnLst>
                                </p:cTn>
                              </p:par>
                              <p:par>
                                <p:cTn id="111" presetID="2" presetClass="exit" presetSubtype="4" fill="hold" nodeType="with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X-4131.wav">
            <a:hlinkClick r:id="" action="ppaction://media"/>
          </p:cNvPr>
          <p:cNvPicPr>
            <a:picLocks noRot="1" noChangeAspect="1"/>
          </p:cNvPicPr>
          <p:nvPr>
            <a:wavAudioFile r:embed="rId1" name="PX-41 Purple Minion.wav"/>
          </p:nvPr>
        </p:nvPicPr>
        <p:blipFill>
          <a:blip r:embed="rId10">
            <a:extLst>
              <a:ext uri="{28A0092B-C50C-407E-A947-70E740481C1C}">
                <a14:useLocalDpi xmlns:a14="http://schemas.microsoft.com/office/drawing/2010/main" val="0"/>
              </a:ext>
            </a:extLst>
          </a:blip>
          <a:srcRect/>
          <a:stretch>
            <a:fillRect/>
          </a:stretch>
        </p:blipFill>
        <p:spPr bwMode="auto">
          <a:xfrm>
            <a:off x="4217988" y="72501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131.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131.wav">
            <a:hlinkClick r:id="" action="ppaction://media"/>
          </p:cNvPr>
          <p:cNvPicPr>
            <a:picLocks noRot="1" noChangeAspect="1"/>
          </p:cNvPicPr>
          <p:nvPr>
            <a:wavAudioFile r:embed="rId3"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132.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147.wav">
            <a:hlinkClick r:id="" action="ppaction://media"/>
          </p:cNvPr>
          <p:cNvPicPr>
            <a:picLocks noRot="1" noChangeAspect="1"/>
          </p:cNvPicPr>
          <p:nvPr>
            <a:wavAudioFile r:embed="rId4"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147.wav">
            <a:hlinkClick r:id="" action="ppaction://media"/>
          </p:cNvPr>
          <p:cNvPicPr>
            <a:picLocks noRot="1" noChangeAspect="1"/>
          </p:cNvPicPr>
          <p:nvPr>
            <a:wavAudioFile r:embed="rId5"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147.wav">
            <a:hlinkClick r:id="" action="ppaction://media"/>
          </p:cNvPr>
          <p:cNvPicPr>
            <a:picLocks noRot="1" noChangeAspect="1"/>
          </p:cNvPicPr>
          <p:nvPr>
            <a:wavAudioFile r:embed="rId6"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148.wav">
            <a:hlinkClick r:id="" action="ppaction://media"/>
          </p:cNvPr>
          <p:cNvPicPr>
            <a:picLocks noRot="1" noChangeAspect="1"/>
          </p:cNvPicPr>
          <p:nvPr>
            <a:wavAudioFile r:embed="rId7"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5" descr="lab background starcraft.jpg"/>
          <p:cNvPicPr>
            <a:picLocks noChangeAspect="1"/>
          </p:cNvPicPr>
          <p:nvPr/>
        </p:nvPicPr>
        <p:blipFill>
          <a:blip r:embed="rId16">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9"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7"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8"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19"/>
          <a:stretch>
            <a:fillRect/>
          </a:stretch>
        </p:blipFill>
        <p:spPr>
          <a:xfrm>
            <a:off x="6223000" y="2509838"/>
            <a:ext cx="2273300" cy="2273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0"/>
          <a:stretch>
            <a:fillRect/>
          </a:stretch>
        </p:blipFill>
        <p:spPr>
          <a:xfrm>
            <a:off x="479425" y="747713"/>
            <a:ext cx="4010025" cy="4010025"/>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1"/>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2"/>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3"/>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a:stretch>
            <a:fillRect/>
          </a:stretch>
        </p:blipFill>
        <p:spPr bwMode="auto">
          <a:xfrm>
            <a:off x="4022725" y="2346325"/>
            <a:ext cx="1444625" cy="2398713"/>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6"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7"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8"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7429"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29"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29"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7430" name="그룹 19"/>
          <p:cNvGrpSpPr>
            <a:grpSpLocks/>
          </p:cNvGrpSpPr>
          <p:nvPr/>
        </p:nvGrpSpPr>
        <p:grpSpPr bwMode="auto">
          <a:xfrm>
            <a:off x="-188913" y="5106988"/>
            <a:ext cx="10260013" cy="857250"/>
            <a:chOff x="-188785" y="6000324"/>
            <a:chExt cx="10260000" cy="857676"/>
          </a:xfrm>
        </p:grpSpPr>
        <p:pic>
          <p:nvPicPr>
            <p:cNvPr id="17465" name="그림 10" descr="metal-plate-rivets.jpg"/>
            <p:cNvPicPr>
              <a:picLocks noChangeAspect="1"/>
            </p:cNvPicPr>
            <p:nvPr/>
          </p:nvPicPr>
          <p:blipFill>
            <a:blip r:embed="rId30">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그림 12" descr="metal-plate-rivets.jpg"/>
            <p:cNvPicPr>
              <a:picLocks noChangeAspect="1"/>
            </p:cNvPicPr>
            <p:nvPr/>
          </p:nvPicPr>
          <p:blipFill>
            <a:blip r:embed="rId30">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1">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7462" name="Picture 74" descr="circuit.png"/>
            <p:cNvPicPr>
              <a:picLocks/>
            </p:cNvPicPr>
            <p:nvPr/>
          </p:nvPicPr>
          <p:blipFill>
            <a:blip r:embed="rId32">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76" descr="circuit.png"/>
            <p:cNvPicPr>
              <a:picLocks/>
            </p:cNvPicPr>
            <p:nvPr/>
          </p:nvPicPr>
          <p:blipFill>
            <a:blip r:embed="rId32">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AE5DFF"/>
                    </a:solidFill>
                  </a:ln>
                  <a:solidFill>
                    <a:sysClr val="windowText" lastClr="000000"/>
                  </a:solidFill>
                  <a:effectLst>
                    <a:glow rad="101600">
                      <a:schemeClr val="accent4">
                        <a:satMod val="175000"/>
                        <a:alpha val="40000"/>
                      </a:schemeClr>
                    </a:glow>
                    <a:outerShdw blurRad="50800" dist="88900" dir="16200000" algn="bl" rotWithShape="0">
                      <a:prstClr val="black">
                        <a:alpha val="40000"/>
                      </a:prstClr>
                    </a:outerShdw>
                  </a:effectLst>
                  <a:latin typeface="OCR A Extended" pitchFamily="50" charset="0"/>
                </a:rPr>
                <a:t>PX-41 Serum: You may</a:t>
              </a:r>
            </a:p>
            <a:p>
              <a:pPr algn="ctr" defTabSz="1031626" fontAlgn="auto" latinLnBrk="1">
                <a:spcBef>
                  <a:spcPts val="0"/>
                </a:spcBef>
                <a:spcAft>
                  <a:spcPts val="0"/>
                </a:spcAft>
                <a:defRPr/>
              </a:pPr>
              <a:r>
                <a:rPr lang="en-US" sz="7200" dirty="0">
                  <a:ln>
                    <a:solidFill>
                      <a:srgbClr val="AE5DFF"/>
                    </a:solidFill>
                  </a:ln>
                  <a:solidFill>
                    <a:sysClr val="windowText" lastClr="000000"/>
                  </a:solidFill>
                  <a:effectLst>
                    <a:glow rad="101600">
                      <a:schemeClr val="accent4">
                        <a:satMod val="175000"/>
                        <a:alpha val="40000"/>
                      </a:schemeClr>
                    </a:glow>
                    <a:outerShdw blurRad="50800" dist="88900" dir="16200000" algn="bl" rotWithShape="0">
                      <a:prstClr val="black">
                        <a:alpha val="40000"/>
                      </a:prstClr>
                    </a:outerShdw>
                  </a:effectLst>
                  <a:latin typeface="OCR A Extended" pitchFamily="50" charset="0"/>
                </a:rPr>
                <a:t>Change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7455" name="Picture 54"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6" name="Picture 55"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7" name="Picture 57"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8" name="Picture 59"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7436"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3"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7449" name="Picture 23" descr="switch panel 3.png"/>
            <p:cNvPicPr>
              <a:picLocks noChangeAspect="1"/>
            </p:cNvPicPr>
            <p:nvPr/>
          </p:nvPicPr>
          <p:blipFill>
            <a:blip r:embed="rId34"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0" name="Picture 24" descr="electricpanel.png"/>
            <p:cNvPicPr>
              <a:picLocks noChangeAspect="1"/>
            </p:cNvPicPr>
            <p:nvPr/>
          </p:nvPicPr>
          <p:blipFill>
            <a:blip r:embed="rId35">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1" name="Picture 25" descr="jupiter control panel.png"/>
            <p:cNvPicPr>
              <a:picLocks noChangeAspect="1"/>
            </p:cNvPicPr>
            <p:nvPr/>
          </p:nvPicPr>
          <p:blipFill>
            <a:blip r:embed="rId36">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2" name="Picture 26" descr="jupiter control panel 2.png"/>
            <p:cNvPicPr>
              <a:picLocks noChangeAspect="1"/>
            </p:cNvPicPr>
            <p:nvPr/>
          </p:nvPicPr>
          <p:blipFill>
            <a:blip r:embed="rId37">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3" name="Picture 27" descr="switch panel 1.png"/>
            <p:cNvPicPr>
              <a:picLocks noChangeAspect="1"/>
            </p:cNvPicPr>
            <p:nvPr/>
          </p:nvPicPr>
          <p:blipFill>
            <a:blip r:embed="rId38">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4" name="Picture 28" descr="switch panel 2.png"/>
            <p:cNvPicPr>
              <a:picLocks noChangeAspect="1"/>
            </p:cNvPicPr>
            <p:nvPr/>
          </p:nvPicPr>
          <p:blipFill>
            <a:blip r:embed="rId39"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It’s sweet, yellow and long.</a:t>
              </a:r>
              <a:b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b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835387" y="1821609"/>
            <a:ext cx="4235226" cy="2879961"/>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1" action="ppaction://hlinksldjump">
              <a:snd r:embed="rId42" name="Button.wav"/>
            </a:hlinkClick>
          </p:cNvPr>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banana.</a:t>
              </a:r>
            </a:p>
          </p:txBody>
        </p:sp>
      </p:grpSp>
      <p:sp>
        <p:nvSpPr>
          <p:cNvPr id="81" name="직사각형 80">
            <a:hlinkClick r:id="rId41" action="ppaction://hlinksldjump">
              <a:snd r:embed="rId42"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par>
                                <p:cTn id="94" presetID="44" presetClass="path" presetSubtype="0" accel="50000" decel="50000" fill="hold" nodeType="withEffect">
                                  <p:stCondLst>
                                    <p:cond delay="0"/>
                                  </p:stCondLst>
                                  <p:childTnLst>
                                    <p:animMotion origin="layout" path="M -0.14931 -5.78035E-7 L -0.09195 -0.0578 C -0.07962 -0.07075 -0.06184 -0.07792 -0.04261 -0.07792 C -0.02098 -0.07792 -0.00352 -0.07075 0.00833 -0.0578 L 0.06729 -5.78035E-7 " pathEditMode="relative" rAng="0" ptsTypes="FffFF">
                                      <p:cBhvr>
                                        <p:cTn id="95" dur="500" spd="-100000" fill="hold"/>
                                        <p:tgtEl>
                                          <p:spTgt spid="71"/>
                                        </p:tgtEl>
                                        <p:attrNameLst>
                                          <p:attrName>ppt_x</p:attrName>
                                          <p:attrName>ppt_y</p:attrName>
                                        </p:attrNameLst>
                                      </p:cBhvr>
                                      <p:rCtr x="108" y="-39"/>
                                    </p:animMotion>
                                  </p:childTnLst>
                                </p:cTn>
                              </p:par>
                            </p:childTnLst>
                          </p:cTn>
                        </p:par>
                        <p:par>
                          <p:cTn id="96" fill="hold" nodeType="afterGroup">
                            <p:stCondLst>
                              <p:cond delay="1050"/>
                            </p:stCondLst>
                            <p:childTnLst>
                              <p:par>
                                <p:cTn id="97" presetID="10" presetClass="exit" presetSubtype="0" fill="hold" nodeType="afterEffect">
                                  <p:stCondLst>
                                    <p:cond delay="0"/>
                                  </p:stCondLst>
                                  <p:childTnLst>
                                    <p:animEffect transition="out" filter="fade">
                                      <p:cBhvr>
                                        <p:cTn id="98" dur="500"/>
                                        <p:tgtEl>
                                          <p:spTgt spid="20"/>
                                        </p:tgtEl>
                                      </p:cBhvr>
                                    </p:animEffect>
                                    <p:set>
                                      <p:cBhvr>
                                        <p:cTn id="99" dur="1" fill="hold">
                                          <p:stCondLst>
                                            <p:cond delay="499"/>
                                          </p:stCondLst>
                                        </p:cTn>
                                        <p:tgtEl>
                                          <p:spTgt spid="20"/>
                                        </p:tgtEl>
                                        <p:attrNameLst>
                                          <p:attrName>style.visibility</p:attrName>
                                        </p:attrNameLst>
                                      </p:cBhvr>
                                      <p:to>
                                        <p:strVal val="hidden"/>
                                      </p:to>
                                    </p:set>
                                  </p:childTnLst>
                                </p:cTn>
                              </p:par>
                              <p:par>
                                <p:cTn id="100" presetID="49" presetClass="exit" presetSubtype="0" accel="100000" fill="hold" nodeType="withEffect">
                                  <p:stCondLst>
                                    <p:cond delay="0"/>
                                  </p:stCondLst>
                                  <p:childTnLst>
                                    <p:anim calcmode="lin" valueType="num">
                                      <p:cBhvr>
                                        <p:cTn id="101" dur="500"/>
                                        <p:tgtEl>
                                          <p:spTgt spid="71"/>
                                        </p:tgtEl>
                                        <p:attrNameLst>
                                          <p:attrName>ppt_w</p:attrName>
                                        </p:attrNameLst>
                                      </p:cBhvr>
                                      <p:tavLst>
                                        <p:tav tm="0">
                                          <p:val>
                                            <p:strVal val="ppt_w"/>
                                          </p:val>
                                        </p:tav>
                                        <p:tav tm="100000">
                                          <p:val>
                                            <p:fltVal val="0"/>
                                          </p:val>
                                        </p:tav>
                                      </p:tavLst>
                                    </p:anim>
                                    <p:anim calcmode="lin" valueType="num">
                                      <p:cBhvr>
                                        <p:cTn id="102" dur="500"/>
                                        <p:tgtEl>
                                          <p:spTgt spid="71"/>
                                        </p:tgtEl>
                                        <p:attrNameLst>
                                          <p:attrName>ppt_h</p:attrName>
                                        </p:attrNameLst>
                                      </p:cBhvr>
                                      <p:tavLst>
                                        <p:tav tm="0">
                                          <p:val>
                                            <p:strVal val="ppt_h"/>
                                          </p:val>
                                        </p:tav>
                                        <p:tav tm="100000">
                                          <p:val>
                                            <p:fltVal val="0"/>
                                          </p:val>
                                        </p:tav>
                                      </p:tavLst>
                                    </p:anim>
                                    <p:anim calcmode="lin" valueType="num">
                                      <p:cBhvr>
                                        <p:cTn id="103" dur="500"/>
                                        <p:tgtEl>
                                          <p:spTgt spid="71"/>
                                        </p:tgtEl>
                                        <p:attrNameLst>
                                          <p:attrName>style.rotation</p:attrName>
                                        </p:attrNameLst>
                                      </p:cBhvr>
                                      <p:tavLst>
                                        <p:tav tm="0">
                                          <p:val>
                                            <p:fltVal val="0"/>
                                          </p:val>
                                        </p:tav>
                                        <p:tav tm="100000">
                                          <p:val>
                                            <p:fltVal val="360"/>
                                          </p:val>
                                        </p:tav>
                                      </p:tavLst>
                                    </p:anim>
                                    <p:animEffect transition="out" filter="fade">
                                      <p:cBhvr>
                                        <p:cTn id="104" dur="500"/>
                                        <p:tgtEl>
                                          <p:spTgt spid="71"/>
                                        </p:tgtEl>
                                      </p:cBhvr>
                                    </p:animEffect>
                                    <p:set>
                                      <p:cBhvr>
                                        <p:cTn id="105" dur="1" fill="hold">
                                          <p:stCondLst>
                                            <p:cond delay="499"/>
                                          </p:stCondLst>
                                        </p:cTn>
                                        <p:tgtEl>
                                          <p:spTgt spid="7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70"/>
                                        </p:tgtEl>
                                      </p:cBhvr>
                                    </p:animEffect>
                                    <p:set>
                                      <p:cBhvr>
                                        <p:cTn id="108" dur="1" fill="hold">
                                          <p:stCondLst>
                                            <p:cond delay="499"/>
                                          </p:stCondLst>
                                        </p:cTn>
                                        <p:tgtEl>
                                          <p:spTgt spid="70"/>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fade">
                                      <p:cBhvr>
                                        <p:cTn id="111" dur="500"/>
                                        <p:tgtEl>
                                          <p:spTgt spid="72"/>
                                        </p:tgtEl>
                                      </p:cBhvr>
                                    </p:animEffect>
                                  </p:childTnLst>
                                </p:cTn>
                              </p:par>
                              <p:par>
                                <p:cTn id="112" presetID="10" presetClass="entr" presetSubtype="0" fill="hold"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 presetClass="mediacall" presetSubtype="0" fill="hold" nodeType="withEffect">
                                  <p:stCondLst>
                                    <p:cond delay="0"/>
                                  </p:stCondLst>
                                  <p:childTnLst>
                                    <p:cmd type="call" cmd="playFrom(0.0)">
                                      <p:cBhvr>
                                        <p:cTn id="116" dur="4996" fill="hold"/>
                                        <p:tgtEl>
                                          <p:spTgt spid="73"/>
                                        </p:tgtEl>
                                      </p:cBhvr>
                                    </p:cmd>
                                  </p:childTnLst>
                                </p:cTn>
                              </p:par>
                              <p:par>
                                <p:cTn id="117" presetID="2" presetClass="exit" presetSubtype="1" fill="hold" nodeType="withEffect">
                                  <p:stCondLst>
                                    <p:cond delay="2000"/>
                                  </p:stCondLst>
                                  <p:childTnLst>
                                    <p:anim calcmode="lin" valueType="num">
                                      <p:cBhvr additive="base">
                                        <p:cTn id="118" dur="500"/>
                                        <p:tgtEl>
                                          <p:spTgt spid="3"/>
                                        </p:tgtEl>
                                        <p:attrNameLst>
                                          <p:attrName>ppt_x</p:attrName>
                                        </p:attrNameLst>
                                      </p:cBhvr>
                                      <p:tavLst>
                                        <p:tav tm="0">
                                          <p:val>
                                            <p:strVal val="ppt_x"/>
                                          </p:val>
                                        </p:tav>
                                        <p:tav tm="100000">
                                          <p:val>
                                            <p:strVal val="ppt_x"/>
                                          </p:val>
                                        </p:tav>
                                      </p:tavLst>
                                    </p:anim>
                                    <p:anim calcmode="lin" valueType="num">
                                      <p:cBhvr additive="base">
                                        <p:cTn id="119" dur="500"/>
                                        <p:tgtEl>
                                          <p:spTgt spid="3"/>
                                        </p:tgtEl>
                                        <p:attrNameLst>
                                          <p:attrName>ppt_y</p:attrName>
                                        </p:attrNameLst>
                                      </p:cBhvr>
                                      <p:tavLst>
                                        <p:tav tm="0">
                                          <p:val>
                                            <p:strVal val="ppt_y"/>
                                          </p:val>
                                        </p:tav>
                                        <p:tav tm="100000">
                                          <p:val>
                                            <p:strVal val="0-ppt_h/2"/>
                                          </p:val>
                                        </p:tav>
                                      </p:tavLst>
                                    </p:anim>
                                    <p:set>
                                      <p:cBhvr>
                                        <p:cTn id="120" dur="1" fill="hold">
                                          <p:stCondLst>
                                            <p:cond delay="499"/>
                                          </p:stCondLst>
                                        </p:cTn>
                                        <p:tgtEl>
                                          <p:spTgt spid="3"/>
                                        </p:tgtEl>
                                        <p:attrNameLst>
                                          <p:attrName>style.visibility</p:attrName>
                                        </p:attrNameLst>
                                      </p:cBhvr>
                                      <p:to>
                                        <p:strVal val="hidden"/>
                                      </p:to>
                                    </p:set>
                                  </p:childTnLst>
                                </p:cTn>
                              </p:par>
                              <p:par>
                                <p:cTn id="121" presetID="2" presetClass="exit" presetSubtype="4" fill="hold" nodeType="withEffect">
                                  <p:stCondLst>
                                    <p:cond delay="2000"/>
                                  </p:stCondLst>
                                  <p:childTnLst>
                                    <p:anim calcmode="lin" valueType="num">
                                      <p:cBhvr additive="base">
                                        <p:cTn id="122" dur="500"/>
                                        <p:tgtEl>
                                          <p:spTgt spid="62"/>
                                        </p:tgtEl>
                                        <p:attrNameLst>
                                          <p:attrName>ppt_x</p:attrName>
                                        </p:attrNameLst>
                                      </p:cBhvr>
                                      <p:tavLst>
                                        <p:tav tm="0">
                                          <p:val>
                                            <p:strVal val="ppt_x"/>
                                          </p:val>
                                        </p:tav>
                                        <p:tav tm="100000">
                                          <p:val>
                                            <p:strVal val="ppt_x"/>
                                          </p:val>
                                        </p:tav>
                                      </p:tavLst>
                                    </p:anim>
                                    <p:anim calcmode="lin" valueType="num">
                                      <p:cBhvr additive="base">
                                        <p:cTn id="123" dur="500"/>
                                        <p:tgtEl>
                                          <p:spTgt spid="62"/>
                                        </p:tgtEl>
                                        <p:attrNameLst>
                                          <p:attrName>ppt_y</p:attrName>
                                        </p:attrNameLst>
                                      </p:cBhvr>
                                      <p:tavLst>
                                        <p:tav tm="0">
                                          <p:val>
                                            <p:strVal val="ppt_y"/>
                                          </p:val>
                                        </p:tav>
                                        <p:tav tm="100000">
                                          <p:val>
                                            <p:strVal val="1+ppt_h/2"/>
                                          </p:val>
                                        </p:tav>
                                      </p:tavLst>
                                    </p:anim>
                                    <p:set>
                                      <p:cBhvr>
                                        <p:cTn id="124" dur="1" fill="hold">
                                          <p:stCondLst>
                                            <p:cond delay="499"/>
                                          </p:stCondLst>
                                        </p:cTn>
                                        <p:tgtEl>
                                          <p:spTgt spid="62"/>
                                        </p:tgtEl>
                                        <p:attrNameLst>
                                          <p:attrName>style.visibility</p:attrName>
                                        </p:attrNameLst>
                                      </p:cBhvr>
                                      <p:to>
                                        <p:strVal val="hidden"/>
                                      </p:to>
                                    </p:set>
                                  </p:childTnLst>
                                </p:cTn>
                              </p:par>
                              <p:par>
                                <p:cTn id="125" presetID="42" presetClass="path" presetSubtype="0" accel="50000" decel="50000" fill="hold" nodeType="withEffect">
                                  <p:stCondLst>
                                    <p:cond delay="2000"/>
                                  </p:stCondLst>
                                  <p:childTnLst>
                                    <p:animMotion origin="layout" path="M 0 -4.81481E-6 L 0 0.30278 " pathEditMode="relative" rAng="0" ptsTypes="AA">
                                      <p:cBhvr>
                                        <p:cTn id="126" dur="500" fill="hold"/>
                                        <p:tgtEl>
                                          <p:spTgt spid="8"/>
                                        </p:tgtEl>
                                        <p:attrNameLst>
                                          <p:attrName>ppt_x</p:attrName>
                                          <p:attrName>ppt_y</p:attrName>
                                        </p:attrNameLst>
                                      </p:cBhvr>
                                      <p:rCtr x="0" y="15139"/>
                                    </p:animMotion>
                                  </p:childTnLst>
                                </p:cTn>
                              </p:par>
                              <p:par>
                                <p:cTn id="127" presetID="64" presetClass="path" presetSubtype="0" accel="50000" decel="50000" fill="hold" nodeType="withEffect">
                                  <p:stCondLst>
                                    <p:cond delay="2000"/>
                                  </p:stCondLst>
                                  <p:childTnLst>
                                    <p:animMotion origin="layout" path="M 3.20256E-7 0.07491 L 3.20256E-7 -0.28601 " pathEditMode="relative" rAng="0" ptsTypes="AA">
                                      <p:cBhvr>
                                        <p:cTn id="128" dur="500" fill="hold"/>
                                        <p:tgtEl>
                                          <p:spTgt spid="76"/>
                                        </p:tgtEl>
                                        <p:attrNameLst>
                                          <p:attrName>ppt_x</p:attrName>
                                          <p:attrName>ppt_y</p:attrName>
                                        </p:attrNameLst>
                                      </p:cBhvr>
                                      <p:rCtr x="0" y="-181"/>
                                    </p:animMotion>
                                  </p:childTnLst>
                                </p:cTn>
                              </p:par>
                              <p:par>
                                <p:cTn id="129" presetID="64" presetClass="path" presetSubtype="0" accel="50000" decel="50000" fill="hold" grpId="0" nodeType="withEffect">
                                  <p:stCondLst>
                                    <p:cond delay="0"/>
                                  </p:stCondLst>
                                  <p:childTnLst>
                                    <p:animMotion origin="layout" path="M 3.07495E-7 2.96296E-6 L 3.07495E-7 -1.01875 " pathEditMode="relative" rAng="0" ptsTypes="AA">
                                      <p:cBhvr>
                                        <p:cTn id="130"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childTnLst>
        </p:cTn>
      </p:par>
    </p:tnLst>
    <p:bldLst>
      <p:bldP spid="8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X-4225.wav">
            <a:hlinkClick r:id="" action="ppaction://media"/>
          </p:cNvPr>
          <p:cNvPicPr>
            <a:picLocks noRot="1" noChangeAspect="1"/>
          </p:cNvPicPr>
          <p:nvPr>
            <a:wavAudioFile r:embed="rId1" name="PX-41 Purple Minion.wav"/>
          </p:nvPr>
        </p:nvPicPr>
        <p:blipFill>
          <a:blip r:embed="rId10">
            <a:extLst>
              <a:ext uri="{28A0092B-C50C-407E-A947-70E740481C1C}">
                <a14:useLocalDpi xmlns:a14="http://schemas.microsoft.com/office/drawing/2010/main" val="0"/>
              </a:ext>
            </a:extLst>
          </a:blip>
          <a:srcRect/>
          <a:stretch>
            <a:fillRect/>
          </a:stretch>
        </p:blipFill>
        <p:spPr bwMode="auto">
          <a:xfrm>
            <a:off x="4217988" y="72501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225.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225.wav">
            <a:hlinkClick r:id="" action="ppaction://media"/>
          </p:cNvPr>
          <p:cNvPicPr>
            <a:picLocks noRot="1" noChangeAspect="1"/>
          </p:cNvPicPr>
          <p:nvPr>
            <a:wavAudioFile r:embed="rId3"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226.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227.wav">
            <a:hlinkClick r:id="" action="ppaction://media"/>
          </p:cNvPr>
          <p:cNvPicPr>
            <a:picLocks noRot="1" noChangeAspect="1"/>
          </p:cNvPicPr>
          <p:nvPr>
            <a:wavAudioFile r:embed="rId4"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240.wav">
            <a:hlinkClick r:id="" action="ppaction://media"/>
          </p:cNvPr>
          <p:cNvPicPr>
            <a:picLocks noRot="1" noChangeAspect="1"/>
          </p:cNvPicPr>
          <p:nvPr>
            <a:wavAudioFile r:embed="rId5"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240.wav">
            <a:hlinkClick r:id="" action="ppaction://media"/>
          </p:cNvPr>
          <p:cNvPicPr>
            <a:picLocks noRot="1" noChangeAspect="1"/>
          </p:cNvPicPr>
          <p:nvPr>
            <a:wavAudioFile r:embed="rId6"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241.wav">
            <a:hlinkClick r:id="" action="ppaction://media"/>
          </p:cNvPr>
          <p:cNvPicPr>
            <a:picLocks noRot="1" noChangeAspect="1"/>
          </p:cNvPicPr>
          <p:nvPr>
            <a:wavAudioFile r:embed="rId7"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45" descr="lab background starcraft.jpg"/>
          <p:cNvPicPr>
            <a:picLocks noChangeAspect="1"/>
          </p:cNvPicPr>
          <p:nvPr/>
        </p:nvPicPr>
        <p:blipFill>
          <a:blip r:embed="rId16">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3"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7"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8"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19"/>
          <a:stretch>
            <a:fillRect/>
          </a:stretch>
        </p:blipFill>
        <p:spPr>
          <a:xfrm>
            <a:off x="6223000" y="2509838"/>
            <a:ext cx="2273300" cy="2273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0"/>
          <a:stretch>
            <a:fillRect/>
          </a:stretch>
        </p:blipFill>
        <p:spPr>
          <a:xfrm>
            <a:off x="479425" y="747713"/>
            <a:ext cx="4010025" cy="4010025"/>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1"/>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2"/>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3"/>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a:stretch>
            <a:fillRect/>
          </a:stretch>
        </p:blipFill>
        <p:spPr bwMode="auto">
          <a:xfrm>
            <a:off x="4022725" y="2346325"/>
            <a:ext cx="1444625" cy="2398713"/>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6"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7"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8"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8453"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29"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29"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8454" name="그룹 19"/>
          <p:cNvGrpSpPr>
            <a:grpSpLocks/>
          </p:cNvGrpSpPr>
          <p:nvPr/>
        </p:nvGrpSpPr>
        <p:grpSpPr bwMode="auto">
          <a:xfrm>
            <a:off x="-188913" y="5106988"/>
            <a:ext cx="10260013" cy="857250"/>
            <a:chOff x="-188785" y="6000324"/>
            <a:chExt cx="10260000" cy="857676"/>
          </a:xfrm>
        </p:grpSpPr>
        <p:pic>
          <p:nvPicPr>
            <p:cNvPr id="18489" name="그림 10" descr="metal-plate-rivets.jpg"/>
            <p:cNvPicPr>
              <a:picLocks noChangeAspect="1"/>
            </p:cNvPicPr>
            <p:nvPr/>
          </p:nvPicPr>
          <p:blipFill>
            <a:blip r:embed="rId30">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90" name="그림 12" descr="metal-plate-rivets.jpg"/>
            <p:cNvPicPr>
              <a:picLocks noChangeAspect="1"/>
            </p:cNvPicPr>
            <p:nvPr/>
          </p:nvPicPr>
          <p:blipFill>
            <a:blip r:embed="rId30">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1">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8486" name="Picture 74" descr="circuit.png"/>
            <p:cNvPicPr>
              <a:picLocks/>
            </p:cNvPicPr>
            <p:nvPr/>
          </p:nvPicPr>
          <p:blipFill>
            <a:blip r:embed="rId32">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7" name="Picture 76" descr="circuit.png"/>
            <p:cNvPicPr>
              <a:picLocks/>
            </p:cNvPicPr>
            <p:nvPr/>
          </p:nvPicPr>
          <p:blipFill>
            <a:blip r:embed="rId32">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AE5DFF"/>
                    </a:solidFill>
                  </a:ln>
                  <a:solidFill>
                    <a:sysClr val="windowText" lastClr="000000"/>
                  </a:solidFill>
                  <a:effectLst>
                    <a:glow rad="101600">
                      <a:schemeClr val="accent4">
                        <a:satMod val="175000"/>
                        <a:alpha val="40000"/>
                      </a:schemeClr>
                    </a:glow>
                    <a:outerShdw blurRad="50800" dist="88900" dir="16200000" algn="bl" rotWithShape="0">
                      <a:prstClr val="black">
                        <a:alpha val="40000"/>
                      </a:prstClr>
                    </a:outerShdw>
                  </a:effectLst>
                  <a:latin typeface="OCR A Extended" pitchFamily="50" charset="0"/>
                </a:rPr>
                <a:t>PX-41 Serum: You may</a:t>
              </a:r>
            </a:p>
            <a:p>
              <a:pPr algn="ctr" defTabSz="1031626" fontAlgn="auto" latinLnBrk="1">
                <a:spcBef>
                  <a:spcPts val="0"/>
                </a:spcBef>
                <a:spcAft>
                  <a:spcPts val="0"/>
                </a:spcAft>
                <a:defRPr/>
              </a:pPr>
              <a:r>
                <a:rPr lang="en-US" sz="7200" dirty="0">
                  <a:ln>
                    <a:solidFill>
                      <a:srgbClr val="AE5DFF"/>
                    </a:solidFill>
                  </a:ln>
                  <a:solidFill>
                    <a:sysClr val="windowText" lastClr="000000"/>
                  </a:solidFill>
                  <a:effectLst>
                    <a:glow rad="101600">
                      <a:schemeClr val="accent4">
                        <a:satMod val="175000"/>
                        <a:alpha val="40000"/>
                      </a:schemeClr>
                    </a:glow>
                    <a:outerShdw blurRad="50800" dist="88900" dir="16200000" algn="bl" rotWithShape="0">
                      <a:prstClr val="black">
                        <a:alpha val="40000"/>
                      </a:prstClr>
                    </a:outerShdw>
                  </a:effectLst>
                  <a:latin typeface="OCR A Extended" pitchFamily="50" charset="0"/>
                </a:rPr>
                <a:t>Change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8479" name="Picture 54"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0" name="Picture 55"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1" name="Picture 57"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82" name="Picture 59" descr="circuit.png"/>
            <p:cNvPicPr>
              <a:picLocks/>
            </p:cNvPicPr>
            <p:nvPr/>
          </p:nvPicPr>
          <p:blipFill>
            <a:blip r:embed="rId32">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8460"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3"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8473" name="Picture 23" descr="switch panel 3.png"/>
            <p:cNvPicPr>
              <a:picLocks noChangeAspect="1"/>
            </p:cNvPicPr>
            <p:nvPr/>
          </p:nvPicPr>
          <p:blipFill>
            <a:blip r:embed="rId34"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4" name="Picture 24" descr="electricpanel.png"/>
            <p:cNvPicPr>
              <a:picLocks noChangeAspect="1"/>
            </p:cNvPicPr>
            <p:nvPr/>
          </p:nvPicPr>
          <p:blipFill>
            <a:blip r:embed="rId35">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5" name="Picture 25" descr="jupiter control panel.png"/>
            <p:cNvPicPr>
              <a:picLocks noChangeAspect="1"/>
            </p:cNvPicPr>
            <p:nvPr/>
          </p:nvPicPr>
          <p:blipFill>
            <a:blip r:embed="rId36">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6" name="Picture 26" descr="jupiter control panel 2.png"/>
            <p:cNvPicPr>
              <a:picLocks noChangeAspect="1"/>
            </p:cNvPicPr>
            <p:nvPr/>
          </p:nvPicPr>
          <p:blipFill>
            <a:blip r:embed="rId37">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7" name="Picture 27" descr="switch panel 1.png"/>
            <p:cNvPicPr>
              <a:picLocks noChangeAspect="1"/>
            </p:cNvPicPr>
            <p:nvPr/>
          </p:nvPicPr>
          <p:blipFill>
            <a:blip r:embed="rId38">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78" name="Picture 28" descr="switch panel 2.png"/>
            <p:cNvPicPr>
              <a:picLocks noChangeAspect="1"/>
            </p:cNvPicPr>
            <p:nvPr/>
          </p:nvPicPr>
          <p:blipFill>
            <a:blip r:embed="rId39"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It’s a brown, bitter, hot drink.</a:t>
              </a:r>
              <a:b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b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359218" y="1497813"/>
            <a:ext cx="5187565" cy="3527554"/>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1" action="ppaction://hlinksldjump">
              <a:snd r:embed="rId42" name="Button.wav"/>
            </a:hlinkClick>
          </p:cNvPr>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coffee.</a:t>
              </a:r>
            </a:p>
          </p:txBody>
        </p:sp>
      </p:grpSp>
      <p:sp>
        <p:nvSpPr>
          <p:cNvPr id="81" name="직사각형 80">
            <a:hlinkClick r:id="rId41" action="ppaction://hlinksldjump">
              <a:snd r:embed="rId42"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par>
                                <p:cTn id="94" presetID="44" presetClass="path" presetSubtype="0" accel="50000" decel="50000" fill="hold" nodeType="withEffect">
                                  <p:stCondLst>
                                    <p:cond delay="0"/>
                                  </p:stCondLst>
                                  <p:childTnLst>
                                    <p:animMotion origin="layout" path="M -0.14931 -5.78035E-7 L -0.09195 -0.0578 C -0.07962 -0.07075 -0.06184 -0.07792 -0.04261 -0.07792 C -0.02098 -0.07792 -0.00352 -0.07075 0.00833 -0.0578 L 0.06729 -5.78035E-7 " pathEditMode="relative" rAng="0" ptsTypes="FffFF">
                                      <p:cBhvr>
                                        <p:cTn id="95" dur="500" spd="-100000" fill="hold"/>
                                        <p:tgtEl>
                                          <p:spTgt spid="71"/>
                                        </p:tgtEl>
                                        <p:attrNameLst>
                                          <p:attrName>ppt_x</p:attrName>
                                          <p:attrName>ppt_y</p:attrName>
                                        </p:attrNameLst>
                                      </p:cBhvr>
                                      <p:rCtr x="108" y="-39"/>
                                    </p:animMotion>
                                  </p:childTnLst>
                                </p:cTn>
                              </p:par>
                            </p:childTnLst>
                          </p:cTn>
                        </p:par>
                        <p:par>
                          <p:cTn id="96" fill="hold" nodeType="afterGroup">
                            <p:stCondLst>
                              <p:cond delay="1050"/>
                            </p:stCondLst>
                            <p:childTnLst>
                              <p:par>
                                <p:cTn id="97" presetID="10" presetClass="exit" presetSubtype="0" fill="hold" nodeType="afterEffect">
                                  <p:stCondLst>
                                    <p:cond delay="0"/>
                                  </p:stCondLst>
                                  <p:childTnLst>
                                    <p:animEffect transition="out" filter="fade">
                                      <p:cBhvr>
                                        <p:cTn id="98" dur="500"/>
                                        <p:tgtEl>
                                          <p:spTgt spid="20"/>
                                        </p:tgtEl>
                                      </p:cBhvr>
                                    </p:animEffect>
                                    <p:set>
                                      <p:cBhvr>
                                        <p:cTn id="99" dur="1" fill="hold">
                                          <p:stCondLst>
                                            <p:cond delay="499"/>
                                          </p:stCondLst>
                                        </p:cTn>
                                        <p:tgtEl>
                                          <p:spTgt spid="20"/>
                                        </p:tgtEl>
                                        <p:attrNameLst>
                                          <p:attrName>style.visibility</p:attrName>
                                        </p:attrNameLst>
                                      </p:cBhvr>
                                      <p:to>
                                        <p:strVal val="hidden"/>
                                      </p:to>
                                    </p:set>
                                  </p:childTnLst>
                                </p:cTn>
                              </p:par>
                              <p:par>
                                <p:cTn id="100" presetID="49" presetClass="exit" presetSubtype="0" accel="100000" fill="hold" nodeType="withEffect">
                                  <p:stCondLst>
                                    <p:cond delay="0"/>
                                  </p:stCondLst>
                                  <p:childTnLst>
                                    <p:anim calcmode="lin" valueType="num">
                                      <p:cBhvr>
                                        <p:cTn id="101" dur="500"/>
                                        <p:tgtEl>
                                          <p:spTgt spid="71"/>
                                        </p:tgtEl>
                                        <p:attrNameLst>
                                          <p:attrName>ppt_w</p:attrName>
                                        </p:attrNameLst>
                                      </p:cBhvr>
                                      <p:tavLst>
                                        <p:tav tm="0">
                                          <p:val>
                                            <p:strVal val="ppt_w"/>
                                          </p:val>
                                        </p:tav>
                                        <p:tav tm="100000">
                                          <p:val>
                                            <p:fltVal val="0"/>
                                          </p:val>
                                        </p:tav>
                                      </p:tavLst>
                                    </p:anim>
                                    <p:anim calcmode="lin" valueType="num">
                                      <p:cBhvr>
                                        <p:cTn id="102" dur="500"/>
                                        <p:tgtEl>
                                          <p:spTgt spid="71"/>
                                        </p:tgtEl>
                                        <p:attrNameLst>
                                          <p:attrName>ppt_h</p:attrName>
                                        </p:attrNameLst>
                                      </p:cBhvr>
                                      <p:tavLst>
                                        <p:tav tm="0">
                                          <p:val>
                                            <p:strVal val="ppt_h"/>
                                          </p:val>
                                        </p:tav>
                                        <p:tav tm="100000">
                                          <p:val>
                                            <p:fltVal val="0"/>
                                          </p:val>
                                        </p:tav>
                                      </p:tavLst>
                                    </p:anim>
                                    <p:anim calcmode="lin" valueType="num">
                                      <p:cBhvr>
                                        <p:cTn id="103" dur="500"/>
                                        <p:tgtEl>
                                          <p:spTgt spid="71"/>
                                        </p:tgtEl>
                                        <p:attrNameLst>
                                          <p:attrName>style.rotation</p:attrName>
                                        </p:attrNameLst>
                                      </p:cBhvr>
                                      <p:tavLst>
                                        <p:tav tm="0">
                                          <p:val>
                                            <p:fltVal val="0"/>
                                          </p:val>
                                        </p:tav>
                                        <p:tav tm="100000">
                                          <p:val>
                                            <p:fltVal val="360"/>
                                          </p:val>
                                        </p:tav>
                                      </p:tavLst>
                                    </p:anim>
                                    <p:animEffect transition="out" filter="fade">
                                      <p:cBhvr>
                                        <p:cTn id="104" dur="500"/>
                                        <p:tgtEl>
                                          <p:spTgt spid="71"/>
                                        </p:tgtEl>
                                      </p:cBhvr>
                                    </p:animEffect>
                                    <p:set>
                                      <p:cBhvr>
                                        <p:cTn id="105" dur="1" fill="hold">
                                          <p:stCondLst>
                                            <p:cond delay="499"/>
                                          </p:stCondLst>
                                        </p:cTn>
                                        <p:tgtEl>
                                          <p:spTgt spid="71"/>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70"/>
                                        </p:tgtEl>
                                      </p:cBhvr>
                                    </p:animEffect>
                                    <p:set>
                                      <p:cBhvr>
                                        <p:cTn id="108" dur="1" fill="hold">
                                          <p:stCondLst>
                                            <p:cond delay="499"/>
                                          </p:stCondLst>
                                        </p:cTn>
                                        <p:tgtEl>
                                          <p:spTgt spid="70"/>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72"/>
                                        </p:tgtEl>
                                        <p:attrNameLst>
                                          <p:attrName>style.visibility</p:attrName>
                                        </p:attrNameLst>
                                      </p:cBhvr>
                                      <p:to>
                                        <p:strVal val="visible"/>
                                      </p:to>
                                    </p:set>
                                    <p:animEffect transition="in" filter="fade">
                                      <p:cBhvr>
                                        <p:cTn id="111" dur="500"/>
                                        <p:tgtEl>
                                          <p:spTgt spid="72"/>
                                        </p:tgtEl>
                                      </p:cBhvr>
                                    </p:animEffect>
                                  </p:childTnLst>
                                </p:cTn>
                              </p:par>
                              <p:par>
                                <p:cTn id="112" presetID="10" presetClass="entr" presetSubtype="0" fill="hold"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 presetClass="mediacall" presetSubtype="0" fill="hold" nodeType="withEffect">
                                  <p:stCondLst>
                                    <p:cond delay="0"/>
                                  </p:stCondLst>
                                  <p:childTnLst>
                                    <p:cmd type="call" cmd="playFrom(0.0)">
                                      <p:cBhvr>
                                        <p:cTn id="116" dur="4996" fill="hold"/>
                                        <p:tgtEl>
                                          <p:spTgt spid="73"/>
                                        </p:tgtEl>
                                      </p:cBhvr>
                                    </p:cmd>
                                  </p:childTnLst>
                                </p:cTn>
                              </p:par>
                              <p:par>
                                <p:cTn id="117" presetID="2" presetClass="exit" presetSubtype="1" fill="hold" nodeType="withEffect">
                                  <p:stCondLst>
                                    <p:cond delay="2000"/>
                                  </p:stCondLst>
                                  <p:childTnLst>
                                    <p:anim calcmode="lin" valueType="num">
                                      <p:cBhvr additive="base">
                                        <p:cTn id="118" dur="500"/>
                                        <p:tgtEl>
                                          <p:spTgt spid="3"/>
                                        </p:tgtEl>
                                        <p:attrNameLst>
                                          <p:attrName>ppt_x</p:attrName>
                                        </p:attrNameLst>
                                      </p:cBhvr>
                                      <p:tavLst>
                                        <p:tav tm="0">
                                          <p:val>
                                            <p:strVal val="ppt_x"/>
                                          </p:val>
                                        </p:tav>
                                        <p:tav tm="100000">
                                          <p:val>
                                            <p:strVal val="ppt_x"/>
                                          </p:val>
                                        </p:tav>
                                      </p:tavLst>
                                    </p:anim>
                                    <p:anim calcmode="lin" valueType="num">
                                      <p:cBhvr additive="base">
                                        <p:cTn id="119" dur="500"/>
                                        <p:tgtEl>
                                          <p:spTgt spid="3"/>
                                        </p:tgtEl>
                                        <p:attrNameLst>
                                          <p:attrName>ppt_y</p:attrName>
                                        </p:attrNameLst>
                                      </p:cBhvr>
                                      <p:tavLst>
                                        <p:tav tm="0">
                                          <p:val>
                                            <p:strVal val="ppt_y"/>
                                          </p:val>
                                        </p:tav>
                                        <p:tav tm="100000">
                                          <p:val>
                                            <p:strVal val="0-ppt_h/2"/>
                                          </p:val>
                                        </p:tav>
                                      </p:tavLst>
                                    </p:anim>
                                    <p:set>
                                      <p:cBhvr>
                                        <p:cTn id="120" dur="1" fill="hold">
                                          <p:stCondLst>
                                            <p:cond delay="499"/>
                                          </p:stCondLst>
                                        </p:cTn>
                                        <p:tgtEl>
                                          <p:spTgt spid="3"/>
                                        </p:tgtEl>
                                        <p:attrNameLst>
                                          <p:attrName>style.visibility</p:attrName>
                                        </p:attrNameLst>
                                      </p:cBhvr>
                                      <p:to>
                                        <p:strVal val="hidden"/>
                                      </p:to>
                                    </p:set>
                                  </p:childTnLst>
                                </p:cTn>
                              </p:par>
                              <p:par>
                                <p:cTn id="121" presetID="2" presetClass="exit" presetSubtype="4" fill="hold" nodeType="withEffect">
                                  <p:stCondLst>
                                    <p:cond delay="2000"/>
                                  </p:stCondLst>
                                  <p:childTnLst>
                                    <p:anim calcmode="lin" valueType="num">
                                      <p:cBhvr additive="base">
                                        <p:cTn id="122" dur="500"/>
                                        <p:tgtEl>
                                          <p:spTgt spid="62"/>
                                        </p:tgtEl>
                                        <p:attrNameLst>
                                          <p:attrName>ppt_x</p:attrName>
                                        </p:attrNameLst>
                                      </p:cBhvr>
                                      <p:tavLst>
                                        <p:tav tm="0">
                                          <p:val>
                                            <p:strVal val="ppt_x"/>
                                          </p:val>
                                        </p:tav>
                                        <p:tav tm="100000">
                                          <p:val>
                                            <p:strVal val="ppt_x"/>
                                          </p:val>
                                        </p:tav>
                                      </p:tavLst>
                                    </p:anim>
                                    <p:anim calcmode="lin" valueType="num">
                                      <p:cBhvr additive="base">
                                        <p:cTn id="123" dur="500"/>
                                        <p:tgtEl>
                                          <p:spTgt spid="62"/>
                                        </p:tgtEl>
                                        <p:attrNameLst>
                                          <p:attrName>ppt_y</p:attrName>
                                        </p:attrNameLst>
                                      </p:cBhvr>
                                      <p:tavLst>
                                        <p:tav tm="0">
                                          <p:val>
                                            <p:strVal val="ppt_y"/>
                                          </p:val>
                                        </p:tav>
                                        <p:tav tm="100000">
                                          <p:val>
                                            <p:strVal val="1+ppt_h/2"/>
                                          </p:val>
                                        </p:tav>
                                      </p:tavLst>
                                    </p:anim>
                                    <p:set>
                                      <p:cBhvr>
                                        <p:cTn id="124" dur="1" fill="hold">
                                          <p:stCondLst>
                                            <p:cond delay="499"/>
                                          </p:stCondLst>
                                        </p:cTn>
                                        <p:tgtEl>
                                          <p:spTgt spid="62"/>
                                        </p:tgtEl>
                                        <p:attrNameLst>
                                          <p:attrName>style.visibility</p:attrName>
                                        </p:attrNameLst>
                                      </p:cBhvr>
                                      <p:to>
                                        <p:strVal val="hidden"/>
                                      </p:to>
                                    </p:set>
                                  </p:childTnLst>
                                </p:cTn>
                              </p:par>
                              <p:par>
                                <p:cTn id="125" presetID="42" presetClass="path" presetSubtype="0" accel="50000" decel="50000" fill="hold" nodeType="withEffect">
                                  <p:stCondLst>
                                    <p:cond delay="2000"/>
                                  </p:stCondLst>
                                  <p:childTnLst>
                                    <p:animMotion origin="layout" path="M 0 -4.81481E-6 L 0 0.30278 " pathEditMode="relative" rAng="0" ptsTypes="AA">
                                      <p:cBhvr>
                                        <p:cTn id="126" dur="500" fill="hold"/>
                                        <p:tgtEl>
                                          <p:spTgt spid="8"/>
                                        </p:tgtEl>
                                        <p:attrNameLst>
                                          <p:attrName>ppt_x</p:attrName>
                                          <p:attrName>ppt_y</p:attrName>
                                        </p:attrNameLst>
                                      </p:cBhvr>
                                      <p:rCtr x="0" y="15139"/>
                                    </p:animMotion>
                                  </p:childTnLst>
                                </p:cTn>
                              </p:par>
                              <p:par>
                                <p:cTn id="127" presetID="64" presetClass="path" presetSubtype="0" accel="50000" decel="50000" fill="hold" nodeType="withEffect">
                                  <p:stCondLst>
                                    <p:cond delay="2000"/>
                                  </p:stCondLst>
                                  <p:childTnLst>
                                    <p:animMotion origin="layout" path="M 3.20256E-7 0.07491 L 3.20256E-7 -0.28601 " pathEditMode="relative" rAng="0" ptsTypes="AA">
                                      <p:cBhvr>
                                        <p:cTn id="128" dur="500" fill="hold"/>
                                        <p:tgtEl>
                                          <p:spTgt spid="76"/>
                                        </p:tgtEl>
                                        <p:attrNameLst>
                                          <p:attrName>ppt_x</p:attrName>
                                          <p:attrName>ppt_y</p:attrName>
                                        </p:attrNameLst>
                                      </p:cBhvr>
                                      <p:rCtr x="0" y="-181"/>
                                    </p:animMotion>
                                  </p:childTnLst>
                                </p:cTn>
                              </p:par>
                              <p:par>
                                <p:cTn id="129" presetID="64" presetClass="path" presetSubtype="0" accel="50000" decel="50000" fill="hold" grpId="0" nodeType="withEffect">
                                  <p:stCondLst>
                                    <p:cond delay="0"/>
                                  </p:stCondLst>
                                  <p:childTnLst>
                                    <p:animMotion origin="layout" path="M 3.07495E-7 2.96296E-6 L 3.07495E-7 -1.01875 " pathEditMode="relative" rAng="0" ptsTypes="AA">
                                      <p:cBhvr>
                                        <p:cTn id="130"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childTnLst>
        </p:cTn>
      </p:par>
    </p:tnLst>
    <p:bldLst>
      <p:bldP spid="8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ru 318.wav">
            <a:hlinkClick r:id="" action="ppaction://media"/>
          </p:cNvPr>
          <p:cNvPicPr>
            <a:picLocks noRot="1" noChangeAspect="1"/>
          </p:cNvPicPr>
          <p:nvPr>
            <a:wavAudioFile r:embed="rId1" name="gru upset minions.wav"/>
          </p:nvPr>
        </p:nvPicPr>
        <p:blipFill>
          <a:blip r:embed="rId10">
            <a:extLst>
              <a:ext uri="{28A0092B-C50C-407E-A947-70E740481C1C}">
                <a14:useLocalDpi xmlns:a14="http://schemas.microsoft.com/office/drawing/2010/main" val="0"/>
              </a:ext>
            </a:extLst>
          </a:blip>
          <a:srcRect/>
          <a:stretch>
            <a:fillRect/>
          </a:stretch>
        </p:blipFill>
        <p:spPr bwMode="auto">
          <a:xfrm>
            <a:off x="413861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18.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18.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19.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34.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34.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34.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35.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7"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583363" y="2254250"/>
            <a:ext cx="1812925" cy="2654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1"/>
          <a:stretch>
            <a:fillRect/>
          </a:stretch>
        </p:blipFill>
        <p:spPr>
          <a:xfrm>
            <a:off x="1214438" y="2301875"/>
            <a:ext cx="2471737" cy="2471738"/>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2"/>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4"/>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5"/>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6"/>
          <a:srcRect t="26662"/>
          <a:stretch>
            <a:fillRect/>
          </a:stretch>
        </p:blipFill>
        <p:spPr bwMode="auto">
          <a:xfrm>
            <a:off x="3656013" y="79375"/>
            <a:ext cx="2528887" cy="4083050"/>
          </a:xfrm>
          <a:prstGeom prst="rect">
            <a:avLst/>
          </a:prstGeom>
          <a:noFill/>
          <a:ln>
            <a:noFill/>
          </a:ln>
          <a:effectLst>
            <a:outerShdw blurRad="152400" dist="317500" dir="5400000" sx="89999" sy="-19000" rotWithShape="0">
              <a:srgbClr val="000000">
                <a:alpha val="1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9477"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9478" name="그룹 19"/>
          <p:cNvGrpSpPr>
            <a:grpSpLocks/>
          </p:cNvGrpSpPr>
          <p:nvPr/>
        </p:nvGrpSpPr>
        <p:grpSpPr bwMode="auto">
          <a:xfrm>
            <a:off x="-188913" y="5106988"/>
            <a:ext cx="10260013" cy="857250"/>
            <a:chOff x="-188785" y="6000324"/>
            <a:chExt cx="10260000" cy="857676"/>
          </a:xfrm>
        </p:grpSpPr>
        <p:pic>
          <p:nvPicPr>
            <p:cNvPr id="19513"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4"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9510"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11"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Angry </a:t>
              </a:r>
              <a:r>
                <a:rPr lang="en-US" sz="4800" dirty="0" err="1">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Gru</a:t>
              </a:r>
              <a:endPar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endParaRPr>
            </a:p>
            <a:p>
              <a:pPr algn="ctr" defTabSz="1031626" fontAlgn="auto" latinLnBrk="1">
                <a:lnSpc>
                  <a:spcPts val="7000"/>
                </a:lnSpc>
                <a:spcBef>
                  <a:spcPts val="0"/>
                </a:spcBef>
                <a:spcAft>
                  <a:spcPts val="0"/>
                </a:spcAft>
                <a:defRPr/>
              </a:pPr>
              <a:r>
                <a:rPr lang="en-US" sz="72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-2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9503"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4"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9484"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9497"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8"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144446" y="2103022"/>
            <a:ext cx="3617108" cy="2317136"/>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plane.</a:t>
              </a:r>
            </a:p>
          </p:txBody>
        </p:sp>
      </p:grpSp>
      <p:sp>
        <p:nvSpPr>
          <p:cNvPr id="81" name="직사각형 80">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iterate type="lt">
                                    <p:tmPct val="0"/>
                                  </p:iterate>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7" presetClass="entr" presetSubtype="10" fill="hold" nodeType="withEffect">
                                  <p:stCondLst>
                                    <p:cond delay="0"/>
                                  </p:stCondLst>
                                  <p:iterate type="lt">
                                    <p:tmPct val="0"/>
                                  </p:iterate>
                                  <p:childTnLst>
                                    <p:set>
                                      <p:cBhvr>
                                        <p:cTn id="90" dur="1" fill="hold">
                                          <p:stCondLst>
                                            <p:cond delay="0"/>
                                          </p:stCondLst>
                                        </p:cTn>
                                        <p:tgtEl>
                                          <p:spTgt spid="71"/>
                                        </p:tgtEl>
                                        <p:attrNameLst>
                                          <p:attrName>style.visibility</p:attrName>
                                        </p:attrNameLst>
                                      </p:cBhvr>
                                      <p:to>
                                        <p:strVal val="visible"/>
                                      </p:to>
                                    </p:set>
                                    <p:anim calcmode="lin" valueType="num">
                                      <p:cBhvr>
                                        <p:cTn id="91" dur="500" fill="hold"/>
                                        <p:tgtEl>
                                          <p:spTgt spid="71"/>
                                        </p:tgtEl>
                                        <p:attrNameLst>
                                          <p:attrName>ppt_w</p:attrName>
                                        </p:attrNameLst>
                                      </p:cBhvr>
                                      <p:tavLst>
                                        <p:tav tm="0">
                                          <p:val>
                                            <p:fltVal val="0"/>
                                          </p:val>
                                        </p:tav>
                                        <p:tav tm="100000">
                                          <p:val>
                                            <p:strVal val="#ppt_w"/>
                                          </p:val>
                                        </p:tav>
                                      </p:tavLst>
                                    </p:anim>
                                    <p:anim calcmode="lin" valueType="num">
                                      <p:cBhvr>
                                        <p:cTn id="92" dur="500" fill="hold"/>
                                        <p:tgtEl>
                                          <p:spTgt spid="71"/>
                                        </p:tgtEl>
                                        <p:attrNameLst>
                                          <p:attrName>ppt_h</p:attrName>
                                        </p:attrNameLst>
                                      </p:cBhvr>
                                      <p:tavLst>
                                        <p:tav tm="0">
                                          <p:val>
                                            <p:strVal val="#ppt_h"/>
                                          </p:val>
                                        </p:tav>
                                        <p:tav tm="100000">
                                          <p:val>
                                            <p:strVal val="#ppt_h"/>
                                          </p:val>
                                        </p:tav>
                                      </p:tavLst>
                                    </p:anim>
                                  </p:childTnLst>
                                </p:cTn>
                              </p:par>
                              <p:par>
                                <p:cTn id="93" presetID="1" presetClass="mediacall" presetSubtype="0" fill="hold" nodeType="withEffect">
                                  <p:stCondLst>
                                    <p:cond delay="0"/>
                                  </p:stCondLst>
                                  <p:childTnLst>
                                    <p:cmd type="call" cmd="playFrom(0.0)">
                                      <p:cBhvr>
                                        <p:cTn id="94" dur="551" fill="hold"/>
                                        <p:tgtEl>
                                          <p:spTgt spid="88"/>
                                        </p:tgtEl>
                                      </p:cBhvr>
                                    </p:cmd>
                                  </p:childTnLst>
                                </p:cTn>
                              </p:par>
                              <p:par>
                                <p:cTn id="95" presetID="10" presetClass="exit" presetSubtype="0" fill="hold"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0"/>
                                        </p:tgtEl>
                                      </p:cBhvr>
                                    </p:animEffect>
                                    <p:set>
                                      <p:cBhvr>
                                        <p:cTn id="100" dur="1" fill="hold">
                                          <p:stCondLst>
                                            <p:cond delay="499"/>
                                          </p:stCondLst>
                                        </p:cTn>
                                        <p:tgtEl>
                                          <p:spTgt spid="70"/>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par>
                          <p:cTn id="107" fill="hold" nodeType="afterGroup">
                            <p:stCondLst>
                              <p:cond delay="550"/>
                            </p:stCondLst>
                            <p:childTnLst>
                              <p:par>
                                <p:cTn id="108" presetID="1" presetClass="mediacall" presetSubtype="0" fill="hold" nodeType="afterEffect">
                                  <p:stCondLst>
                                    <p:cond delay="200"/>
                                  </p:stCondLst>
                                  <p:childTnLst>
                                    <p:cmd type="call" cmd="playFrom(0.0)">
                                      <p:cBhvr>
                                        <p:cTn id="109" dur="1225" fill="hold"/>
                                        <p:tgtEl>
                                          <p:spTgt spid="76"/>
                                        </p:tgtEl>
                                      </p:cBhvr>
                                    </p:cmd>
                                  </p:childTnLst>
                                </p:cTn>
                              </p:par>
                            </p:childTnLst>
                          </p:cTn>
                        </p:par>
                        <p:par>
                          <p:cTn id="110" fill="hold" nodeType="afterGroup">
                            <p:stCondLst>
                              <p:cond delay="1974"/>
                            </p:stCondLst>
                            <p:childTnLst>
                              <p:par>
                                <p:cTn id="111" presetID="2" presetClass="exit" presetSubtype="4" fill="hold" nodeType="after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76"/>
                </p:tgtEl>
              </p:cMediaNode>
            </p:audio>
          </p:childTnLst>
        </p:cTn>
      </p:par>
    </p:tnLst>
    <p:bldLst>
      <p:bldP spid="8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gru 412.wav">
            <a:hlinkClick r:id="" action="ppaction://media"/>
          </p:cNvPr>
          <p:cNvPicPr>
            <a:picLocks noRot="1" noChangeAspect="1"/>
          </p:cNvPicPr>
          <p:nvPr>
            <a:wavAudioFile r:embed="rId1" name="gru upset minions.wav"/>
          </p:nvPr>
        </p:nvPicPr>
        <p:blipFill>
          <a:blip r:embed="rId10">
            <a:extLst>
              <a:ext uri="{28A0092B-C50C-407E-A947-70E740481C1C}">
                <a14:useLocalDpi xmlns:a14="http://schemas.microsoft.com/office/drawing/2010/main" val="0"/>
              </a:ext>
            </a:extLst>
          </a:blip>
          <a:srcRect/>
          <a:stretch>
            <a:fillRect/>
          </a:stretch>
        </p:blipFill>
        <p:spPr bwMode="auto">
          <a:xfrm>
            <a:off x="413861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412.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412.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413.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414.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428.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428.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429.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1"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583363" y="2254250"/>
            <a:ext cx="1812925" cy="2654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1"/>
          <a:stretch>
            <a:fillRect/>
          </a:stretch>
        </p:blipFill>
        <p:spPr>
          <a:xfrm>
            <a:off x="1214438" y="2301875"/>
            <a:ext cx="2471737" cy="2471738"/>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2"/>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4"/>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5"/>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6"/>
          <a:srcRect t="26662"/>
          <a:stretch>
            <a:fillRect/>
          </a:stretch>
        </p:blipFill>
        <p:spPr bwMode="auto">
          <a:xfrm>
            <a:off x="3656013" y="79375"/>
            <a:ext cx="2528887" cy="4083050"/>
          </a:xfrm>
          <a:prstGeom prst="rect">
            <a:avLst/>
          </a:prstGeom>
          <a:noFill/>
          <a:ln>
            <a:noFill/>
          </a:ln>
          <a:effectLst>
            <a:outerShdw blurRad="152400" dist="317500" dir="5400000" sx="89999" sy="-19000" rotWithShape="0">
              <a:srgbClr val="000000">
                <a:alpha val="1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0501"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0502" name="그룹 19"/>
          <p:cNvGrpSpPr>
            <a:grpSpLocks/>
          </p:cNvGrpSpPr>
          <p:nvPr/>
        </p:nvGrpSpPr>
        <p:grpSpPr bwMode="auto">
          <a:xfrm>
            <a:off x="-188913" y="5106988"/>
            <a:ext cx="10260013" cy="857250"/>
            <a:chOff x="-188785" y="6000324"/>
            <a:chExt cx="10260000" cy="857676"/>
          </a:xfrm>
        </p:grpSpPr>
        <p:pic>
          <p:nvPicPr>
            <p:cNvPr id="20537"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8"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0534"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5"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Angry </a:t>
              </a:r>
              <a:r>
                <a:rPr lang="en-US" sz="4800" dirty="0" err="1">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Gru</a:t>
              </a:r>
              <a:endPar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endParaRPr>
            </a:p>
            <a:p>
              <a:pPr algn="ctr" defTabSz="1031626" fontAlgn="auto" latinLnBrk="1">
                <a:lnSpc>
                  <a:spcPts val="7000"/>
                </a:lnSpc>
                <a:spcBef>
                  <a:spcPts val="0"/>
                </a:spcBef>
                <a:spcAft>
                  <a:spcPts val="0"/>
                </a:spcAft>
                <a:defRPr/>
              </a:pPr>
              <a:r>
                <a:rPr lang="en-US" sz="72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-2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0527"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8"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9"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0"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0508"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0521"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2"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3"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5"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6"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036151" y="1296443"/>
            <a:ext cx="5833698" cy="3930294"/>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bicycle (bike).</a:t>
              </a:r>
            </a:p>
          </p:txBody>
        </p:sp>
      </p:grpSp>
      <p:sp>
        <p:nvSpPr>
          <p:cNvPr id="81" name="직사각형 80">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iterate type="lt">
                                    <p:tmPct val="0"/>
                                  </p:iterate>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7" presetClass="entr" presetSubtype="10" fill="hold" nodeType="withEffect">
                                  <p:stCondLst>
                                    <p:cond delay="0"/>
                                  </p:stCondLst>
                                  <p:iterate type="lt">
                                    <p:tmPct val="0"/>
                                  </p:iterate>
                                  <p:childTnLst>
                                    <p:set>
                                      <p:cBhvr>
                                        <p:cTn id="90" dur="1" fill="hold">
                                          <p:stCondLst>
                                            <p:cond delay="0"/>
                                          </p:stCondLst>
                                        </p:cTn>
                                        <p:tgtEl>
                                          <p:spTgt spid="71"/>
                                        </p:tgtEl>
                                        <p:attrNameLst>
                                          <p:attrName>style.visibility</p:attrName>
                                        </p:attrNameLst>
                                      </p:cBhvr>
                                      <p:to>
                                        <p:strVal val="visible"/>
                                      </p:to>
                                    </p:set>
                                    <p:anim calcmode="lin" valueType="num">
                                      <p:cBhvr>
                                        <p:cTn id="91" dur="500" fill="hold"/>
                                        <p:tgtEl>
                                          <p:spTgt spid="71"/>
                                        </p:tgtEl>
                                        <p:attrNameLst>
                                          <p:attrName>ppt_w</p:attrName>
                                        </p:attrNameLst>
                                      </p:cBhvr>
                                      <p:tavLst>
                                        <p:tav tm="0">
                                          <p:val>
                                            <p:fltVal val="0"/>
                                          </p:val>
                                        </p:tav>
                                        <p:tav tm="100000">
                                          <p:val>
                                            <p:strVal val="#ppt_w"/>
                                          </p:val>
                                        </p:tav>
                                      </p:tavLst>
                                    </p:anim>
                                    <p:anim calcmode="lin" valueType="num">
                                      <p:cBhvr>
                                        <p:cTn id="92" dur="500" fill="hold"/>
                                        <p:tgtEl>
                                          <p:spTgt spid="71"/>
                                        </p:tgtEl>
                                        <p:attrNameLst>
                                          <p:attrName>ppt_h</p:attrName>
                                        </p:attrNameLst>
                                      </p:cBhvr>
                                      <p:tavLst>
                                        <p:tav tm="0">
                                          <p:val>
                                            <p:strVal val="#ppt_h"/>
                                          </p:val>
                                        </p:tav>
                                        <p:tav tm="100000">
                                          <p:val>
                                            <p:strVal val="#ppt_h"/>
                                          </p:val>
                                        </p:tav>
                                      </p:tavLst>
                                    </p:anim>
                                  </p:childTnLst>
                                </p:cTn>
                              </p:par>
                              <p:par>
                                <p:cTn id="93" presetID="1" presetClass="mediacall" presetSubtype="0" fill="hold" nodeType="withEffect">
                                  <p:stCondLst>
                                    <p:cond delay="0"/>
                                  </p:stCondLst>
                                  <p:childTnLst>
                                    <p:cmd type="call" cmd="playFrom(0.0)">
                                      <p:cBhvr>
                                        <p:cTn id="94" dur="551" fill="hold"/>
                                        <p:tgtEl>
                                          <p:spTgt spid="88"/>
                                        </p:tgtEl>
                                      </p:cBhvr>
                                    </p:cmd>
                                  </p:childTnLst>
                                </p:cTn>
                              </p:par>
                              <p:par>
                                <p:cTn id="95" presetID="10" presetClass="exit" presetSubtype="0" fill="hold"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0"/>
                                        </p:tgtEl>
                                      </p:cBhvr>
                                    </p:animEffect>
                                    <p:set>
                                      <p:cBhvr>
                                        <p:cTn id="100" dur="1" fill="hold">
                                          <p:stCondLst>
                                            <p:cond delay="499"/>
                                          </p:stCondLst>
                                        </p:cTn>
                                        <p:tgtEl>
                                          <p:spTgt spid="70"/>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par>
                          <p:cTn id="107" fill="hold" nodeType="afterGroup">
                            <p:stCondLst>
                              <p:cond delay="550"/>
                            </p:stCondLst>
                            <p:childTnLst>
                              <p:par>
                                <p:cTn id="108" presetID="1" presetClass="mediacall" presetSubtype="0" fill="hold" nodeType="afterEffect">
                                  <p:stCondLst>
                                    <p:cond delay="200"/>
                                  </p:stCondLst>
                                  <p:childTnLst>
                                    <p:cmd type="call" cmd="playFrom(0.0)">
                                      <p:cBhvr>
                                        <p:cTn id="109" dur="1225" fill="hold"/>
                                        <p:tgtEl>
                                          <p:spTgt spid="76"/>
                                        </p:tgtEl>
                                      </p:cBhvr>
                                    </p:cmd>
                                  </p:childTnLst>
                                </p:cTn>
                              </p:par>
                            </p:childTnLst>
                          </p:cTn>
                        </p:par>
                        <p:par>
                          <p:cTn id="110" fill="hold" nodeType="afterGroup">
                            <p:stCondLst>
                              <p:cond delay="1974"/>
                            </p:stCondLst>
                            <p:childTnLst>
                              <p:par>
                                <p:cTn id="111" presetID="2" presetClass="exit" presetSubtype="4" fill="hold" nodeType="afterEffect">
                                  <p:stCondLst>
                                    <p:cond delay="0"/>
                                  </p:stCondLst>
                                  <p:childTnLst>
                                    <p:anim calcmode="lin" valueType="num">
                                      <p:cBhvr additive="base">
                                        <p:cTn id="112" dur="500"/>
                                        <p:tgtEl>
                                          <p:spTgt spid="62"/>
                                        </p:tgtEl>
                                        <p:attrNameLst>
                                          <p:attrName>ppt_x</p:attrName>
                                        </p:attrNameLst>
                                      </p:cBhvr>
                                      <p:tavLst>
                                        <p:tav tm="0">
                                          <p:val>
                                            <p:strVal val="ppt_x"/>
                                          </p:val>
                                        </p:tav>
                                        <p:tav tm="100000">
                                          <p:val>
                                            <p:strVal val="ppt_x"/>
                                          </p:val>
                                        </p:tav>
                                      </p:tavLst>
                                    </p:anim>
                                    <p:anim calcmode="lin" valueType="num">
                                      <p:cBhvr additive="base">
                                        <p:cTn id="113" dur="500"/>
                                        <p:tgtEl>
                                          <p:spTgt spid="62"/>
                                        </p:tgtEl>
                                        <p:attrNameLst>
                                          <p:attrName>ppt_y</p:attrName>
                                        </p:attrNameLst>
                                      </p:cBhvr>
                                      <p:tavLst>
                                        <p:tav tm="0">
                                          <p:val>
                                            <p:strVal val="ppt_y"/>
                                          </p:val>
                                        </p:tav>
                                        <p:tav tm="100000">
                                          <p:val>
                                            <p:strVal val="1+ppt_h/2"/>
                                          </p:val>
                                        </p:tav>
                                      </p:tavLst>
                                    </p:anim>
                                    <p:set>
                                      <p:cBhvr>
                                        <p:cTn id="114" dur="1" fill="hold">
                                          <p:stCondLst>
                                            <p:cond delay="499"/>
                                          </p:stCondLst>
                                        </p:cTn>
                                        <p:tgtEl>
                                          <p:spTgt spid="62"/>
                                        </p:tgtEl>
                                        <p:attrNameLst>
                                          <p:attrName>style.visibility</p:attrName>
                                        </p:attrNameLst>
                                      </p:cBhvr>
                                      <p:to>
                                        <p:strVal val="hidden"/>
                                      </p:to>
                                    </p:set>
                                  </p:childTnLst>
                                </p:cTn>
                              </p:par>
                              <p:par>
                                <p:cTn id="115" presetID="42" presetClass="path" presetSubtype="0" accel="50000" decel="50000" fill="hold" nodeType="withEffect">
                                  <p:stCondLst>
                                    <p:cond delay="0"/>
                                  </p:stCondLst>
                                  <p:childTnLst>
                                    <p:animMotion origin="layout" path="M 0 -4.81481E-6 L 0 0.30278 " pathEditMode="relative" rAng="0" ptsTypes="AA">
                                      <p:cBhvr>
                                        <p:cTn id="116" dur="500" fill="hold"/>
                                        <p:tgtEl>
                                          <p:spTgt spid="8"/>
                                        </p:tgtEl>
                                        <p:attrNameLst>
                                          <p:attrName>ppt_x</p:attrName>
                                          <p:attrName>ppt_y</p:attrName>
                                        </p:attrNameLst>
                                      </p:cBhvr>
                                      <p:rCtr x="0" y="15139"/>
                                    </p:animMotion>
                                  </p:childTnLst>
                                </p:cTn>
                              </p:par>
                              <p:par>
                                <p:cTn id="117" presetID="64" presetClass="path" presetSubtype="0" accel="50000" decel="50000" fill="hold" nodeType="withEffect">
                                  <p:stCondLst>
                                    <p:cond delay="0"/>
                                  </p:stCondLst>
                                  <p:childTnLst>
                                    <p:animMotion origin="layout" path="M 3.20256E-7 0.07491 L 3.20256E-7 -0.28601 " pathEditMode="relative" rAng="0" ptsTypes="AA">
                                      <p:cBhvr>
                                        <p:cTn id="118" dur="500" fill="hold"/>
                                        <p:tgtEl>
                                          <p:spTgt spid="73"/>
                                        </p:tgtEl>
                                        <p:attrNameLst>
                                          <p:attrName>ppt_x</p:attrName>
                                          <p:attrName>ppt_y</p:attrName>
                                        </p:attrNameLst>
                                      </p:cBhvr>
                                      <p:rCtr x="0" y="-181"/>
                                    </p:animMotion>
                                  </p:childTnLst>
                                </p:cTn>
                              </p:par>
                              <p:par>
                                <p:cTn id="119" presetID="64" presetClass="path" presetSubtype="0" accel="50000" decel="50000" fill="hold" grpId="0" nodeType="withEffect">
                                  <p:stCondLst>
                                    <p:cond delay="0"/>
                                  </p:stCondLst>
                                  <p:childTnLst>
                                    <p:animMotion origin="layout" path="M 3.07495E-7 2.96296E-6 L 3.07495E-7 -1.01875 " pathEditMode="relative" rAng="0" ptsTypes="AA">
                                      <p:cBhvr>
                                        <p:cTn id="120"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8" fill="hold" display="0">
                  <p:stCondLst>
                    <p:cond delay="indefinite"/>
                  </p:stCondLst>
                  <p:endCondLst>
                    <p:cond evt="onNext" delay="0">
                      <p:tgtEl>
                        <p:sldTgt/>
                      </p:tgtEl>
                    </p:cond>
                    <p:cond evt="onPrev" delay="0">
                      <p:tgtEl>
                        <p:sldTgt/>
                      </p:tgtEl>
                    </p:cond>
                    <p:cond evt="onStopAudio" delay="0">
                      <p:tgtEl>
                        <p:sldTgt/>
                      </p:tgtEl>
                    </p:cond>
                  </p:endCondLst>
                </p:cTn>
                <p:tgtEl>
                  <p:spTgt spid="76"/>
                </p:tgtEl>
              </p:cMediaNode>
            </p:audio>
          </p:childTnLst>
        </p:cTn>
      </p:par>
    </p:tnLst>
    <p:bldLst>
      <p:bldP spid="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fart506.wav">
            <a:hlinkClick r:id="" action="ppaction://media"/>
          </p:cNvPr>
          <p:cNvPicPr>
            <a:picLocks noRot="1" noChangeAspect="1"/>
          </p:cNvPicPr>
          <p:nvPr>
            <a:wavAudioFile r:embed="rId1" name="fart gun.wav"/>
          </p:nvPr>
        </p:nvPicPr>
        <p:blipFill>
          <a:blip r:embed="rId10">
            <a:extLst>
              <a:ext uri="{28A0092B-C50C-407E-A947-70E740481C1C}">
                <a14:useLocalDpi xmlns:a14="http://schemas.microsoft.com/office/drawing/2010/main" val="0"/>
              </a:ext>
            </a:extLst>
          </a:blip>
          <a:srcRect/>
          <a:stretch>
            <a:fillRect/>
          </a:stretch>
        </p:blipFill>
        <p:spPr bwMode="auto">
          <a:xfrm>
            <a:off x="4295775"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506.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506.wav">
            <a:hlinkClick r:id="" action="ppaction://media"/>
          </p:cNvPr>
          <p:cNvPicPr>
            <a:picLocks noRot="1" noChangeAspect="1"/>
          </p:cNvPicPr>
          <p:nvPr>
            <a:wavAudioFile r:embed="rId3"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507.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508.wav">
            <a:hlinkClick r:id="" action="ppaction://media"/>
          </p:cNvPr>
          <p:cNvPicPr>
            <a:picLocks noRot="1" noChangeAspect="1"/>
          </p:cNvPicPr>
          <p:nvPr>
            <a:wavAudioFile r:embed="rId4"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521.wav">
            <a:hlinkClick r:id="" action="ppaction://media"/>
          </p:cNvPr>
          <p:cNvPicPr>
            <a:picLocks noRot="1" noChangeAspect="1"/>
          </p:cNvPicPr>
          <p:nvPr>
            <a:wavAudioFile r:embed="rId5"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521.wav">
            <a:hlinkClick r:id="" action="ppaction://media"/>
          </p:cNvPr>
          <p:cNvPicPr>
            <a:picLocks noRot="1" noChangeAspect="1"/>
          </p:cNvPicPr>
          <p:nvPr>
            <a:wavAudioFile r:embed="rId6"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522.wav">
            <a:hlinkClick r:id="" action="ppaction://media"/>
          </p:cNvPr>
          <p:cNvPicPr>
            <a:picLocks noRot="1" noChangeAspect="1"/>
          </p:cNvPicPr>
          <p:nvPr>
            <a:wavAudioFile r:embed="rId7"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45" descr="lab background starcraft.jpg"/>
          <p:cNvPicPr>
            <a:picLocks noChangeAspect="1"/>
          </p:cNvPicPr>
          <p:nvPr/>
        </p:nvPicPr>
        <p:blipFill>
          <a:blip r:embed="rId16">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15"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7"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8"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19"/>
          <a:stretch>
            <a:fillRect/>
          </a:stretch>
        </p:blipFill>
        <p:spPr>
          <a:xfrm>
            <a:off x="6223000" y="2509838"/>
            <a:ext cx="2273300" cy="2273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0"/>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81" name="그림 80" descr="cloud1.png"/>
          <p:cNvPicPr>
            <a:picLocks noChangeAspect="1"/>
          </p:cNvPicPr>
          <p:nvPr/>
        </p:nvPicPr>
        <p:blipFill>
          <a:blip r:embed="rId21" cstate="print">
            <a:duotone>
              <a:prstClr val="black"/>
              <a:srgbClr val="A78F2B">
                <a:tint val="45000"/>
                <a:satMod val="400000"/>
              </a:srgbClr>
            </a:duotone>
            <a:lum bright="-20000"/>
          </a:blip>
          <a:srcRect l="28697"/>
          <a:stretch>
            <a:fillRect/>
          </a:stretch>
        </p:blipFill>
        <p:spPr>
          <a:xfrm rot="10800000">
            <a:off x="982399" y="810490"/>
            <a:ext cx="4015265" cy="3998099"/>
          </a:xfrm>
          <a:prstGeom prst="rect">
            <a:avLst/>
          </a:prstGeom>
        </p:spPr>
      </p:pic>
      <p:pic>
        <p:nvPicPr>
          <p:cNvPr id="70" name="Picture 69"/>
          <p:cNvPicPr>
            <a:picLocks noChangeAspect="1"/>
          </p:cNvPicPr>
          <p:nvPr/>
        </p:nvPicPr>
        <p:blipFill>
          <a:blip r:embed="rId22"/>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4"/>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5"/>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6"/>
          <a:srcRect/>
          <a:stretch>
            <a:fillRect/>
          </a:stretch>
        </p:blipFill>
        <p:spPr bwMode="auto">
          <a:xfrm>
            <a:off x="4086225" y="2184400"/>
            <a:ext cx="1604963" cy="2474913"/>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1526"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1527" name="그룹 19"/>
          <p:cNvGrpSpPr>
            <a:grpSpLocks/>
          </p:cNvGrpSpPr>
          <p:nvPr/>
        </p:nvGrpSpPr>
        <p:grpSpPr bwMode="auto">
          <a:xfrm>
            <a:off x="-188913" y="5106988"/>
            <a:ext cx="10260013" cy="857250"/>
            <a:chOff x="-188785" y="6000324"/>
            <a:chExt cx="10260000" cy="857676"/>
          </a:xfrm>
        </p:grpSpPr>
        <p:pic>
          <p:nvPicPr>
            <p:cNvPr id="21562"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3"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1559"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60"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Fart Gun</a:t>
              </a:r>
            </a:p>
            <a:p>
              <a:pPr algn="ctr" defTabSz="1031626" fontAlgn="auto" latinLnBrk="1">
                <a:lnSpc>
                  <a:spcPts val="7000"/>
                </a:lnSpc>
                <a:spcBef>
                  <a:spcPts val="0"/>
                </a:spcBef>
                <a:spcAft>
                  <a:spcPts val="0"/>
                </a:spcAft>
                <a:defRPr/>
              </a:pPr>
              <a:r>
                <a:rPr lang="en-US" sz="72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-3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1552"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3"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4"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5"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1533"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1546"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7"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8"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49"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0"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51"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300176" y="1605643"/>
            <a:ext cx="7305649" cy="3311893"/>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train.</a:t>
              </a:r>
            </a:p>
          </p:txBody>
        </p:sp>
      </p:grpSp>
      <p:sp>
        <p:nvSpPr>
          <p:cNvPr id="83" name="직사각형 82">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4200000">
                                      <p:cBhvr>
                                        <p:cTn id="93" dur="100" fill="hold"/>
                                        <p:tgtEl>
                                          <p:spTgt spid="71"/>
                                        </p:tgtEl>
                                        <p:attrNameLst>
                                          <p:attrName>r</p:attrName>
                                        </p:attrNameLst>
                                      </p:cBhvr>
                                    </p:animRot>
                                  </p:childTnLst>
                                </p:cTn>
                              </p:par>
                            </p:childTnLst>
                          </p:cTn>
                        </p:par>
                        <p:par>
                          <p:cTn id="94" fill="hold" nodeType="afterGroup">
                            <p:stCondLst>
                              <p:cond delay="650"/>
                            </p:stCondLst>
                            <p:childTnLst>
                              <p:par>
                                <p:cTn id="95" presetID="10" presetClass="entr" presetSubtype="0" fill="hold" nodeType="after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500"/>
                                        <p:tgtEl>
                                          <p:spTgt spid="81"/>
                                        </p:tgtEl>
                                      </p:cBhvr>
                                    </p:animEffect>
                                  </p:childTnLst>
                                </p:cTn>
                              </p:par>
                              <p:par>
                                <p:cTn id="98" presetID="1" presetClass="mediacall" presetSubtype="0" fill="hold" nodeType="withEffect">
                                  <p:stCondLst>
                                    <p:cond delay="0"/>
                                  </p:stCondLst>
                                  <p:childTnLst>
                                    <p:cmd type="call" cmd="playFrom(0.0)">
                                      <p:cBhvr>
                                        <p:cTn id="99" dur="2296" fill="hold"/>
                                        <p:tgtEl>
                                          <p:spTgt spid="76"/>
                                        </p:tgtEl>
                                      </p:cBhvr>
                                    </p:cmd>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8" presetClass="emph" presetSubtype="0" fill="hold" nodeType="withEffect">
                                  <p:stCondLst>
                                    <p:cond delay="500"/>
                                  </p:stCondLst>
                                  <p:childTnLst>
                                    <p:animRot by="-1200000">
                                      <p:cBhvr>
                                        <p:cTn id="113" dur="100" fill="hold"/>
                                        <p:tgtEl>
                                          <p:spTgt spid="71"/>
                                        </p:tgtEl>
                                        <p:attrNameLst>
                                          <p:attrName>r</p:attrName>
                                        </p:attrNameLst>
                                      </p:cBhvr>
                                    </p:animRot>
                                  </p:childTnLst>
                                </p:cTn>
                              </p:par>
                              <p:par>
                                <p:cTn id="114" presetID="2" presetClass="exit" presetSubtype="1" fill="hold" nodeType="withEffect">
                                  <p:stCondLst>
                                    <p:cond delay="1000"/>
                                  </p:stCondLst>
                                  <p:childTnLst>
                                    <p:anim calcmode="lin" valueType="num">
                                      <p:cBhvr additive="base">
                                        <p:cTn id="115" dur="500"/>
                                        <p:tgtEl>
                                          <p:spTgt spid="3"/>
                                        </p:tgtEl>
                                        <p:attrNameLst>
                                          <p:attrName>ppt_x</p:attrName>
                                        </p:attrNameLst>
                                      </p:cBhvr>
                                      <p:tavLst>
                                        <p:tav tm="0">
                                          <p:val>
                                            <p:strVal val="ppt_x"/>
                                          </p:val>
                                        </p:tav>
                                        <p:tav tm="100000">
                                          <p:val>
                                            <p:strVal val="ppt_x"/>
                                          </p:val>
                                        </p:tav>
                                      </p:tavLst>
                                    </p:anim>
                                    <p:anim calcmode="lin" valueType="num">
                                      <p:cBhvr additive="base">
                                        <p:cTn id="116" dur="500"/>
                                        <p:tgtEl>
                                          <p:spTgt spid="3"/>
                                        </p:tgtEl>
                                        <p:attrNameLst>
                                          <p:attrName>ppt_y</p:attrName>
                                        </p:attrNameLst>
                                      </p:cBhvr>
                                      <p:tavLst>
                                        <p:tav tm="0">
                                          <p:val>
                                            <p:strVal val="ppt_y"/>
                                          </p:val>
                                        </p:tav>
                                        <p:tav tm="100000">
                                          <p:val>
                                            <p:strVal val="0-ppt_h/2"/>
                                          </p:val>
                                        </p:tav>
                                      </p:tavLst>
                                    </p:anim>
                                    <p:set>
                                      <p:cBhvr>
                                        <p:cTn id="117" dur="1" fill="hold">
                                          <p:stCondLst>
                                            <p:cond delay="499"/>
                                          </p:stCondLst>
                                        </p:cTn>
                                        <p:tgtEl>
                                          <p:spTgt spid="3"/>
                                        </p:tgtEl>
                                        <p:attrNameLst>
                                          <p:attrName>style.visibility</p:attrName>
                                        </p:attrNameLst>
                                      </p:cBhvr>
                                      <p:to>
                                        <p:strVal val="hidden"/>
                                      </p:to>
                                    </p:set>
                                  </p:childTnLst>
                                </p:cTn>
                              </p:par>
                              <p:par>
                                <p:cTn id="118" presetID="2" presetClass="exit" presetSubtype="4" fill="hold" nodeType="withEffect">
                                  <p:stCondLst>
                                    <p:cond delay="1000"/>
                                  </p:stCondLst>
                                  <p:childTnLst>
                                    <p:anim calcmode="lin" valueType="num">
                                      <p:cBhvr additive="base">
                                        <p:cTn id="119" dur="500"/>
                                        <p:tgtEl>
                                          <p:spTgt spid="62"/>
                                        </p:tgtEl>
                                        <p:attrNameLst>
                                          <p:attrName>ppt_x</p:attrName>
                                        </p:attrNameLst>
                                      </p:cBhvr>
                                      <p:tavLst>
                                        <p:tav tm="0">
                                          <p:val>
                                            <p:strVal val="ppt_x"/>
                                          </p:val>
                                        </p:tav>
                                        <p:tav tm="100000">
                                          <p:val>
                                            <p:strVal val="ppt_x"/>
                                          </p:val>
                                        </p:tav>
                                      </p:tavLst>
                                    </p:anim>
                                    <p:anim calcmode="lin" valueType="num">
                                      <p:cBhvr additive="base">
                                        <p:cTn id="120" dur="500"/>
                                        <p:tgtEl>
                                          <p:spTgt spid="62"/>
                                        </p:tgtEl>
                                        <p:attrNameLst>
                                          <p:attrName>ppt_y</p:attrName>
                                        </p:attrNameLst>
                                      </p:cBhvr>
                                      <p:tavLst>
                                        <p:tav tm="0">
                                          <p:val>
                                            <p:strVal val="ppt_y"/>
                                          </p:val>
                                        </p:tav>
                                        <p:tav tm="100000">
                                          <p:val>
                                            <p:strVal val="1+ppt_h/2"/>
                                          </p:val>
                                        </p:tav>
                                      </p:tavLst>
                                    </p:anim>
                                    <p:set>
                                      <p:cBhvr>
                                        <p:cTn id="121" dur="1" fill="hold">
                                          <p:stCondLst>
                                            <p:cond delay="499"/>
                                          </p:stCondLst>
                                        </p:cTn>
                                        <p:tgtEl>
                                          <p:spTgt spid="62"/>
                                        </p:tgtEl>
                                        <p:attrNameLst>
                                          <p:attrName>style.visibility</p:attrName>
                                        </p:attrNameLst>
                                      </p:cBhvr>
                                      <p:to>
                                        <p:strVal val="hidden"/>
                                      </p:to>
                                    </p:set>
                                  </p:childTnLst>
                                </p:cTn>
                              </p:par>
                              <p:par>
                                <p:cTn id="122" presetID="42" presetClass="path" presetSubtype="0" accel="50000" decel="50000" fill="hold" nodeType="withEffect">
                                  <p:stCondLst>
                                    <p:cond delay="1000"/>
                                  </p:stCondLst>
                                  <p:childTnLst>
                                    <p:animMotion origin="layout" path="M 0 -4.81481E-6 L 0 0.30278 " pathEditMode="relative" rAng="0" ptsTypes="AA">
                                      <p:cBhvr>
                                        <p:cTn id="123" dur="500" fill="hold"/>
                                        <p:tgtEl>
                                          <p:spTgt spid="8"/>
                                        </p:tgtEl>
                                        <p:attrNameLst>
                                          <p:attrName>ppt_x</p:attrName>
                                          <p:attrName>ppt_y</p:attrName>
                                        </p:attrNameLst>
                                      </p:cBhvr>
                                      <p:rCtr x="0" y="15139"/>
                                    </p:animMotion>
                                  </p:childTnLst>
                                </p:cTn>
                              </p:par>
                              <p:par>
                                <p:cTn id="124" presetID="10" presetClass="exit" presetSubtype="0" fill="hold" nodeType="withEffect">
                                  <p:stCondLst>
                                    <p:cond delay="1500"/>
                                  </p:stCondLst>
                                  <p:childTnLst>
                                    <p:animEffect transition="out" filter="fade">
                                      <p:cBhvr>
                                        <p:cTn id="125" dur="2000"/>
                                        <p:tgtEl>
                                          <p:spTgt spid="81"/>
                                        </p:tgtEl>
                                      </p:cBhvr>
                                    </p:animEffect>
                                    <p:set>
                                      <p:cBhvr>
                                        <p:cTn id="126" dur="1" fill="hold">
                                          <p:stCondLst>
                                            <p:cond delay="1999"/>
                                          </p:stCondLst>
                                        </p:cTn>
                                        <p:tgtEl>
                                          <p:spTgt spid="81"/>
                                        </p:tgtEl>
                                        <p:attrNameLst>
                                          <p:attrName>style.visibility</p:attrName>
                                        </p:attrNameLst>
                                      </p:cBhvr>
                                      <p:to>
                                        <p:strVal val="hidden"/>
                                      </p:to>
                                    </p:set>
                                  </p:childTnLst>
                                </p:cTn>
                              </p:par>
                              <p:par>
                                <p:cTn id="127" presetID="64" presetClass="path" presetSubtype="0" accel="50000" decel="50000" fill="hold" nodeType="withEffect">
                                  <p:stCondLst>
                                    <p:cond delay="1000"/>
                                  </p:stCondLst>
                                  <p:childTnLst>
                                    <p:animMotion origin="layout" path="M 3.20256E-7 0.07491 L 3.20256E-7 -0.28601 " pathEditMode="relative" rAng="0" ptsTypes="AA">
                                      <p:cBhvr>
                                        <p:cTn id="128" dur="500" fill="hold"/>
                                        <p:tgtEl>
                                          <p:spTgt spid="73"/>
                                        </p:tgtEl>
                                        <p:attrNameLst>
                                          <p:attrName>ppt_x</p:attrName>
                                          <p:attrName>ppt_y</p:attrName>
                                        </p:attrNameLst>
                                      </p:cBhvr>
                                      <p:rCtr x="0" y="-181"/>
                                    </p:animMotion>
                                  </p:childTnLst>
                                </p:cTn>
                              </p:par>
                              <p:par>
                                <p:cTn id="129" presetID="64" presetClass="path" presetSubtype="0" accel="50000" decel="50000" fill="hold" grpId="0" nodeType="withEffect">
                                  <p:stCondLst>
                                    <p:cond delay="0"/>
                                  </p:stCondLst>
                                  <p:childTnLst>
                                    <p:animMotion origin="layout" path="M 3.07495E-7 2.96296E-6 L 3.07495E-7 -1.01875 " pathEditMode="relative" rAng="0" ptsTypes="AA">
                                      <p:cBhvr>
                                        <p:cTn id="130" dur="100" fill="hold"/>
                                        <p:tgtEl>
                                          <p:spTgt spid="83"/>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76"/>
                </p:tgtEl>
              </p:cMediaNode>
            </p:audio>
          </p:childTnLst>
        </p:cTn>
      </p:par>
    </p:tnLst>
    <p:bldLst>
      <p:bldP spid="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assembly line foreman.jpg"/>
          <p:cNvPicPr>
            <a:picLocks noChangeAspect="1"/>
          </p:cNvPicPr>
          <p:nvPr/>
        </p:nvPicPr>
        <p:blipFill>
          <a:blip r:embed="rId5">
            <a:extLst>
              <a:ext uri="{28A0092B-C50C-407E-A947-70E740481C1C}">
                <a14:useLocalDpi xmlns:a14="http://schemas.microsoft.com/office/drawing/2010/main" val="0"/>
              </a:ext>
            </a:extLst>
          </a:blip>
          <a:srcRect l="9375" r="9375"/>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0" y="0"/>
            <a:ext cx="9906000" cy="6858000"/>
          </a:xfrm>
          <a:prstGeom prst="rect">
            <a:avLst/>
          </a:prstGeom>
          <a:solidFill>
            <a:schemeClr val="tx1">
              <a:alpha val="4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sp3d extrusionH="57150">
              <a:bevelT w="38100" h="38100"/>
            </a:sp3d>
          </a:bodyPr>
          <a:lstStyle/>
          <a:p>
            <a:pPr algn="r" defTabSz="1031626" fontAlgn="auto" latinLnBrk="1">
              <a:spcBef>
                <a:spcPts val="0"/>
              </a:spcBef>
              <a:spcAft>
                <a:spcPts val="0"/>
              </a:spcAft>
              <a:defRPr/>
            </a:pPr>
            <a:r>
              <a:rPr lang="en-US" altLang="ko-KR">
                <a:solidFill>
                  <a:schemeClr val="tx1">
                    <a:lumMod val="65000"/>
                    <a:lumOff val="35000"/>
                  </a:schemeClr>
                </a:solidFill>
                <a:effectLst>
                  <a:outerShdw blurRad="50800" dist="38100" dir="2700000" algn="tl" rotWithShape="0">
                    <a:prstClr val="black">
                      <a:alpha val="40000"/>
                    </a:prstClr>
                  </a:outerShdw>
                </a:effectLst>
                <a:latin typeface="Berlin Sans FB" pitchFamily="34" charset="0"/>
              </a:rPr>
              <a:t>Template Design:</a:t>
            </a:r>
          </a:p>
          <a:p>
            <a:pPr algn="r" defTabSz="1031626" fontAlgn="auto" latinLnBrk="1">
              <a:spcBef>
                <a:spcPts val="0"/>
              </a:spcBef>
              <a:spcAft>
                <a:spcPts val="0"/>
              </a:spcAft>
              <a:defRPr/>
            </a:pPr>
            <a:r>
              <a:rPr lang="en-US" altLang="ko-KR">
                <a:solidFill>
                  <a:schemeClr val="tx1">
                    <a:lumMod val="65000"/>
                    <a:lumOff val="35000"/>
                  </a:schemeClr>
                </a:solidFill>
                <a:effectLst>
                  <a:outerShdw blurRad="50800" dist="38100" dir="2700000" algn="tl" rotWithShape="0">
                    <a:prstClr val="black">
                      <a:alpha val="40000"/>
                    </a:prstClr>
                  </a:outerShdw>
                </a:effectLst>
                <a:latin typeface="Berlin Sans FB" pitchFamily="34" charset="0"/>
              </a:rPr>
              <a:t>Adam Zero</a:t>
            </a:r>
            <a:endParaRPr lang="en-US" altLang="ko-KR" dirty="0">
              <a:solidFill>
                <a:schemeClr val="tx1">
                  <a:lumMod val="65000"/>
                  <a:lumOff val="35000"/>
                </a:schemeClr>
              </a:solidFill>
              <a:effectLst>
                <a:outerShdw blurRad="50800" dist="38100" dir="2700000" algn="tl" rotWithShape="0">
                  <a:prstClr val="black">
                    <a:alpha val="40000"/>
                  </a:prstClr>
                </a:outerShdw>
              </a:effectLst>
              <a:latin typeface="Berlin Sans FB" pitchFamily="34" charset="0"/>
            </a:endParaRPr>
          </a:p>
        </p:txBody>
      </p:sp>
      <p:sp>
        <p:nvSpPr>
          <p:cNvPr id="4" name="TextBox 3"/>
          <p:cNvSpPr txBox="1"/>
          <p:nvPr/>
        </p:nvSpPr>
        <p:spPr>
          <a:xfrm>
            <a:off x="1277587" y="2211787"/>
            <a:ext cx="7350826" cy="893771"/>
          </a:xfrm>
          <a:prstGeom prst="rect">
            <a:avLst/>
          </a:prstGeom>
          <a:noFill/>
        </p:spPr>
        <p:txBody>
          <a:bodyPr>
            <a:spAutoFit/>
            <a:scene3d>
              <a:camera prst="perspectiveBelow">
                <a:rot lat="600000" lon="0" rev="0"/>
              </a:camera>
              <a:lightRig rig="soft" dir="t"/>
            </a:scene3d>
            <a:sp3d extrusionH="635000" prstMaterial="matte">
              <a:bevelT w="82550" h="38100" prst="coolSlant"/>
              <a:extrusionClr>
                <a:srgbClr val="5C2C04"/>
              </a:extrusionClr>
            </a:sp3d>
          </a:bodyPr>
          <a:lstStyle/>
          <a:p>
            <a:pPr algn="ctr" defTabSz="1031626" fontAlgn="auto" latinLnBrk="1">
              <a:lnSpc>
                <a:spcPts val="6000"/>
              </a:lnSpc>
              <a:spcBef>
                <a:spcPts val="0"/>
              </a:spcBef>
              <a:spcAft>
                <a:spcPts val="0"/>
              </a:spcAft>
              <a:defRPr/>
            </a:pPr>
            <a:r>
              <a:rPr lang="en-US" sz="8000" spc="500" dirty="0">
                <a:solidFill>
                  <a:schemeClr val="accent6"/>
                </a:solidFill>
                <a:latin typeface="Berlin Sans FB Demi" pitchFamily="34" charset="0"/>
                <a:ea typeface="+mn-ea"/>
                <a:cs typeface="+mn-cs"/>
              </a:rPr>
              <a:t>FACTORY</a:t>
            </a:r>
          </a:p>
        </p:txBody>
      </p:sp>
      <p:sp>
        <p:nvSpPr>
          <p:cNvPr id="3" name="TextBox 2"/>
          <p:cNvSpPr txBox="1"/>
          <p:nvPr/>
        </p:nvSpPr>
        <p:spPr>
          <a:xfrm>
            <a:off x="1277587" y="1334987"/>
            <a:ext cx="7350826" cy="1230337"/>
          </a:xfrm>
          <a:prstGeom prst="rect">
            <a:avLst/>
          </a:prstGeom>
          <a:noFill/>
        </p:spPr>
        <p:txBody>
          <a:bodyPr>
            <a:spAutoFit/>
            <a:scene3d>
              <a:camera prst="perspectiveAbove">
                <a:rot lat="21000000" lon="0" rev="0"/>
              </a:camera>
              <a:lightRig rig="soft" dir="t"/>
            </a:scene3d>
            <a:sp3d extrusionH="635000" prstMaterial="matte">
              <a:bevelT w="82550" h="38100" prst="coolSlant"/>
              <a:extrusionClr>
                <a:schemeClr val="accent6">
                  <a:lumMod val="50000"/>
                </a:schemeClr>
              </a:extrusionClr>
            </a:sp3d>
          </a:bodyPr>
          <a:lstStyle/>
          <a:p>
            <a:pPr algn="ctr" defTabSz="1031626" fontAlgn="auto" latinLnBrk="1">
              <a:lnSpc>
                <a:spcPts val="6000"/>
              </a:lnSpc>
              <a:spcBef>
                <a:spcPts val="0"/>
              </a:spcBef>
              <a:spcAft>
                <a:spcPts val="0"/>
              </a:spcAft>
              <a:defRPr/>
            </a:pPr>
            <a:r>
              <a:rPr lang="en-US" sz="20000" spc="-500" dirty="0" err="1">
                <a:solidFill>
                  <a:schemeClr val="accent6"/>
                </a:solidFill>
                <a:latin typeface="Berlin Sans FB Demi" pitchFamily="34" charset="0"/>
                <a:ea typeface="+mn-ea"/>
                <a:cs typeface="+mn-cs"/>
              </a:rPr>
              <a:t>Gru’s</a:t>
            </a:r>
            <a:endParaRPr lang="en-US" sz="20000" spc="-500" dirty="0">
              <a:solidFill>
                <a:schemeClr val="accent6"/>
              </a:solidFill>
              <a:latin typeface="Berlin Sans FB Demi" pitchFamily="34" charset="0"/>
              <a:ea typeface="+mn-ea"/>
              <a:cs typeface="+mn-cs"/>
            </a:endParaRPr>
          </a:p>
        </p:txBody>
      </p:sp>
      <p:sp>
        <p:nvSpPr>
          <p:cNvPr id="5" name="TextBox 4"/>
          <p:cNvSpPr txBox="1"/>
          <p:nvPr/>
        </p:nvSpPr>
        <p:spPr>
          <a:xfrm>
            <a:off x="2409699" y="2909627"/>
            <a:ext cx="5035138" cy="646331"/>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lumMod val="50000"/>
                  <a:lumOff val="50000"/>
                </a:schemeClr>
              </a:extrusionClr>
              <a:contourClr>
                <a:schemeClr val="tx1"/>
              </a:contourClr>
            </a:sp3d>
          </a:bodyPr>
          <a:lstStyle/>
          <a:p>
            <a:pPr algn="ctr" defTabSz="1031626" fontAlgn="auto" latinLnBrk="1">
              <a:spcBef>
                <a:spcPts val="0"/>
              </a:spcBef>
              <a:spcAft>
                <a:spcPts val="0"/>
              </a:spcAft>
              <a:defRPr/>
            </a:pPr>
            <a:r>
              <a:rPr lang="en-US" sz="3600" spc="-200" dirty="0">
                <a:solidFill>
                  <a:schemeClr val="bg1"/>
                </a:solidFill>
                <a:latin typeface="Berlin Sans FB Demi" pitchFamily="34" charset="0"/>
                <a:ea typeface="+mn-ea"/>
                <a:cs typeface="+mn-cs"/>
              </a:rPr>
              <a:t>WITH</a:t>
            </a:r>
          </a:p>
        </p:txBody>
      </p:sp>
      <p:grpSp>
        <p:nvGrpSpPr>
          <p:cNvPr id="21" name="Group 20"/>
          <p:cNvGrpSpPr>
            <a:grpSpLocks/>
          </p:cNvGrpSpPr>
          <p:nvPr/>
        </p:nvGrpSpPr>
        <p:grpSpPr bwMode="auto">
          <a:xfrm>
            <a:off x="-315913" y="1538288"/>
            <a:ext cx="5965826" cy="5319712"/>
            <a:chOff x="-316571" y="1538630"/>
            <a:chExt cx="5966749" cy="5319370"/>
          </a:xfrm>
        </p:grpSpPr>
        <p:pic>
          <p:nvPicPr>
            <p:cNvPr id="4112" name="Picture 5" descr="gru1.png"/>
            <p:cNvPicPr>
              <a:picLocks noChangeAspect="1"/>
            </p:cNvPicPr>
            <p:nvPr/>
          </p:nvPicPr>
          <p:blipFill>
            <a:blip r:embed="rId6">
              <a:extLst>
                <a:ext uri="{28A0092B-C50C-407E-A947-70E740481C1C}">
                  <a14:useLocalDpi xmlns:a14="http://schemas.microsoft.com/office/drawing/2010/main" val="0"/>
                </a:ext>
              </a:extLst>
            </a:blip>
            <a:srcRect b="21675"/>
            <a:stretch>
              <a:fillRect/>
            </a:stretch>
          </p:blipFill>
          <p:spPr bwMode="auto">
            <a:xfrm>
              <a:off x="-316571" y="1538630"/>
              <a:ext cx="4711148" cy="531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13" name="Group 19"/>
            <p:cNvGrpSpPr>
              <a:grpSpLocks/>
            </p:cNvGrpSpPr>
            <p:nvPr/>
          </p:nvGrpSpPr>
          <p:grpSpPr bwMode="auto">
            <a:xfrm>
              <a:off x="3411942" y="3653165"/>
              <a:ext cx="2238236" cy="1371600"/>
              <a:chOff x="3411942" y="3653165"/>
              <a:chExt cx="2238236" cy="1371600"/>
            </a:xfrm>
          </p:grpSpPr>
          <p:grpSp>
            <p:nvGrpSpPr>
              <p:cNvPr id="4114" name="Group 10"/>
              <p:cNvGrpSpPr>
                <a:grpSpLocks/>
              </p:cNvGrpSpPr>
              <p:nvPr/>
            </p:nvGrpSpPr>
            <p:grpSpPr bwMode="auto">
              <a:xfrm>
                <a:off x="3411942" y="3653165"/>
                <a:ext cx="1371600" cy="1371600"/>
                <a:chOff x="3847606" y="4144489"/>
                <a:chExt cx="822960" cy="822960"/>
              </a:xfrm>
            </p:grpSpPr>
            <p:sp>
              <p:nvSpPr>
                <p:cNvPr id="9" name="Oval 8"/>
                <p:cNvSpPr/>
                <p:nvPr/>
              </p:nvSpPr>
              <p:spPr>
                <a:xfrm>
                  <a:off x="3847606" y="4144489"/>
                  <a:ext cx="822960" cy="822960"/>
                </a:xfrm>
                <a:prstGeom prst="ellipse">
                  <a:avLst/>
                </a:prstGeom>
                <a:solidFill>
                  <a:schemeClr val="bg1">
                    <a:lumMod val="65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pic>
              <p:nvPicPr>
                <p:cNvPr id="8" name="Picture 7" descr="gru_logo.png"/>
                <p:cNvPicPr>
                  <a:picLocks noChangeAspect="1"/>
                </p:cNvPicPr>
                <p:nvPr/>
              </p:nvPicPr>
              <p:blipFill>
                <a:blip r:embed="rId7"/>
                <a:stretch>
                  <a:fillRect/>
                </a:stretch>
              </p:blipFill>
              <p:spPr>
                <a:xfrm>
                  <a:off x="3882563" y="4179656"/>
                  <a:ext cx="752591" cy="752427"/>
                </a:xfrm>
                <a:prstGeom prst="rect">
                  <a:avLst/>
                </a:prstGeom>
                <a:effectLst>
                  <a:outerShdw blurRad="50800" dist="38100" dir="8100000" algn="tr" rotWithShape="0">
                    <a:prstClr val="black">
                      <a:alpha val="40000"/>
                    </a:prstClr>
                  </a:outerShdw>
                </a:effectLst>
              </p:spPr>
            </p:pic>
          </p:grpSp>
          <p:sp>
            <p:nvSpPr>
              <p:cNvPr id="12" name="TextBox 11"/>
              <p:cNvSpPr txBox="1"/>
              <p:nvPr/>
            </p:nvSpPr>
            <p:spPr>
              <a:xfrm>
                <a:off x="4543089" y="3746590"/>
                <a:ext cx="1107089" cy="1015663"/>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lumMod val="50000"/>
                      <a:lumOff val="50000"/>
                    </a:schemeClr>
                  </a:extrusionClr>
                  <a:contourClr>
                    <a:schemeClr val="tx1"/>
                  </a:contourClr>
                </a:sp3d>
              </a:bodyPr>
              <a:lstStyle/>
              <a:p>
                <a:pPr algn="ctr" defTabSz="1031626" fontAlgn="auto" latinLnBrk="1">
                  <a:spcBef>
                    <a:spcPts val="0"/>
                  </a:spcBef>
                  <a:spcAft>
                    <a:spcPts val="0"/>
                  </a:spcAft>
                  <a:defRPr/>
                </a:pPr>
                <a:r>
                  <a:rPr lang="en-US" sz="6000" spc="-200" dirty="0" err="1">
                    <a:solidFill>
                      <a:schemeClr val="bg1">
                        <a:lumMod val="65000"/>
                      </a:schemeClr>
                    </a:solidFill>
                    <a:latin typeface="Berlin Sans FB Demi" pitchFamily="34" charset="0"/>
                    <a:ea typeface="+mn-ea"/>
                    <a:cs typeface="+mn-cs"/>
                  </a:rPr>
                  <a:t>ru</a:t>
                </a:r>
                <a:endParaRPr lang="en-US" sz="6000" spc="-200" dirty="0">
                  <a:solidFill>
                    <a:schemeClr val="bg1">
                      <a:lumMod val="65000"/>
                    </a:schemeClr>
                  </a:solidFill>
                  <a:latin typeface="Berlin Sans FB Demi" pitchFamily="34" charset="0"/>
                  <a:ea typeface="+mn-ea"/>
                  <a:cs typeface="+mn-cs"/>
                </a:endParaRPr>
              </a:p>
            </p:txBody>
          </p:sp>
        </p:grpSp>
      </p:grpSp>
      <p:sp>
        <p:nvSpPr>
          <p:cNvPr id="13" name="TextBox 12"/>
          <p:cNvSpPr txBox="1"/>
          <p:nvPr/>
        </p:nvSpPr>
        <p:spPr>
          <a:xfrm>
            <a:off x="5755720" y="3921652"/>
            <a:ext cx="828469" cy="769441"/>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lumMod val="50000"/>
                  <a:lumOff val="50000"/>
                </a:schemeClr>
              </a:extrusionClr>
              <a:contourClr>
                <a:schemeClr val="tx1"/>
              </a:contourClr>
            </a:sp3d>
          </a:bodyPr>
          <a:lstStyle/>
          <a:p>
            <a:pPr algn="ctr" defTabSz="1031626" fontAlgn="auto" latinLnBrk="1">
              <a:spcBef>
                <a:spcPts val="0"/>
              </a:spcBef>
              <a:spcAft>
                <a:spcPts val="0"/>
              </a:spcAft>
              <a:defRPr/>
            </a:pPr>
            <a:r>
              <a:rPr lang="en-US" sz="4400" spc="-200" dirty="0">
                <a:solidFill>
                  <a:schemeClr val="bg1"/>
                </a:solidFill>
                <a:latin typeface="Berlin Sans FB Demi" pitchFamily="34" charset="0"/>
                <a:ea typeface="+mn-ea"/>
                <a:cs typeface="+mn-cs"/>
              </a:rPr>
              <a:t>&amp;</a:t>
            </a:r>
          </a:p>
        </p:txBody>
      </p:sp>
      <p:grpSp>
        <p:nvGrpSpPr>
          <p:cNvPr id="19" name="Group 18"/>
          <p:cNvGrpSpPr>
            <a:grpSpLocks/>
          </p:cNvGrpSpPr>
          <p:nvPr/>
        </p:nvGrpSpPr>
        <p:grpSpPr bwMode="auto">
          <a:xfrm>
            <a:off x="5168900" y="3829050"/>
            <a:ext cx="4819650" cy="3028950"/>
            <a:chOff x="4555220" y="3828390"/>
            <a:chExt cx="4818518" cy="3029610"/>
          </a:xfrm>
        </p:grpSpPr>
        <p:grpSp>
          <p:nvGrpSpPr>
            <p:cNvPr id="4108" name="Group 14"/>
            <p:cNvGrpSpPr>
              <a:grpSpLocks/>
            </p:cNvGrpSpPr>
            <p:nvPr/>
          </p:nvGrpSpPr>
          <p:grpSpPr bwMode="auto">
            <a:xfrm>
              <a:off x="4555220" y="3828390"/>
              <a:ext cx="4818518" cy="1598196"/>
              <a:chOff x="4635992" y="4824677"/>
              <a:chExt cx="4818518" cy="1598196"/>
            </a:xfrm>
          </p:grpSpPr>
          <p:pic>
            <p:nvPicPr>
              <p:cNvPr id="4110" name="Picture 6" descr="minions-movie-logo.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35992" y="5656729"/>
                <a:ext cx="4818518" cy="76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6198411" y="4824677"/>
                <a:ext cx="1320380" cy="923330"/>
              </a:xfrm>
              <a:prstGeom prst="rect">
                <a:avLst/>
              </a:prstGeom>
              <a:noFill/>
            </p:spPr>
            <p:txBody>
              <a:bodyPr>
                <a:spAutoFit/>
                <a:scene3d>
                  <a:camera prst="orthographicFront">
                    <a:rot lat="21000000" lon="0" rev="0"/>
                  </a:camera>
                  <a:lightRig rig="soft" dir="t"/>
                </a:scene3d>
                <a:sp3d extrusionH="254000">
                  <a:bevelT w="82550" h="38100" prst="coolSlant"/>
                  <a:extrusionClr>
                    <a:srgbClr val="B5910F"/>
                  </a:extrusionClr>
                  <a:contourClr>
                    <a:schemeClr val="tx1"/>
                  </a:contourClr>
                </a:sp3d>
              </a:bodyPr>
              <a:lstStyle/>
              <a:p>
                <a:pPr algn="ctr" defTabSz="1031626" fontAlgn="auto" latinLnBrk="1">
                  <a:spcBef>
                    <a:spcPts val="0"/>
                  </a:spcBef>
                  <a:spcAft>
                    <a:spcPts val="0"/>
                  </a:spcAft>
                  <a:defRPr/>
                </a:pPr>
                <a:r>
                  <a:rPr lang="en-US" sz="5400" spc="-200" dirty="0">
                    <a:solidFill>
                      <a:srgbClr val="E9C15D"/>
                    </a:solidFill>
                    <a:latin typeface="Berlin Sans FB Demi" pitchFamily="34" charset="0"/>
                    <a:ea typeface="+mn-ea"/>
                    <a:cs typeface="+mn-cs"/>
                  </a:rPr>
                  <a:t>the</a:t>
                </a:r>
              </a:p>
            </p:txBody>
          </p:sp>
        </p:grpSp>
        <p:pic>
          <p:nvPicPr>
            <p:cNvPr id="4109" name="Picture 15" descr="minions looking up.png"/>
            <p:cNvPicPr>
              <a:picLocks noChangeAspect="1"/>
            </p:cNvPicPr>
            <p:nvPr/>
          </p:nvPicPr>
          <p:blipFill>
            <a:blip r:embed="rId9">
              <a:extLst>
                <a:ext uri="{28A0092B-C50C-407E-A947-70E740481C1C}">
                  <a14:useLocalDpi xmlns:a14="http://schemas.microsoft.com/office/drawing/2010/main" val="0"/>
                </a:ext>
              </a:extLst>
            </a:blip>
            <a:srcRect b="23482"/>
            <a:stretch>
              <a:fillRect/>
            </a:stretch>
          </p:blipFill>
          <p:spPr bwMode="auto">
            <a:xfrm>
              <a:off x="5262594" y="5281684"/>
              <a:ext cx="3690341" cy="157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mini3120.wav">
            <a:hlinkClick r:id="" action="ppaction://media"/>
          </p:cNvPr>
          <p:cNvPicPr>
            <a:picLocks noRot="1" noChangeAspect="1"/>
          </p:cNvPicPr>
          <p:nvPr>
            <a:wavAudioFile r:embed="rId1" name="minions title entrance.wav"/>
          </p:nvPr>
        </p:nvPicPr>
        <p:blipFill>
          <a:blip r:embed="rId10">
            <a:extLst>
              <a:ext uri="{28A0092B-C50C-407E-A947-70E740481C1C}">
                <a14:useLocalDpi xmlns:a14="http://schemas.microsoft.com/office/drawing/2010/main" val="0"/>
              </a:ext>
            </a:extLst>
          </a:blip>
          <a:srcRect/>
          <a:stretch>
            <a:fillRect/>
          </a:stretch>
        </p:blipFill>
        <p:spPr bwMode="auto">
          <a:xfrm>
            <a:off x="7512050" y="70723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Jell3120.wav">
            <a:hlinkClick r:id="" action="ppaction://media"/>
          </p:cNvPr>
          <p:cNvPicPr>
            <a:picLocks noRot="1" noChangeAspect="1"/>
          </p:cNvPicPr>
          <p:nvPr>
            <a:wavAudioFile r:embed="rId2" name="Jelly Factory 1.wav"/>
          </p:nvPr>
        </p:nvPicPr>
        <p:blipFill>
          <a:blip r:embed="rId11">
            <a:extLst>
              <a:ext uri="{28A0092B-C50C-407E-A947-70E740481C1C}">
                <a14:useLocalDpi xmlns:a14="http://schemas.microsoft.com/office/drawing/2010/main" val="0"/>
              </a:ext>
            </a:extLst>
          </a:blip>
          <a:srcRect/>
          <a:stretch>
            <a:fillRect/>
          </a:stretch>
        </p:blipFill>
        <p:spPr bwMode="auto">
          <a:xfrm>
            <a:off x="2220913" y="70977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5"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strVal val="#ppt_w*0.7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animEffect transition="in" filter="fade">
                                      <p:cBhvr>
                                        <p:cTn id="13" dur="500"/>
                                        <p:tgtEl>
                                          <p:spTgt spid="5"/>
                                        </p:tgtEl>
                                      </p:cBhvr>
                                    </p:animEffect>
                                  </p:childTnLst>
                                </p:cTn>
                              </p:par>
                            </p:childTnLst>
                          </p:cTn>
                        </p:par>
                        <p:par>
                          <p:cTn id="14" fill="hold" nodeType="afterGroup">
                            <p:stCondLst>
                              <p:cond delay="5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00"/>
                            </p:stCondLst>
                            <p:childTnLst>
                              <p:par>
                                <p:cTn id="20" presetID="55"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strVal val="#ppt_w*0.70"/>
                                          </p:val>
                                        </p:tav>
                                        <p:tav tm="100000">
                                          <p:val>
                                            <p:strVal val="#ppt_w"/>
                                          </p:val>
                                        </p:tav>
                                      </p:tavLst>
                                    </p:anim>
                                    <p:anim calcmode="lin" valueType="num">
                                      <p:cBhvr>
                                        <p:cTn id="23" dur="500" fill="hold"/>
                                        <p:tgtEl>
                                          <p:spTgt spid="13"/>
                                        </p:tgtEl>
                                        <p:attrNameLst>
                                          <p:attrName>ppt_h</p:attrName>
                                        </p:attrNameLst>
                                      </p:cBhvr>
                                      <p:tavLst>
                                        <p:tav tm="0">
                                          <p:val>
                                            <p:strVal val="#ppt_h"/>
                                          </p:val>
                                        </p:tav>
                                        <p:tav tm="100000">
                                          <p:val>
                                            <p:strVal val="#ppt_h"/>
                                          </p:val>
                                        </p:tav>
                                      </p:tavLst>
                                    </p:anim>
                                    <p:animEffect transition="in" filter="fade">
                                      <p:cBhvr>
                                        <p:cTn id="24" dur="500"/>
                                        <p:tgtEl>
                                          <p:spTgt spid="13"/>
                                        </p:tgtEl>
                                      </p:cBhvr>
                                    </p:animEffect>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0" fill="hold" display="0">
                  <p:stCondLst>
                    <p:cond delay="indefinite"/>
                  </p:stCondLst>
                  <p:endCondLst>
                    <p:cond evt="onPrev" delay="0">
                      <p:tgtEl>
                        <p:sldTgt/>
                      </p:tgtEl>
                    </p:cond>
                    <p:cond evt="onStopAudio" delay="0">
                      <p:tgtEl>
                        <p:sldTgt/>
                      </p:tgtEl>
                    </p:cond>
                  </p:endCondLst>
                </p:cTn>
                <p:tgtEl>
                  <p:spTgt spid="23"/>
                </p:tgtEl>
              </p:cMediaNode>
            </p:audio>
            <p:audio>
              <p:cMediaNode>
                <p:cTn id="31" fill="hold" display="0">
                  <p:stCondLst>
                    <p:cond delay="indefinite"/>
                  </p:stCondLst>
                  <p:endCondLst>
                    <p:cond evt="onPrev" delay="0">
                      <p:tgtEl>
                        <p:sldTgt/>
                      </p:tgtEl>
                    </p:cond>
                    <p:cond evt="onStopAudio" delay="0">
                      <p:tgtEl>
                        <p:sldTgt/>
                      </p:tgtEl>
                    </p:cond>
                  </p:endCondLst>
                </p:cTn>
                <p:tgtEl>
                  <p:spTgt spid="2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fart599.wav">
            <a:hlinkClick r:id="" action="ppaction://media"/>
          </p:cNvPr>
          <p:cNvPicPr>
            <a:picLocks noRot="1" noChangeAspect="1"/>
          </p:cNvPicPr>
          <p:nvPr>
            <a:wavAudioFile r:embed="rId1" name="fart gun.wav"/>
          </p:nvPr>
        </p:nvPicPr>
        <p:blipFill>
          <a:blip r:embed="rId10">
            <a:extLst>
              <a:ext uri="{28A0092B-C50C-407E-A947-70E740481C1C}">
                <a14:useLocalDpi xmlns:a14="http://schemas.microsoft.com/office/drawing/2010/main" val="0"/>
              </a:ext>
            </a:extLst>
          </a:blip>
          <a:srcRect/>
          <a:stretch>
            <a:fillRect/>
          </a:stretch>
        </p:blipFill>
        <p:spPr bwMode="auto">
          <a:xfrm>
            <a:off x="4295775"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599.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599.wav">
            <a:hlinkClick r:id="" action="ppaction://media"/>
          </p:cNvPr>
          <p:cNvPicPr>
            <a:picLocks noRot="1" noChangeAspect="1"/>
          </p:cNvPicPr>
          <p:nvPr>
            <a:wavAudioFile r:embed="rId3"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600.wav">
            <a:hlinkClick r:id="" action="ppaction://media"/>
          </p:cNvPr>
          <p:cNvPicPr>
            <a:picLocks noRot="1" noChangeAspect="1"/>
          </p:cNvPicPr>
          <p:nvPr>
            <a:wavAudioFile r:embed="rId2"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615.wav">
            <a:hlinkClick r:id="" action="ppaction://media"/>
          </p:cNvPr>
          <p:cNvPicPr>
            <a:picLocks noRot="1" noChangeAspect="1"/>
          </p:cNvPicPr>
          <p:nvPr>
            <a:wavAudioFile r:embed="rId4"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615.wav">
            <a:hlinkClick r:id="" action="ppaction://media"/>
          </p:cNvPr>
          <p:cNvPicPr>
            <a:picLocks noRot="1" noChangeAspect="1"/>
          </p:cNvPicPr>
          <p:nvPr>
            <a:wavAudioFile r:embed="rId5"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615.wav">
            <a:hlinkClick r:id="" action="ppaction://media"/>
          </p:cNvPr>
          <p:cNvPicPr>
            <a:picLocks noRot="1" noChangeAspect="1"/>
          </p:cNvPicPr>
          <p:nvPr>
            <a:wavAudioFile r:embed="rId6"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616.wav">
            <a:hlinkClick r:id="" action="ppaction://media"/>
          </p:cNvPr>
          <p:cNvPicPr>
            <a:picLocks noRot="1" noChangeAspect="1"/>
          </p:cNvPicPr>
          <p:nvPr>
            <a:wavAudioFile r:embed="rId7"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45" descr="lab background starcraft.jpg"/>
          <p:cNvPicPr>
            <a:picLocks noChangeAspect="1"/>
          </p:cNvPicPr>
          <p:nvPr/>
        </p:nvPicPr>
        <p:blipFill>
          <a:blip r:embed="rId16">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9"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7"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8"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19"/>
          <a:stretch>
            <a:fillRect/>
          </a:stretch>
        </p:blipFill>
        <p:spPr>
          <a:xfrm>
            <a:off x="6223000" y="2509838"/>
            <a:ext cx="2273300" cy="2273300"/>
          </a:xfrm>
          <a:prstGeom prst="rect">
            <a:avLst/>
          </a:prstGeom>
          <a:effectLst>
            <a:outerShdw blurRad="76200" dir="18900000" sy="23000" kx="-1200000" algn="bl" rotWithShape="0">
              <a:prstClr val="black">
                <a:alpha val="20000"/>
              </a:prstClr>
            </a:outerShdw>
          </a:effectLst>
        </p:spPr>
      </p:pic>
      <p:pic>
        <p:nvPicPr>
          <p:cNvPr id="72" name="Picture 71"/>
          <p:cNvPicPr>
            <a:picLocks noChangeAspect="1"/>
          </p:cNvPicPr>
          <p:nvPr/>
        </p:nvPicPr>
        <p:blipFill>
          <a:blip r:embed="rId20"/>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81" name="그림 80" descr="cloud1.png"/>
          <p:cNvPicPr>
            <a:picLocks noChangeAspect="1"/>
          </p:cNvPicPr>
          <p:nvPr/>
        </p:nvPicPr>
        <p:blipFill>
          <a:blip r:embed="rId21" cstate="print">
            <a:duotone>
              <a:prstClr val="black"/>
              <a:srgbClr val="A78F2B">
                <a:tint val="45000"/>
                <a:satMod val="400000"/>
              </a:srgbClr>
            </a:duotone>
            <a:lum bright="-20000"/>
          </a:blip>
          <a:srcRect l="28697"/>
          <a:stretch>
            <a:fillRect/>
          </a:stretch>
        </p:blipFill>
        <p:spPr>
          <a:xfrm rot="10800000">
            <a:off x="982399" y="810490"/>
            <a:ext cx="4015265" cy="3998099"/>
          </a:xfrm>
          <a:prstGeom prst="rect">
            <a:avLst/>
          </a:prstGeom>
        </p:spPr>
      </p:pic>
      <p:pic>
        <p:nvPicPr>
          <p:cNvPr id="70" name="Picture 69"/>
          <p:cNvPicPr>
            <a:picLocks noChangeAspect="1"/>
          </p:cNvPicPr>
          <p:nvPr/>
        </p:nvPicPr>
        <p:blipFill>
          <a:blip r:embed="rId22"/>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4"/>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5"/>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6"/>
          <a:srcRect/>
          <a:stretch>
            <a:fillRect/>
          </a:stretch>
        </p:blipFill>
        <p:spPr bwMode="auto">
          <a:xfrm>
            <a:off x="4086225" y="2184400"/>
            <a:ext cx="1604963" cy="2474913"/>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2550"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2551" name="그룹 19"/>
          <p:cNvGrpSpPr>
            <a:grpSpLocks/>
          </p:cNvGrpSpPr>
          <p:nvPr/>
        </p:nvGrpSpPr>
        <p:grpSpPr bwMode="auto">
          <a:xfrm>
            <a:off x="-188913" y="5106988"/>
            <a:ext cx="10260013" cy="857250"/>
            <a:chOff x="-188785" y="6000324"/>
            <a:chExt cx="10260000" cy="857676"/>
          </a:xfrm>
        </p:grpSpPr>
        <p:pic>
          <p:nvPicPr>
            <p:cNvPr id="22586"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7"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2583"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4"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Fart Gun</a:t>
              </a:r>
            </a:p>
            <a:p>
              <a:pPr algn="ctr" defTabSz="1031626" fontAlgn="auto" latinLnBrk="1">
                <a:lnSpc>
                  <a:spcPts val="7000"/>
                </a:lnSpc>
                <a:spcBef>
                  <a:spcPts val="0"/>
                </a:spcBef>
                <a:spcAft>
                  <a:spcPts val="0"/>
                </a:spcAft>
                <a:defRPr/>
              </a:pPr>
              <a:r>
                <a:rPr lang="en-US" sz="72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-3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2576"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7"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8"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9"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2557"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2570"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2"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3"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4"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5"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2688512" y="1680193"/>
            <a:ext cx="4528976" cy="3162794"/>
          </a:xfrm>
          <a:prstGeom prst="rect">
            <a:avLst/>
          </a:prstGeom>
          <a:effectLst>
            <a:outerShdw blurRad="50800" dist="38100" dir="5400000" algn="t" rotWithShape="0">
              <a:prstClr val="black">
                <a:alpha val="40000"/>
              </a:prstClr>
            </a:outerShdw>
            <a:softEdge rad="63500"/>
          </a:effectLst>
        </p:spPr>
      </p:pic>
      <p:pic>
        <p:nvPicPr>
          <p:cNvPr id="73" name="Picture 72"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car.</a:t>
              </a:r>
            </a:p>
          </p:txBody>
        </p:sp>
      </p:grpSp>
      <p:sp>
        <p:nvSpPr>
          <p:cNvPr id="83" name="직사각형 82">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4200000">
                                      <p:cBhvr>
                                        <p:cTn id="93" dur="100" fill="hold"/>
                                        <p:tgtEl>
                                          <p:spTgt spid="71"/>
                                        </p:tgtEl>
                                        <p:attrNameLst>
                                          <p:attrName>r</p:attrName>
                                        </p:attrNameLst>
                                      </p:cBhvr>
                                    </p:animRot>
                                  </p:childTnLst>
                                </p:cTn>
                              </p:par>
                            </p:childTnLst>
                          </p:cTn>
                        </p:par>
                        <p:par>
                          <p:cTn id="94" fill="hold" nodeType="afterGroup">
                            <p:stCondLst>
                              <p:cond delay="650"/>
                            </p:stCondLst>
                            <p:childTnLst>
                              <p:par>
                                <p:cTn id="95" presetID="10" presetClass="entr" presetSubtype="0" fill="hold" nodeType="afterEffect">
                                  <p:stCondLst>
                                    <p:cond delay="0"/>
                                  </p:stCondLst>
                                  <p:childTnLst>
                                    <p:set>
                                      <p:cBhvr>
                                        <p:cTn id="96" dur="1" fill="hold">
                                          <p:stCondLst>
                                            <p:cond delay="0"/>
                                          </p:stCondLst>
                                        </p:cTn>
                                        <p:tgtEl>
                                          <p:spTgt spid="81"/>
                                        </p:tgtEl>
                                        <p:attrNameLst>
                                          <p:attrName>style.visibility</p:attrName>
                                        </p:attrNameLst>
                                      </p:cBhvr>
                                      <p:to>
                                        <p:strVal val="visible"/>
                                      </p:to>
                                    </p:set>
                                    <p:animEffect transition="in" filter="fade">
                                      <p:cBhvr>
                                        <p:cTn id="97" dur="500"/>
                                        <p:tgtEl>
                                          <p:spTgt spid="81"/>
                                        </p:tgtEl>
                                      </p:cBhvr>
                                    </p:animEffect>
                                  </p:childTnLst>
                                </p:cTn>
                              </p:par>
                              <p:par>
                                <p:cTn id="98" presetID="1" presetClass="mediacall" presetSubtype="0" fill="hold" nodeType="withEffect">
                                  <p:stCondLst>
                                    <p:cond delay="0"/>
                                  </p:stCondLst>
                                  <p:childTnLst>
                                    <p:cmd type="call" cmd="playFrom(0.0)">
                                      <p:cBhvr>
                                        <p:cTn id="99" dur="2296" fill="hold"/>
                                        <p:tgtEl>
                                          <p:spTgt spid="76"/>
                                        </p:tgtEl>
                                      </p:cBhvr>
                                    </p:cmd>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70"/>
                                        </p:tgtEl>
                                      </p:cBhvr>
                                    </p:animEffect>
                                    <p:set>
                                      <p:cBhvr>
                                        <p:cTn id="105" dur="1" fill="hold">
                                          <p:stCondLst>
                                            <p:cond delay="499"/>
                                          </p:stCondLst>
                                        </p:cTn>
                                        <p:tgtEl>
                                          <p:spTgt spid="70"/>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10" presetClass="entr" presetSubtype="0" fill="hold" nodeType="with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8" presetClass="emph" presetSubtype="0" fill="hold" nodeType="withEffect">
                                  <p:stCondLst>
                                    <p:cond delay="500"/>
                                  </p:stCondLst>
                                  <p:childTnLst>
                                    <p:animRot by="-1200000">
                                      <p:cBhvr>
                                        <p:cTn id="113" dur="100" fill="hold"/>
                                        <p:tgtEl>
                                          <p:spTgt spid="71"/>
                                        </p:tgtEl>
                                        <p:attrNameLst>
                                          <p:attrName>r</p:attrName>
                                        </p:attrNameLst>
                                      </p:cBhvr>
                                    </p:animRot>
                                  </p:childTnLst>
                                </p:cTn>
                              </p:par>
                              <p:par>
                                <p:cTn id="114" presetID="2" presetClass="exit" presetSubtype="1" fill="hold" nodeType="withEffect">
                                  <p:stCondLst>
                                    <p:cond delay="1000"/>
                                  </p:stCondLst>
                                  <p:childTnLst>
                                    <p:anim calcmode="lin" valueType="num">
                                      <p:cBhvr additive="base">
                                        <p:cTn id="115" dur="500"/>
                                        <p:tgtEl>
                                          <p:spTgt spid="3"/>
                                        </p:tgtEl>
                                        <p:attrNameLst>
                                          <p:attrName>ppt_x</p:attrName>
                                        </p:attrNameLst>
                                      </p:cBhvr>
                                      <p:tavLst>
                                        <p:tav tm="0">
                                          <p:val>
                                            <p:strVal val="ppt_x"/>
                                          </p:val>
                                        </p:tav>
                                        <p:tav tm="100000">
                                          <p:val>
                                            <p:strVal val="ppt_x"/>
                                          </p:val>
                                        </p:tav>
                                      </p:tavLst>
                                    </p:anim>
                                    <p:anim calcmode="lin" valueType="num">
                                      <p:cBhvr additive="base">
                                        <p:cTn id="116" dur="500"/>
                                        <p:tgtEl>
                                          <p:spTgt spid="3"/>
                                        </p:tgtEl>
                                        <p:attrNameLst>
                                          <p:attrName>ppt_y</p:attrName>
                                        </p:attrNameLst>
                                      </p:cBhvr>
                                      <p:tavLst>
                                        <p:tav tm="0">
                                          <p:val>
                                            <p:strVal val="ppt_y"/>
                                          </p:val>
                                        </p:tav>
                                        <p:tav tm="100000">
                                          <p:val>
                                            <p:strVal val="0-ppt_h/2"/>
                                          </p:val>
                                        </p:tav>
                                      </p:tavLst>
                                    </p:anim>
                                    <p:set>
                                      <p:cBhvr>
                                        <p:cTn id="117" dur="1" fill="hold">
                                          <p:stCondLst>
                                            <p:cond delay="499"/>
                                          </p:stCondLst>
                                        </p:cTn>
                                        <p:tgtEl>
                                          <p:spTgt spid="3"/>
                                        </p:tgtEl>
                                        <p:attrNameLst>
                                          <p:attrName>style.visibility</p:attrName>
                                        </p:attrNameLst>
                                      </p:cBhvr>
                                      <p:to>
                                        <p:strVal val="hidden"/>
                                      </p:to>
                                    </p:set>
                                  </p:childTnLst>
                                </p:cTn>
                              </p:par>
                              <p:par>
                                <p:cTn id="118" presetID="2" presetClass="exit" presetSubtype="4" fill="hold" nodeType="withEffect">
                                  <p:stCondLst>
                                    <p:cond delay="1000"/>
                                  </p:stCondLst>
                                  <p:childTnLst>
                                    <p:anim calcmode="lin" valueType="num">
                                      <p:cBhvr additive="base">
                                        <p:cTn id="119" dur="500"/>
                                        <p:tgtEl>
                                          <p:spTgt spid="62"/>
                                        </p:tgtEl>
                                        <p:attrNameLst>
                                          <p:attrName>ppt_x</p:attrName>
                                        </p:attrNameLst>
                                      </p:cBhvr>
                                      <p:tavLst>
                                        <p:tav tm="0">
                                          <p:val>
                                            <p:strVal val="ppt_x"/>
                                          </p:val>
                                        </p:tav>
                                        <p:tav tm="100000">
                                          <p:val>
                                            <p:strVal val="ppt_x"/>
                                          </p:val>
                                        </p:tav>
                                      </p:tavLst>
                                    </p:anim>
                                    <p:anim calcmode="lin" valueType="num">
                                      <p:cBhvr additive="base">
                                        <p:cTn id="120" dur="500"/>
                                        <p:tgtEl>
                                          <p:spTgt spid="62"/>
                                        </p:tgtEl>
                                        <p:attrNameLst>
                                          <p:attrName>ppt_y</p:attrName>
                                        </p:attrNameLst>
                                      </p:cBhvr>
                                      <p:tavLst>
                                        <p:tav tm="0">
                                          <p:val>
                                            <p:strVal val="ppt_y"/>
                                          </p:val>
                                        </p:tav>
                                        <p:tav tm="100000">
                                          <p:val>
                                            <p:strVal val="1+ppt_h/2"/>
                                          </p:val>
                                        </p:tav>
                                      </p:tavLst>
                                    </p:anim>
                                    <p:set>
                                      <p:cBhvr>
                                        <p:cTn id="121" dur="1" fill="hold">
                                          <p:stCondLst>
                                            <p:cond delay="499"/>
                                          </p:stCondLst>
                                        </p:cTn>
                                        <p:tgtEl>
                                          <p:spTgt spid="62"/>
                                        </p:tgtEl>
                                        <p:attrNameLst>
                                          <p:attrName>style.visibility</p:attrName>
                                        </p:attrNameLst>
                                      </p:cBhvr>
                                      <p:to>
                                        <p:strVal val="hidden"/>
                                      </p:to>
                                    </p:set>
                                  </p:childTnLst>
                                </p:cTn>
                              </p:par>
                              <p:par>
                                <p:cTn id="122" presetID="42" presetClass="path" presetSubtype="0" accel="50000" decel="50000" fill="hold" nodeType="withEffect">
                                  <p:stCondLst>
                                    <p:cond delay="1000"/>
                                  </p:stCondLst>
                                  <p:childTnLst>
                                    <p:animMotion origin="layout" path="M 0 -4.81481E-6 L 0 0.30278 " pathEditMode="relative" rAng="0" ptsTypes="AA">
                                      <p:cBhvr>
                                        <p:cTn id="123" dur="500" fill="hold"/>
                                        <p:tgtEl>
                                          <p:spTgt spid="8"/>
                                        </p:tgtEl>
                                        <p:attrNameLst>
                                          <p:attrName>ppt_x</p:attrName>
                                          <p:attrName>ppt_y</p:attrName>
                                        </p:attrNameLst>
                                      </p:cBhvr>
                                      <p:rCtr x="0" y="15139"/>
                                    </p:animMotion>
                                  </p:childTnLst>
                                </p:cTn>
                              </p:par>
                              <p:par>
                                <p:cTn id="124" presetID="10" presetClass="exit" presetSubtype="0" fill="hold" nodeType="withEffect">
                                  <p:stCondLst>
                                    <p:cond delay="1500"/>
                                  </p:stCondLst>
                                  <p:childTnLst>
                                    <p:animEffect transition="out" filter="fade">
                                      <p:cBhvr>
                                        <p:cTn id="125" dur="2000"/>
                                        <p:tgtEl>
                                          <p:spTgt spid="81"/>
                                        </p:tgtEl>
                                      </p:cBhvr>
                                    </p:animEffect>
                                    <p:set>
                                      <p:cBhvr>
                                        <p:cTn id="126" dur="1" fill="hold">
                                          <p:stCondLst>
                                            <p:cond delay="1999"/>
                                          </p:stCondLst>
                                        </p:cTn>
                                        <p:tgtEl>
                                          <p:spTgt spid="81"/>
                                        </p:tgtEl>
                                        <p:attrNameLst>
                                          <p:attrName>style.visibility</p:attrName>
                                        </p:attrNameLst>
                                      </p:cBhvr>
                                      <p:to>
                                        <p:strVal val="hidden"/>
                                      </p:to>
                                    </p:set>
                                  </p:childTnLst>
                                </p:cTn>
                              </p:par>
                              <p:par>
                                <p:cTn id="127" presetID="64" presetClass="path" presetSubtype="0" accel="50000" decel="50000" fill="hold" nodeType="withEffect">
                                  <p:stCondLst>
                                    <p:cond delay="1000"/>
                                  </p:stCondLst>
                                  <p:childTnLst>
                                    <p:animMotion origin="layout" path="M 3.20256E-7 0.07491 L 3.20256E-7 -0.28601 " pathEditMode="relative" rAng="0" ptsTypes="AA">
                                      <p:cBhvr>
                                        <p:cTn id="128" dur="500" fill="hold"/>
                                        <p:tgtEl>
                                          <p:spTgt spid="73"/>
                                        </p:tgtEl>
                                        <p:attrNameLst>
                                          <p:attrName>ppt_x</p:attrName>
                                          <p:attrName>ppt_y</p:attrName>
                                        </p:attrNameLst>
                                      </p:cBhvr>
                                      <p:rCtr x="0" y="-181"/>
                                    </p:animMotion>
                                  </p:childTnLst>
                                </p:cTn>
                              </p:par>
                              <p:par>
                                <p:cTn id="129" presetID="64" presetClass="path" presetSubtype="0" accel="50000" decel="50000" fill="hold" grpId="0" nodeType="withEffect">
                                  <p:stCondLst>
                                    <p:cond delay="0"/>
                                  </p:stCondLst>
                                  <p:childTnLst>
                                    <p:animMotion origin="layout" path="M 3.07495E-7 2.96296E-6 L 3.07495E-7 -1.01875 " pathEditMode="relative" rAng="0" ptsTypes="AA">
                                      <p:cBhvr>
                                        <p:cTn id="130" dur="100" fill="hold"/>
                                        <p:tgtEl>
                                          <p:spTgt spid="83"/>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8" fill="hold" display="0">
                  <p:stCondLst>
                    <p:cond delay="indefinite"/>
                  </p:stCondLst>
                  <p:endCondLst>
                    <p:cond evt="onNext" delay="0">
                      <p:tgtEl>
                        <p:sldTgt/>
                      </p:tgtEl>
                    </p:cond>
                    <p:cond evt="onPrev" delay="0">
                      <p:tgtEl>
                        <p:sldTgt/>
                      </p:tgtEl>
                    </p:cond>
                    <p:cond evt="onStopAudio" delay="0">
                      <p:tgtEl>
                        <p:sldTgt/>
                      </p:tgtEl>
                    </p:cond>
                  </p:endCondLst>
                </p:cTn>
                <p:tgtEl>
                  <p:spTgt spid="76"/>
                </p:tgtEl>
              </p:cMediaNode>
            </p:audio>
          </p:childTnLst>
        </p:cTn>
      </p:par>
    </p:tnLst>
    <p:bldLst>
      <p:bldP spid="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alar693.wav">
            <a:hlinkClick r:id="" action="ppaction://media"/>
          </p:cNvPr>
          <p:cNvPicPr>
            <a:picLocks noRot="1" noChangeAspect="1"/>
          </p:cNvPicPr>
          <p:nvPr>
            <a:wavAudioFile r:embed="rId1" name="alarm minion.wav"/>
          </p:nvPr>
        </p:nvPicPr>
        <p:blipFill>
          <a:blip r:embed="rId11">
            <a:extLst>
              <a:ext uri="{28A0092B-C50C-407E-A947-70E740481C1C}">
                <a14:useLocalDpi xmlns:a14="http://schemas.microsoft.com/office/drawing/2010/main" val="0"/>
              </a:ext>
            </a:extLst>
          </a:blip>
          <a:srcRect/>
          <a:stretch>
            <a:fillRect/>
          </a:stretch>
        </p:blipFill>
        <p:spPr bwMode="auto">
          <a:xfrm>
            <a:off x="459581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free708.wav">
            <a:hlinkClick r:id="" action="ppaction://media"/>
          </p:cNvPr>
          <p:cNvPicPr>
            <a:picLocks noRot="1" noChangeAspect="1"/>
          </p:cNvPicPr>
          <p:nvPr>
            <a:wavAudioFile r:embed="rId2" name="freeze ray.wav"/>
          </p:nvPr>
        </p:nvPicPr>
        <p:blipFill>
          <a:blip r:embed="rId11">
            <a:extLst>
              <a:ext uri="{28A0092B-C50C-407E-A947-70E740481C1C}">
                <a14:useLocalDpi xmlns:a14="http://schemas.microsoft.com/office/drawing/2010/main" val="0"/>
              </a:ext>
            </a:extLst>
          </a:blip>
          <a:srcRect/>
          <a:stretch>
            <a:fillRect/>
          </a:stretch>
        </p:blipFill>
        <p:spPr bwMode="auto">
          <a:xfrm>
            <a:off x="4217988"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708.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708.wav">
            <a:hlinkClick r:id="" action="ppaction://media"/>
          </p:cNvPr>
          <p:cNvPicPr>
            <a:picLocks noRot="1" noChangeAspect="1"/>
          </p:cNvPicPr>
          <p:nvPr>
            <a:wavAudioFile r:embed="rId4"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709.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710.wav">
            <a:hlinkClick r:id="" action="ppaction://media"/>
          </p:cNvPr>
          <p:cNvPicPr>
            <a:picLocks noRot="1" noChangeAspect="1"/>
          </p:cNvPicPr>
          <p:nvPr>
            <a:wavAudioFile r:embed="rId5"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709.wav">
            <a:hlinkClick r:id="" action="ppaction://media"/>
          </p:cNvPr>
          <p:cNvPicPr>
            <a:picLocks noRot="1" noChangeAspect="1"/>
          </p:cNvPicPr>
          <p:nvPr>
            <a:wavAudioFile r:embed="rId6"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724.wav">
            <a:hlinkClick r:id="" action="ppaction://media"/>
          </p:cNvPr>
          <p:cNvPicPr>
            <a:picLocks noRot="1" noChangeAspect="1"/>
          </p:cNvPicPr>
          <p:nvPr>
            <a:wavAudioFile r:embed="rId7"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725.wav">
            <a:hlinkClick r:id="" action="ppaction://media"/>
          </p:cNvPr>
          <p:cNvPicPr>
            <a:picLocks noRot="1" noChangeAspect="1"/>
          </p:cNvPicPr>
          <p:nvPr>
            <a:wavAudioFile r:embed="rId8"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4"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72" name="Picture 71"/>
          <p:cNvPicPr>
            <a:picLocks noChangeAspect="1"/>
          </p:cNvPicPr>
          <p:nvPr/>
        </p:nvPicPr>
        <p:blipFill>
          <a:blip r:embed="rId20"/>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sp>
        <p:nvSpPr>
          <p:cNvPr id="85" name="직사각형 84"/>
          <p:cNvSpPr/>
          <p:nvPr/>
        </p:nvSpPr>
        <p:spPr>
          <a:xfrm>
            <a:off x="898636" y="1355839"/>
            <a:ext cx="2979683" cy="4004441"/>
          </a:xfrm>
          <a:prstGeom prst="rect">
            <a:avLst/>
          </a:prstGeom>
          <a:blipFill dpi="0" rotWithShape="1">
            <a:blip r:embed="rId21" cstate="print">
              <a:alphaModFix amt="52000"/>
              <a:duotone>
                <a:prstClr val="black"/>
                <a:schemeClr val="accent5">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81" name="그림 80" descr="cloud1.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3312547">
            <a:off x="-242094" y="1637507"/>
            <a:ext cx="643096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a:stretch>
            <a:fillRect/>
          </a:stretch>
        </p:blipFill>
        <p:spPr bwMode="auto">
          <a:xfrm>
            <a:off x="4086225" y="2252663"/>
            <a:ext cx="1604963" cy="2338387"/>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26"/>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7"/>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5" name="Picture 4"/>
          <p:cNvPicPr>
            <a:picLocks noChangeAspect="1"/>
          </p:cNvPicPr>
          <p:nvPr/>
        </p:nvPicPr>
        <p:blipFill>
          <a:blip r:embed="rId28"/>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9"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0"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1"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3578"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2"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2"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3579" name="그룹 19"/>
          <p:cNvGrpSpPr>
            <a:grpSpLocks/>
          </p:cNvGrpSpPr>
          <p:nvPr/>
        </p:nvGrpSpPr>
        <p:grpSpPr bwMode="auto">
          <a:xfrm>
            <a:off x="-188913" y="5106988"/>
            <a:ext cx="10260013" cy="857250"/>
            <a:chOff x="-188785" y="6000324"/>
            <a:chExt cx="10260000" cy="857676"/>
          </a:xfrm>
        </p:grpSpPr>
        <p:pic>
          <p:nvPicPr>
            <p:cNvPr id="23614" name="그림 10" descr="metal-plate-rivets.jpg"/>
            <p:cNvPicPr>
              <a:picLocks noChangeAspect="1"/>
            </p:cNvPicPr>
            <p:nvPr/>
          </p:nvPicPr>
          <p:blipFill>
            <a:blip r:embed="rId33">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5" name="그림 12" descr="metal-plate-rivets.jpg"/>
            <p:cNvPicPr>
              <a:picLocks noChangeAspect="1"/>
            </p:cNvPicPr>
            <p:nvPr/>
          </p:nvPicPr>
          <p:blipFill>
            <a:blip r:embed="rId33">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4">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3611" name="Picture 74" descr="circuit.png"/>
            <p:cNvPicPr>
              <a:picLocks/>
            </p:cNvPicPr>
            <p:nvPr/>
          </p:nvPicPr>
          <p:blipFill>
            <a:blip r:embed="rId35">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12" name="Picture 76" descr="circuit.png"/>
            <p:cNvPicPr>
              <a:picLocks/>
            </p:cNvPicPr>
            <p:nvPr/>
          </p:nvPicPr>
          <p:blipFill>
            <a:blip r:embed="rId35">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Freeze Ray</a:t>
              </a:r>
            </a:p>
            <a:p>
              <a:pPr algn="ctr" defTabSz="1031626" fontAlgn="auto" latinLnBrk="1">
                <a:lnSpc>
                  <a:spcPts val="7000"/>
                </a:lnSpc>
                <a:spcBef>
                  <a:spcPts val="0"/>
                </a:spcBef>
                <a:spcAft>
                  <a:spcPts val="0"/>
                </a:spcAft>
                <a:defRPr/>
              </a:pPr>
              <a:r>
                <a:rPr lang="en-US" sz="66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Same Low Score</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3604" name="Picture 54"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5" name="Picture 55"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6" name="Picture 57"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7" name="Picture 59"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3585"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6"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3598" name="Picture 23" descr="switch panel 3.png"/>
            <p:cNvPicPr>
              <a:picLocks noChangeAspect="1"/>
            </p:cNvPicPr>
            <p:nvPr/>
          </p:nvPicPr>
          <p:blipFill>
            <a:blip r:embed="rId37"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99" name="Picture 24" descr="electricpanel.png"/>
            <p:cNvPicPr>
              <a:picLocks noChangeAspect="1"/>
            </p:cNvPicPr>
            <p:nvPr/>
          </p:nvPicPr>
          <p:blipFill>
            <a:blip r:embed="rId38">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0" name="Picture 25" descr="jupiter control panel.png"/>
            <p:cNvPicPr>
              <a:picLocks noChangeAspect="1"/>
            </p:cNvPicPr>
            <p:nvPr/>
          </p:nvPicPr>
          <p:blipFill>
            <a:blip r:embed="rId39">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1" name="Picture 26" descr="jupiter control panel 2.png"/>
            <p:cNvPicPr>
              <a:picLocks noChangeAspect="1"/>
            </p:cNvPicPr>
            <p:nvPr/>
          </p:nvPicPr>
          <p:blipFill>
            <a:blip r:embed="rId40">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2" name="Picture 27" descr="switch panel 1.png"/>
            <p:cNvPicPr>
              <a:picLocks noChangeAspect="1"/>
            </p:cNvPicPr>
            <p:nvPr/>
          </p:nvPicPr>
          <p:blipFill>
            <a:blip r:embed="rId41">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03" name="Picture 28" descr="switch panel 2.png"/>
            <p:cNvPicPr>
              <a:picLocks noChangeAspect="1"/>
            </p:cNvPicPr>
            <p:nvPr/>
          </p:nvPicPr>
          <p:blipFill>
            <a:blip r:embed="rId42"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385831" y="1617049"/>
            <a:ext cx="5134338" cy="3289082"/>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4" action="ppaction://hlinksldjump">
              <a:snd r:embed="rId45" name="Button.wav"/>
            </a:hlinkClick>
          </p:cNvPr>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plane.</a:t>
              </a:r>
            </a:p>
          </p:txBody>
        </p:sp>
      </p:grpSp>
      <p:sp>
        <p:nvSpPr>
          <p:cNvPr id="83" name="직사각형 82">
            <a:hlinkClick r:id="rId44" action="ppaction://hlinksldjump">
              <a:snd r:embed="rId45"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2439" fill="hold"/>
                                        <p:tgtEl>
                                          <p:spTgt spid="73"/>
                                        </p:tgtEl>
                                      </p:cBhvr>
                                    </p:cmd>
                                  </p:childTnLst>
                                </p:cTn>
                              </p:par>
                              <p:par>
                                <p:cTn id="96" presetID="10" presetClass="entr" presetSubtype="0"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par>
                                <p:cTn id="99" presetID="2" presetClass="exit" presetSubtype="2" fill="hold" nodeType="withEffect">
                                  <p:stCondLst>
                                    <p:cond delay="500"/>
                                  </p:stCondLst>
                                  <p:childTnLst>
                                    <p:anim calcmode="lin" valueType="num">
                                      <p:cBhvr additive="base">
                                        <p:cTn id="100" dur="400"/>
                                        <p:tgtEl>
                                          <p:spTgt spid="71"/>
                                        </p:tgtEl>
                                        <p:attrNameLst>
                                          <p:attrName>ppt_x</p:attrName>
                                        </p:attrNameLst>
                                      </p:cBhvr>
                                      <p:tavLst>
                                        <p:tav tm="0">
                                          <p:val>
                                            <p:strVal val="ppt_x"/>
                                          </p:val>
                                        </p:tav>
                                        <p:tav tm="100000">
                                          <p:val>
                                            <p:strVal val="1+ppt_w/2"/>
                                          </p:val>
                                        </p:tav>
                                      </p:tavLst>
                                    </p:anim>
                                    <p:anim calcmode="lin" valueType="num">
                                      <p:cBhvr additive="base">
                                        <p:cTn id="101" dur="400"/>
                                        <p:tgtEl>
                                          <p:spTgt spid="71"/>
                                        </p:tgtEl>
                                        <p:attrNameLst>
                                          <p:attrName>ppt_y</p:attrName>
                                        </p:attrNameLst>
                                      </p:cBhvr>
                                      <p:tavLst>
                                        <p:tav tm="0">
                                          <p:val>
                                            <p:strVal val="ppt_y"/>
                                          </p:val>
                                        </p:tav>
                                        <p:tav tm="100000">
                                          <p:val>
                                            <p:strVal val="ppt_y"/>
                                          </p:val>
                                        </p:tav>
                                      </p:tavLst>
                                    </p:anim>
                                    <p:set>
                                      <p:cBhvr>
                                        <p:cTn id="102" dur="1" fill="hold">
                                          <p:stCondLst>
                                            <p:cond delay="399"/>
                                          </p:stCondLst>
                                        </p:cTn>
                                        <p:tgtEl>
                                          <p:spTgt spid="71"/>
                                        </p:tgtEl>
                                        <p:attrNameLst>
                                          <p:attrName>style.visibility</p:attrName>
                                        </p:attrNameLst>
                                      </p:cBhvr>
                                      <p:to>
                                        <p:strVal val="hidden"/>
                                      </p:to>
                                    </p:set>
                                  </p:childTnLst>
                                </p:cTn>
                              </p:par>
                              <p:par>
                                <p:cTn id="103" presetID="8" presetClass="emph" presetSubtype="0" fill="hold" nodeType="withEffect">
                                  <p:stCondLst>
                                    <p:cond delay="600"/>
                                  </p:stCondLst>
                                  <p:childTnLst>
                                    <p:animRot by="43200000">
                                      <p:cBhvr>
                                        <p:cTn id="104" dur="500" fill="hold"/>
                                        <p:tgtEl>
                                          <p:spTgt spid="71"/>
                                        </p:tgtEl>
                                        <p:attrNameLst>
                                          <p:attrName>r</p:attrName>
                                        </p:attrNameLst>
                                      </p:cBhvr>
                                    </p:animRot>
                                  </p:childTnLst>
                                </p:cTn>
                              </p:par>
                              <p:par>
                                <p:cTn id="105" presetID="10" presetClass="exit" presetSubtype="0" fill="hold" nodeType="withEffect">
                                  <p:stCondLst>
                                    <p:cond delay="600"/>
                                  </p:stCondLst>
                                  <p:childTnLst>
                                    <p:animEffect transition="out" filter="fade">
                                      <p:cBhvr>
                                        <p:cTn id="106" dur="1000"/>
                                        <p:tgtEl>
                                          <p:spTgt spid="71"/>
                                        </p:tgtEl>
                                      </p:cBhvr>
                                    </p:animEffect>
                                    <p:set>
                                      <p:cBhvr>
                                        <p:cTn id="107" dur="1" fill="hold">
                                          <p:stCondLst>
                                            <p:cond delay="999"/>
                                          </p:stCondLst>
                                        </p:cTn>
                                        <p:tgtEl>
                                          <p:spTgt spid="7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fade">
                                      <p:cBhvr>
                                        <p:cTn id="110" dur="500"/>
                                        <p:tgtEl>
                                          <p:spTgt spid="85"/>
                                        </p:tgtEl>
                                      </p:cBhvr>
                                    </p:animEffect>
                                  </p:childTnLst>
                                </p:cTn>
                              </p:par>
                              <p:par>
                                <p:cTn id="111" presetID="10" presetClass="exit" presetSubtype="0" fill="hold"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500"/>
                                        <p:tgtEl>
                                          <p:spTgt spid="72"/>
                                        </p:tgtEl>
                                      </p:cBhvr>
                                    </p:animEffect>
                                  </p:childTnLst>
                                </p:cTn>
                              </p:par>
                              <p:par>
                                <p:cTn id="117" presetID="10" presetClass="exit" presetSubtype="0" fill="hold" nodeType="withEffect">
                                  <p:stCondLst>
                                    <p:cond delay="2000"/>
                                  </p:stCondLst>
                                  <p:childTnLst>
                                    <p:animEffect transition="out" filter="fade">
                                      <p:cBhvr>
                                        <p:cTn id="118" dur="500"/>
                                        <p:tgtEl>
                                          <p:spTgt spid="70"/>
                                        </p:tgtEl>
                                      </p:cBhvr>
                                    </p:animEffect>
                                    <p:set>
                                      <p:cBhvr>
                                        <p:cTn id="119" dur="1" fill="hold">
                                          <p:stCondLst>
                                            <p:cond delay="499"/>
                                          </p:stCondLst>
                                        </p:cTn>
                                        <p:tgtEl>
                                          <p:spTgt spid="70"/>
                                        </p:tgtEl>
                                        <p:attrNameLst>
                                          <p:attrName>style.visibility</p:attrName>
                                        </p:attrNameLst>
                                      </p:cBhvr>
                                      <p:to>
                                        <p:strVal val="hidden"/>
                                      </p:to>
                                    </p:set>
                                  </p:childTnLst>
                                </p:cTn>
                              </p:par>
                              <p:par>
                                <p:cTn id="120" presetID="10" presetClass="entr" presetSubtype="0" fill="hold" nodeType="withEffect">
                                  <p:stCondLst>
                                    <p:cond delay="2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par>
                                <p:cTn id="123" presetID="1" presetClass="mediacall" presetSubtype="0" fill="hold" nodeType="withEffect">
                                  <p:stCondLst>
                                    <p:cond delay="2000"/>
                                  </p:stCondLst>
                                  <p:childTnLst>
                                    <p:cmd type="call" cmd="playFrom(0.0)">
                                      <p:cBhvr>
                                        <p:cTn id="124" dur="3715" fill="hold"/>
                                        <p:tgtEl>
                                          <p:spTgt spid="89"/>
                                        </p:tgtEl>
                                      </p:cBhvr>
                                    </p:cmd>
                                  </p:childTnLst>
                                </p:cTn>
                              </p:par>
                              <p:par>
                                <p:cTn id="125" presetID="2" presetClass="exit" presetSubtype="1" fill="hold" nodeType="withEffect">
                                  <p:stCondLst>
                                    <p:cond delay="1000"/>
                                  </p:stCondLst>
                                  <p:childTnLst>
                                    <p:anim calcmode="lin" valueType="num">
                                      <p:cBhvr additive="base">
                                        <p:cTn id="126" dur="500"/>
                                        <p:tgtEl>
                                          <p:spTgt spid="3"/>
                                        </p:tgtEl>
                                        <p:attrNameLst>
                                          <p:attrName>ppt_x</p:attrName>
                                        </p:attrNameLst>
                                      </p:cBhvr>
                                      <p:tavLst>
                                        <p:tav tm="0">
                                          <p:val>
                                            <p:strVal val="ppt_x"/>
                                          </p:val>
                                        </p:tav>
                                        <p:tav tm="100000">
                                          <p:val>
                                            <p:strVal val="ppt_x"/>
                                          </p:val>
                                        </p:tav>
                                      </p:tavLst>
                                    </p:anim>
                                    <p:anim calcmode="lin" valueType="num">
                                      <p:cBhvr additive="base">
                                        <p:cTn id="127" dur="500"/>
                                        <p:tgtEl>
                                          <p:spTgt spid="3"/>
                                        </p:tgtEl>
                                        <p:attrNameLst>
                                          <p:attrName>ppt_y</p:attrName>
                                        </p:attrNameLst>
                                      </p:cBhvr>
                                      <p:tavLst>
                                        <p:tav tm="0">
                                          <p:val>
                                            <p:strVal val="ppt_y"/>
                                          </p:val>
                                        </p:tav>
                                        <p:tav tm="100000">
                                          <p:val>
                                            <p:strVal val="0-ppt_h/2"/>
                                          </p:val>
                                        </p:tav>
                                      </p:tavLst>
                                    </p:anim>
                                    <p:set>
                                      <p:cBhvr>
                                        <p:cTn id="128" dur="1" fill="hold">
                                          <p:stCondLst>
                                            <p:cond delay="499"/>
                                          </p:stCondLst>
                                        </p:cTn>
                                        <p:tgtEl>
                                          <p:spTgt spid="3"/>
                                        </p:tgtEl>
                                        <p:attrNameLst>
                                          <p:attrName>style.visibility</p:attrName>
                                        </p:attrNameLst>
                                      </p:cBhvr>
                                      <p:to>
                                        <p:strVal val="hidden"/>
                                      </p:to>
                                    </p:set>
                                  </p:childTnLst>
                                </p:cTn>
                              </p:par>
                              <p:par>
                                <p:cTn id="129" presetID="2" presetClass="exit" presetSubtype="4" fill="hold" nodeType="withEffect">
                                  <p:stCondLst>
                                    <p:cond delay="1000"/>
                                  </p:stCondLst>
                                  <p:childTnLst>
                                    <p:anim calcmode="lin" valueType="num">
                                      <p:cBhvr additive="base">
                                        <p:cTn id="130" dur="500"/>
                                        <p:tgtEl>
                                          <p:spTgt spid="62"/>
                                        </p:tgtEl>
                                        <p:attrNameLst>
                                          <p:attrName>ppt_x</p:attrName>
                                        </p:attrNameLst>
                                      </p:cBhvr>
                                      <p:tavLst>
                                        <p:tav tm="0">
                                          <p:val>
                                            <p:strVal val="ppt_x"/>
                                          </p:val>
                                        </p:tav>
                                        <p:tav tm="100000">
                                          <p:val>
                                            <p:strVal val="ppt_x"/>
                                          </p:val>
                                        </p:tav>
                                      </p:tavLst>
                                    </p:anim>
                                    <p:anim calcmode="lin" valueType="num">
                                      <p:cBhvr additive="base">
                                        <p:cTn id="131" dur="500"/>
                                        <p:tgtEl>
                                          <p:spTgt spid="62"/>
                                        </p:tgtEl>
                                        <p:attrNameLst>
                                          <p:attrName>ppt_y</p:attrName>
                                        </p:attrNameLst>
                                      </p:cBhvr>
                                      <p:tavLst>
                                        <p:tav tm="0">
                                          <p:val>
                                            <p:strVal val="ppt_y"/>
                                          </p:val>
                                        </p:tav>
                                        <p:tav tm="100000">
                                          <p:val>
                                            <p:strVal val="1+ppt_h/2"/>
                                          </p:val>
                                        </p:tav>
                                      </p:tavLst>
                                    </p:anim>
                                    <p:set>
                                      <p:cBhvr>
                                        <p:cTn id="132" dur="1" fill="hold">
                                          <p:stCondLst>
                                            <p:cond delay="499"/>
                                          </p:stCondLst>
                                        </p:cTn>
                                        <p:tgtEl>
                                          <p:spTgt spid="62"/>
                                        </p:tgtEl>
                                        <p:attrNameLst>
                                          <p:attrName>style.visibility</p:attrName>
                                        </p:attrNameLst>
                                      </p:cBhvr>
                                      <p:to>
                                        <p:strVal val="hidden"/>
                                      </p:to>
                                    </p:set>
                                  </p:childTnLst>
                                </p:cTn>
                              </p:par>
                              <p:par>
                                <p:cTn id="133" presetID="42" presetClass="path" presetSubtype="0" accel="50000" decel="50000" fill="hold" nodeType="withEffect">
                                  <p:stCondLst>
                                    <p:cond delay="1000"/>
                                  </p:stCondLst>
                                  <p:childTnLst>
                                    <p:animMotion origin="layout" path="M 0 -4.81481E-6 L 0 0.30278 " pathEditMode="relative" rAng="0" ptsTypes="AA">
                                      <p:cBhvr>
                                        <p:cTn id="134" dur="500" fill="hold"/>
                                        <p:tgtEl>
                                          <p:spTgt spid="8"/>
                                        </p:tgtEl>
                                        <p:attrNameLst>
                                          <p:attrName>ppt_x</p:attrName>
                                          <p:attrName>ppt_y</p:attrName>
                                        </p:attrNameLst>
                                      </p:cBhvr>
                                      <p:rCtr x="0" y="15139"/>
                                    </p:animMotion>
                                  </p:childTnLst>
                                </p:cTn>
                              </p:par>
                              <p:par>
                                <p:cTn id="135" presetID="10" presetClass="exit" presetSubtype="0" fill="hold" nodeType="withEffect">
                                  <p:stCondLst>
                                    <p:cond delay="500"/>
                                  </p:stCondLst>
                                  <p:childTnLst>
                                    <p:animEffect transition="out" filter="fade">
                                      <p:cBhvr>
                                        <p:cTn id="136" dur="500"/>
                                        <p:tgtEl>
                                          <p:spTgt spid="81"/>
                                        </p:tgtEl>
                                      </p:cBhvr>
                                    </p:animEffect>
                                    <p:set>
                                      <p:cBhvr>
                                        <p:cTn id="137" dur="1" fill="hold">
                                          <p:stCondLst>
                                            <p:cond delay="499"/>
                                          </p:stCondLst>
                                        </p:cTn>
                                        <p:tgtEl>
                                          <p:spTgt spid="81"/>
                                        </p:tgtEl>
                                        <p:attrNameLst>
                                          <p:attrName>style.visibility</p:attrName>
                                        </p:attrNameLst>
                                      </p:cBhvr>
                                      <p:to>
                                        <p:strVal val="hidden"/>
                                      </p:to>
                                    </p:set>
                                  </p:childTnLst>
                                </p:cTn>
                              </p:par>
                              <p:par>
                                <p:cTn id="138" presetID="64" presetClass="path" presetSubtype="0" accel="50000" decel="50000" fill="hold" nodeType="withEffect">
                                  <p:stCondLst>
                                    <p:cond delay="1000"/>
                                  </p:stCondLst>
                                  <p:childTnLst>
                                    <p:animMotion origin="layout" path="M 3.20256E-7 0.07491 L 3.20256E-7 -0.28601 " pathEditMode="relative" rAng="0" ptsTypes="AA">
                                      <p:cBhvr>
                                        <p:cTn id="139" dur="500" fill="hold"/>
                                        <p:tgtEl>
                                          <p:spTgt spid="76"/>
                                        </p:tgtEl>
                                        <p:attrNameLst>
                                          <p:attrName>ppt_x</p:attrName>
                                          <p:attrName>ppt_y</p:attrName>
                                        </p:attrNameLst>
                                      </p:cBhvr>
                                      <p:rCtr x="0" y="-181"/>
                                    </p:animMotion>
                                  </p:childTnLst>
                                </p:cTn>
                              </p:par>
                              <p:par>
                                <p:cTn id="140" presetID="64" presetClass="path" presetSubtype="0" accel="50000" decel="50000" fill="hold" grpId="0" nodeType="withEffect">
                                  <p:stCondLst>
                                    <p:cond delay="0"/>
                                  </p:stCondLst>
                                  <p:childTnLst>
                                    <p:animMotion origin="layout" path="M 3.07495E-7 2.96296E-6 L 3.07495E-7 -1.01875 " pathEditMode="relative" rAng="0" ptsTypes="AA">
                                      <p:cBhvr>
                                        <p:cTn id="141" dur="100" fill="hold"/>
                                        <p:tgtEl>
                                          <p:spTgt spid="83"/>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childTnLst>
        </p:cTn>
      </p:par>
    </p:tnLst>
    <p:bldLst>
      <p:bldP spid="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alar802.wav">
            <a:hlinkClick r:id="" action="ppaction://media"/>
          </p:cNvPr>
          <p:cNvPicPr>
            <a:picLocks noRot="1" noChangeAspect="1"/>
          </p:cNvPicPr>
          <p:nvPr>
            <a:wavAudioFile r:embed="rId1" name="alarm minion.wav"/>
          </p:nvPr>
        </p:nvPicPr>
        <p:blipFill>
          <a:blip r:embed="rId11">
            <a:extLst>
              <a:ext uri="{28A0092B-C50C-407E-A947-70E740481C1C}">
                <a14:useLocalDpi xmlns:a14="http://schemas.microsoft.com/office/drawing/2010/main" val="0"/>
              </a:ext>
            </a:extLst>
          </a:blip>
          <a:srcRect/>
          <a:stretch>
            <a:fillRect/>
          </a:stretch>
        </p:blipFill>
        <p:spPr bwMode="auto">
          <a:xfrm>
            <a:off x="459581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free802.wav">
            <a:hlinkClick r:id="" action="ppaction://media"/>
          </p:cNvPr>
          <p:cNvPicPr>
            <a:picLocks noRot="1" noChangeAspect="1"/>
          </p:cNvPicPr>
          <p:nvPr>
            <a:wavAudioFile r:embed="rId2" name="freeze ray.wav"/>
          </p:nvPr>
        </p:nvPicPr>
        <p:blipFill>
          <a:blip r:embed="rId11">
            <a:extLst>
              <a:ext uri="{28A0092B-C50C-407E-A947-70E740481C1C}">
                <a14:useLocalDpi xmlns:a14="http://schemas.microsoft.com/office/drawing/2010/main" val="0"/>
              </a:ext>
            </a:extLst>
          </a:blip>
          <a:srcRect/>
          <a:stretch>
            <a:fillRect/>
          </a:stretch>
        </p:blipFill>
        <p:spPr bwMode="auto">
          <a:xfrm>
            <a:off x="4217988"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802.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802.wav">
            <a:hlinkClick r:id="" action="ppaction://media"/>
          </p:cNvPr>
          <p:cNvPicPr>
            <a:picLocks noRot="1" noChangeAspect="1"/>
          </p:cNvPicPr>
          <p:nvPr>
            <a:wavAudioFile r:embed="rId4"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803.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818.wav">
            <a:hlinkClick r:id="" action="ppaction://media"/>
          </p:cNvPr>
          <p:cNvPicPr>
            <a:picLocks noRot="1" noChangeAspect="1"/>
          </p:cNvPicPr>
          <p:nvPr>
            <a:wavAudioFile r:embed="rId5"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818.wav">
            <a:hlinkClick r:id="" action="ppaction://media"/>
          </p:cNvPr>
          <p:cNvPicPr>
            <a:picLocks noRot="1" noChangeAspect="1"/>
          </p:cNvPicPr>
          <p:nvPr>
            <a:wavAudioFile r:embed="rId6"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818.wav">
            <a:hlinkClick r:id="" action="ppaction://media"/>
          </p:cNvPr>
          <p:cNvPicPr>
            <a:picLocks noRot="1" noChangeAspect="1"/>
          </p:cNvPicPr>
          <p:nvPr>
            <a:wavAudioFile r:embed="rId7"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819.wav">
            <a:hlinkClick r:id="" action="ppaction://media"/>
          </p:cNvPr>
          <p:cNvPicPr>
            <a:picLocks noRot="1" noChangeAspect="1"/>
          </p:cNvPicPr>
          <p:nvPr>
            <a:wavAudioFile r:embed="rId8"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8"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72" name="Picture 71"/>
          <p:cNvPicPr>
            <a:picLocks noChangeAspect="1"/>
          </p:cNvPicPr>
          <p:nvPr/>
        </p:nvPicPr>
        <p:blipFill>
          <a:blip r:embed="rId20"/>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sp>
        <p:nvSpPr>
          <p:cNvPr id="85" name="직사각형 84"/>
          <p:cNvSpPr/>
          <p:nvPr/>
        </p:nvSpPr>
        <p:spPr>
          <a:xfrm>
            <a:off x="898636" y="1355839"/>
            <a:ext cx="2979683" cy="4004441"/>
          </a:xfrm>
          <a:prstGeom prst="rect">
            <a:avLst/>
          </a:prstGeom>
          <a:blipFill dpi="0" rotWithShape="1">
            <a:blip r:embed="rId21" cstate="print">
              <a:alphaModFix amt="52000"/>
              <a:duotone>
                <a:prstClr val="black"/>
                <a:schemeClr val="accent5">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81" name="그림 80" descr="cloud1.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rot="3312547">
            <a:off x="-242094" y="1637507"/>
            <a:ext cx="6430963"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3"/>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a:stretch>
            <a:fillRect/>
          </a:stretch>
        </p:blipFill>
        <p:spPr bwMode="auto">
          <a:xfrm>
            <a:off x="4086225" y="2252663"/>
            <a:ext cx="1604963" cy="2338387"/>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26"/>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7"/>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5" name="Picture 4"/>
          <p:cNvPicPr>
            <a:picLocks noChangeAspect="1"/>
          </p:cNvPicPr>
          <p:nvPr/>
        </p:nvPicPr>
        <p:blipFill>
          <a:blip r:embed="rId28"/>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9"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0"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1"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4602"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2"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2"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4603" name="그룹 19"/>
          <p:cNvGrpSpPr>
            <a:grpSpLocks/>
          </p:cNvGrpSpPr>
          <p:nvPr/>
        </p:nvGrpSpPr>
        <p:grpSpPr bwMode="auto">
          <a:xfrm>
            <a:off x="-188913" y="5106988"/>
            <a:ext cx="10260013" cy="857250"/>
            <a:chOff x="-188785" y="6000324"/>
            <a:chExt cx="10260000" cy="857676"/>
          </a:xfrm>
        </p:grpSpPr>
        <p:pic>
          <p:nvPicPr>
            <p:cNvPr id="24638" name="그림 10" descr="metal-plate-rivets.jpg"/>
            <p:cNvPicPr>
              <a:picLocks noChangeAspect="1"/>
            </p:cNvPicPr>
            <p:nvPr/>
          </p:nvPicPr>
          <p:blipFill>
            <a:blip r:embed="rId33">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9" name="그림 12" descr="metal-plate-rivets.jpg"/>
            <p:cNvPicPr>
              <a:picLocks noChangeAspect="1"/>
            </p:cNvPicPr>
            <p:nvPr/>
          </p:nvPicPr>
          <p:blipFill>
            <a:blip r:embed="rId33">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4">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4635" name="Picture 74" descr="circuit.png"/>
            <p:cNvPicPr>
              <a:picLocks/>
            </p:cNvPicPr>
            <p:nvPr/>
          </p:nvPicPr>
          <p:blipFill>
            <a:blip r:embed="rId35">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6" name="Picture 76" descr="circuit.png"/>
            <p:cNvPicPr>
              <a:picLocks/>
            </p:cNvPicPr>
            <p:nvPr/>
          </p:nvPicPr>
          <p:blipFill>
            <a:blip r:embed="rId35">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Freeze Ray</a:t>
              </a:r>
            </a:p>
            <a:p>
              <a:pPr algn="ctr" defTabSz="1031626" fontAlgn="auto" latinLnBrk="1">
                <a:lnSpc>
                  <a:spcPts val="7000"/>
                </a:lnSpc>
                <a:spcBef>
                  <a:spcPts val="0"/>
                </a:spcBef>
                <a:spcAft>
                  <a:spcPts val="0"/>
                </a:spcAft>
                <a:defRPr/>
              </a:pPr>
              <a:r>
                <a:rPr lang="en-US" sz="66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Same Low Score</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4628" name="Picture 54"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9" name="Picture 55"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0" name="Picture 57"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31" name="Picture 59"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4609"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6"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4622" name="Picture 23" descr="switch panel 3.png"/>
            <p:cNvPicPr>
              <a:picLocks noChangeAspect="1"/>
            </p:cNvPicPr>
            <p:nvPr/>
          </p:nvPicPr>
          <p:blipFill>
            <a:blip r:embed="rId37"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24" descr="electricpanel.png"/>
            <p:cNvPicPr>
              <a:picLocks noChangeAspect="1"/>
            </p:cNvPicPr>
            <p:nvPr/>
          </p:nvPicPr>
          <p:blipFill>
            <a:blip r:embed="rId38">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25" descr="jupiter control panel.png"/>
            <p:cNvPicPr>
              <a:picLocks noChangeAspect="1"/>
            </p:cNvPicPr>
            <p:nvPr/>
          </p:nvPicPr>
          <p:blipFill>
            <a:blip r:embed="rId39">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6" descr="jupiter control panel 2.png"/>
            <p:cNvPicPr>
              <a:picLocks noChangeAspect="1"/>
            </p:cNvPicPr>
            <p:nvPr/>
          </p:nvPicPr>
          <p:blipFill>
            <a:blip r:embed="rId40">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27" descr="switch panel 1.png"/>
            <p:cNvPicPr>
              <a:picLocks noChangeAspect="1"/>
            </p:cNvPicPr>
            <p:nvPr/>
          </p:nvPicPr>
          <p:blipFill>
            <a:blip r:embed="rId41">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Picture 28" descr="switch panel 2.png"/>
            <p:cNvPicPr>
              <a:picLocks noChangeAspect="1"/>
            </p:cNvPicPr>
            <p:nvPr/>
          </p:nvPicPr>
          <p:blipFill>
            <a:blip r:embed="rId42"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480821" y="1206877"/>
            <a:ext cx="4944357" cy="4109427"/>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4" action="ppaction://hlinksldjump">
              <a:snd r:embed="rId45" name="Button.wav"/>
            </a:hlinkClick>
          </p:cNvPr>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bus.</a:t>
              </a:r>
            </a:p>
          </p:txBody>
        </p:sp>
      </p:grpSp>
      <p:sp>
        <p:nvSpPr>
          <p:cNvPr id="83" name="직사각형 82">
            <a:hlinkClick r:id="rId44" action="ppaction://hlinksldjump">
              <a:snd r:embed="rId45"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par>
                                <p:cTn id="94" presetID="1" presetClass="mediacall" presetSubtype="0" fill="hold" nodeType="withEffect">
                                  <p:stCondLst>
                                    <p:cond delay="0"/>
                                  </p:stCondLst>
                                  <p:childTnLst>
                                    <p:cmd type="call" cmd="playFrom(0.0)">
                                      <p:cBhvr>
                                        <p:cTn id="95" dur="2439" fill="hold"/>
                                        <p:tgtEl>
                                          <p:spTgt spid="73"/>
                                        </p:tgtEl>
                                      </p:cBhvr>
                                    </p:cmd>
                                  </p:childTnLst>
                                </p:cTn>
                              </p:par>
                              <p:par>
                                <p:cTn id="96" presetID="10" presetClass="entr" presetSubtype="0" fill="hold" nodeType="withEffect">
                                  <p:stCondLst>
                                    <p:cond delay="0"/>
                                  </p:stCondLst>
                                  <p:childTnLst>
                                    <p:set>
                                      <p:cBhvr>
                                        <p:cTn id="97" dur="1" fill="hold">
                                          <p:stCondLst>
                                            <p:cond delay="0"/>
                                          </p:stCondLst>
                                        </p:cTn>
                                        <p:tgtEl>
                                          <p:spTgt spid="81"/>
                                        </p:tgtEl>
                                        <p:attrNameLst>
                                          <p:attrName>style.visibility</p:attrName>
                                        </p:attrNameLst>
                                      </p:cBhvr>
                                      <p:to>
                                        <p:strVal val="visible"/>
                                      </p:to>
                                    </p:set>
                                    <p:animEffect transition="in" filter="fade">
                                      <p:cBhvr>
                                        <p:cTn id="98" dur="500"/>
                                        <p:tgtEl>
                                          <p:spTgt spid="81"/>
                                        </p:tgtEl>
                                      </p:cBhvr>
                                    </p:animEffect>
                                  </p:childTnLst>
                                </p:cTn>
                              </p:par>
                              <p:par>
                                <p:cTn id="99" presetID="2" presetClass="exit" presetSubtype="2" fill="hold" nodeType="withEffect">
                                  <p:stCondLst>
                                    <p:cond delay="500"/>
                                  </p:stCondLst>
                                  <p:childTnLst>
                                    <p:anim calcmode="lin" valueType="num">
                                      <p:cBhvr additive="base">
                                        <p:cTn id="100" dur="400"/>
                                        <p:tgtEl>
                                          <p:spTgt spid="71"/>
                                        </p:tgtEl>
                                        <p:attrNameLst>
                                          <p:attrName>ppt_x</p:attrName>
                                        </p:attrNameLst>
                                      </p:cBhvr>
                                      <p:tavLst>
                                        <p:tav tm="0">
                                          <p:val>
                                            <p:strVal val="ppt_x"/>
                                          </p:val>
                                        </p:tav>
                                        <p:tav tm="100000">
                                          <p:val>
                                            <p:strVal val="1+ppt_w/2"/>
                                          </p:val>
                                        </p:tav>
                                      </p:tavLst>
                                    </p:anim>
                                    <p:anim calcmode="lin" valueType="num">
                                      <p:cBhvr additive="base">
                                        <p:cTn id="101" dur="400"/>
                                        <p:tgtEl>
                                          <p:spTgt spid="71"/>
                                        </p:tgtEl>
                                        <p:attrNameLst>
                                          <p:attrName>ppt_y</p:attrName>
                                        </p:attrNameLst>
                                      </p:cBhvr>
                                      <p:tavLst>
                                        <p:tav tm="0">
                                          <p:val>
                                            <p:strVal val="ppt_y"/>
                                          </p:val>
                                        </p:tav>
                                        <p:tav tm="100000">
                                          <p:val>
                                            <p:strVal val="ppt_y"/>
                                          </p:val>
                                        </p:tav>
                                      </p:tavLst>
                                    </p:anim>
                                    <p:set>
                                      <p:cBhvr>
                                        <p:cTn id="102" dur="1" fill="hold">
                                          <p:stCondLst>
                                            <p:cond delay="399"/>
                                          </p:stCondLst>
                                        </p:cTn>
                                        <p:tgtEl>
                                          <p:spTgt spid="71"/>
                                        </p:tgtEl>
                                        <p:attrNameLst>
                                          <p:attrName>style.visibility</p:attrName>
                                        </p:attrNameLst>
                                      </p:cBhvr>
                                      <p:to>
                                        <p:strVal val="hidden"/>
                                      </p:to>
                                    </p:set>
                                  </p:childTnLst>
                                </p:cTn>
                              </p:par>
                              <p:par>
                                <p:cTn id="103" presetID="8" presetClass="emph" presetSubtype="0" fill="hold" nodeType="withEffect">
                                  <p:stCondLst>
                                    <p:cond delay="600"/>
                                  </p:stCondLst>
                                  <p:childTnLst>
                                    <p:animRot by="43200000">
                                      <p:cBhvr>
                                        <p:cTn id="104" dur="500" fill="hold"/>
                                        <p:tgtEl>
                                          <p:spTgt spid="71"/>
                                        </p:tgtEl>
                                        <p:attrNameLst>
                                          <p:attrName>r</p:attrName>
                                        </p:attrNameLst>
                                      </p:cBhvr>
                                    </p:animRot>
                                  </p:childTnLst>
                                </p:cTn>
                              </p:par>
                              <p:par>
                                <p:cTn id="105" presetID="10" presetClass="exit" presetSubtype="0" fill="hold" nodeType="withEffect">
                                  <p:stCondLst>
                                    <p:cond delay="600"/>
                                  </p:stCondLst>
                                  <p:childTnLst>
                                    <p:animEffect transition="out" filter="fade">
                                      <p:cBhvr>
                                        <p:cTn id="106" dur="1000"/>
                                        <p:tgtEl>
                                          <p:spTgt spid="71"/>
                                        </p:tgtEl>
                                      </p:cBhvr>
                                    </p:animEffect>
                                    <p:set>
                                      <p:cBhvr>
                                        <p:cTn id="107" dur="1" fill="hold">
                                          <p:stCondLst>
                                            <p:cond delay="999"/>
                                          </p:stCondLst>
                                        </p:cTn>
                                        <p:tgtEl>
                                          <p:spTgt spid="71"/>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85"/>
                                        </p:tgtEl>
                                        <p:attrNameLst>
                                          <p:attrName>style.visibility</p:attrName>
                                        </p:attrNameLst>
                                      </p:cBhvr>
                                      <p:to>
                                        <p:strVal val="visible"/>
                                      </p:to>
                                    </p:set>
                                    <p:animEffect transition="in" filter="fade">
                                      <p:cBhvr>
                                        <p:cTn id="110" dur="500"/>
                                        <p:tgtEl>
                                          <p:spTgt spid="85"/>
                                        </p:tgtEl>
                                      </p:cBhvr>
                                    </p:animEffect>
                                  </p:childTnLst>
                                </p:cTn>
                              </p:par>
                              <p:par>
                                <p:cTn id="111" presetID="10" presetClass="exit" presetSubtype="0" fill="hold"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par>
                                <p:cTn id="114" presetID="10" presetClass="entr" presetSubtype="0" fill="hold" nodeType="with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fade">
                                      <p:cBhvr>
                                        <p:cTn id="116" dur="500"/>
                                        <p:tgtEl>
                                          <p:spTgt spid="72"/>
                                        </p:tgtEl>
                                      </p:cBhvr>
                                    </p:animEffect>
                                  </p:childTnLst>
                                </p:cTn>
                              </p:par>
                              <p:par>
                                <p:cTn id="117" presetID="10" presetClass="exit" presetSubtype="0" fill="hold" nodeType="withEffect">
                                  <p:stCondLst>
                                    <p:cond delay="2000"/>
                                  </p:stCondLst>
                                  <p:childTnLst>
                                    <p:animEffect transition="out" filter="fade">
                                      <p:cBhvr>
                                        <p:cTn id="118" dur="500"/>
                                        <p:tgtEl>
                                          <p:spTgt spid="70"/>
                                        </p:tgtEl>
                                      </p:cBhvr>
                                    </p:animEffect>
                                    <p:set>
                                      <p:cBhvr>
                                        <p:cTn id="119" dur="1" fill="hold">
                                          <p:stCondLst>
                                            <p:cond delay="499"/>
                                          </p:stCondLst>
                                        </p:cTn>
                                        <p:tgtEl>
                                          <p:spTgt spid="70"/>
                                        </p:tgtEl>
                                        <p:attrNameLst>
                                          <p:attrName>style.visibility</p:attrName>
                                        </p:attrNameLst>
                                      </p:cBhvr>
                                      <p:to>
                                        <p:strVal val="hidden"/>
                                      </p:to>
                                    </p:set>
                                  </p:childTnLst>
                                </p:cTn>
                              </p:par>
                              <p:par>
                                <p:cTn id="120" presetID="10" presetClass="entr" presetSubtype="0" fill="hold" nodeType="withEffect">
                                  <p:stCondLst>
                                    <p:cond delay="2000"/>
                                  </p:stCondLst>
                                  <p:childTnLst>
                                    <p:set>
                                      <p:cBhvr>
                                        <p:cTn id="121" dur="1" fill="hold">
                                          <p:stCondLst>
                                            <p:cond delay="0"/>
                                          </p:stCondLst>
                                        </p:cTn>
                                        <p:tgtEl>
                                          <p:spTgt spid="5"/>
                                        </p:tgtEl>
                                        <p:attrNameLst>
                                          <p:attrName>style.visibility</p:attrName>
                                        </p:attrNameLst>
                                      </p:cBhvr>
                                      <p:to>
                                        <p:strVal val="visible"/>
                                      </p:to>
                                    </p:set>
                                    <p:animEffect transition="in" filter="fade">
                                      <p:cBhvr>
                                        <p:cTn id="122" dur="500"/>
                                        <p:tgtEl>
                                          <p:spTgt spid="5"/>
                                        </p:tgtEl>
                                      </p:cBhvr>
                                    </p:animEffect>
                                  </p:childTnLst>
                                </p:cTn>
                              </p:par>
                              <p:par>
                                <p:cTn id="123" presetID="1" presetClass="mediacall" presetSubtype="0" fill="hold" nodeType="withEffect">
                                  <p:stCondLst>
                                    <p:cond delay="2000"/>
                                  </p:stCondLst>
                                  <p:childTnLst>
                                    <p:cmd type="call" cmd="playFrom(0.0)">
                                      <p:cBhvr>
                                        <p:cTn id="124" dur="3715" fill="hold"/>
                                        <p:tgtEl>
                                          <p:spTgt spid="89"/>
                                        </p:tgtEl>
                                      </p:cBhvr>
                                    </p:cmd>
                                  </p:childTnLst>
                                </p:cTn>
                              </p:par>
                              <p:par>
                                <p:cTn id="125" presetID="2" presetClass="exit" presetSubtype="1" fill="hold" nodeType="withEffect">
                                  <p:stCondLst>
                                    <p:cond delay="1000"/>
                                  </p:stCondLst>
                                  <p:childTnLst>
                                    <p:anim calcmode="lin" valueType="num">
                                      <p:cBhvr additive="base">
                                        <p:cTn id="126" dur="500"/>
                                        <p:tgtEl>
                                          <p:spTgt spid="3"/>
                                        </p:tgtEl>
                                        <p:attrNameLst>
                                          <p:attrName>ppt_x</p:attrName>
                                        </p:attrNameLst>
                                      </p:cBhvr>
                                      <p:tavLst>
                                        <p:tav tm="0">
                                          <p:val>
                                            <p:strVal val="ppt_x"/>
                                          </p:val>
                                        </p:tav>
                                        <p:tav tm="100000">
                                          <p:val>
                                            <p:strVal val="ppt_x"/>
                                          </p:val>
                                        </p:tav>
                                      </p:tavLst>
                                    </p:anim>
                                    <p:anim calcmode="lin" valueType="num">
                                      <p:cBhvr additive="base">
                                        <p:cTn id="127" dur="500"/>
                                        <p:tgtEl>
                                          <p:spTgt spid="3"/>
                                        </p:tgtEl>
                                        <p:attrNameLst>
                                          <p:attrName>ppt_y</p:attrName>
                                        </p:attrNameLst>
                                      </p:cBhvr>
                                      <p:tavLst>
                                        <p:tav tm="0">
                                          <p:val>
                                            <p:strVal val="ppt_y"/>
                                          </p:val>
                                        </p:tav>
                                        <p:tav tm="100000">
                                          <p:val>
                                            <p:strVal val="0-ppt_h/2"/>
                                          </p:val>
                                        </p:tav>
                                      </p:tavLst>
                                    </p:anim>
                                    <p:set>
                                      <p:cBhvr>
                                        <p:cTn id="128" dur="1" fill="hold">
                                          <p:stCondLst>
                                            <p:cond delay="499"/>
                                          </p:stCondLst>
                                        </p:cTn>
                                        <p:tgtEl>
                                          <p:spTgt spid="3"/>
                                        </p:tgtEl>
                                        <p:attrNameLst>
                                          <p:attrName>style.visibility</p:attrName>
                                        </p:attrNameLst>
                                      </p:cBhvr>
                                      <p:to>
                                        <p:strVal val="hidden"/>
                                      </p:to>
                                    </p:set>
                                  </p:childTnLst>
                                </p:cTn>
                              </p:par>
                              <p:par>
                                <p:cTn id="129" presetID="2" presetClass="exit" presetSubtype="4" fill="hold" nodeType="withEffect">
                                  <p:stCondLst>
                                    <p:cond delay="1000"/>
                                  </p:stCondLst>
                                  <p:childTnLst>
                                    <p:anim calcmode="lin" valueType="num">
                                      <p:cBhvr additive="base">
                                        <p:cTn id="130" dur="500"/>
                                        <p:tgtEl>
                                          <p:spTgt spid="62"/>
                                        </p:tgtEl>
                                        <p:attrNameLst>
                                          <p:attrName>ppt_x</p:attrName>
                                        </p:attrNameLst>
                                      </p:cBhvr>
                                      <p:tavLst>
                                        <p:tav tm="0">
                                          <p:val>
                                            <p:strVal val="ppt_x"/>
                                          </p:val>
                                        </p:tav>
                                        <p:tav tm="100000">
                                          <p:val>
                                            <p:strVal val="ppt_x"/>
                                          </p:val>
                                        </p:tav>
                                      </p:tavLst>
                                    </p:anim>
                                    <p:anim calcmode="lin" valueType="num">
                                      <p:cBhvr additive="base">
                                        <p:cTn id="131" dur="500"/>
                                        <p:tgtEl>
                                          <p:spTgt spid="62"/>
                                        </p:tgtEl>
                                        <p:attrNameLst>
                                          <p:attrName>ppt_y</p:attrName>
                                        </p:attrNameLst>
                                      </p:cBhvr>
                                      <p:tavLst>
                                        <p:tav tm="0">
                                          <p:val>
                                            <p:strVal val="ppt_y"/>
                                          </p:val>
                                        </p:tav>
                                        <p:tav tm="100000">
                                          <p:val>
                                            <p:strVal val="1+ppt_h/2"/>
                                          </p:val>
                                        </p:tav>
                                      </p:tavLst>
                                    </p:anim>
                                    <p:set>
                                      <p:cBhvr>
                                        <p:cTn id="132" dur="1" fill="hold">
                                          <p:stCondLst>
                                            <p:cond delay="499"/>
                                          </p:stCondLst>
                                        </p:cTn>
                                        <p:tgtEl>
                                          <p:spTgt spid="62"/>
                                        </p:tgtEl>
                                        <p:attrNameLst>
                                          <p:attrName>style.visibility</p:attrName>
                                        </p:attrNameLst>
                                      </p:cBhvr>
                                      <p:to>
                                        <p:strVal val="hidden"/>
                                      </p:to>
                                    </p:set>
                                  </p:childTnLst>
                                </p:cTn>
                              </p:par>
                              <p:par>
                                <p:cTn id="133" presetID="42" presetClass="path" presetSubtype="0" accel="50000" decel="50000" fill="hold" nodeType="withEffect">
                                  <p:stCondLst>
                                    <p:cond delay="1000"/>
                                  </p:stCondLst>
                                  <p:childTnLst>
                                    <p:animMotion origin="layout" path="M 0 -4.81481E-6 L 0 0.30278 " pathEditMode="relative" rAng="0" ptsTypes="AA">
                                      <p:cBhvr>
                                        <p:cTn id="134" dur="500" fill="hold"/>
                                        <p:tgtEl>
                                          <p:spTgt spid="8"/>
                                        </p:tgtEl>
                                        <p:attrNameLst>
                                          <p:attrName>ppt_x</p:attrName>
                                          <p:attrName>ppt_y</p:attrName>
                                        </p:attrNameLst>
                                      </p:cBhvr>
                                      <p:rCtr x="0" y="15139"/>
                                    </p:animMotion>
                                  </p:childTnLst>
                                </p:cTn>
                              </p:par>
                              <p:par>
                                <p:cTn id="135" presetID="10" presetClass="exit" presetSubtype="0" fill="hold" nodeType="withEffect">
                                  <p:stCondLst>
                                    <p:cond delay="500"/>
                                  </p:stCondLst>
                                  <p:childTnLst>
                                    <p:animEffect transition="out" filter="fade">
                                      <p:cBhvr>
                                        <p:cTn id="136" dur="500"/>
                                        <p:tgtEl>
                                          <p:spTgt spid="81"/>
                                        </p:tgtEl>
                                      </p:cBhvr>
                                    </p:animEffect>
                                    <p:set>
                                      <p:cBhvr>
                                        <p:cTn id="137" dur="1" fill="hold">
                                          <p:stCondLst>
                                            <p:cond delay="499"/>
                                          </p:stCondLst>
                                        </p:cTn>
                                        <p:tgtEl>
                                          <p:spTgt spid="81"/>
                                        </p:tgtEl>
                                        <p:attrNameLst>
                                          <p:attrName>style.visibility</p:attrName>
                                        </p:attrNameLst>
                                      </p:cBhvr>
                                      <p:to>
                                        <p:strVal val="hidden"/>
                                      </p:to>
                                    </p:set>
                                  </p:childTnLst>
                                </p:cTn>
                              </p:par>
                              <p:par>
                                <p:cTn id="138" presetID="64" presetClass="path" presetSubtype="0" accel="50000" decel="50000" fill="hold" nodeType="withEffect">
                                  <p:stCondLst>
                                    <p:cond delay="1000"/>
                                  </p:stCondLst>
                                  <p:childTnLst>
                                    <p:animMotion origin="layout" path="M 3.20256E-7 0.07491 L 3.20256E-7 -0.28601 " pathEditMode="relative" rAng="0" ptsTypes="AA">
                                      <p:cBhvr>
                                        <p:cTn id="139" dur="500" fill="hold"/>
                                        <p:tgtEl>
                                          <p:spTgt spid="76"/>
                                        </p:tgtEl>
                                        <p:attrNameLst>
                                          <p:attrName>ppt_x</p:attrName>
                                          <p:attrName>ppt_y</p:attrName>
                                        </p:attrNameLst>
                                      </p:cBhvr>
                                      <p:rCtr x="0" y="-181"/>
                                    </p:animMotion>
                                  </p:childTnLst>
                                </p:cTn>
                              </p:par>
                              <p:par>
                                <p:cTn id="140" presetID="64" presetClass="path" presetSubtype="0" accel="50000" decel="50000" fill="hold" grpId="0" nodeType="withEffect">
                                  <p:stCondLst>
                                    <p:cond delay="0"/>
                                  </p:stCondLst>
                                  <p:childTnLst>
                                    <p:animMotion origin="layout" path="M 3.07495E-7 2.96296E-6 L 3.07495E-7 -1.01875 " pathEditMode="relative" rAng="0" ptsTypes="AA">
                                      <p:cBhvr>
                                        <p:cTn id="141" dur="100" fill="hold"/>
                                        <p:tgtEl>
                                          <p:spTgt spid="83"/>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childTnLst>
        </p:cTn>
      </p:par>
    </p:tnLst>
    <p:bldLst>
      <p:bldP spid="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lips896.wav">
            <a:hlinkClick r:id="" action="ppaction://media"/>
          </p:cNvPr>
          <p:cNvPicPr>
            <a:picLocks noRot="1" noChangeAspect="1"/>
          </p:cNvPicPr>
          <p:nvPr>
            <a:wavAudioFile r:embed="rId1" name="lipstick taser shock.wav"/>
          </p:nvPr>
        </p:nvPicPr>
        <p:blipFill>
          <a:blip r:embed="rId11">
            <a:extLst>
              <a:ext uri="{28A0092B-C50C-407E-A947-70E740481C1C}">
                <a14:useLocalDpi xmlns:a14="http://schemas.microsoft.com/office/drawing/2010/main" val="0"/>
              </a:ext>
            </a:extLst>
          </a:blip>
          <a:srcRect/>
          <a:stretch>
            <a:fillRect/>
          </a:stretch>
        </p:blipFill>
        <p:spPr bwMode="auto">
          <a:xfrm>
            <a:off x="4279900" y="7234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alar896.wav">
            <a:hlinkClick r:id="" action="ppaction://media"/>
          </p:cNvPr>
          <p:cNvPicPr>
            <a:picLocks noRot="1" noChangeAspect="1"/>
          </p:cNvPicPr>
          <p:nvPr>
            <a:wavAudioFile r:embed="rId2" name="alarm minion.wav"/>
          </p:nvPr>
        </p:nvPicPr>
        <p:blipFill>
          <a:blip r:embed="rId12">
            <a:extLst>
              <a:ext uri="{28A0092B-C50C-407E-A947-70E740481C1C}">
                <a14:useLocalDpi xmlns:a14="http://schemas.microsoft.com/office/drawing/2010/main" val="0"/>
              </a:ext>
            </a:extLst>
          </a:blip>
          <a:srcRect/>
          <a:stretch>
            <a:fillRect/>
          </a:stretch>
        </p:blipFill>
        <p:spPr bwMode="auto">
          <a:xfrm>
            <a:off x="4264025" y="7596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896.wav">
            <a:hlinkClick r:id="" action="ppaction://media"/>
          </p:cNvPr>
          <p:cNvPicPr>
            <a:picLocks noRot="1" noChangeAspect="1"/>
          </p:cNvPicPr>
          <p:nvPr>
            <a:wavAudioFile r:embed="rId3" name="small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896.wav">
            <a:hlinkClick r:id="" action="ppaction://media"/>
          </p:cNvPr>
          <p:cNvPicPr>
            <a:picLocks noRot="1" noChangeAspect="1"/>
          </p:cNvPicPr>
          <p:nvPr>
            <a:wavAudioFile r:embed="rId4" name="large screen entrance.wav"/>
          </p:nvPr>
        </p:nvPicPr>
        <p:blipFill>
          <a:blip r:embed="rId13">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911.wav">
            <a:hlinkClick r:id="" action="ppaction://media"/>
          </p:cNvPr>
          <p:cNvPicPr>
            <a:picLocks noRot="1" noChangeAspect="1"/>
          </p:cNvPicPr>
          <p:nvPr>
            <a:wavAudioFile r:embed="rId3" name="small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912.wav">
            <a:hlinkClick r:id="" action="ppaction://media"/>
          </p:cNvPr>
          <p:cNvPicPr>
            <a:picLocks noRot="1" noChangeAspect="1"/>
          </p:cNvPicPr>
          <p:nvPr>
            <a:wavAudioFile r:embed="rId5" name="small screen exit.wav"/>
          </p:nvPr>
        </p:nvPicPr>
        <p:blipFill>
          <a:blip r:embed="rId14">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911.wav">
            <a:hlinkClick r:id="" action="ppaction://media"/>
          </p:cNvPr>
          <p:cNvPicPr>
            <a:picLocks noRot="1" noChangeAspect="1"/>
          </p:cNvPicPr>
          <p:nvPr>
            <a:wavAudioFile r:embed="rId6" name="large screen exit chute entrance.wav"/>
          </p:nvPr>
        </p:nvPicPr>
        <p:blipFill>
          <a:blip r:embed="rId15">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911.wav">
            <a:hlinkClick r:id="" action="ppaction://media"/>
          </p:cNvPr>
          <p:cNvPicPr>
            <a:picLocks noRot="1" noChangeAspect="1"/>
          </p:cNvPicPr>
          <p:nvPr>
            <a:wavAudioFile r:embed="rId7" name="chute moving.wav"/>
          </p:nvPr>
        </p:nvPicPr>
        <p:blipFill>
          <a:blip r:embed="rId16">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912.wav">
            <a:hlinkClick r:id="" action="ppaction://media"/>
          </p:cNvPr>
          <p:cNvPicPr>
            <a:picLocks noRot="1" noChangeAspect="1"/>
          </p:cNvPicPr>
          <p:nvPr>
            <a:wavAudioFile r:embed="rId8" name="chute firing.wav"/>
          </p:nvPr>
        </p:nvPicPr>
        <p:blipFill>
          <a:blip r:embed="rId17">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45" descr="lab background starcraft.jpg"/>
          <p:cNvPicPr>
            <a:picLocks noChangeAspect="1"/>
          </p:cNvPicPr>
          <p:nvPr/>
        </p:nvPicPr>
        <p:blipFill>
          <a:blip r:embed="rId18">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12"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9"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20"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sp>
        <p:nvSpPr>
          <p:cNvPr id="90" name="직사각형 89"/>
          <p:cNvSpPr/>
          <p:nvPr/>
        </p:nvSpPr>
        <p:spPr>
          <a:xfrm>
            <a:off x="-15875" y="898525"/>
            <a:ext cx="4430713" cy="3814763"/>
          </a:xfrm>
          <a:prstGeom prst="rect">
            <a:avLst/>
          </a:prstGeom>
          <a:blipFill dpi="0" rotWithShape="1">
            <a:blip r:embed="rId21"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72" name="Picture 71"/>
          <p:cNvPicPr>
            <a:picLocks noChangeAspect="1"/>
          </p:cNvPicPr>
          <p:nvPr/>
        </p:nvPicPr>
        <p:blipFill>
          <a:blip r:embed="rId22"/>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91" name="Picture 71"/>
          <p:cNvPicPr>
            <a:picLocks noChangeAspect="1"/>
          </p:cNvPicPr>
          <p:nvPr/>
        </p:nvPicPr>
        <p:blipFill>
          <a:blip r:embed="rId22">
            <a:lum bright="-48000" contrast="-56000"/>
          </a:blip>
          <a:stretch>
            <a:fillRect/>
          </a:stretch>
        </p:blipFill>
        <p:spPr>
          <a:xfrm>
            <a:off x="1239838" y="2219325"/>
            <a:ext cx="2473325" cy="2473325"/>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80" descr="cloud1.png"/>
          <p:cNvPicPr>
            <a:picLocks/>
          </p:cNvPicPr>
          <p:nvPr/>
        </p:nvPicPr>
        <p:blipFill>
          <a:blip r:embed="rId25">
            <a:extLst>
              <a:ext uri="{28A0092B-C50C-407E-A947-70E740481C1C}">
                <a14:useLocalDpi xmlns:a14="http://schemas.microsoft.com/office/drawing/2010/main" val="0"/>
              </a:ext>
            </a:extLst>
          </a:blip>
          <a:srcRect l="38388" t="32915"/>
          <a:stretch>
            <a:fillRect/>
          </a:stretch>
        </p:blipFill>
        <p:spPr bwMode="auto">
          <a:xfrm rot="8975570">
            <a:off x="2905125" y="3173413"/>
            <a:ext cx="13938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6"/>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7" cstate="print"/>
          <a:srcRect r="48059"/>
          <a:stretch>
            <a:fillRect/>
          </a:stretch>
        </p:blipFill>
        <p:spPr>
          <a:xfrm rot="-4200000">
            <a:off x="4780768" y="3670738"/>
            <a:ext cx="311496" cy="1233044"/>
          </a:xfrm>
          <a:prstGeom prst="rect">
            <a:avLst/>
          </a:prstGeom>
          <a:effectLst>
            <a:innerShdw blurRad="114300">
              <a:prstClr val="black"/>
            </a:innerShdw>
          </a:effectLst>
        </p:spPr>
      </p:pic>
      <p:pic>
        <p:nvPicPr>
          <p:cNvPr id="76" name="그림 75" descr="x26c_ecd_range_graphic.png"/>
          <p:cNvPicPr>
            <a:picLocks/>
          </p:cNvPicPr>
          <p:nvPr/>
        </p:nvPicPr>
        <p:blipFill>
          <a:blip r:embed="rId28">
            <a:lum bright="-100000"/>
            <a:extLst>
              <a:ext uri="{28A0092B-C50C-407E-A947-70E740481C1C}">
                <a14:useLocalDpi xmlns:a14="http://schemas.microsoft.com/office/drawing/2010/main" val="0"/>
              </a:ext>
            </a:extLst>
          </a:blip>
          <a:srcRect l="29755" t="33585" r="17570" b="48425"/>
          <a:stretch>
            <a:fillRect/>
          </a:stretch>
        </p:blipFill>
        <p:spPr bwMode="auto">
          <a:xfrm rot="378584" flipH="1">
            <a:off x="2898775" y="3716338"/>
            <a:ext cx="1547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9"/>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5" name="Picture 4"/>
          <p:cNvPicPr>
            <a:picLocks noChangeAspect="1"/>
          </p:cNvPicPr>
          <p:nvPr/>
        </p:nvPicPr>
        <p:blipFill>
          <a:blip r:embed="rId30"/>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31"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2"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3"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5626"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4"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4"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5627" name="그룹 19"/>
          <p:cNvGrpSpPr>
            <a:grpSpLocks/>
          </p:cNvGrpSpPr>
          <p:nvPr/>
        </p:nvGrpSpPr>
        <p:grpSpPr bwMode="auto">
          <a:xfrm>
            <a:off x="-188913" y="5106988"/>
            <a:ext cx="10260013" cy="857250"/>
            <a:chOff x="-188785" y="6000324"/>
            <a:chExt cx="10260000" cy="857676"/>
          </a:xfrm>
        </p:grpSpPr>
        <p:pic>
          <p:nvPicPr>
            <p:cNvPr id="25662" name="그림 10" descr="metal-plate-rivets.jpg"/>
            <p:cNvPicPr>
              <a:picLocks noChangeAspect="1"/>
            </p:cNvPicPr>
            <p:nvPr/>
          </p:nvPicPr>
          <p:blipFill>
            <a:blip r:embed="rId35">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3" name="그림 12" descr="metal-plate-rivets.jpg"/>
            <p:cNvPicPr>
              <a:picLocks noChangeAspect="1"/>
            </p:cNvPicPr>
            <p:nvPr/>
          </p:nvPicPr>
          <p:blipFill>
            <a:blip r:embed="rId35">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6">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5659" name="Picture 74" descr="circuit.png"/>
            <p:cNvPicPr>
              <a:picLocks/>
            </p:cNvPicPr>
            <p:nvPr/>
          </p:nvPicPr>
          <p:blipFill>
            <a:blip r:embed="rId37">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0" name="Picture 76" descr="circuit.png"/>
            <p:cNvPicPr>
              <a:picLocks/>
            </p:cNvPicPr>
            <p:nvPr/>
          </p:nvPicPr>
          <p:blipFill>
            <a:blip r:embed="rId37">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6000"/>
                </a:lnSpc>
                <a:spcBef>
                  <a:spcPts val="0"/>
                </a:spcBef>
                <a:spcAft>
                  <a:spcPts val="0"/>
                </a:spcAft>
                <a:defRPr/>
              </a:pPr>
              <a:r>
                <a:rPr lang="en-US" sz="4400" spc="-1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Lipstick Taser: Give 1 points to other teams.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5652" name="Picture 54"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3" name="Picture 55"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4" name="Picture 57"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5" name="Picture 59"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5633"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8"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5646" name="Picture 23" descr="switch panel 3.png"/>
            <p:cNvPicPr>
              <a:picLocks noChangeAspect="1"/>
            </p:cNvPicPr>
            <p:nvPr/>
          </p:nvPicPr>
          <p:blipFill>
            <a:blip r:embed="rId39"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7" name="Picture 24" descr="electricpanel.png"/>
            <p:cNvPicPr>
              <a:picLocks noChangeAspect="1"/>
            </p:cNvPicPr>
            <p:nvPr/>
          </p:nvPicPr>
          <p:blipFill>
            <a:blip r:embed="rId40">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8" name="Picture 25" descr="jupiter control panel.png"/>
            <p:cNvPicPr>
              <a:picLocks noChangeAspect="1"/>
            </p:cNvPicPr>
            <p:nvPr/>
          </p:nvPicPr>
          <p:blipFill>
            <a:blip r:embed="rId41">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9" name="Picture 26" descr="jupiter control panel 2.png"/>
            <p:cNvPicPr>
              <a:picLocks noChangeAspect="1"/>
            </p:cNvPicPr>
            <p:nvPr/>
          </p:nvPicPr>
          <p:blipFill>
            <a:blip r:embed="rId42">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0" name="Picture 27" descr="switch panel 1.png"/>
            <p:cNvPicPr>
              <a:picLocks noChangeAspect="1"/>
            </p:cNvPicPr>
            <p:nvPr/>
          </p:nvPicPr>
          <p:blipFill>
            <a:blip r:embed="rId43">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1" name="Picture 28" descr="switch panel 2.png"/>
            <p:cNvPicPr>
              <a:picLocks noChangeAspect="1"/>
            </p:cNvPicPr>
            <p:nvPr/>
          </p:nvPicPr>
          <p:blipFill>
            <a:blip r:embed="rId44"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a:t>
              </a:r>
            </a:p>
          </p:txBody>
        </p:sp>
      </p:grpSp>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645584" y="1206877"/>
            <a:ext cx="4614832" cy="4109427"/>
          </a:xfrm>
          <a:prstGeom prst="rect">
            <a:avLst/>
          </a:prstGeom>
          <a:effectLst>
            <a:outerShdw blurRad="50800" dist="38100" dir="5400000" algn="t" rotWithShape="0">
              <a:prstClr val="black">
                <a:alpha val="40000"/>
              </a:prstClr>
            </a:outerShdw>
            <a:softEdge rad="63500"/>
          </a:effectLst>
        </p:spPr>
      </p:pic>
      <p:pic>
        <p:nvPicPr>
          <p:cNvPr id="85" name="Picture 84" descr="menu button.png">
            <a:hlinkClick r:id="rId46" action="ppaction://hlinksldjump">
              <a:snd r:embed="rId47" name="Button.wav"/>
            </a:hlinkClick>
          </p:cNvPr>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 ship.</a:t>
              </a:r>
            </a:p>
          </p:txBody>
        </p:sp>
      </p:grpSp>
      <p:sp>
        <p:nvSpPr>
          <p:cNvPr id="87" name="직사각형 86">
            <a:hlinkClick r:id="rId46" action="ppaction://hlinksldjump">
              <a:snd r:embed="rId47"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8" presetClass="emph" presetSubtype="0" fill="hold" nodeType="withEffect">
                                  <p:stCondLst>
                                    <p:cond delay="0"/>
                                  </p:stCondLst>
                                  <p:childTnLst>
                                    <p:animRot by="-43200000">
                                      <p:cBhvr>
                                        <p:cTn id="92" dur="500" fill="hold"/>
                                        <p:tgtEl>
                                          <p:spTgt spid="71"/>
                                        </p:tgtEl>
                                        <p:attrNameLst>
                                          <p:attrName>r</p:attrName>
                                        </p:attrNameLst>
                                      </p:cBhvr>
                                    </p:animRot>
                                  </p:childTnLst>
                                </p:cTn>
                              </p:par>
                            </p:childTnLst>
                          </p:cTn>
                        </p:par>
                        <p:par>
                          <p:cTn id="93" fill="hold" nodeType="afterGroup">
                            <p:stCondLst>
                              <p:cond delay="550"/>
                            </p:stCondLst>
                            <p:childTnLst>
                              <p:par>
                                <p:cTn id="94" presetID="22" presetClass="entr" presetSubtype="4" fill="hold" nodeType="after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wipe(down)">
                                      <p:cBhvr>
                                        <p:cTn id="96" dur="200"/>
                                        <p:tgtEl>
                                          <p:spTgt spid="76"/>
                                        </p:tgtEl>
                                      </p:cBhvr>
                                    </p:animEffect>
                                  </p:childTnLst>
                                </p:cTn>
                              </p:par>
                            </p:childTnLst>
                          </p:cTn>
                        </p:par>
                        <p:par>
                          <p:cTn id="97" fill="hold" nodeType="afterGroup">
                            <p:stCondLst>
                              <p:cond delay="750"/>
                            </p:stCondLst>
                            <p:childTnLst>
                              <p:par>
                                <p:cTn id="98" presetID="1" presetClass="mediacall" presetSubtype="0" fill="hold" nodeType="afterEffect">
                                  <p:stCondLst>
                                    <p:cond delay="0"/>
                                  </p:stCondLst>
                                  <p:childTnLst>
                                    <p:cmd type="call" cmd="playFrom(0.0)">
                                      <p:cBhvr>
                                        <p:cTn id="99" dur="2837" fill="hold"/>
                                        <p:tgtEl>
                                          <p:spTgt spid="83"/>
                                        </p:tgtEl>
                                      </p:cBhvr>
                                    </p:cmd>
                                  </p:childTnLst>
                                </p:cTn>
                              </p:par>
                              <p:par>
                                <p:cTn id="100" presetID="22" presetClass="entr" presetSubtype="4" fill="hold"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par>
                                <p:cTn id="103" presetID="10" presetClass="exit" presetSubtype="0" fill="hold" nodeType="with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29" presetClass="path" presetSubtype="0" accel="50000" decel="50000" fill="hold" nodeType="withEffect">
                                  <p:stCondLst>
                                    <p:cond delay="0"/>
                                  </p:stCondLst>
                                  <p:childTnLst>
                                    <p:animMotion origin="layout" path="M 0.01122 -0.00926 C 0.01218 -0.01088 0.01299 -0.01273 0.01411 -0.01505 C 0.01651 -0.02153 0.01731 -0.02778 0.01539 -0.02894 C 0.01347 -0.02986 0.00994 -0.02546 0.00737 -0.01898 C 0.00609 -0.01551 0.00513 -0.01227 0.00481 -0.00995 C 0.00449 -0.00787 0.00433 -0.00579 0.00433 -0.0037 C 0.00433 0.0037 0.00609 0.00995 0.00818 0.00995 C 0.0101 0.00995 0.01186 0.0037 0.01186 -0.0037 C 0.01186 -0.00718 0.01154 -0.01019 0.01074 -0.0125 C 0.01058 -0.01458 0.00994 -0.01667 0.00898 -0.01875 C 0.00641 -0.02546 0.00288 -0.02986 0.0008 -0.02894 C -0.00096 -0.02778 -0.00032 -0.02153 0.00224 -0.01482 C 0.00353 -0.01181 0.00481 -0.00926 0.00641 -0.00741 C 0.00753 -0.00579 0.00866 -0.0044 0.01026 -0.00278 C 0.01507 0.00185 0.01988 0.00417 0.02132 0.00208 C 0.02244 0.00023 0.01972 -0.00509 0.01491 -0.00995 C 0.01299 -0.01181 0.01074 -0.0132 0.00898 -0.01435 C 0.00753 -0.01528 0.00545 -0.01597 0.00337 -0.01644 C -0.00257 -0.01806 -0.0077 -0.01759 -0.00802 -0.01505 C -0.0085 -0.0125 -0.00417 -0.00926 0.0016 -0.00764 C 0.00433 -0.00718 0.00689 -0.00671 0.00898 -0.00695 C 0.01074 -0.00695 0.0125 -0.00718 0.01459 -0.00764 C 0.02036 -0.00926 0.02501 -0.01273 0.02437 -0.01528 C 0.02389 -0.01759 0.01892 -0.01829 0.01299 -0.01667 C 0.0101 -0.01574 0.00753 -0.01482 0.00593 -0.01343 C 0.00433 -0.0125 0.00288 -0.01134 0.00128 -0.00995 C -0.00337 -0.00509 -0.00625 0.00023 -0.00481 0.00208 C -0.00369 0.00417 0.00128 0.00185 0.00609 -0.00255 C 0.00818 -0.00509 0.0101 -0.00718 0.01122 -0.00926 Z " pathEditMode="relative" rAng="0" ptsTypes="fffffffffffffffffffffffffffff">
                                      <p:cBhvr>
                                        <p:cTn id="110" dur="2000" fill="hold"/>
                                        <p:tgtEl>
                                          <p:spTgt spid="72"/>
                                        </p:tgtEl>
                                        <p:attrNameLst>
                                          <p:attrName>ppt_x</p:attrName>
                                          <p:attrName>ppt_y</p:attrName>
                                        </p:attrNameLst>
                                      </p:cBhvr>
                                      <p:rCtr x="-3" y="-1"/>
                                    </p:animMotion>
                                  </p:childTnLst>
                                </p:cTn>
                              </p:par>
                              <p:par>
                                <p:cTn id="111" presetID="10" presetClass="exit" presetSubtype="0" fill="hold" nodeType="withEffect">
                                  <p:stCondLst>
                                    <p:cond delay="2000"/>
                                  </p:stCondLst>
                                  <p:childTnLst>
                                    <p:animEffect transition="out" filter="fade">
                                      <p:cBhvr>
                                        <p:cTn id="112" dur="500"/>
                                        <p:tgtEl>
                                          <p:spTgt spid="70"/>
                                        </p:tgtEl>
                                      </p:cBhvr>
                                    </p:animEffect>
                                    <p:set>
                                      <p:cBhvr>
                                        <p:cTn id="113" dur="1" fill="hold">
                                          <p:stCondLst>
                                            <p:cond delay="499"/>
                                          </p:stCondLst>
                                        </p:cTn>
                                        <p:tgtEl>
                                          <p:spTgt spid="70"/>
                                        </p:tgtEl>
                                        <p:attrNameLst>
                                          <p:attrName>style.visibility</p:attrName>
                                        </p:attrNameLst>
                                      </p:cBhvr>
                                      <p:to>
                                        <p:strVal val="hidden"/>
                                      </p:to>
                                    </p:set>
                                  </p:childTnLst>
                                </p:cTn>
                              </p:par>
                              <p:par>
                                <p:cTn id="114" presetID="10" presetClass="entr" presetSubtype="0" fill="hold" nodeType="withEffect">
                                  <p:stCondLst>
                                    <p:cond delay="2000"/>
                                  </p:stCondLst>
                                  <p:childTnLst>
                                    <p:set>
                                      <p:cBhvr>
                                        <p:cTn id="115" dur="1" fill="hold">
                                          <p:stCondLst>
                                            <p:cond delay="0"/>
                                          </p:stCondLst>
                                        </p:cTn>
                                        <p:tgtEl>
                                          <p:spTgt spid="5"/>
                                        </p:tgtEl>
                                        <p:attrNameLst>
                                          <p:attrName>style.visibility</p:attrName>
                                        </p:attrNameLst>
                                      </p:cBhvr>
                                      <p:to>
                                        <p:strVal val="visible"/>
                                      </p:to>
                                    </p:set>
                                    <p:animEffect transition="in" filter="fade">
                                      <p:cBhvr>
                                        <p:cTn id="116" dur="500"/>
                                        <p:tgtEl>
                                          <p:spTgt spid="5"/>
                                        </p:tgtEl>
                                      </p:cBhvr>
                                    </p:animEffect>
                                  </p:childTnLst>
                                </p:cTn>
                              </p:par>
                              <p:par>
                                <p:cTn id="117" presetID="10" presetClass="entr" presetSubtype="0" fill="hold" nodeType="withEffect">
                                  <p:stCondLst>
                                    <p:cond delay="2000"/>
                                  </p:stCondLst>
                                  <p:childTnLst>
                                    <p:set>
                                      <p:cBhvr>
                                        <p:cTn id="118" dur="1" fill="hold">
                                          <p:stCondLst>
                                            <p:cond delay="0"/>
                                          </p:stCondLst>
                                        </p:cTn>
                                        <p:tgtEl>
                                          <p:spTgt spid="91"/>
                                        </p:tgtEl>
                                        <p:attrNameLst>
                                          <p:attrName>style.visibility</p:attrName>
                                        </p:attrNameLst>
                                      </p:cBhvr>
                                      <p:to>
                                        <p:strVal val="visible"/>
                                      </p:to>
                                    </p:set>
                                    <p:animEffect transition="in" filter="fade">
                                      <p:cBhvr>
                                        <p:cTn id="119" dur="500"/>
                                        <p:tgtEl>
                                          <p:spTgt spid="91"/>
                                        </p:tgtEl>
                                      </p:cBhvr>
                                    </p:animEffect>
                                  </p:childTnLst>
                                </p:cTn>
                              </p:par>
                              <p:par>
                                <p:cTn id="120" presetID="10" presetClass="entr" presetSubtype="0" fill="hold" grpId="0" nodeType="withEffect">
                                  <p:stCondLst>
                                    <p:cond delay="2000"/>
                                  </p:stCondLst>
                                  <p:childTnLst>
                                    <p:set>
                                      <p:cBhvr>
                                        <p:cTn id="121" dur="1" fill="hold">
                                          <p:stCondLst>
                                            <p:cond delay="0"/>
                                          </p:stCondLst>
                                        </p:cTn>
                                        <p:tgtEl>
                                          <p:spTgt spid="90"/>
                                        </p:tgtEl>
                                        <p:attrNameLst>
                                          <p:attrName>style.visibility</p:attrName>
                                        </p:attrNameLst>
                                      </p:cBhvr>
                                      <p:to>
                                        <p:strVal val="visible"/>
                                      </p:to>
                                    </p:set>
                                    <p:animEffect transition="in" filter="fade">
                                      <p:cBhvr>
                                        <p:cTn id="122" dur="1000"/>
                                        <p:tgtEl>
                                          <p:spTgt spid="90"/>
                                        </p:tgtEl>
                                      </p:cBhvr>
                                    </p:animEffect>
                                  </p:childTnLst>
                                </p:cTn>
                              </p:par>
                              <p:par>
                                <p:cTn id="123" presetID="1" presetClass="mediacall" presetSubtype="0" fill="hold" nodeType="withEffect">
                                  <p:stCondLst>
                                    <p:cond delay="2000"/>
                                  </p:stCondLst>
                                  <p:childTnLst>
                                    <p:cmd type="call" cmd="playFrom(0.0)">
                                      <p:cBhvr>
                                        <p:cTn id="124" dur="3715" fill="hold"/>
                                        <p:tgtEl>
                                          <p:spTgt spid="89"/>
                                        </p:tgtEl>
                                      </p:cBhvr>
                                    </p:cmd>
                                  </p:childTnLst>
                                </p:cTn>
                              </p:par>
                              <p:par>
                                <p:cTn id="125" presetID="2" presetClass="exit" presetSubtype="1" fill="hold" nodeType="withEffect">
                                  <p:stCondLst>
                                    <p:cond delay="1000"/>
                                  </p:stCondLst>
                                  <p:childTnLst>
                                    <p:anim calcmode="lin" valueType="num">
                                      <p:cBhvr additive="base">
                                        <p:cTn id="126" dur="500"/>
                                        <p:tgtEl>
                                          <p:spTgt spid="3"/>
                                        </p:tgtEl>
                                        <p:attrNameLst>
                                          <p:attrName>ppt_x</p:attrName>
                                        </p:attrNameLst>
                                      </p:cBhvr>
                                      <p:tavLst>
                                        <p:tav tm="0">
                                          <p:val>
                                            <p:strVal val="ppt_x"/>
                                          </p:val>
                                        </p:tav>
                                        <p:tav tm="100000">
                                          <p:val>
                                            <p:strVal val="ppt_x"/>
                                          </p:val>
                                        </p:tav>
                                      </p:tavLst>
                                    </p:anim>
                                    <p:anim calcmode="lin" valueType="num">
                                      <p:cBhvr additive="base">
                                        <p:cTn id="127" dur="500"/>
                                        <p:tgtEl>
                                          <p:spTgt spid="3"/>
                                        </p:tgtEl>
                                        <p:attrNameLst>
                                          <p:attrName>ppt_y</p:attrName>
                                        </p:attrNameLst>
                                      </p:cBhvr>
                                      <p:tavLst>
                                        <p:tav tm="0">
                                          <p:val>
                                            <p:strVal val="ppt_y"/>
                                          </p:val>
                                        </p:tav>
                                        <p:tav tm="100000">
                                          <p:val>
                                            <p:strVal val="0-ppt_h/2"/>
                                          </p:val>
                                        </p:tav>
                                      </p:tavLst>
                                    </p:anim>
                                    <p:set>
                                      <p:cBhvr>
                                        <p:cTn id="128" dur="1" fill="hold">
                                          <p:stCondLst>
                                            <p:cond delay="499"/>
                                          </p:stCondLst>
                                        </p:cTn>
                                        <p:tgtEl>
                                          <p:spTgt spid="3"/>
                                        </p:tgtEl>
                                        <p:attrNameLst>
                                          <p:attrName>style.visibility</p:attrName>
                                        </p:attrNameLst>
                                      </p:cBhvr>
                                      <p:to>
                                        <p:strVal val="hidden"/>
                                      </p:to>
                                    </p:set>
                                  </p:childTnLst>
                                </p:cTn>
                              </p:par>
                              <p:par>
                                <p:cTn id="129" presetID="2" presetClass="exit" presetSubtype="4" fill="hold" nodeType="withEffect">
                                  <p:stCondLst>
                                    <p:cond delay="1000"/>
                                  </p:stCondLst>
                                  <p:childTnLst>
                                    <p:anim calcmode="lin" valueType="num">
                                      <p:cBhvr additive="base">
                                        <p:cTn id="130" dur="500"/>
                                        <p:tgtEl>
                                          <p:spTgt spid="62"/>
                                        </p:tgtEl>
                                        <p:attrNameLst>
                                          <p:attrName>ppt_x</p:attrName>
                                        </p:attrNameLst>
                                      </p:cBhvr>
                                      <p:tavLst>
                                        <p:tav tm="0">
                                          <p:val>
                                            <p:strVal val="ppt_x"/>
                                          </p:val>
                                        </p:tav>
                                        <p:tav tm="100000">
                                          <p:val>
                                            <p:strVal val="ppt_x"/>
                                          </p:val>
                                        </p:tav>
                                      </p:tavLst>
                                    </p:anim>
                                    <p:anim calcmode="lin" valueType="num">
                                      <p:cBhvr additive="base">
                                        <p:cTn id="131" dur="500"/>
                                        <p:tgtEl>
                                          <p:spTgt spid="62"/>
                                        </p:tgtEl>
                                        <p:attrNameLst>
                                          <p:attrName>ppt_y</p:attrName>
                                        </p:attrNameLst>
                                      </p:cBhvr>
                                      <p:tavLst>
                                        <p:tav tm="0">
                                          <p:val>
                                            <p:strVal val="ppt_y"/>
                                          </p:val>
                                        </p:tav>
                                        <p:tav tm="100000">
                                          <p:val>
                                            <p:strVal val="1+ppt_h/2"/>
                                          </p:val>
                                        </p:tav>
                                      </p:tavLst>
                                    </p:anim>
                                    <p:set>
                                      <p:cBhvr>
                                        <p:cTn id="132" dur="1" fill="hold">
                                          <p:stCondLst>
                                            <p:cond delay="499"/>
                                          </p:stCondLst>
                                        </p:cTn>
                                        <p:tgtEl>
                                          <p:spTgt spid="62"/>
                                        </p:tgtEl>
                                        <p:attrNameLst>
                                          <p:attrName>style.visibility</p:attrName>
                                        </p:attrNameLst>
                                      </p:cBhvr>
                                      <p:to>
                                        <p:strVal val="hidden"/>
                                      </p:to>
                                    </p:set>
                                  </p:childTnLst>
                                </p:cTn>
                              </p:par>
                              <p:par>
                                <p:cTn id="133" presetID="42" presetClass="path" presetSubtype="0" accel="50000" decel="50000" fill="hold" nodeType="withEffect">
                                  <p:stCondLst>
                                    <p:cond delay="1000"/>
                                  </p:stCondLst>
                                  <p:childTnLst>
                                    <p:animMotion origin="layout" path="M 0 -4.81481E-6 L 0 0.30278 " pathEditMode="relative" rAng="0" ptsTypes="AA">
                                      <p:cBhvr>
                                        <p:cTn id="134" dur="500" fill="hold"/>
                                        <p:tgtEl>
                                          <p:spTgt spid="8"/>
                                        </p:tgtEl>
                                        <p:attrNameLst>
                                          <p:attrName>ppt_x</p:attrName>
                                          <p:attrName>ppt_y</p:attrName>
                                        </p:attrNameLst>
                                      </p:cBhvr>
                                      <p:rCtr x="0" y="15139"/>
                                    </p:animMotion>
                                  </p:childTnLst>
                                </p:cTn>
                              </p:par>
                              <p:par>
                                <p:cTn id="135" presetID="10" presetClass="exit" presetSubtype="0" fill="hold" nodeType="withEffect">
                                  <p:stCondLst>
                                    <p:cond delay="1500"/>
                                  </p:stCondLst>
                                  <p:childTnLst>
                                    <p:animEffect transition="out" filter="fade">
                                      <p:cBhvr>
                                        <p:cTn id="136" dur="500"/>
                                        <p:tgtEl>
                                          <p:spTgt spid="81"/>
                                        </p:tgtEl>
                                      </p:cBhvr>
                                    </p:animEffect>
                                    <p:set>
                                      <p:cBhvr>
                                        <p:cTn id="137" dur="1" fill="hold">
                                          <p:stCondLst>
                                            <p:cond delay="499"/>
                                          </p:stCondLst>
                                        </p:cTn>
                                        <p:tgtEl>
                                          <p:spTgt spid="81"/>
                                        </p:tgtEl>
                                        <p:attrNameLst>
                                          <p:attrName>style.visibility</p:attrName>
                                        </p:attrNameLst>
                                      </p:cBhvr>
                                      <p:to>
                                        <p:strVal val="hidden"/>
                                      </p:to>
                                    </p:set>
                                  </p:childTnLst>
                                </p:cTn>
                              </p:par>
                              <p:par>
                                <p:cTn id="138" presetID="64" presetClass="path" presetSubtype="0" accel="50000" decel="50000" fill="hold" nodeType="withEffect">
                                  <p:stCondLst>
                                    <p:cond delay="1000"/>
                                  </p:stCondLst>
                                  <p:childTnLst>
                                    <p:animMotion origin="layout" path="M 3.20256E-7 0.07491 L 3.20256E-7 -0.28601 " pathEditMode="relative" rAng="0" ptsTypes="AA">
                                      <p:cBhvr>
                                        <p:cTn id="139" dur="500" fill="hold"/>
                                        <p:tgtEl>
                                          <p:spTgt spid="85"/>
                                        </p:tgtEl>
                                        <p:attrNameLst>
                                          <p:attrName>ppt_x</p:attrName>
                                          <p:attrName>ppt_y</p:attrName>
                                        </p:attrNameLst>
                                      </p:cBhvr>
                                      <p:rCtr x="0" y="-181"/>
                                    </p:animMotion>
                                  </p:childTnLst>
                                </p:cTn>
                              </p:par>
                              <p:par>
                                <p:cTn id="140" presetID="64" presetClass="path" presetSubtype="0" accel="50000" decel="50000" fill="hold" grpId="0" nodeType="withEffect">
                                  <p:stCondLst>
                                    <p:cond delay="0"/>
                                  </p:stCondLst>
                                  <p:childTnLst>
                                    <p:animMotion origin="layout" path="M 3.07495E-7 2.96296E-6 L 3.07495E-7 -1.01875 " pathEditMode="relative" rAng="0" ptsTypes="AA">
                                      <p:cBhvr>
                                        <p:cTn id="141" dur="100" fill="hold"/>
                                        <p:tgtEl>
                                          <p:spTgt spid="87"/>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90" grpId="0" animBg="1"/>
      <p:bldP spid="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lips989.wav">
            <a:hlinkClick r:id="" action="ppaction://media"/>
          </p:cNvPr>
          <p:cNvPicPr>
            <a:picLocks noRot="1" noChangeAspect="1"/>
          </p:cNvPicPr>
          <p:nvPr>
            <a:wavAudioFile r:embed="rId1" name="lipstick taser shock.wav"/>
          </p:nvPr>
        </p:nvPicPr>
        <p:blipFill>
          <a:blip r:embed="rId11">
            <a:extLst>
              <a:ext uri="{28A0092B-C50C-407E-A947-70E740481C1C}">
                <a14:useLocalDpi xmlns:a14="http://schemas.microsoft.com/office/drawing/2010/main" val="0"/>
              </a:ext>
            </a:extLst>
          </a:blip>
          <a:srcRect/>
          <a:stretch>
            <a:fillRect/>
          </a:stretch>
        </p:blipFill>
        <p:spPr bwMode="auto">
          <a:xfrm>
            <a:off x="4279900" y="7234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alar1005.wav">
            <a:hlinkClick r:id="" action="ppaction://media"/>
          </p:cNvPr>
          <p:cNvPicPr>
            <a:picLocks noRot="1" noChangeAspect="1"/>
          </p:cNvPicPr>
          <p:nvPr>
            <a:wavAudioFile r:embed="rId2" name="alarm minion.wav"/>
          </p:nvPr>
        </p:nvPicPr>
        <p:blipFill>
          <a:blip r:embed="rId12">
            <a:extLst>
              <a:ext uri="{28A0092B-C50C-407E-A947-70E740481C1C}">
                <a14:useLocalDpi xmlns:a14="http://schemas.microsoft.com/office/drawing/2010/main" val="0"/>
              </a:ext>
            </a:extLst>
          </a:blip>
          <a:srcRect/>
          <a:stretch>
            <a:fillRect/>
          </a:stretch>
        </p:blipFill>
        <p:spPr bwMode="auto">
          <a:xfrm>
            <a:off x="4264025" y="7596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1005.wav">
            <a:hlinkClick r:id="" action="ppaction://media"/>
          </p:cNvPr>
          <p:cNvPicPr>
            <a:picLocks noRot="1" noChangeAspect="1"/>
          </p:cNvPicPr>
          <p:nvPr>
            <a:wavAudioFile r:embed="rId3" name="small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1005.wav">
            <a:hlinkClick r:id="" action="ppaction://media"/>
          </p:cNvPr>
          <p:cNvPicPr>
            <a:picLocks noRot="1" noChangeAspect="1"/>
          </p:cNvPicPr>
          <p:nvPr>
            <a:wavAudioFile r:embed="rId4" name="large screen entrance.wav"/>
          </p:nvPr>
        </p:nvPicPr>
        <p:blipFill>
          <a:blip r:embed="rId13">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1006.wav">
            <a:hlinkClick r:id="" action="ppaction://media"/>
          </p:cNvPr>
          <p:cNvPicPr>
            <a:picLocks noRot="1" noChangeAspect="1"/>
          </p:cNvPicPr>
          <p:nvPr>
            <a:wavAudioFile r:embed="rId3" name="small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1007.wav">
            <a:hlinkClick r:id="" action="ppaction://media"/>
          </p:cNvPr>
          <p:cNvPicPr>
            <a:picLocks noRot="1" noChangeAspect="1"/>
          </p:cNvPicPr>
          <p:nvPr>
            <a:wavAudioFile r:embed="rId5" name="small screen exit.wav"/>
          </p:nvPr>
        </p:nvPicPr>
        <p:blipFill>
          <a:blip r:embed="rId14">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1006.wav">
            <a:hlinkClick r:id="" action="ppaction://media"/>
          </p:cNvPr>
          <p:cNvPicPr>
            <a:picLocks noRot="1" noChangeAspect="1"/>
          </p:cNvPicPr>
          <p:nvPr>
            <a:wavAudioFile r:embed="rId6" name="large screen exit chute entrance.wav"/>
          </p:nvPr>
        </p:nvPicPr>
        <p:blipFill>
          <a:blip r:embed="rId15">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1020.wav">
            <a:hlinkClick r:id="" action="ppaction://media"/>
          </p:cNvPr>
          <p:cNvPicPr>
            <a:picLocks noRot="1" noChangeAspect="1"/>
          </p:cNvPicPr>
          <p:nvPr>
            <a:wavAudioFile r:embed="rId7" name="chute moving.wav"/>
          </p:nvPr>
        </p:nvPicPr>
        <p:blipFill>
          <a:blip r:embed="rId16">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1021.wav">
            <a:hlinkClick r:id="" action="ppaction://media"/>
          </p:cNvPr>
          <p:cNvPicPr>
            <a:picLocks noRot="1" noChangeAspect="1"/>
          </p:cNvPicPr>
          <p:nvPr>
            <a:wavAudioFile r:embed="rId8" name="chute firing.wav"/>
          </p:nvPr>
        </p:nvPicPr>
        <p:blipFill>
          <a:blip r:embed="rId17">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45" descr="lab background starcraft.jpg"/>
          <p:cNvPicPr>
            <a:picLocks noChangeAspect="1"/>
          </p:cNvPicPr>
          <p:nvPr/>
        </p:nvPicPr>
        <p:blipFill>
          <a:blip r:embed="rId18">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6"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9"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20"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sp>
        <p:nvSpPr>
          <p:cNvPr id="90" name="직사각형 89"/>
          <p:cNvSpPr/>
          <p:nvPr/>
        </p:nvSpPr>
        <p:spPr>
          <a:xfrm>
            <a:off x="-15875" y="898525"/>
            <a:ext cx="4430713" cy="3814763"/>
          </a:xfrm>
          <a:prstGeom prst="rect">
            <a:avLst/>
          </a:prstGeom>
          <a:blipFill dpi="0" rotWithShape="1">
            <a:blip r:embed="rId21" cstate="print">
              <a:alphaModFix amt="6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72" name="Picture 71"/>
          <p:cNvPicPr>
            <a:picLocks noChangeAspect="1"/>
          </p:cNvPicPr>
          <p:nvPr/>
        </p:nvPicPr>
        <p:blipFill>
          <a:blip r:embed="rId22"/>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91" name="Picture 71"/>
          <p:cNvPicPr>
            <a:picLocks noChangeAspect="1"/>
          </p:cNvPicPr>
          <p:nvPr/>
        </p:nvPicPr>
        <p:blipFill>
          <a:blip r:embed="rId22">
            <a:lum bright="-48000" contrast="-56000"/>
          </a:blip>
          <a:stretch>
            <a:fillRect/>
          </a:stretch>
        </p:blipFill>
        <p:spPr>
          <a:xfrm>
            <a:off x="1239838" y="2219325"/>
            <a:ext cx="2473325" cy="2473325"/>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80" descr="cloud1.png"/>
          <p:cNvPicPr>
            <a:picLocks/>
          </p:cNvPicPr>
          <p:nvPr/>
        </p:nvPicPr>
        <p:blipFill>
          <a:blip r:embed="rId25">
            <a:extLst>
              <a:ext uri="{28A0092B-C50C-407E-A947-70E740481C1C}">
                <a14:useLocalDpi xmlns:a14="http://schemas.microsoft.com/office/drawing/2010/main" val="0"/>
              </a:ext>
            </a:extLst>
          </a:blip>
          <a:srcRect l="38388" t="32915"/>
          <a:stretch>
            <a:fillRect/>
          </a:stretch>
        </p:blipFill>
        <p:spPr bwMode="auto">
          <a:xfrm rot="8975570">
            <a:off x="2905125" y="3173413"/>
            <a:ext cx="13938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6"/>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7" cstate="print"/>
          <a:srcRect r="48059"/>
          <a:stretch>
            <a:fillRect/>
          </a:stretch>
        </p:blipFill>
        <p:spPr>
          <a:xfrm rot="-4200000">
            <a:off x="4780768" y="3670738"/>
            <a:ext cx="311496" cy="1233044"/>
          </a:xfrm>
          <a:prstGeom prst="rect">
            <a:avLst/>
          </a:prstGeom>
          <a:effectLst>
            <a:innerShdw blurRad="114300">
              <a:prstClr val="black"/>
            </a:innerShdw>
          </a:effectLst>
        </p:spPr>
      </p:pic>
      <p:pic>
        <p:nvPicPr>
          <p:cNvPr id="76" name="그림 75" descr="x26c_ecd_range_graphic.png"/>
          <p:cNvPicPr>
            <a:picLocks/>
          </p:cNvPicPr>
          <p:nvPr/>
        </p:nvPicPr>
        <p:blipFill>
          <a:blip r:embed="rId28">
            <a:lum bright="-100000"/>
            <a:extLst>
              <a:ext uri="{28A0092B-C50C-407E-A947-70E740481C1C}">
                <a14:useLocalDpi xmlns:a14="http://schemas.microsoft.com/office/drawing/2010/main" val="0"/>
              </a:ext>
            </a:extLst>
          </a:blip>
          <a:srcRect l="29755" t="33585" r="17570" b="48425"/>
          <a:stretch>
            <a:fillRect/>
          </a:stretch>
        </p:blipFill>
        <p:spPr bwMode="auto">
          <a:xfrm rot="378584" flipH="1">
            <a:off x="2898775" y="3716338"/>
            <a:ext cx="1547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29"/>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5" name="Picture 4"/>
          <p:cNvPicPr>
            <a:picLocks noChangeAspect="1"/>
          </p:cNvPicPr>
          <p:nvPr/>
        </p:nvPicPr>
        <p:blipFill>
          <a:blip r:embed="rId30"/>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31"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2"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3"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6650"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4"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4"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6651" name="그룹 19"/>
          <p:cNvGrpSpPr>
            <a:grpSpLocks/>
          </p:cNvGrpSpPr>
          <p:nvPr/>
        </p:nvGrpSpPr>
        <p:grpSpPr bwMode="auto">
          <a:xfrm>
            <a:off x="-188913" y="5106988"/>
            <a:ext cx="10260013" cy="857250"/>
            <a:chOff x="-188785" y="6000324"/>
            <a:chExt cx="10260000" cy="857676"/>
          </a:xfrm>
        </p:grpSpPr>
        <p:pic>
          <p:nvPicPr>
            <p:cNvPr id="26686" name="그림 10" descr="metal-plate-rivets.jpg"/>
            <p:cNvPicPr>
              <a:picLocks noChangeAspect="1"/>
            </p:cNvPicPr>
            <p:nvPr/>
          </p:nvPicPr>
          <p:blipFill>
            <a:blip r:embed="rId35">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7" name="그림 12" descr="metal-plate-rivets.jpg"/>
            <p:cNvPicPr>
              <a:picLocks noChangeAspect="1"/>
            </p:cNvPicPr>
            <p:nvPr/>
          </p:nvPicPr>
          <p:blipFill>
            <a:blip r:embed="rId35">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6">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6683" name="Picture 74" descr="circuit.png"/>
            <p:cNvPicPr>
              <a:picLocks/>
            </p:cNvPicPr>
            <p:nvPr/>
          </p:nvPicPr>
          <p:blipFill>
            <a:blip r:embed="rId37">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4" name="Picture 76" descr="circuit.png"/>
            <p:cNvPicPr>
              <a:picLocks/>
            </p:cNvPicPr>
            <p:nvPr/>
          </p:nvPicPr>
          <p:blipFill>
            <a:blip r:embed="rId37">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6000"/>
                </a:lnSpc>
                <a:spcBef>
                  <a:spcPts val="0"/>
                </a:spcBef>
                <a:spcAft>
                  <a:spcPts val="0"/>
                </a:spcAft>
                <a:defRPr/>
              </a:pPr>
              <a:r>
                <a:rPr lang="en-US" sz="4400" spc="-1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Lipstick Taser: Give 2 points to other teams.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6676" name="Picture 54"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7" name="Picture 55"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8" name="Picture 57"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9" name="Picture 59" descr="circuit.png"/>
            <p:cNvPicPr>
              <a:picLocks/>
            </p:cNvPicPr>
            <p:nvPr/>
          </p:nvPicPr>
          <p:blipFill>
            <a:blip r:embed="rId37">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6657"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8"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6670" name="Picture 23" descr="switch panel 3.png"/>
            <p:cNvPicPr>
              <a:picLocks noChangeAspect="1"/>
            </p:cNvPicPr>
            <p:nvPr/>
          </p:nvPicPr>
          <p:blipFill>
            <a:blip r:embed="rId39"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1" name="Picture 24" descr="electricpanel.png"/>
            <p:cNvPicPr>
              <a:picLocks noChangeAspect="1"/>
            </p:cNvPicPr>
            <p:nvPr/>
          </p:nvPicPr>
          <p:blipFill>
            <a:blip r:embed="rId40">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2" name="Picture 25" descr="jupiter control panel.png"/>
            <p:cNvPicPr>
              <a:picLocks noChangeAspect="1"/>
            </p:cNvPicPr>
            <p:nvPr/>
          </p:nvPicPr>
          <p:blipFill>
            <a:blip r:embed="rId41">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3" name="Picture 26" descr="jupiter control panel 2.png"/>
            <p:cNvPicPr>
              <a:picLocks noChangeAspect="1"/>
            </p:cNvPicPr>
            <p:nvPr/>
          </p:nvPicPr>
          <p:blipFill>
            <a:blip r:embed="rId42">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4" name="Picture 27" descr="switch panel 1.png"/>
            <p:cNvPicPr>
              <a:picLocks noChangeAspect="1"/>
            </p:cNvPicPr>
            <p:nvPr/>
          </p:nvPicPr>
          <p:blipFill>
            <a:blip r:embed="rId43">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5" name="Picture 28" descr="switch panel 2.png"/>
            <p:cNvPicPr>
              <a:picLocks noChangeAspect="1"/>
            </p:cNvPicPr>
            <p:nvPr/>
          </p:nvPicPr>
          <p:blipFill>
            <a:blip r:embed="rId44"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can you hear?</a:t>
              </a:r>
            </a:p>
          </p:txBody>
        </p:sp>
      </p:grpSp>
      <p:pic>
        <p:nvPicPr>
          <p:cNvPr id="48" name="Picture 4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624325" y="1206877"/>
            <a:ext cx="4657350" cy="4109427"/>
          </a:xfrm>
          <a:prstGeom prst="rect">
            <a:avLst/>
          </a:prstGeom>
          <a:effectLst>
            <a:outerShdw blurRad="50800" dist="38100" dir="5400000" algn="t" rotWithShape="0">
              <a:prstClr val="black">
                <a:alpha val="40000"/>
              </a:prstClr>
            </a:outerShdw>
            <a:softEdge rad="63500"/>
          </a:effectLst>
        </p:spPr>
      </p:pic>
      <p:pic>
        <p:nvPicPr>
          <p:cNvPr id="85" name="Picture 84" descr="menu button.png">
            <a:hlinkClick r:id="rId46" action="ppaction://hlinksldjump">
              <a:snd r:embed="rId47" name="Button.wav"/>
            </a:hlinkClick>
          </p:cNvPr>
          <p:cNvPicPr>
            <a:picLocks noChangeAspect="1"/>
          </p:cNvPicPr>
          <p:nvPr/>
        </p:nvPicPr>
        <p:blipFill>
          <a:blip r:embed="rId48">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 can hear a …</a:t>
              </a:r>
            </a:p>
          </p:txBody>
        </p:sp>
      </p:grpSp>
      <p:sp>
        <p:nvSpPr>
          <p:cNvPr id="87" name="직사각형 86">
            <a:hlinkClick r:id="rId46" action="ppaction://hlinksldjump">
              <a:snd r:embed="rId47"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8" presetClass="emph" presetSubtype="0" fill="hold" nodeType="withEffect">
                                  <p:stCondLst>
                                    <p:cond delay="0"/>
                                  </p:stCondLst>
                                  <p:childTnLst>
                                    <p:animRot by="-43200000">
                                      <p:cBhvr>
                                        <p:cTn id="92" dur="500" fill="hold"/>
                                        <p:tgtEl>
                                          <p:spTgt spid="71"/>
                                        </p:tgtEl>
                                        <p:attrNameLst>
                                          <p:attrName>r</p:attrName>
                                        </p:attrNameLst>
                                      </p:cBhvr>
                                    </p:animRot>
                                  </p:childTnLst>
                                </p:cTn>
                              </p:par>
                            </p:childTnLst>
                          </p:cTn>
                        </p:par>
                        <p:par>
                          <p:cTn id="93" fill="hold" nodeType="afterGroup">
                            <p:stCondLst>
                              <p:cond delay="550"/>
                            </p:stCondLst>
                            <p:childTnLst>
                              <p:par>
                                <p:cTn id="94" presetID="22" presetClass="entr" presetSubtype="4" fill="hold" nodeType="after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wipe(down)">
                                      <p:cBhvr>
                                        <p:cTn id="96" dur="200"/>
                                        <p:tgtEl>
                                          <p:spTgt spid="76"/>
                                        </p:tgtEl>
                                      </p:cBhvr>
                                    </p:animEffect>
                                  </p:childTnLst>
                                </p:cTn>
                              </p:par>
                            </p:childTnLst>
                          </p:cTn>
                        </p:par>
                        <p:par>
                          <p:cTn id="97" fill="hold" nodeType="afterGroup">
                            <p:stCondLst>
                              <p:cond delay="750"/>
                            </p:stCondLst>
                            <p:childTnLst>
                              <p:par>
                                <p:cTn id="98" presetID="1" presetClass="mediacall" presetSubtype="0" fill="hold" nodeType="afterEffect">
                                  <p:stCondLst>
                                    <p:cond delay="0"/>
                                  </p:stCondLst>
                                  <p:childTnLst>
                                    <p:cmd type="call" cmd="playFrom(0.0)">
                                      <p:cBhvr>
                                        <p:cTn id="99" dur="2837" fill="hold"/>
                                        <p:tgtEl>
                                          <p:spTgt spid="83"/>
                                        </p:tgtEl>
                                      </p:cBhvr>
                                    </p:cmd>
                                  </p:childTnLst>
                                </p:cTn>
                              </p:par>
                              <p:par>
                                <p:cTn id="100" presetID="22" presetClass="entr" presetSubtype="4" fill="hold" nodeType="withEffect">
                                  <p:stCondLst>
                                    <p:cond delay="0"/>
                                  </p:stCondLst>
                                  <p:childTnLst>
                                    <p:set>
                                      <p:cBhvr>
                                        <p:cTn id="101" dur="1" fill="hold">
                                          <p:stCondLst>
                                            <p:cond delay="0"/>
                                          </p:stCondLst>
                                        </p:cTn>
                                        <p:tgtEl>
                                          <p:spTgt spid="81"/>
                                        </p:tgtEl>
                                        <p:attrNameLst>
                                          <p:attrName>style.visibility</p:attrName>
                                        </p:attrNameLst>
                                      </p:cBhvr>
                                      <p:to>
                                        <p:strVal val="visible"/>
                                      </p:to>
                                    </p:set>
                                    <p:animEffect transition="in" filter="wipe(down)">
                                      <p:cBhvr>
                                        <p:cTn id="102" dur="500"/>
                                        <p:tgtEl>
                                          <p:spTgt spid="81"/>
                                        </p:tgtEl>
                                      </p:cBhvr>
                                    </p:animEffect>
                                  </p:childTnLst>
                                </p:cTn>
                              </p:par>
                              <p:par>
                                <p:cTn id="103" presetID="10" presetClass="exit" presetSubtype="0" fill="hold" nodeType="withEffect">
                                  <p:stCondLst>
                                    <p:cond delay="0"/>
                                  </p:stCondLst>
                                  <p:childTnLst>
                                    <p:animEffect transition="out" filter="fade">
                                      <p:cBhvr>
                                        <p:cTn id="104" dur="500"/>
                                        <p:tgtEl>
                                          <p:spTgt spid="20"/>
                                        </p:tgtEl>
                                      </p:cBhvr>
                                    </p:animEffect>
                                    <p:set>
                                      <p:cBhvr>
                                        <p:cTn id="105" dur="1" fill="hold">
                                          <p:stCondLst>
                                            <p:cond delay="499"/>
                                          </p:stCondLst>
                                        </p:cTn>
                                        <p:tgtEl>
                                          <p:spTgt spid="20"/>
                                        </p:tgtEl>
                                        <p:attrNameLst>
                                          <p:attrName>style.visibility</p:attrName>
                                        </p:attrNameLst>
                                      </p:cBhvr>
                                      <p:to>
                                        <p:strVal val="hidden"/>
                                      </p:to>
                                    </p:set>
                                  </p:childTnLst>
                                </p:cTn>
                              </p:par>
                              <p:par>
                                <p:cTn id="106" presetID="10" presetClass="entr" presetSubtype="0" fill="hold"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29" presetClass="path" presetSubtype="0" accel="50000" decel="50000" fill="hold" nodeType="withEffect">
                                  <p:stCondLst>
                                    <p:cond delay="0"/>
                                  </p:stCondLst>
                                  <p:childTnLst>
                                    <p:animMotion origin="layout" path="M 0.01122 -0.00926 C 0.01218 -0.01088 0.01299 -0.01273 0.01411 -0.01505 C 0.01651 -0.02153 0.01731 -0.02778 0.01539 -0.02894 C 0.01347 -0.02986 0.00994 -0.02546 0.00737 -0.01898 C 0.00609 -0.01551 0.00513 -0.01227 0.00481 -0.00995 C 0.00449 -0.00787 0.00433 -0.00579 0.00433 -0.0037 C 0.00433 0.0037 0.00609 0.00995 0.00818 0.00995 C 0.0101 0.00995 0.01186 0.0037 0.01186 -0.0037 C 0.01186 -0.00718 0.01154 -0.01019 0.01074 -0.0125 C 0.01058 -0.01458 0.00994 -0.01667 0.00898 -0.01875 C 0.00641 -0.02546 0.00288 -0.02986 0.0008 -0.02894 C -0.00096 -0.02778 -0.00032 -0.02153 0.00224 -0.01482 C 0.00353 -0.01181 0.00481 -0.00926 0.00641 -0.00741 C 0.00753 -0.00579 0.00866 -0.0044 0.01026 -0.00278 C 0.01507 0.00185 0.01988 0.00417 0.02132 0.00208 C 0.02244 0.00023 0.01972 -0.00509 0.01491 -0.00995 C 0.01299 -0.01181 0.01074 -0.0132 0.00898 -0.01435 C 0.00753 -0.01528 0.00545 -0.01597 0.00337 -0.01644 C -0.00257 -0.01806 -0.0077 -0.01759 -0.00802 -0.01505 C -0.0085 -0.0125 -0.00417 -0.00926 0.0016 -0.00764 C 0.00433 -0.00718 0.00689 -0.00671 0.00898 -0.00695 C 0.01074 -0.00695 0.0125 -0.00718 0.01459 -0.00764 C 0.02036 -0.00926 0.02501 -0.01273 0.02437 -0.01528 C 0.02389 -0.01759 0.01892 -0.01829 0.01299 -0.01667 C 0.0101 -0.01574 0.00753 -0.01482 0.00593 -0.01343 C 0.00433 -0.0125 0.00288 -0.01134 0.00128 -0.00995 C -0.00337 -0.00509 -0.00625 0.00023 -0.00481 0.00208 C -0.00369 0.00417 0.00128 0.00185 0.00609 -0.00255 C 0.00818 -0.00509 0.0101 -0.00718 0.01122 -0.00926 Z " pathEditMode="relative" rAng="0" ptsTypes="fffffffffffffffffffffffffffff">
                                      <p:cBhvr>
                                        <p:cTn id="110" dur="2000" fill="hold"/>
                                        <p:tgtEl>
                                          <p:spTgt spid="72"/>
                                        </p:tgtEl>
                                        <p:attrNameLst>
                                          <p:attrName>ppt_x</p:attrName>
                                          <p:attrName>ppt_y</p:attrName>
                                        </p:attrNameLst>
                                      </p:cBhvr>
                                      <p:rCtr x="-3" y="-1"/>
                                    </p:animMotion>
                                  </p:childTnLst>
                                </p:cTn>
                              </p:par>
                              <p:par>
                                <p:cTn id="111" presetID="10" presetClass="exit" presetSubtype="0" fill="hold" nodeType="withEffect">
                                  <p:stCondLst>
                                    <p:cond delay="2000"/>
                                  </p:stCondLst>
                                  <p:childTnLst>
                                    <p:animEffect transition="out" filter="fade">
                                      <p:cBhvr>
                                        <p:cTn id="112" dur="500"/>
                                        <p:tgtEl>
                                          <p:spTgt spid="70"/>
                                        </p:tgtEl>
                                      </p:cBhvr>
                                    </p:animEffect>
                                    <p:set>
                                      <p:cBhvr>
                                        <p:cTn id="113" dur="1" fill="hold">
                                          <p:stCondLst>
                                            <p:cond delay="499"/>
                                          </p:stCondLst>
                                        </p:cTn>
                                        <p:tgtEl>
                                          <p:spTgt spid="70"/>
                                        </p:tgtEl>
                                        <p:attrNameLst>
                                          <p:attrName>style.visibility</p:attrName>
                                        </p:attrNameLst>
                                      </p:cBhvr>
                                      <p:to>
                                        <p:strVal val="hidden"/>
                                      </p:to>
                                    </p:set>
                                  </p:childTnLst>
                                </p:cTn>
                              </p:par>
                              <p:par>
                                <p:cTn id="114" presetID="10" presetClass="entr" presetSubtype="0" fill="hold" nodeType="withEffect">
                                  <p:stCondLst>
                                    <p:cond delay="2000"/>
                                  </p:stCondLst>
                                  <p:childTnLst>
                                    <p:set>
                                      <p:cBhvr>
                                        <p:cTn id="115" dur="1" fill="hold">
                                          <p:stCondLst>
                                            <p:cond delay="0"/>
                                          </p:stCondLst>
                                        </p:cTn>
                                        <p:tgtEl>
                                          <p:spTgt spid="5"/>
                                        </p:tgtEl>
                                        <p:attrNameLst>
                                          <p:attrName>style.visibility</p:attrName>
                                        </p:attrNameLst>
                                      </p:cBhvr>
                                      <p:to>
                                        <p:strVal val="visible"/>
                                      </p:to>
                                    </p:set>
                                    <p:animEffect transition="in" filter="fade">
                                      <p:cBhvr>
                                        <p:cTn id="116" dur="500"/>
                                        <p:tgtEl>
                                          <p:spTgt spid="5"/>
                                        </p:tgtEl>
                                      </p:cBhvr>
                                    </p:animEffect>
                                  </p:childTnLst>
                                </p:cTn>
                              </p:par>
                              <p:par>
                                <p:cTn id="117" presetID="10" presetClass="entr" presetSubtype="0" fill="hold" nodeType="withEffect">
                                  <p:stCondLst>
                                    <p:cond delay="2000"/>
                                  </p:stCondLst>
                                  <p:childTnLst>
                                    <p:set>
                                      <p:cBhvr>
                                        <p:cTn id="118" dur="1" fill="hold">
                                          <p:stCondLst>
                                            <p:cond delay="0"/>
                                          </p:stCondLst>
                                        </p:cTn>
                                        <p:tgtEl>
                                          <p:spTgt spid="91"/>
                                        </p:tgtEl>
                                        <p:attrNameLst>
                                          <p:attrName>style.visibility</p:attrName>
                                        </p:attrNameLst>
                                      </p:cBhvr>
                                      <p:to>
                                        <p:strVal val="visible"/>
                                      </p:to>
                                    </p:set>
                                    <p:animEffect transition="in" filter="fade">
                                      <p:cBhvr>
                                        <p:cTn id="119" dur="500"/>
                                        <p:tgtEl>
                                          <p:spTgt spid="91"/>
                                        </p:tgtEl>
                                      </p:cBhvr>
                                    </p:animEffect>
                                  </p:childTnLst>
                                </p:cTn>
                              </p:par>
                              <p:par>
                                <p:cTn id="120" presetID="10" presetClass="entr" presetSubtype="0" fill="hold" grpId="0" nodeType="withEffect">
                                  <p:stCondLst>
                                    <p:cond delay="2000"/>
                                  </p:stCondLst>
                                  <p:childTnLst>
                                    <p:set>
                                      <p:cBhvr>
                                        <p:cTn id="121" dur="1" fill="hold">
                                          <p:stCondLst>
                                            <p:cond delay="0"/>
                                          </p:stCondLst>
                                        </p:cTn>
                                        <p:tgtEl>
                                          <p:spTgt spid="90"/>
                                        </p:tgtEl>
                                        <p:attrNameLst>
                                          <p:attrName>style.visibility</p:attrName>
                                        </p:attrNameLst>
                                      </p:cBhvr>
                                      <p:to>
                                        <p:strVal val="visible"/>
                                      </p:to>
                                    </p:set>
                                    <p:animEffect transition="in" filter="fade">
                                      <p:cBhvr>
                                        <p:cTn id="122" dur="1000"/>
                                        <p:tgtEl>
                                          <p:spTgt spid="90"/>
                                        </p:tgtEl>
                                      </p:cBhvr>
                                    </p:animEffect>
                                  </p:childTnLst>
                                </p:cTn>
                              </p:par>
                              <p:par>
                                <p:cTn id="123" presetID="1" presetClass="mediacall" presetSubtype="0" fill="hold" nodeType="withEffect">
                                  <p:stCondLst>
                                    <p:cond delay="2000"/>
                                  </p:stCondLst>
                                  <p:childTnLst>
                                    <p:cmd type="call" cmd="playFrom(0.0)">
                                      <p:cBhvr>
                                        <p:cTn id="124" dur="3715" fill="hold"/>
                                        <p:tgtEl>
                                          <p:spTgt spid="89"/>
                                        </p:tgtEl>
                                      </p:cBhvr>
                                    </p:cmd>
                                  </p:childTnLst>
                                </p:cTn>
                              </p:par>
                              <p:par>
                                <p:cTn id="125" presetID="2" presetClass="exit" presetSubtype="1" fill="hold" nodeType="withEffect">
                                  <p:stCondLst>
                                    <p:cond delay="1000"/>
                                  </p:stCondLst>
                                  <p:childTnLst>
                                    <p:anim calcmode="lin" valueType="num">
                                      <p:cBhvr additive="base">
                                        <p:cTn id="126" dur="500"/>
                                        <p:tgtEl>
                                          <p:spTgt spid="3"/>
                                        </p:tgtEl>
                                        <p:attrNameLst>
                                          <p:attrName>ppt_x</p:attrName>
                                        </p:attrNameLst>
                                      </p:cBhvr>
                                      <p:tavLst>
                                        <p:tav tm="0">
                                          <p:val>
                                            <p:strVal val="ppt_x"/>
                                          </p:val>
                                        </p:tav>
                                        <p:tav tm="100000">
                                          <p:val>
                                            <p:strVal val="ppt_x"/>
                                          </p:val>
                                        </p:tav>
                                      </p:tavLst>
                                    </p:anim>
                                    <p:anim calcmode="lin" valueType="num">
                                      <p:cBhvr additive="base">
                                        <p:cTn id="127" dur="500"/>
                                        <p:tgtEl>
                                          <p:spTgt spid="3"/>
                                        </p:tgtEl>
                                        <p:attrNameLst>
                                          <p:attrName>ppt_y</p:attrName>
                                        </p:attrNameLst>
                                      </p:cBhvr>
                                      <p:tavLst>
                                        <p:tav tm="0">
                                          <p:val>
                                            <p:strVal val="ppt_y"/>
                                          </p:val>
                                        </p:tav>
                                        <p:tav tm="100000">
                                          <p:val>
                                            <p:strVal val="0-ppt_h/2"/>
                                          </p:val>
                                        </p:tav>
                                      </p:tavLst>
                                    </p:anim>
                                    <p:set>
                                      <p:cBhvr>
                                        <p:cTn id="128" dur="1" fill="hold">
                                          <p:stCondLst>
                                            <p:cond delay="499"/>
                                          </p:stCondLst>
                                        </p:cTn>
                                        <p:tgtEl>
                                          <p:spTgt spid="3"/>
                                        </p:tgtEl>
                                        <p:attrNameLst>
                                          <p:attrName>style.visibility</p:attrName>
                                        </p:attrNameLst>
                                      </p:cBhvr>
                                      <p:to>
                                        <p:strVal val="hidden"/>
                                      </p:to>
                                    </p:set>
                                  </p:childTnLst>
                                </p:cTn>
                              </p:par>
                              <p:par>
                                <p:cTn id="129" presetID="2" presetClass="exit" presetSubtype="4" fill="hold" nodeType="withEffect">
                                  <p:stCondLst>
                                    <p:cond delay="1000"/>
                                  </p:stCondLst>
                                  <p:childTnLst>
                                    <p:anim calcmode="lin" valueType="num">
                                      <p:cBhvr additive="base">
                                        <p:cTn id="130" dur="500"/>
                                        <p:tgtEl>
                                          <p:spTgt spid="62"/>
                                        </p:tgtEl>
                                        <p:attrNameLst>
                                          <p:attrName>ppt_x</p:attrName>
                                        </p:attrNameLst>
                                      </p:cBhvr>
                                      <p:tavLst>
                                        <p:tav tm="0">
                                          <p:val>
                                            <p:strVal val="ppt_x"/>
                                          </p:val>
                                        </p:tav>
                                        <p:tav tm="100000">
                                          <p:val>
                                            <p:strVal val="ppt_x"/>
                                          </p:val>
                                        </p:tav>
                                      </p:tavLst>
                                    </p:anim>
                                    <p:anim calcmode="lin" valueType="num">
                                      <p:cBhvr additive="base">
                                        <p:cTn id="131" dur="500"/>
                                        <p:tgtEl>
                                          <p:spTgt spid="62"/>
                                        </p:tgtEl>
                                        <p:attrNameLst>
                                          <p:attrName>ppt_y</p:attrName>
                                        </p:attrNameLst>
                                      </p:cBhvr>
                                      <p:tavLst>
                                        <p:tav tm="0">
                                          <p:val>
                                            <p:strVal val="ppt_y"/>
                                          </p:val>
                                        </p:tav>
                                        <p:tav tm="100000">
                                          <p:val>
                                            <p:strVal val="1+ppt_h/2"/>
                                          </p:val>
                                        </p:tav>
                                      </p:tavLst>
                                    </p:anim>
                                    <p:set>
                                      <p:cBhvr>
                                        <p:cTn id="132" dur="1" fill="hold">
                                          <p:stCondLst>
                                            <p:cond delay="499"/>
                                          </p:stCondLst>
                                        </p:cTn>
                                        <p:tgtEl>
                                          <p:spTgt spid="62"/>
                                        </p:tgtEl>
                                        <p:attrNameLst>
                                          <p:attrName>style.visibility</p:attrName>
                                        </p:attrNameLst>
                                      </p:cBhvr>
                                      <p:to>
                                        <p:strVal val="hidden"/>
                                      </p:to>
                                    </p:set>
                                  </p:childTnLst>
                                </p:cTn>
                              </p:par>
                              <p:par>
                                <p:cTn id="133" presetID="42" presetClass="path" presetSubtype="0" accel="50000" decel="50000" fill="hold" nodeType="withEffect">
                                  <p:stCondLst>
                                    <p:cond delay="1000"/>
                                  </p:stCondLst>
                                  <p:childTnLst>
                                    <p:animMotion origin="layout" path="M 0 -4.81481E-6 L 0 0.30278 " pathEditMode="relative" rAng="0" ptsTypes="AA">
                                      <p:cBhvr>
                                        <p:cTn id="134" dur="500" fill="hold"/>
                                        <p:tgtEl>
                                          <p:spTgt spid="8"/>
                                        </p:tgtEl>
                                        <p:attrNameLst>
                                          <p:attrName>ppt_x</p:attrName>
                                          <p:attrName>ppt_y</p:attrName>
                                        </p:attrNameLst>
                                      </p:cBhvr>
                                      <p:rCtr x="0" y="15139"/>
                                    </p:animMotion>
                                  </p:childTnLst>
                                </p:cTn>
                              </p:par>
                              <p:par>
                                <p:cTn id="135" presetID="10" presetClass="exit" presetSubtype="0" fill="hold" nodeType="withEffect">
                                  <p:stCondLst>
                                    <p:cond delay="1500"/>
                                  </p:stCondLst>
                                  <p:childTnLst>
                                    <p:animEffect transition="out" filter="fade">
                                      <p:cBhvr>
                                        <p:cTn id="136" dur="500"/>
                                        <p:tgtEl>
                                          <p:spTgt spid="81"/>
                                        </p:tgtEl>
                                      </p:cBhvr>
                                    </p:animEffect>
                                    <p:set>
                                      <p:cBhvr>
                                        <p:cTn id="137" dur="1" fill="hold">
                                          <p:stCondLst>
                                            <p:cond delay="499"/>
                                          </p:stCondLst>
                                        </p:cTn>
                                        <p:tgtEl>
                                          <p:spTgt spid="81"/>
                                        </p:tgtEl>
                                        <p:attrNameLst>
                                          <p:attrName>style.visibility</p:attrName>
                                        </p:attrNameLst>
                                      </p:cBhvr>
                                      <p:to>
                                        <p:strVal val="hidden"/>
                                      </p:to>
                                    </p:set>
                                  </p:childTnLst>
                                </p:cTn>
                              </p:par>
                              <p:par>
                                <p:cTn id="138" presetID="64" presetClass="path" presetSubtype="0" accel="50000" decel="50000" fill="hold" nodeType="withEffect">
                                  <p:stCondLst>
                                    <p:cond delay="1000"/>
                                  </p:stCondLst>
                                  <p:childTnLst>
                                    <p:animMotion origin="layout" path="M 3.20256E-7 0.07491 L 3.20256E-7 -0.28601 " pathEditMode="relative" rAng="0" ptsTypes="AA">
                                      <p:cBhvr>
                                        <p:cTn id="139" dur="500" fill="hold"/>
                                        <p:tgtEl>
                                          <p:spTgt spid="85"/>
                                        </p:tgtEl>
                                        <p:attrNameLst>
                                          <p:attrName>ppt_x</p:attrName>
                                          <p:attrName>ppt_y</p:attrName>
                                        </p:attrNameLst>
                                      </p:cBhvr>
                                      <p:rCtr x="0" y="-181"/>
                                    </p:animMotion>
                                  </p:childTnLst>
                                </p:cTn>
                              </p:par>
                              <p:par>
                                <p:cTn id="140" presetID="64" presetClass="path" presetSubtype="0" accel="50000" decel="50000" fill="hold" grpId="0" nodeType="withEffect">
                                  <p:stCondLst>
                                    <p:cond delay="0"/>
                                  </p:stCondLst>
                                  <p:childTnLst>
                                    <p:animMotion origin="layout" path="M 3.07495E-7 2.96296E-6 L 3.07495E-7 -1.01875 " pathEditMode="relative" rAng="0" ptsTypes="AA">
                                      <p:cBhvr>
                                        <p:cTn id="141" dur="100" fill="hold"/>
                                        <p:tgtEl>
                                          <p:spTgt spid="87"/>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audio>
              <p:cMediaNode>
                <p:cTn id="150"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childTnLst>
        </p:cTn>
      </p:par>
    </p:tnLst>
    <p:bldLst>
      <p:bldP spid="90" grpId="0" animBg="1"/>
      <p:bldP spid="8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alar1098.wav">
            <a:hlinkClick r:id="" action="ppaction://media"/>
          </p:cNvPr>
          <p:cNvPicPr>
            <a:picLocks noRot="1" noChangeAspect="1"/>
          </p:cNvPicPr>
          <p:nvPr>
            <a:wavAudioFile r:embed="rId1" name="alarm minion.wav"/>
          </p:nvPr>
        </p:nvPicPr>
        <p:blipFill>
          <a:blip r:embed="rId11">
            <a:extLst>
              <a:ext uri="{28A0092B-C50C-407E-A947-70E740481C1C}">
                <a14:useLocalDpi xmlns:a14="http://schemas.microsoft.com/office/drawing/2010/main" val="0"/>
              </a:ext>
            </a:extLst>
          </a:blip>
          <a:srcRect/>
          <a:stretch>
            <a:fillRect/>
          </a:stretch>
        </p:blipFill>
        <p:spPr bwMode="auto">
          <a:xfrm>
            <a:off x="4264025" y="7596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shri1098.wav">
            <a:hlinkClick r:id="" action="ppaction://media"/>
          </p:cNvPr>
          <p:cNvPicPr>
            <a:picLocks noRot="1" noChangeAspect="1"/>
          </p:cNvPicPr>
          <p:nvPr>
            <a:wavAudioFile r:embed="rId2" name="shrink ray.wav"/>
          </p:nvPr>
        </p:nvPicPr>
        <p:blipFill>
          <a:blip r:embed="rId12">
            <a:extLst>
              <a:ext uri="{28A0092B-C50C-407E-A947-70E740481C1C}">
                <a14:useLocalDpi xmlns:a14="http://schemas.microsoft.com/office/drawing/2010/main" val="0"/>
              </a:ext>
            </a:extLst>
          </a:blip>
          <a:srcRect/>
          <a:stretch>
            <a:fillRect/>
          </a:stretch>
        </p:blipFill>
        <p:spPr bwMode="auto">
          <a:xfrm>
            <a:off x="417036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1098.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1098.wav">
            <a:hlinkClick r:id="" action="ppaction://media"/>
          </p:cNvPr>
          <p:cNvPicPr>
            <a:picLocks noRot="1" noChangeAspect="1"/>
          </p:cNvPicPr>
          <p:nvPr>
            <a:wavAudioFile r:embed="rId4" name="large screen entrance.wav"/>
          </p:nvPr>
        </p:nvPicPr>
        <p:blipFill>
          <a:blip r:embed="rId13">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1099.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1114.wav">
            <a:hlinkClick r:id="" action="ppaction://media"/>
          </p:cNvPr>
          <p:cNvPicPr>
            <a:picLocks noRot="1" noChangeAspect="1"/>
          </p:cNvPicPr>
          <p:nvPr>
            <a:wavAudioFile r:embed="rId5" name="small screen exit.wav"/>
          </p:nvPr>
        </p:nvPicPr>
        <p:blipFill>
          <a:blip r:embed="rId14">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1114.wav">
            <a:hlinkClick r:id="" action="ppaction://media"/>
          </p:cNvPr>
          <p:cNvPicPr>
            <a:picLocks noRot="1" noChangeAspect="1"/>
          </p:cNvPicPr>
          <p:nvPr>
            <a:wavAudioFile r:embed="rId6" name="large screen exit chute entrance.wav"/>
          </p:nvPr>
        </p:nvPicPr>
        <p:blipFill>
          <a:blip r:embed="rId15">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1114.wav">
            <a:hlinkClick r:id="" action="ppaction://media"/>
          </p:cNvPr>
          <p:cNvPicPr>
            <a:picLocks noRot="1" noChangeAspect="1"/>
          </p:cNvPicPr>
          <p:nvPr>
            <a:wavAudioFile r:embed="rId7" name="chute moving.wav"/>
          </p:nvPr>
        </p:nvPicPr>
        <p:blipFill>
          <a:blip r:embed="rId16">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1115.wav">
            <a:hlinkClick r:id="" action="ppaction://media"/>
          </p:cNvPr>
          <p:cNvPicPr>
            <a:picLocks noRot="1" noChangeAspect="1"/>
          </p:cNvPicPr>
          <p:nvPr>
            <a:wavAudioFile r:embed="rId8" name="chute firing.wav"/>
          </p:nvPr>
        </p:nvPicPr>
        <p:blipFill>
          <a:blip r:embed="rId17">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45" descr="lab background starcraft.jpg"/>
          <p:cNvPicPr>
            <a:picLocks noChangeAspect="1"/>
          </p:cNvPicPr>
          <p:nvPr/>
        </p:nvPicPr>
        <p:blipFill>
          <a:blip r:embed="rId18">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60"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9"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20"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72" name="Picture 71"/>
          <p:cNvPicPr>
            <a:picLocks noChangeAspect="1"/>
          </p:cNvPicPr>
          <p:nvPr/>
        </p:nvPicPr>
        <p:blipFill>
          <a:blip r:embed="rId21"/>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20" name="Picture 19"/>
          <p:cNvPicPr>
            <a:picLocks noChangeAspect="1"/>
          </p:cNvPicPr>
          <p:nvPr/>
        </p:nvPicPr>
        <p:blipFill>
          <a:blip r:embed="rId22"/>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그림 86" descr="light beam 1.png"/>
          <p:cNvPicPr>
            <a:picLocks noChangeAspect="1"/>
          </p:cNvPicPr>
          <p:nvPr/>
        </p:nvPicPr>
        <p:blipFill>
          <a:blip r:embed="rId23" cstate="print">
            <a:duotone>
              <a:prstClr val="black"/>
              <a:srgbClr val="00B050">
                <a:tint val="45000"/>
                <a:satMod val="400000"/>
              </a:srgbClr>
            </a:duotone>
            <a:lum bright="10000" contrast="20000"/>
          </a:blip>
          <a:stretch>
            <a:fillRect/>
          </a:stretch>
        </p:blipFill>
        <p:spPr>
          <a:xfrm rot="10800000">
            <a:off x="898631" y="1923393"/>
            <a:ext cx="2869325" cy="3710328"/>
          </a:xfrm>
          <a:prstGeom prst="rect">
            <a:avLst/>
          </a:prstGeom>
          <a:effectLst>
            <a:softEdge rad="317500"/>
          </a:effec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l="15364" t="6952" r="21159" b="10971"/>
          <a:stretch>
            <a:fillRect/>
          </a:stretch>
        </p:blipFill>
        <p:spPr bwMode="auto">
          <a:xfrm>
            <a:off x="3705225" y="2174875"/>
            <a:ext cx="2459038" cy="318611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80" descr="cloud1.png"/>
          <p:cNvPicPr>
            <a:picLocks noChangeAspect="1"/>
          </p:cNvPicPr>
          <p:nvPr/>
        </p:nvPicPr>
        <p:blipFill>
          <a:blip r:embed="rId26" cstate="print">
            <a:duotone>
              <a:prstClr val="black"/>
              <a:srgbClr val="00B050">
                <a:tint val="45000"/>
                <a:satMod val="400000"/>
              </a:srgbClr>
            </a:duotone>
            <a:lum bright="30000" contrast="30000"/>
          </a:blip>
          <a:srcRect l="1547" t="13337" r="20695" b="9871"/>
          <a:stretch>
            <a:fillRect/>
          </a:stretch>
        </p:blipFill>
        <p:spPr>
          <a:xfrm rot="3312547">
            <a:off x="355712" y="2328996"/>
            <a:ext cx="3677476" cy="2177259"/>
          </a:xfrm>
          <a:prstGeom prst="rect">
            <a:avLst/>
          </a:prstGeom>
          <a:effectLst>
            <a:softEdge rad="127000"/>
          </a:effectLst>
        </p:spPr>
      </p:pic>
      <p:pic>
        <p:nvPicPr>
          <p:cNvPr id="70" name="Picture 69"/>
          <p:cNvPicPr>
            <a:picLocks noChangeAspect="1"/>
          </p:cNvPicPr>
          <p:nvPr/>
        </p:nvPicPr>
        <p:blipFill>
          <a:blip r:embed="rId27"/>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8"/>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93" name="Picture 4"/>
          <p:cNvPicPr>
            <a:picLocks noChangeAspect="1"/>
          </p:cNvPicPr>
          <p:nvPr/>
        </p:nvPicPr>
        <p:blipFill>
          <a:blip r:embed="rId29"/>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30"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1"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2"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7672"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3"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3"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7673" name="그룹 19"/>
          <p:cNvGrpSpPr>
            <a:grpSpLocks/>
          </p:cNvGrpSpPr>
          <p:nvPr/>
        </p:nvGrpSpPr>
        <p:grpSpPr bwMode="auto">
          <a:xfrm>
            <a:off x="-188913" y="5106988"/>
            <a:ext cx="10260013" cy="857250"/>
            <a:chOff x="-188785" y="6000324"/>
            <a:chExt cx="10260000" cy="857676"/>
          </a:xfrm>
        </p:grpSpPr>
        <p:pic>
          <p:nvPicPr>
            <p:cNvPr id="27708" name="그림 10" descr="metal-plate-rivets.jpg"/>
            <p:cNvPicPr>
              <a:picLocks noChangeAspect="1"/>
            </p:cNvPicPr>
            <p:nvPr/>
          </p:nvPicPr>
          <p:blipFill>
            <a:blip r:embed="rId34">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9" name="그림 12" descr="metal-plate-rivets.jpg"/>
            <p:cNvPicPr>
              <a:picLocks noChangeAspect="1"/>
            </p:cNvPicPr>
            <p:nvPr/>
          </p:nvPicPr>
          <p:blipFill>
            <a:blip r:embed="rId34">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5">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27705" name="Picture 74" descr="circuit.png"/>
            <p:cNvPicPr>
              <a:picLocks/>
            </p:cNvPicPr>
            <p:nvPr/>
          </p:nvPicPr>
          <p:blipFill>
            <a:blip r:embed="rId36">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6" name="Picture 76" descr="circuit.png"/>
            <p:cNvPicPr>
              <a:picLocks/>
            </p:cNvPicPr>
            <p:nvPr/>
          </p:nvPicPr>
          <p:blipFill>
            <a:blip r:embed="rId36">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Shrink Ray</a:t>
              </a:r>
            </a:p>
            <a:p>
              <a:pPr algn="ctr" defTabSz="1031626" fontAlgn="auto" latinLnBrk="1">
                <a:lnSpc>
                  <a:spcPts val="7000"/>
                </a:lnSpc>
                <a:spcBef>
                  <a:spcPts val="0"/>
                </a:spcBef>
                <a:spcAft>
                  <a:spcPts val="0"/>
                </a:spcAft>
                <a:defRPr/>
              </a:pPr>
              <a:r>
                <a:rPr lang="en-US" sz="66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Lose ½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27698" name="Picture 54"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9" name="Picture 55"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0" name="Picture 57"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01" name="Picture 59"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7679"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7"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7692" name="Picture 23" descr="switch panel 3.png"/>
            <p:cNvPicPr>
              <a:picLocks noChangeAspect="1"/>
            </p:cNvPicPr>
            <p:nvPr/>
          </p:nvPicPr>
          <p:blipFill>
            <a:blip r:embed="rId38"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3" name="Picture 24" descr="electricpanel.png"/>
            <p:cNvPicPr>
              <a:picLocks noChangeAspect="1"/>
            </p:cNvPicPr>
            <p:nvPr/>
          </p:nvPicPr>
          <p:blipFill>
            <a:blip r:embed="rId39">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4" name="Picture 25" descr="jupiter control panel.png"/>
            <p:cNvPicPr>
              <a:picLocks noChangeAspect="1"/>
            </p:cNvPicPr>
            <p:nvPr/>
          </p:nvPicPr>
          <p:blipFill>
            <a:blip r:embed="rId40">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5" name="Picture 26" descr="jupiter control panel 2.png"/>
            <p:cNvPicPr>
              <a:picLocks noChangeAspect="1"/>
            </p:cNvPicPr>
            <p:nvPr/>
          </p:nvPicPr>
          <p:blipFill>
            <a:blip r:embed="rId41">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6" name="Picture 27" descr="switch panel 1.png"/>
            <p:cNvPicPr>
              <a:picLocks noChangeAspect="1"/>
            </p:cNvPicPr>
            <p:nvPr/>
          </p:nvPicPr>
          <p:blipFill>
            <a:blip r:embed="rId42">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7" name="Picture 28" descr="switch panel 2.png"/>
            <p:cNvPicPr>
              <a:picLocks noChangeAspect="1"/>
            </p:cNvPicPr>
            <p:nvPr/>
          </p:nvPicPr>
          <p:blipFill>
            <a:blip r:embed="rId43"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It’s a round, sweet and sour.</a:t>
              </a:r>
              <a:b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b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is it? </a:t>
              </a:r>
            </a:p>
          </p:txBody>
        </p:sp>
      </p:grpSp>
      <p:pic>
        <p:nvPicPr>
          <p:cNvPr id="48" name="Picture 47"/>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38653" y="1483830"/>
            <a:ext cx="5228694" cy="3555521"/>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5" action="ppaction://hlinksldjump">
              <a:snd r:embed="rId46" name="Button.wav"/>
            </a:hlinkClick>
          </p:cNvPr>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an orange.</a:t>
              </a:r>
            </a:p>
          </p:txBody>
        </p:sp>
      </p:grpSp>
      <p:sp>
        <p:nvSpPr>
          <p:cNvPr id="85" name="직사각형 84">
            <a:hlinkClick r:id="rId45" action="ppaction://hlinksldjump">
              <a:snd r:embed="rId46"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childTnLst>
                          </p:cTn>
                        </p:par>
                        <p:par>
                          <p:cTn id="94" fill="hold" nodeType="afterGroup">
                            <p:stCondLst>
                              <p:cond delay="650"/>
                            </p:stCondLst>
                            <p:childTnLst>
                              <p:par>
                                <p:cTn id="95" presetID="1" presetClass="mediacall" presetSubtype="0" fill="hold" nodeType="afterEffect">
                                  <p:stCondLst>
                                    <p:cond delay="0"/>
                                  </p:stCondLst>
                                  <p:childTnLst>
                                    <p:cmd type="call" cmd="playFrom(0.0)">
                                      <p:cBhvr>
                                        <p:cTn id="96" dur="1188" fill="hold"/>
                                        <p:tgtEl>
                                          <p:spTgt spid="83"/>
                                        </p:tgtEl>
                                      </p:cBhvr>
                                    </p:cmd>
                                  </p:childTnLst>
                                </p:cTn>
                              </p:par>
                              <p:par>
                                <p:cTn id="97" presetID="10" presetClass="entr" presetSubtype="0"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childTnLst>
                                </p:cTn>
                              </p:par>
                              <p:par>
                                <p:cTn id="109" presetID="6" presetClass="emph" presetSubtype="0" fill="hold" nodeType="withEffect">
                                  <p:stCondLst>
                                    <p:cond delay="0"/>
                                  </p:stCondLst>
                                  <p:childTnLst>
                                    <p:animScale>
                                      <p:cBhvr>
                                        <p:cTn id="110" dur="1000" fill="hold"/>
                                        <p:tgtEl>
                                          <p:spTgt spid="72"/>
                                        </p:tgtEl>
                                      </p:cBhvr>
                                      <p:by x="50000" y="50000"/>
                                    </p:animScale>
                                  </p:childTnLst>
                                </p:cTn>
                              </p:par>
                              <p:par>
                                <p:cTn id="111" presetID="42" presetClass="path" presetSubtype="0" accel="50000" decel="50000" fill="hold" nodeType="withEffect">
                                  <p:stCondLst>
                                    <p:cond delay="0"/>
                                  </p:stCondLst>
                                  <p:childTnLst>
                                    <p:animMotion origin="layout" path="M -1.59852E-6 1.48148E-6 L -0.03511 0.07361 " pathEditMode="relative" rAng="0" ptsTypes="AA">
                                      <p:cBhvr>
                                        <p:cTn id="112" dur="1000" fill="hold"/>
                                        <p:tgtEl>
                                          <p:spTgt spid="72"/>
                                        </p:tgtEl>
                                        <p:attrNameLst>
                                          <p:attrName>ppt_x</p:attrName>
                                          <p:attrName>ppt_y</p:attrName>
                                        </p:attrNameLst>
                                      </p:cBhvr>
                                      <p:rCtr x="-18" y="37"/>
                                    </p:animMotion>
                                  </p:childTnLst>
                                </p:cTn>
                              </p:par>
                              <p:par>
                                <p:cTn id="113" presetID="10" presetClass="exit" presetSubtype="0" fill="hold" nodeType="withEffect">
                                  <p:stCondLst>
                                    <p:cond delay="1000"/>
                                  </p:stCondLst>
                                  <p:childTnLst>
                                    <p:animEffect transition="out" filter="fade">
                                      <p:cBhvr>
                                        <p:cTn id="114" dur="500"/>
                                        <p:tgtEl>
                                          <p:spTgt spid="87"/>
                                        </p:tgtEl>
                                      </p:cBhvr>
                                    </p:animEffect>
                                    <p:set>
                                      <p:cBhvr>
                                        <p:cTn id="115" dur="1" fill="hold">
                                          <p:stCondLst>
                                            <p:cond delay="499"/>
                                          </p:stCondLst>
                                        </p:cTn>
                                        <p:tgtEl>
                                          <p:spTgt spid="87"/>
                                        </p:tgtEl>
                                        <p:attrNameLst>
                                          <p:attrName>style.visibility</p:attrName>
                                        </p:attrNameLst>
                                      </p:cBhvr>
                                      <p:to>
                                        <p:strVal val="hidden"/>
                                      </p:to>
                                    </p:set>
                                  </p:childTnLst>
                                </p:cTn>
                              </p:par>
                              <p:par>
                                <p:cTn id="116" presetID="10" presetClass="exit" presetSubtype="0" fill="hold" nodeType="withEffect">
                                  <p:stCondLst>
                                    <p:cond delay="1000"/>
                                  </p:stCondLst>
                                  <p:childTnLst>
                                    <p:animEffect transition="out" filter="fade">
                                      <p:cBhvr>
                                        <p:cTn id="117" dur="500"/>
                                        <p:tgtEl>
                                          <p:spTgt spid="70"/>
                                        </p:tgtEl>
                                      </p:cBhvr>
                                    </p:animEffect>
                                    <p:set>
                                      <p:cBhvr>
                                        <p:cTn id="118" dur="1" fill="hold">
                                          <p:stCondLst>
                                            <p:cond delay="499"/>
                                          </p:stCondLst>
                                        </p:cTn>
                                        <p:tgtEl>
                                          <p:spTgt spid="70"/>
                                        </p:tgtEl>
                                        <p:attrNameLst>
                                          <p:attrName>style.visibility</p:attrName>
                                        </p:attrNameLst>
                                      </p:cBhvr>
                                      <p:to>
                                        <p:strVal val="hidden"/>
                                      </p:to>
                                    </p:set>
                                  </p:childTnLst>
                                </p:cTn>
                              </p:par>
                              <p:par>
                                <p:cTn id="119" presetID="10" presetClass="entr" presetSubtype="0" fill="hold" nodeType="withEffect">
                                  <p:stCondLst>
                                    <p:cond delay="1000"/>
                                  </p:stCondLst>
                                  <p:childTnLst>
                                    <p:set>
                                      <p:cBhvr>
                                        <p:cTn id="120" dur="1" fill="hold">
                                          <p:stCondLst>
                                            <p:cond delay="0"/>
                                          </p:stCondLst>
                                        </p:cTn>
                                        <p:tgtEl>
                                          <p:spTgt spid="93"/>
                                        </p:tgtEl>
                                        <p:attrNameLst>
                                          <p:attrName>style.visibility</p:attrName>
                                        </p:attrNameLst>
                                      </p:cBhvr>
                                      <p:to>
                                        <p:strVal val="visible"/>
                                      </p:to>
                                    </p:set>
                                    <p:animEffect transition="in" filter="fade">
                                      <p:cBhvr>
                                        <p:cTn id="121" dur="500"/>
                                        <p:tgtEl>
                                          <p:spTgt spid="93"/>
                                        </p:tgtEl>
                                      </p:cBhvr>
                                    </p:animEffect>
                                  </p:childTnLst>
                                </p:cTn>
                              </p:par>
                              <p:par>
                                <p:cTn id="122" presetID="1" presetClass="mediacall" presetSubtype="0" fill="hold" nodeType="withEffect">
                                  <p:stCondLst>
                                    <p:cond delay="1000"/>
                                  </p:stCondLst>
                                  <p:childTnLst>
                                    <p:cmd type="call" cmd="playFrom(0.0)">
                                      <p:cBhvr>
                                        <p:cTn id="123" dur="3715" fill="hold"/>
                                        <p:tgtEl>
                                          <p:spTgt spid="92"/>
                                        </p:tgtEl>
                                      </p:cBhvr>
                                    </p:cmd>
                                  </p:childTnLst>
                                </p:cTn>
                              </p:par>
                              <p:par>
                                <p:cTn id="124" presetID="2" presetClass="exit" presetSubtype="1" fill="hold" nodeType="withEffect">
                                  <p:stCondLst>
                                    <p:cond delay="1000"/>
                                  </p:stCondLst>
                                  <p:childTnLst>
                                    <p:anim calcmode="lin" valueType="num">
                                      <p:cBhvr additive="base">
                                        <p:cTn id="125" dur="500"/>
                                        <p:tgtEl>
                                          <p:spTgt spid="3"/>
                                        </p:tgtEl>
                                        <p:attrNameLst>
                                          <p:attrName>ppt_x</p:attrName>
                                        </p:attrNameLst>
                                      </p:cBhvr>
                                      <p:tavLst>
                                        <p:tav tm="0">
                                          <p:val>
                                            <p:strVal val="ppt_x"/>
                                          </p:val>
                                        </p:tav>
                                        <p:tav tm="100000">
                                          <p:val>
                                            <p:strVal val="ppt_x"/>
                                          </p:val>
                                        </p:tav>
                                      </p:tavLst>
                                    </p:anim>
                                    <p:anim calcmode="lin" valueType="num">
                                      <p:cBhvr additive="base">
                                        <p:cTn id="126" dur="500"/>
                                        <p:tgtEl>
                                          <p:spTgt spid="3"/>
                                        </p:tgtEl>
                                        <p:attrNameLst>
                                          <p:attrName>ppt_y</p:attrName>
                                        </p:attrNameLst>
                                      </p:cBhvr>
                                      <p:tavLst>
                                        <p:tav tm="0">
                                          <p:val>
                                            <p:strVal val="ppt_y"/>
                                          </p:val>
                                        </p:tav>
                                        <p:tav tm="100000">
                                          <p:val>
                                            <p:strVal val="0-ppt_h/2"/>
                                          </p:val>
                                        </p:tav>
                                      </p:tavLst>
                                    </p:anim>
                                    <p:set>
                                      <p:cBhvr>
                                        <p:cTn id="127" dur="1" fill="hold">
                                          <p:stCondLst>
                                            <p:cond delay="499"/>
                                          </p:stCondLst>
                                        </p:cTn>
                                        <p:tgtEl>
                                          <p:spTgt spid="3"/>
                                        </p:tgtEl>
                                        <p:attrNameLst>
                                          <p:attrName>style.visibility</p:attrName>
                                        </p:attrNameLst>
                                      </p:cBhvr>
                                      <p:to>
                                        <p:strVal val="hidden"/>
                                      </p:to>
                                    </p:set>
                                  </p:childTnLst>
                                </p:cTn>
                              </p:par>
                              <p:par>
                                <p:cTn id="128" presetID="2" presetClass="exit" presetSubtype="4" fill="hold" nodeType="withEffect">
                                  <p:stCondLst>
                                    <p:cond delay="1000"/>
                                  </p:stCondLst>
                                  <p:childTnLst>
                                    <p:anim calcmode="lin" valueType="num">
                                      <p:cBhvr additive="base">
                                        <p:cTn id="129" dur="500"/>
                                        <p:tgtEl>
                                          <p:spTgt spid="62"/>
                                        </p:tgtEl>
                                        <p:attrNameLst>
                                          <p:attrName>ppt_x</p:attrName>
                                        </p:attrNameLst>
                                      </p:cBhvr>
                                      <p:tavLst>
                                        <p:tav tm="0">
                                          <p:val>
                                            <p:strVal val="ppt_x"/>
                                          </p:val>
                                        </p:tav>
                                        <p:tav tm="100000">
                                          <p:val>
                                            <p:strVal val="ppt_x"/>
                                          </p:val>
                                        </p:tav>
                                      </p:tavLst>
                                    </p:anim>
                                    <p:anim calcmode="lin" valueType="num">
                                      <p:cBhvr additive="base">
                                        <p:cTn id="130" dur="500"/>
                                        <p:tgtEl>
                                          <p:spTgt spid="62"/>
                                        </p:tgtEl>
                                        <p:attrNameLst>
                                          <p:attrName>ppt_y</p:attrName>
                                        </p:attrNameLst>
                                      </p:cBhvr>
                                      <p:tavLst>
                                        <p:tav tm="0">
                                          <p:val>
                                            <p:strVal val="ppt_y"/>
                                          </p:val>
                                        </p:tav>
                                        <p:tav tm="100000">
                                          <p:val>
                                            <p:strVal val="1+ppt_h/2"/>
                                          </p:val>
                                        </p:tav>
                                      </p:tavLst>
                                    </p:anim>
                                    <p:set>
                                      <p:cBhvr>
                                        <p:cTn id="131" dur="1" fill="hold">
                                          <p:stCondLst>
                                            <p:cond delay="499"/>
                                          </p:stCondLst>
                                        </p:cTn>
                                        <p:tgtEl>
                                          <p:spTgt spid="62"/>
                                        </p:tgtEl>
                                        <p:attrNameLst>
                                          <p:attrName>style.visibility</p:attrName>
                                        </p:attrNameLst>
                                      </p:cBhvr>
                                      <p:to>
                                        <p:strVal val="hidden"/>
                                      </p:to>
                                    </p:set>
                                  </p:childTnLst>
                                </p:cTn>
                              </p:par>
                              <p:par>
                                <p:cTn id="132" presetID="42" presetClass="path" presetSubtype="0" accel="50000" decel="50000" fill="hold" nodeType="withEffect">
                                  <p:stCondLst>
                                    <p:cond delay="1000"/>
                                  </p:stCondLst>
                                  <p:childTnLst>
                                    <p:animMotion origin="layout" path="M 0 -4.81481E-6 L 0 0.30278 " pathEditMode="relative" rAng="0" ptsTypes="AA">
                                      <p:cBhvr>
                                        <p:cTn id="133" dur="500" fill="hold"/>
                                        <p:tgtEl>
                                          <p:spTgt spid="8"/>
                                        </p:tgtEl>
                                        <p:attrNameLst>
                                          <p:attrName>ppt_x</p:attrName>
                                          <p:attrName>ppt_y</p:attrName>
                                        </p:attrNameLst>
                                      </p:cBhvr>
                                      <p:rCtr x="0" y="15139"/>
                                    </p:animMotion>
                                  </p:childTnLst>
                                </p:cTn>
                              </p:par>
                              <p:par>
                                <p:cTn id="134" presetID="10" presetClass="exit" presetSubtype="0" fill="hold" nodeType="withEffect">
                                  <p:stCondLst>
                                    <p:cond delay="1000"/>
                                  </p:stCondLst>
                                  <p:childTnLst>
                                    <p:animEffect transition="out" filter="fade">
                                      <p:cBhvr>
                                        <p:cTn id="135" dur="500"/>
                                        <p:tgtEl>
                                          <p:spTgt spid="81"/>
                                        </p:tgtEl>
                                      </p:cBhvr>
                                    </p:animEffect>
                                    <p:set>
                                      <p:cBhvr>
                                        <p:cTn id="136" dur="1" fill="hold">
                                          <p:stCondLst>
                                            <p:cond delay="499"/>
                                          </p:stCondLst>
                                        </p:cTn>
                                        <p:tgtEl>
                                          <p:spTgt spid="81"/>
                                        </p:tgtEl>
                                        <p:attrNameLst>
                                          <p:attrName>style.visibility</p:attrName>
                                        </p:attrNameLst>
                                      </p:cBhvr>
                                      <p:to>
                                        <p:strVal val="hidden"/>
                                      </p:to>
                                    </p:set>
                                  </p:childTnLst>
                                </p:cTn>
                              </p:par>
                              <p:par>
                                <p:cTn id="137" presetID="64" presetClass="path" presetSubtype="0" accel="50000" decel="50000" fill="hold" nodeType="withEffect">
                                  <p:stCondLst>
                                    <p:cond delay="1000"/>
                                  </p:stCondLst>
                                  <p:childTnLst>
                                    <p:animMotion origin="layout" path="M 3.20256E-7 0.07491 L 3.20256E-7 -0.28601 " pathEditMode="relative" rAng="0" ptsTypes="AA">
                                      <p:cBhvr>
                                        <p:cTn id="138" dur="500" fill="hold"/>
                                        <p:tgtEl>
                                          <p:spTgt spid="76"/>
                                        </p:tgtEl>
                                        <p:attrNameLst>
                                          <p:attrName>ppt_x</p:attrName>
                                          <p:attrName>ppt_y</p:attrName>
                                        </p:attrNameLst>
                                      </p:cBhvr>
                                      <p:rCtr x="0" y="-181"/>
                                    </p:animMotion>
                                  </p:childTnLst>
                                </p:cTn>
                              </p:par>
                              <p:par>
                                <p:cTn id="139" presetID="64" presetClass="path" presetSubtype="0" accel="50000" decel="50000" fill="hold" grpId="0" nodeType="withEffect">
                                  <p:stCondLst>
                                    <p:cond delay="0"/>
                                  </p:stCondLst>
                                  <p:childTnLst>
                                    <p:animMotion origin="layout" path="M 3.07495E-7 2.96296E-6 L 3.07495E-7 -1.01875 " pathEditMode="relative" rAng="0" ptsTypes="AA">
                                      <p:cBhvr>
                                        <p:cTn id="140" dur="100" fill="hold"/>
                                        <p:tgtEl>
                                          <p:spTgt spid="85"/>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92"/>
                </p:tgtEl>
              </p:cMediaNode>
            </p:audio>
          </p:childTnLst>
        </p:cTn>
      </p:par>
    </p:tnLst>
    <p:bldLst>
      <p:bldP spid="8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alar1192.wav">
            <a:hlinkClick r:id="" action="ppaction://media"/>
          </p:cNvPr>
          <p:cNvPicPr>
            <a:picLocks noRot="1" noChangeAspect="1"/>
          </p:cNvPicPr>
          <p:nvPr>
            <a:wavAudioFile r:embed="rId1" name="alarm minion.wav"/>
          </p:nvPr>
        </p:nvPicPr>
        <p:blipFill>
          <a:blip r:embed="rId11">
            <a:extLst>
              <a:ext uri="{28A0092B-C50C-407E-A947-70E740481C1C}">
                <a14:useLocalDpi xmlns:a14="http://schemas.microsoft.com/office/drawing/2010/main" val="0"/>
              </a:ext>
            </a:extLst>
          </a:blip>
          <a:srcRect/>
          <a:stretch>
            <a:fillRect/>
          </a:stretch>
        </p:blipFill>
        <p:spPr bwMode="auto">
          <a:xfrm>
            <a:off x="4264025" y="75961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shri1208.wav">
            <a:hlinkClick r:id="" action="ppaction://media"/>
          </p:cNvPr>
          <p:cNvPicPr>
            <a:picLocks noRot="1" noChangeAspect="1"/>
          </p:cNvPicPr>
          <p:nvPr>
            <a:wavAudioFile r:embed="rId2" name="shrink ray.wav"/>
          </p:nvPr>
        </p:nvPicPr>
        <p:blipFill>
          <a:blip r:embed="rId12">
            <a:extLst>
              <a:ext uri="{28A0092B-C50C-407E-A947-70E740481C1C}">
                <a14:useLocalDpi xmlns:a14="http://schemas.microsoft.com/office/drawing/2010/main" val="0"/>
              </a:ext>
            </a:extLst>
          </a:blip>
          <a:srcRect/>
          <a:stretch>
            <a:fillRect/>
          </a:stretch>
        </p:blipFill>
        <p:spPr bwMode="auto">
          <a:xfrm>
            <a:off x="417036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1208.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1208.wav">
            <a:hlinkClick r:id="" action="ppaction://media"/>
          </p:cNvPr>
          <p:cNvPicPr>
            <a:picLocks noRot="1" noChangeAspect="1"/>
          </p:cNvPicPr>
          <p:nvPr>
            <a:wavAudioFile r:embed="rId4" name="large screen entrance.wav"/>
          </p:nvPr>
        </p:nvPicPr>
        <p:blipFill>
          <a:blip r:embed="rId13">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1209.wav">
            <a:hlinkClick r:id="" action="ppaction://media"/>
          </p:cNvPr>
          <p:cNvPicPr>
            <a:picLocks noRot="1" noChangeAspect="1"/>
          </p:cNvPicPr>
          <p:nvPr>
            <a:wavAudioFile r:embed="rId3"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1210.wav">
            <a:hlinkClick r:id="" action="ppaction://media"/>
          </p:cNvPr>
          <p:cNvPicPr>
            <a:picLocks noRot="1" noChangeAspect="1"/>
          </p:cNvPicPr>
          <p:nvPr>
            <a:wavAudioFile r:embed="rId5" name="small screen exit.wav"/>
          </p:nvPr>
        </p:nvPicPr>
        <p:blipFill>
          <a:blip r:embed="rId14">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1209.wav">
            <a:hlinkClick r:id="" action="ppaction://media"/>
          </p:cNvPr>
          <p:cNvPicPr>
            <a:picLocks noRot="1" noChangeAspect="1"/>
          </p:cNvPicPr>
          <p:nvPr>
            <a:wavAudioFile r:embed="rId6" name="large screen exit chute entrance.wav"/>
          </p:nvPr>
        </p:nvPicPr>
        <p:blipFill>
          <a:blip r:embed="rId15">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1223.wav">
            <a:hlinkClick r:id="" action="ppaction://media"/>
          </p:cNvPr>
          <p:cNvPicPr>
            <a:picLocks noRot="1" noChangeAspect="1"/>
          </p:cNvPicPr>
          <p:nvPr>
            <a:wavAudioFile r:embed="rId7" name="chute moving.wav"/>
          </p:nvPr>
        </p:nvPicPr>
        <p:blipFill>
          <a:blip r:embed="rId16">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1224.wav">
            <a:hlinkClick r:id="" action="ppaction://media"/>
          </p:cNvPr>
          <p:cNvPicPr>
            <a:picLocks noRot="1" noChangeAspect="1"/>
          </p:cNvPicPr>
          <p:nvPr>
            <a:wavAudioFile r:embed="rId8" name="chute firing.wav"/>
          </p:nvPr>
        </p:nvPicPr>
        <p:blipFill>
          <a:blip r:embed="rId17">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Picture 45" descr="lab background starcraft.jpg"/>
          <p:cNvPicPr>
            <a:picLocks noChangeAspect="1"/>
          </p:cNvPicPr>
          <p:nvPr/>
        </p:nvPicPr>
        <p:blipFill>
          <a:blip r:embed="rId18">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4"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9"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20"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72" name="Picture 71"/>
          <p:cNvPicPr>
            <a:picLocks noChangeAspect="1"/>
          </p:cNvPicPr>
          <p:nvPr/>
        </p:nvPicPr>
        <p:blipFill>
          <a:blip r:embed="rId21"/>
          <a:stretch>
            <a:fillRect/>
          </a:stretch>
        </p:blipFill>
        <p:spPr>
          <a:xfrm>
            <a:off x="1135063" y="2287588"/>
            <a:ext cx="2473325" cy="2473325"/>
          </a:xfrm>
          <a:prstGeom prst="rect">
            <a:avLst/>
          </a:prstGeom>
          <a:effectLst>
            <a:outerShdw blurRad="76200" dir="18900000" sy="23000" kx="-1200000" algn="bl" rotWithShape="0">
              <a:prstClr val="black">
                <a:alpha val="20000"/>
              </a:prstClr>
            </a:outerShdw>
          </a:effectLst>
        </p:spPr>
      </p:pic>
      <p:pic>
        <p:nvPicPr>
          <p:cNvPr id="20" name="Picture 19"/>
          <p:cNvPicPr>
            <a:picLocks noChangeAspect="1"/>
          </p:cNvPicPr>
          <p:nvPr/>
        </p:nvPicPr>
        <p:blipFill>
          <a:blip r:embed="rId22"/>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그림 86" descr="light beam 1.png"/>
          <p:cNvPicPr>
            <a:picLocks noChangeAspect="1"/>
          </p:cNvPicPr>
          <p:nvPr/>
        </p:nvPicPr>
        <p:blipFill>
          <a:blip r:embed="rId23" cstate="print">
            <a:duotone>
              <a:prstClr val="black"/>
              <a:srgbClr val="00B050">
                <a:tint val="45000"/>
                <a:satMod val="400000"/>
              </a:srgbClr>
            </a:duotone>
            <a:lum bright="10000" contrast="20000"/>
          </a:blip>
          <a:stretch>
            <a:fillRect/>
          </a:stretch>
        </p:blipFill>
        <p:spPr>
          <a:xfrm rot="10800000">
            <a:off x="898631" y="1923393"/>
            <a:ext cx="2869325" cy="3710328"/>
          </a:xfrm>
          <a:prstGeom prst="rect">
            <a:avLst/>
          </a:prstGeom>
          <a:effectLst>
            <a:softEdge rad="317500"/>
          </a:effectLst>
        </p:spPr>
      </p:pic>
      <p:pic>
        <p:nvPicPr>
          <p:cNvPr id="7" name="Picture 6"/>
          <p:cNvPicPr>
            <a:picLocks noChangeAspect="1"/>
          </p:cNvPicPr>
          <p:nvPr/>
        </p:nvPicPr>
        <p:blipFill>
          <a:blip r:embed="rId24"/>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5"/>
          <a:srcRect l="15364" t="6952" r="21159" b="10971"/>
          <a:stretch>
            <a:fillRect/>
          </a:stretch>
        </p:blipFill>
        <p:spPr bwMode="auto">
          <a:xfrm>
            <a:off x="3705225" y="2174875"/>
            <a:ext cx="2459038" cy="318611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그림 80" descr="cloud1.png"/>
          <p:cNvPicPr>
            <a:picLocks noChangeAspect="1"/>
          </p:cNvPicPr>
          <p:nvPr/>
        </p:nvPicPr>
        <p:blipFill>
          <a:blip r:embed="rId26" cstate="print">
            <a:duotone>
              <a:prstClr val="black"/>
              <a:srgbClr val="00B050">
                <a:tint val="45000"/>
                <a:satMod val="400000"/>
              </a:srgbClr>
            </a:duotone>
            <a:lum bright="30000" contrast="30000"/>
          </a:blip>
          <a:srcRect l="1547" t="13337" r="20695" b="9871"/>
          <a:stretch>
            <a:fillRect/>
          </a:stretch>
        </p:blipFill>
        <p:spPr>
          <a:xfrm rot="3312547">
            <a:off x="355712" y="2328996"/>
            <a:ext cx="3677476" cy="2177259"/>
          </a:xfrm>
          <a:prstGeom prst="rect">
            <a:avLst/>
          </a:prstGeom>
          <a:effectLst>
            <a:softEdge rad="127000"/>
          </a:effectLst>
        </p:spPr>
      </p:pic>
      <p:pic>
        <p:nvPicPr>
          <p:cNvPr id="70" name="Picture 69"/>
          <p:cNvPicPr>
            <a:picLocks noChangeAspect="1"/>
          </p:cNvPicPr>
          <p:nvPr/>
        </p:nvPicPr>
        <p:blipFill>
          <a:blip r:embed="rId27"/>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8"/>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93" name="Picture 4"/>
          <p:cNvPicPr>
            <a:picLocks noChangeAspect="1"/>
          </p:cNvPicPr>
          <p:nvPr/>
        </p:nvPicPr>
        <p:blipFill>
          <a:blip r:embed="rId29"/>
          <a:srcRect/>
          <a:stretch>
            <a:fillRect/>
          </a:stretch>
        </p:blipFill>
        <p:spPr bwMode="auto">
          <a:xfrm>
            <a:off x="5640388" y="1754188"/>
            <a:ext cx="3095625" cy="3095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30"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1"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2"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28696"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3"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3"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28697" name="그룹 19"/>
          <p:cNvGrpSpPr>
            <a:grpSpLocks/>
          </p:cNvGrpSpPr>
          <p:nvPr/>
        </p:nvGrpSpPr>
        <p:grpSpPr bwMode="auto">
          <a:xfrm>
            <a:off x="-188913" y="5106988"/>
            <a:ext cx="10260013" cy="857250"/>
            <a:chOff x="-188785" y="6000324"/>
            <a:chExt cx="10260000" cy="857676"/>
          </a:xfrm>
        </p:grpSpPr>
        <p:pic>
          <p:nvPicPr>
            <p:cNvPr id="28732" name="그림 10" descr="metal-plate-rivets.jpg"/>
            <p:cNvPicPr>
              <a:picLocks noChangeAspect="1"/>
            </p:cNvPicPr>
            <p:nvPr/>
          </p:nvPicPr>
          <p:blipFill>
            <a:blip r:embed="rId34">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33" name="그림 12" descr="metal-plate-rivets.jpg"/>
            <p:cNvPicPr>
              <a:picLocks noChangeAspect="1"/>
            </p:cNvPicPr>
            <p:nvPr/>
          </p:nvPicPr>
          <p:blipFill>
            <a:blip r:embed="rId34">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5">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2"/>
          <p:cNvGrpSpPr>
            <a:grpSpLocks/>
          </p:cNvGrpSpPr>
          <p:nvPr/>
        </p:nvGrpSpPr>
        <p:grpSpPr bwMode="auto">
          <a:xfrm>
            <a:off x="1184275" y="-2397125"/>
            <a:ext cx="7537450" cy="2081212"/>
            <a:chOff x="1184189" y="3837850"/>
            <a:chExt cx="7537622" cy="2081036"/>
          </a:xfrm>
        </p:grpSpPr>
        <p:pic>
          <p:nvPicPr>
            <p:cNvPr id="28729" name="Picture 74" descr="circuit.png"/>
            <p:cNvPicPr>
              <a:picLocks/>
            </p:cNvPicPr>
            <p:nvPr/>
          </p:nvPicPr>
          <p:blipFill>
            <a:blip r:embed="rId36">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30" name="Picture 76" descr="circuit.png"/>
            <p:cNvPicPr>
              <a:picLocks/>
            </p:cNvPicPr>
            <p:nvPr/>
          </p:nvPicPr>
          <p:blipFill>
            <a:blip r:embed="rId36">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48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Shrink Ray</a:t>
              </a:r>
            </a:p>
            <a:p>
              <a:pPr algn="ctr" defTabSz="1031626" fontAlgn="auto" latinLnBrk="1">
                <a:lnSpc>
                  <a:spcPts val="7000"/>
                </a:lnSpc>
                <a:spcBef>
                  <a:spcPts val="0"/>
                </a:spcBef>
                <a:spcAft>
                  <a:spcPts val="0"/>
                </a:spcAft>
                <a:defRPr/>
              </a:pPr>
              <a:r>
                <a:rPr lang="en-US" sz="6600" dirty="0">
                  <a:ln>
                    <a:solidFill>
                      <a:srgbClr val="FFC000"/>
                    </a:solidFill>
                  </a:ln>
                  <a:solidFill>
                    <a:sysClr val="windowText" lastClr="000000"/>
                  </a:solidFill>
                  <a:effectLst>
                    <a:glow rad="101600">
                      <a:srgbClr val="FF0000">
                        <a:alpha val="40000"/>
                      </a:srgbClr>
                    </a:glow>
                    <a:outerShdw blurRad="50800" dist="88900" dir="16200000" algn="bl" rotWithShape="0">
                      <a:prstClr val="black">
                        <a:alpha val="40000"/>
                      </a:prstClr>
                    </a:outerShdw>
                  </a:effectLst>
                  <a:latin typeface="OCR A Extended" pitchFamily="50" charset="0"/>
                </a:rPr>
                <a:t>Lose ½ Points</a:t>
              </a:r>
            </a:p>
          </p:txBody>
        </p:sp>
      </p:grpSp>
      <p:grpSp>
        <p:nvGrpSpPr>
          <p:cNvPr id="8" name="Group 53"/>
          <p:cNvGrpSpPr>
            <a:grpSpLocks/>
          </p:cNvGrpSpPr>
          <p:nvPr/>
        </p:nvGrpSpPr>
        <p:grpSpPr bwMode="auto">
          <a:xfrm>
            <a:off x="1184275" y="995363"/>
            <a:ext cx="7537450" cy="4922837"/>
            <a:chOff x="1184189" y="995954"/>
            <a:chExt cx="7537622" cy="4922932"/>
          </a:xfrm>
        </p:grpSpPr>
        <p:pic>
          <p:nvPicPr>
            <p:cNvPr id="28722" name="Picture 54"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3" name="Picture 55"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4" name="Picture 57"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5" name="Picture 59" descr="circuit.png"/>
            <p:cNvPicPr>
              <a:picLocks/>
            </p:cNvPicPr>
            <p:nvPr/>
          </p:nvPicPr>
          <p:blipFill>
            <a:blip r:embed="rId36">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28703"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7"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28716" name="Picture 23" descr="switch panel 3.png"/>
            <p:cNvPicPr>
              <a:picLocks noChangeAspect="1"/>
            </p:cNvPicPr>
            <p:nvPr/>
          </p:nvPicPr>
          <p:blipFill>
            <a:blip r:embed="rId38"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7" name="Picture 24" descr="electricpanel.png"/>
            <p:cNvPicPr>
              <a:picLocks noChangeAspect="1"/>
            </p:cNvPicPr>
            <p:nvPr/>
          </p:nvPicPr>
          <p:blipFill>
            <a:blip r:embed="rId39">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8" name="Picture 25" descr="jupiter control panel.png"/>
            <p:cNvPicPr>
              <a:picLocks noChangeAspect="1"/>
            </p:cNvPicPr>
            <p:nvPr/>
          </p:nvPicPr>
          <p:blipFill>
            <a:blip r:embed="rId40">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19" name="Picture 26" descr="jupiter control panel 2.png"/>
            <p:cNvPicPr>
              <a:picLocks noChangeAspect="1"/>
            </p:cNvPicPr>
            <p:nvPr/>
          </p:nvPicPr>
          <p:blipFill>
            <a:blip r:embed="rId41">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0" name="Picture 27" descr="switch panel 1.png"/>
            <p:cNvPicPr>
              <a:picLocks noChangeAspect="1"/>
            </p:cNvPicPr>
            <p:nvPr/>
          </p:nvPicPr>
          <p:blipFill>
            <a:blip r:embed="rId42">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21" name="Picture 28" descr="switch panel 2.png"/>
            <p:cNvPicPr>
              <a:picLocks noChangeAspect="1"/>
            </p:cNvPicPr>
            <p:nvPr/>
          </p:nvPicPr>
          <p:blipFill>
            <a:blip r:embed="rId43"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8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Let’s mix blue and red.</a:t>
              </a:r>
              <a:br>
                <a:rPr lang="en-US" sz="48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br>
              <a:r>
                <a:rPr lang="en-US" sz="48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8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8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is it now?</a:t>
              </a:r>
            </a:p>
          </p:txBody>
        </p:sp>
      </p:grpSp>
      <p:pic>
        <p:nvPicPr>
          <p:cNvPr id="48" name="Picture 47"/>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898286" y="1206877"/>
            <a:ext cx="4109427" cy="4109427"/>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5" action="ppaction://hlinksldjump">
              <a:snd r:embed="rId46" name="Button.wav"/>
            </a:hlinkClick>
          </p:cNvPr>
          <p:cNvPicPr>
            <a:picLocks noChangeAspect="1"/>
          </p:cNvPicPr>
          <p:nvPr/>
        </p:nvPicPr>
        <p:blipFill>
          <a:blip r:embed="rId47">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It’s purple.</a:t>
              </a:r>
            </a:p>
          </p:txBody>
        </p:sp>
      </p:grpSp>
      <p:sp>
        <p:nvSpPr>
          <p:cNvPr id="85" name="직사각형 84">
            <a:hlinkClick r:id="rId45" action="ppaction://hlinksldjump">
              <a:snd r:embed="rId46"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0-ppt_h/2"/>
                                          </p:val>
                                        </p:tav>
                                      </p:tavLst>
                                    </p:anim>
                                    <p:set>
                                      <p:cBhvr>
                                        <p:cTn id="38" dur="1" fill="hold">
                                          <p:stCondLst>
                                            <p:cond delay="499"/>
                                          </p:stCondLst>
                                        </p:cTn>
                                        <p:tgtEl>
                                          <p:spTgt spid="14"/>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5"/>
                                        </p:tgtEl>
                                        <p:attrNameLst>
                                          <p:attrName>ppt_x</p:attrName>
                                        </p:attrNameLst>
                                      </p:cBhvr>
                                      <p:tavLst>
                                        <p:tav tm="0">
                                          <p:val>
                                            <p:strVal val="ppt_x"/>
                                          </p:val>
                                        </p:tav>
                                        <p:tav tm="100000">
                                          <p:val>
                                            <p:strVal val="ppt_x"/>
                                          </p:val>
                                        </p:tav>
                                      </p:tavLst>
                                    </p:anim>
                                    <p:anim calcmode="lin" valueType="num">
                                      <p:cBhvr additive="base">
                                        <p:cTn id="41" dur="500"/>
                                        <p:tgtEl>
                                          <p:spTgt spid="15"/>
                                        </p:tgtEl>
                                        <p:attrNameLst>
                                          <p:attrName>ppt_y</p:attrName>
                                        </p:attrNameLst>
                                      </p:cBhvr>
                                      <p:tavLst>
                                        <p:tav tm="0">
                                          <p:val>
                                            <p:strVal val="ppt_y"/>
                                          </p:val>
                                        </p:tav>
                                        <p:tav tm="100000">
                                          <p:val>
                                            <p:strVal val="1+ppt_h/2"/>
                                          </p:val>
                                        </p:tav>
                                      </p:tavLst>
                                    </p:anim>
                                    <p:set>
                                      <p:cBhvr>
                                        <p:cTn id="42" dur="1" fill="hold">
                                          <p:stCondLst>
                                            <p:cond delay="499"/>
                                          </p:stCondLst>
                                        </p:cTn>
                                        <p:tgtEl>
                                          <p:spTgt spid="15"/>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8"/>
                                        </p:tgtEl>
                                        <p:attrNameLst>
                                          <p:attrName>ppt_x</p:attrName>
                                        </p:attrNameLst>
                                      </p:cBhvr>
                                      <p:tavLst>
                                        <p:tav tm="0">
                                          <p:val>
                                            <p:strVal val="ppt_x"/>
                                          </p:val>
                                        </p:tav>
                                        <p:tav tm="100000">
                                          <p:val>
                                            <p:strVal val="ppt_x"/>
                                          </p:val>
                                        </p:tav>
                                      </p:tavLst>
                                    </p:anim>
                                    <p:anim calcmode="lin" valueType="num">
                                      <p:cBhvr additive="base">
                                        <p:cTn id="58" dur="500"/>
                                        <p:tgtEl>
                                          <p:spTgt spid="8"/>
                                        </p:tgtEl>
                                        <p:attrNameLst>
                                          <p:attrName>ppt_y</p:attrName>
                                        </p:attrNameLst>
                                      </p:cBhvr>
                                      <p:tavLst>
                                        <p:tav tm="0">
                                          <p:val>
                                            <p:strVal val="ppt_y"/>
                                          </p:val>
                                        </p:tav>
                                        <p:tav tm="100000">
                                          <p:val>
                                            <p:strVal val="1+ppt_h/2"/>
                                          </p:val>
                                        </p:tav>
                                      </p:tavLst>
                                    </p:anim>
                                    <p:set>
                                      <p:cBhvr>
                                        <p:cTn id="59" dur="1" fill="hold">
                                          <p:stCondLst>
                                            <p:cond delay="499"/>
                                          </p:stCondLst>
                                        </p:cTn>
                                        <p:tgtEl>
                                          <p:spTgt spid="8"/>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childTnLst>
                          </p:cTn>
                        </p:par>
                        <p:par>
                          <p:cTn id="91" fill="hold" nodeType="afterGroup">
                            <p:stCondLst>
                              <p:cond delay="550"/>
                            </p:stCondLst>
                            <p:childTnLst>
                              <p:par>
                                <p:cTn id="92" presetID="8" presetClass="emph" presetSubtype="0" fill="hold" nodeType="afterEffect">
                                  <p:stCondLst>
                                    <p:cond delay="0"/>
                                  </p:stCondLst>
                                  <p:childTnLst>
                                    <p:animRot by="5400000">
                                      <p:cBhvr>
                                        <p:cTn id="93" dur="100" fill="hold"/>
                                        <p:tgtEl>
                                          <p:spTgt spid="71"/>
                                        </p:tgtEl>
                                        <p:attrNameLst>
                                          <p:attrName>r</p:attrName>
                                        </p:attrNameLst>
                                      </p:cBhvr>
                                    </p:animRot>
                                  </p:childTnLst>
                                </p:cTn>
                              </p:par>
                            </p:childTnLst>
                          </p:cTn>
                        </p:par>
                        <p:par>
                          <p:cTn id="94" fill="hold" nodeType="afterGroup">
                            <p:stCondLst>
                              <p:cond delay="650"/>
                            </p:stCondLst>
                            <p:childTnLst>
                              <p:par>
                                <p:cTn id="95" presetID="1" presetClass="mediacall" presetSubtype="0" fill="hold" nodeType="afterEffect">
                                  <p:stCondLst>
                                    <p:cond delay="0"/>
                                  </p:stCondLst>
                                  <p:childTnLst>
                                    <p:cmd type="call" cmd="playFrom(0.0)">
                                      <p:cBhvr>
                                        <p:cTn id="96" dur="1188" fill="hold"/>
                                        <p:tgtEl>
                                          <p:spTgt spid="83"/>
                                        </p:tgtEl>
                                      </p:cBhvr>
                                    </p:cmd>
                                  </p:childTnLst>
                                </p:cTn>
                              </p:par>
                              <p:par>
                                <p:cTn id="97" presetID="10" presetClass="entr" presetSubtype="0" fill="hold" nodeType="withEffect">
                                  <p:stCondLst>
                                    <p:cond delay="0"/>
                                  </p:stCondLst>
                                  <p:childTnLst>
                                    <p:set>
                                      <p:cBhvr>
                                        <p:cTn id="98" dur="1" fill="hold">
                                          <p:stCondLst>
                                            <p:cond delay="0"/>
                                          </p:stCondLst>
                                        </p:cTn>
                                        <p:tgtEl>
                                          <p:spTgt spid="81"/>
                                        </p:tgtEl>
                                        <p:attrNameLst>
                                          <p:attrName>style.visibility</p:attrName>
                                        </p:attrNameLst>
                                      </p:cBhvr>
                                      <p:to>
                                        <p:strVal val="visible"/>
                                      </p:to>
                                    </p:set>
                                    <p:animEffect transition="in" filter="fade">
                                      <p:cBhvr>
                                        <p:cTn id="99" dur="500"/>
                                        <p:tgtEl>
                                          <p:spTgt spid="81"/>
                                        </p:tgtEl>
                                      </p:cBhvr>
                                    </p:animEffect>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500"/>
                                        <p:tgtEl>
                                          <p:spTgt spid="72"/>
                                        </p:tgtEl>
                                      </p:cBhvr>
                                    </p:animEffect>
                                  </p:childTnLst>
                                </p:cTn>
                              </p:par>
                              <p:par>
                                <p:cTn id="106" presetID="10" presetClass="entr" presetSubtype="0" fill="hold" nodeType="with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fade">
                                      <p:cBhvr>
                                        <p:cTn id="108" dur="500"/>
                                        <p:tgtEl>
                                          <p:spTgt spid="87"/>
                                        </p:tgtEl>
                                      </p:cBhvr>
                                    </p:animEffect>
                                  </p:childTnLst>
                                </p:cTn>
                              </p:par>
                              <p:par>
                                <p:cTn id="109" presetID="6" presetClass="emph" presetSubtype="0" fill="hold" nodeType="withEffect">
                                  <p:stCondLst>
                                    <p:cond delay="0"/>
                                  </p:stCondLst>
                                  <p:childTnLst>
                                    <p:animScale>
                                      <p:cBhvr>
                                        <p:cTn id="110" dur="1000" fill="hold"/>
                                        <p:tgtEl>
                                          <p:spTgt spid="72"/>
                                        </p:tgtEl>
                                      </p:cBhvr>
                                      <p:by x="50000" y="50000"/>
                                    </p:animScale>
                                  </p:childTnLst>
                                </p:cTn>
                              </p:par>
                              <p:par>
                                <p:cTn id="111" presetID="42" presetClass="path" presetSubtype="0" accel="50000" decel="50000" fill="hold" nodeType="withEffect">
                                  <p:stCondLst>
                                    <p:cond delay="0"/>
                                  </p:stCondLst>
                                  <p:childTnLst>
                                    <p:animMotion origin="layout" path="M -1.59852E-6 1.48148E-6 L -0.03511 0.07361 " pathEditMode="relative" rAng="0" ptsTypes="AA">
                                      <p:cBhvr>
                                        <p:cTn id="112" dur="1000" fill="hold"/>
                                        <p:tgtEl>
                                          <p:spTgt spid="72"/>
                                        </p:tgtEl>
                                        <p:attrNameLst>
                                          <p:attrName>ppt_x</p:attrName>
                                          <p:attrName>ppt_y</p:attrName>
                                        </p:attrNameLst>
                                      </p:cBhvr>
                                      <p:rCtr x="-18" y="37"/>
                                    </p:animMotion>
                                  </p:childTnLst>
                                </p:cTn>
                              </p:par>
                              <p:par>
                                <p:cTn id="113" presetID="10" presetClass="exit" presetSubtype="0" fill="hold" nodeType="withEffect">
                                  <p:stCondLst>
                                    <p:cond delay="1000"/>
                                  </p:stCondLst>
                                  <p:childTnLst>
                                    <p:animEffect transition="out" filter="fade">
                                      <p:cBhvr>
                                        <p:cTn id="114" dur="500"/>
                                        <p:tgtEl>
                                          <p:spTgt spid="87"/>
                                        </p:tgtEl>
                                      </p:cBhvr>
                                    </p:animEffect>
                                    <p:set>
                                      <p:cBhvr>
                                        <p:cTn id="115" dur="1" fill="hold">
                                          <p:stCondLst>
                                            <p:cond delay="499"/>
                                          </p:stCondLst>
                                        </p:cTn>
                                        <p:tgtEl>
                                          <p:spTgt spid="87"/>
                                        </p:tgtEl>
                                        <p:attrNameLst>
                                          <p:attrName>style.visibility</p:attrName>
                                        </p:attrNameLst>
                                      </p:cBhvr>
                                      <p:to>
                                        <p:strVal val="hidden"/>
                                      </p:to>
                                    </p:set>
                                  </p:childTnLst>
                                </p:cTn>
                              </p:par>
                              <p:par>
                                <p:cTn id="116" presetID="10" presetClass="exit" presetSubtype="0" fill="hold" nodeType="withEffect">
                                  <p:stCondLst>
                                    <p:cond delay="1000"/>
                                  </p:stCondLst>
                                  <p:childTnLst>
                                    <p:animEffect transition="out" filter="fade">
                                      <p:cBhvr>
                                        <p:cTn id="117" dur="500"/>
                                        <p:tgtEl>
                                          <p:spTgt spid="70"/>
                                        </p:tgtEl>
                                      </p:cBhvr>
                                    </p:animEffect>
                                    <p:set>
                                      <p:cBhvr>
                                        <p:cTn id="118" dur="1" fill="hold">
                                          <p:stCondLst>
                                            <p:cond delay="499"/>
                                          </p:stCondLst>
                                        </p:cTn>
                                        <p:tgtEl>
                                          <p:spTgt spid="70"/>
                                        </p:tgtEl>
                                        <p:attrNameLst>
                                          <p:attrName>style.visibility</p:attrName>
                                        </p:attrNameLst>
                                      </p:cBhvr>
                                      <p:to>
                                        <p:strVal val="hidden"/>
                                      </p:to>
                                    </p:set>
                                  </p:childTnLst>
                                </p:cTn>
                              </p:par>
                              <p:par>
                                <p:cTn id="119" presetID="10" presetClass="entr" presetSubtype="0" fill="hold" nodeType="withEffect">
                                  <p:stCondLst>
                                    <p:cond delay="1000"/>
                                  </p:stCondLst>
                                  <p:childTnLst>
                                    <p:set>
                                      <p:cBhvr>
                                        <p:cTn id="120" dur="1" fill="hold">
                                          <p:stCondLst>
                                            <p:cond delay="0"/>
                                          </p:stCondLst>
                                        </p:cTn>
                                        <p:tgtEl>
                                          <p:spTgt spid="93"/>
                                        </p:tgtEl>
                                        <p:attrNameLst>
                                          <p:attrName>style.visibility</p:attrName>
                                        </p:attrNameLst>
                                      </p:cBhvr>
                                      <p:to>
                                        <p:strVal val="visible"/>
                                      </p:to>
                                    </p:set>
                                    <p:animEffect transition="in" filter="fade">
                                      <p:cBhvr>
                                        <p:cTn id="121" dur="500"/>
                                        <p:tgtEl>
                                          <p:spTgt spid="93"/>
                                        </p:tgtEl>
                                      </p:cBhvr>
                                    </p:animEffect>
                                  </p:childTnLst>
                                </p:cTn>
                              </p:par>
                              <p:par>
                                <p:cTn id="122" presetID="1" presetClass="mediacall" presetSubtype="0" fill="hold" nodeType="withEffect">
                                  <p:stCondLst>
                                    <p:cond delay="1000"/>
                                  </p:stCondLst>
                                  <p:childTnLst>
                                    <p:cmd type="call" cmd="playFrom(0.0)">
                                      <p:cBhvr>
                                        <p:cTn id="123" dur="3715" fill="hold"/>
                                        <p:tgtEl>
                                          <p:spTgt spid="92"/>
                                        </p:tgtEl>
                                      </p:cBhvr>
                                    </p:cmd>
                                  </p:childTnLst>
                                </p:cTn>
                              </p:par>
                              <p:par>
                                <p:cTn id="124" presetID="2" presetClass="exit" presetSubtype="1" fill="hold" nodeType="withEffect">
                                  <p:stCondLst>
                                    <p:cond delay="1000"/>
                                  </p:stCondLst>
                                  <p:childTnLst>
                                    <p:anim calcmode="lin" valueType="num">
                                      <p:cBhvr additive="base">
                                        <p:cTn id="125" dur="500"/>
                                        <p:tgtEl>
                                          <p:spTgt spid="3"/>
                                        </p:tgtEl>
                                        <p:attrNameLst>
                                          <p:attrName>ppt_x</p:attrName>
                                        </p:attrNameLst>
                                      </p:cBhvr>
                                      <p:tavLst>
                                        <p:tav tm="0">
                                          <p:val>
                                            <p:strVal val="ppt_x"/>
                                          </p:val>
                                        </p:tav>
                                        <p:tav tm="100000">
                                          <p:val>
                                            <p:strVal val="ppt_x"/>
                                          </p:val>
                                        </p:tav>
                                      </p:tavLst>
                                    </p:anim>
                                    <p:anim calcmode="lin" valueType="num">
                                      <p:cBhvr additive="base">
                                        <p:cTn id="126" dur="500"/>
                                        <p:tgtEl>
                                          <p:spTgt spid="3"/>
                                        </p:tgtEl>
                                        <p:attrNameLst>
                                          <p:attrName>ppt_y</p:attrName>
                                        </p:attrNameLst>
                                      </p:cBhvr>
                                      <p:tavLst>
                                        <p:tav tm="0">
                                          <p:val>
                                            <p:strVal val="ppt_y"/>
                                          </p:val>
                                        </p:tav>
                                        <p:tav tm="100000">
                                          <p:val>
                                            <p:strVal val="0-ppt_h/2"/>
                                          </p:val>
                                        </p:tav>
                                      </p:tavLst>
                                    </p:anim>
                                    <p:set>
                                      <p:cBhvr>
                                        <p:cTn id="127" dur="1" fill="hold">
                                          <p:stCondLst>
                                            <p:cond delay="499"/>
                                          </p:stCondLst>
                                        </p:cTn>
                                        <p:tgtEl>
                                          <p:spTgt spid="3"/>
                                        </p:tgtEl>
                                        <p:attrNameLst>
                                          <p:attrName>style.visibility</p:attrName>
                                        </p:attrNameLst>
                                      </p:cBhvr>
                                      <p:to>
                                        <p:strVal val="hidden"/>
                                      </p:to>
                                    </p:set>
                                  </p:childTnLst>
                                </p:cTn>
                              </p:par>
                              <p:par>
                                <p:cTn id="128" presetID="2" presetClass="exit" presetSubtype="4" fill="hold" nodeType="withEffect">
                                  <p:stCondLst>
                                    <p:cond delay="1000"/>
                                  </p:stCondLst>
                                  <p:childTnLst>
                                    <p:anim calcmode="lin" valueType="num">
                                      <p:cBhvr additive="base">
                                        <p:cTn id="129" dur="500"/>
                                        <p:tgtEl>
                                          <p:spTgt spid="62"/>
                                        </p:tgtEl>
                                        <p:attrNameLst>
                                          <p:attrName>ppt_x</p:attrName>
                                        </p:attrNameLst>
                                      </p:cBhvr>
                                      <p:tavLst>
                                        <p:tav tm="0">
                                          <p:val>
                                            <p:strVal val="ppt_x"/>
                                          </p:val>
                                        </p:tav>
                                        <p:tav tm="100000">
                                          <p:val>
                                            <p:strVal val="ppt_x"/>
                                          </p:val>
                                        </p:tav>
                                      </p:tavLst>
                                    </p:anim>
                                    <p:anim calcmode="lin" valueType="num">
                                      <p:cBhvr additive="base">
                                        <p:cTn id="130" dur="500"/>
                                        <p:tgtEl>
                                          <p:spTgt spid="62"/>
                                        </p:tgtEl>
                                        <p:attrNameLst>
                                          <p:attrName>ppt_y</p:attrName>
                                        </p:attrNameLst>
                                      </p:cBhvr>
                                      <p:tavLst>
                                        <p:tav tm="0">
                                          <p:val>
                                            <p:strVal val="ppt_y"/>
                                          </p:val>
                                        </p:tav>
                                        <p:tav tm="100000">
                                          <p:val>
                                            <p:strVal val="1+ppt_h/2"/>
                                          </p:val>
                                        </p:tav>
                                      </p:tavLst>
                                    </p:anim>
                                    <p:set>
                                      <p:cBhvr>
                                        <p:cTn id="131" dur="1" fill="hold">
                                          <p:stCondLst>
                                            <p:cond delay="499"/>
                                          </p:stCondLst>
                                        </p:cTn>
                                        <p:tgtEl>
                                          <p:spTgt spid="62"/>
                                        </p:tgtEl>
                                        <p:attrNameLst>
                                          <p:attrName>style.visibility</p:attrName>
                                        </p:attrNameLst>
                                      </p:cBhvr>
                                      <p:to>
                                        <p:strVal val="hidden"/>
                                      </p:to>
                                    </p:set>
                                  </p:childTnLst>
                                </p:cTn>
                              </p:par>
                              <p:par>
                                <p:cTn id="132" presetID="42" presetClass="path" presetSubtype="0" accel="50000" decel="50000" fill="hold" nodeType="withEffect">
                                  <p:stCondLst>
                                    <p:cond delay="1000"/>
                                  </p:stCondLst>
                                  <p:childTnLst>
                                    <p:animMotion origin="layout" path="M 0 -4.81481E-6 L 0 0.30278 " pathEditMode="relative" rAng="0" ptsTypes="AA">
                                      <p:cBhvr>
                                        <p:cTn id="133" dur="500" fill="hold"/>
                                        <p:tgtEl>
                                          <p:spTgt spid="6"/>
                                        </p:tgtEl>
                                        <p:attrNameLst>
                                          <p:attrName>ppt_x</p:attrName>
                                          <p:attrName>ppt_y</p:attrName>
                                        </p:attrNameLst>
                                      </p:cBhvr>
                                      <p:rCtr x="0" y="15139"/>
                                    </p:animMotion>
                                  </p:childTnLst>
                                </p:cTn>
                              </p:par>
                              <p:par>
                                <p:cTn id="134" presetID="10" presetClass="exit" presetSubtype="0" fill="hold" nodeType="withEffect">
                                  <p:stCondLst>
                                    <p:cond delay="1000"/>
                                  </p:stCondLst>
                                  <p:childTnLst>
                                    <p:animEffect transition="out" filter="fade">
                                      <p:cBhvr>
                                        <p:cTn id="135" dur="500"/>
                                        <p:tgtEl>
                                          <p:spTgt spid="81"/>
                                        </p:tgtEl>
                                      </p:cBhvr>
                                    </p:animEffect>
                                    <p:set>
                                      <p:cBhvr>
                                        <p:cTn id="136" dur="1" fill="hold">
                                          <p:stCondLst>
                                            <p:cond delay="499"/>
                                          </p:stCondLst>
                                        </p:cTn>
                                        <p:tgtEl>
                                          <p:spTgt spid="81"/>
                                        </p:tgtEl>
                                        <p:attrNameLst>
                                          <p:attrName>style.visibility</p:attrName>
                                        </p:attrNameLst>
                                      </p:cBhvr>
                                      <p:to>
                                        <p:strVal val="hidden"/>
                                      </p:to>
                                    </p:set>
                                  </p:childTnLst>
                                </p:cTn>
                              </p:par>
                              <p:par>
                                <p:cTn id="137" presetID="64" presetClass="path" presetSubtype="0" accel="50000" decel="50000" fill="hold" nodeType="withEffect">
                                  <p:stCondLst>
                                    <p:cond delay="1000"/>
                                  </p:stCondLst>
                                  <p:childTnLst>
                                    <p:animMotion origin="layout" path="M 3.20256E-7 0.07491 L 3.20256E-7 -0.28601 " pathEditMode="relative" rAng="0" ptsTypes="AA">
                                      <p:cBhvr>
                                        <p:cTn id="138" dur="500" fill="hold"/>
                                        <p:tgtEl>
                                          <p:spTgt spid="76"/>
                                        </p:tgtEl>
                                        <p:attrNameLst>
                                          <p:attrName>ppt_x</p:attrName>
                                          <p:attrName>ppt_y</p:attrName>
                                        </p:attrNameLst>
                                      </p:cBhvr>
                                      <p:rCtr x="0" y="-181"/>
                                    </p:animMotion>
                                  </p:childTnLst>
                                </p:cTn>
                              </p:par>
                              <p:par>
                                <p:cTn id="139" presetID="64" presetClass="path" presetSubtype="0" accel="50000" decel="50000" fill="hold" grpId="0" nodeType="withEffect">
                                  <p:stCondLst>
                                    <p:cond delay="0"/>
                                  </p:stCondLst>
                                  <p:childTnLst>
                                    <p:animMotion origin="layout" path="M 3.07495E-7 2.96296E-6 L 3.07495E-7 -1.01875 " pathEditMode="relative" rAng="0" ptsTypes="AA">
                                      <p:cBhvr>
                                        <p:cTn id="140" dur="100" fill="hold"/>
                                        <p:tgtEl>
                                          <p:spTgt spid="85"/>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41"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42"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43"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44"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45"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46"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47"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48" fill="hold" display="0">
                  <p:stCondLst>
                    <p:cond delay="indefinite"/>
                  </p:stCondLst>
                  <p:endCondLst>
                    <p:cond evt="onNext" delay="0">
                      <p:tgtEl>
                        <p:sldTgt/>
                      </p:tgtEl>
                    </p:cond>
                    <p:cond evt="onPrev" delay="0">
                      <p:tgtEl>
                        <p:sldTgt/>
                      </p:tgtEl>
                    </p:cond>
                    <p:cond evt="onStopAudio" delay="0">
                      <p:tgtEl>
                        <p:sldTgt/>
                      </p:tgtEl>
                    </p:cond>
                  </p:endCondLst>
                </p:cTn>
                <p:tgtEl>
                  <p:spTgt spid="83"/>
                </p:tgtEl>
              </p:cMediaNode>
            </p:audio>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92"/>
                </p:tgtEl>
              </p:cMediaNode>
            </p:audio>
          </p:childTnLst>
        </p:cTn>
      </p:par>
    </p:tnLst>
    <p:bldLst>
      <p:bldP spid="8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Jell3135.wav">
            <a:hlinkClick r:id="" action="ppaction://media"/>
          </p:cNvPr>
          <p:cNvPicPr>
            <a:picLocks noRot="1" noChangeAspect="1"/>
          </p:cNvPicPr>
          <p:nvPr>
            <a:wavAudioFile r:embed="rId1" name="Jelly Factory 2.wav"/>
          </p:nvPr>
        </p:nvPicPr>
        <p:blipFill>
          <a:blip r:embed="rId8">
            <a:extLst>
              <a:ext uri="{28A0092B-C50C-407E-A947-70E740481C1C}">
                <a14:useLocalDpi xmlns:a14="http://schemas.microsoft.com/office/drawing/2010/main" val="0"/>
              </a:ext>
            </a:extLst>
          </a:blip>
          <a:srcRect/>
          <a:stretch>
            <a:fillRect/>
          </a:stretch>
        </p:blipFill>
        <p:spPr bwMode="auto">
          <a:xfrm>
            <a:off x="4457700" y="76692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ela3135.wav">
            <a:hlinkClick r:id="" action="ppaction://media"/>
          </p:cNvPr>
          <p:cNvPicPr>
            <a:picLocks noRot="1" noChangeAspect="1"/>
          </p:cNvPicPr>
          <p:nvPr>
            <a:wavAudioFile r:embed="rId2" name="gelato mild.wav"/>
          </p:nvPr>
        </p:nvPicPr>
        <p:blipFill>
          <a:blip r:embed="rId9">
            <a:extLst>
              <a:ext uri="{28A0092B-C50C-407E-A947-70E740481C1C}">
                <a14:useLocalDpi xmlns:a14="http://schemas.microsoft.com/office/drawing/2010/main" val="0"/>
              </a:ext>
            </a:extLst>
          </a:blip>
          <a:srcRect/>
          <a:stretch>
            <a:fillRect/>
          </a:stretch>
        </p:blipFill>
        <p:spPr bwMode="auto">
          <a:xfrm>
            <a:off x="4265613"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ru 3135.wav">
            <a:hlinkClick r:id="" action="ppaction://media"/>
          </p:cNvPr>
          <p:cNvPicPr>
            <a:picLocks noRot="1" noChangeAspect="1"/>
          </p:cNvPicPr>
          <p:nvPr>
            <a:wavAudioFile r:embed="rId3" name="gru upset minions.wav"/>
          </p:nvPr>
        </p:nvPicPr>
        <p:blipFill>
          <a:blip r:embed="rId10">
            <a:extLst>
              <a:ext uri="{28A0092B-C50C-407E-A947-70E740481C1C}">
                <a14:useLocalDpi xmlns:a14="http://schemas.microsoft.com/office/drawing/2010/main" val="0"/>
              </a:ext>
            </a:extLst>
          </a:blip>
          <a:srcRect/>
          <a:stretch>
            <a:fillRect/>
          </a:stretch>
        </p:blipFill>
        <p:spPr bwMode="auto">
          <a:xfrm>
            <a:off x="4138613" y="72024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chut3135.wav">
            <a:hlinkClick r:id="" action="ppaction://media"/>
          </p:cNvPr>
          <p:cNvPicPr>
            <a:picLocks noRot="1" noChangeAspect="1"/>
          </p:cNvPicPr>
          <p:nvPr>
            <a:wavAudioFile r:embed="rId4" name="chute firing.wav"/>
          </p:nvPr>
        </p:nvPicPr>
        <p:blipFill>
          <a:blip r:embed="rId11">
            <a:extLst>
              <a:ext uri="{28A0092B-C50C-407E-A947-70E740481C1C}">
                <a14:useLocalDpi xmlns:a14="http://schemas.microsoft.com/office/drawing/2010/main" val="0"/>
              </a:ext>
            </a:extLst>
          </a:blip>
          <a:srcRect/>
          <a:stretch>
            <a:fillRect/>
          </a:stretch>
        </p:blipFill>
        <p:spPr bwMode="auto">
          <a:xfrm>
            <a:off x="3900488" y="76374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chut3136.wav">
            <a:hlinkClick r:id="" action="ppaction://media"/>
          </p:cNvPr>
          <p:cNvPicPr>
            <a:picLocks noRot="1" noChangeAspect="1"/>
          </p:cNvPicPr>
          <p:nvPr>
            <a:wavAudioFile r:embed="rId5" name="chute moving.wav"/>
          </p:nvPr>
        </p:nvPicPr>
        <p:blipFill>
          <a:blip r:embed="rId12">
            <a:extLst>
              <a:ext uri="{28A0092B-C50C-407E-A947-70E740481C1C}">
                <a14:useLocalDpi xmlns:a14="http://schemas.microsoft.com/office/drawing/2010/main" val="0"/>
              </a:ext>
            </a:extLst>
          </a:blip>
          <a:srcRect/>
          <a:stretch>
            <a:fillRect/>
          </a:stretch>
        </p:blipFill>
        <p:spPr bwMode="auto">
          <a:xfrm>
            <a:off x="3417888" y="76374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chut3137.wav">
            <a:hlinkClick r:id="" action="ppaction://media"/>
          </p:cNvPr>
          <p:cNvPicPr>
            <a:picLocks noRot="1" noChangeAspect="1"/>
          </p:cNvPicPr>
          <p:nvPr>
            <a:wavAudioFile r:embed="rId5" name="chute moving.wav"/>
          </p:nvPr>
        </p:nvPicPr>
        <p:blipFill>
          <a:blip r:embed="rId12">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chut3151.wav">
            <a:hlinkClick r:id="" action="ppaction://media"/>
          </p:cNvPr>
          <p:cNvPicPr>
            <a:picLocks noRot="1" noChangeAspect="1"/>
          </p:cNvPicPr>
          <p:nvPr>
            <a:wavAudioFile r:embed="rId4" name="chute firing.wav"/>
          </p:nvPr>
        </p:nvPicPr>
        <p:blipFill>
          <a:blip r:embed="rId11">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 descr="lab background starcraft.jpg"/>
          <p:cNvPicPr>
            <a:picLocks noChangeAspect="1"/>
          </p:cNvPicPr>
          <p:nvPr/>
        </p:nvPicPr>
        <p:blipFill>
          <a:blip r:embed="rId13">
            <a:extLst>
              <a:ext uri="{28A0092B-C50C-407E-A947-70E740481C1C}">
                <a14:useLocalDpi xmlns:a14="http://schemas.microsoft.com/office/drawing/2010/main" val="0"/>
              </a:ext>
            </a:extLst>
          </a:blip>
          <a:srcRect l="15202" t="14751" r="20923" b="6717"/>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6" descr="alarm minion.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8550" y="1389063"/>
            <a:ext cx="1309688"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7" descr="Bob_minions_2015.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64075" y="3135313"/>
            <a:ext cx="6905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21" descr="Minion_Kevin_PNG_Transparent_Picture.pn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23063" y="522288"/>
            <a:ext cx="2682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33" name="Group 42"/>
          <p:cNvGrpSpPr>
            <a:grpSpLocks noChangeAspect="1"/>
          </p:cNvGrpSpPr>
          <p:nvPr/>
        </p:nvGrpSpPr>
        <p:grpSpPr bwMode="auto">
          <a:xfrm>
            <a:off x="-996950" y="3965575"/>
            <a:ext cx="11899900" cy="2230438"/>
            <a:chOff x="-7696" y="857251"/>
            <a:chExt cx="9926053" cy="1860311"/>
          </a:xfrm>
        </p:grpSpPr>
        <p:pic>
          <p:nvPicPr>
            <p:cNvPr id="4" name="Picture 3" descr="metal plate hatchmarks.jpg"/>
            <p:cNvPicPr>
              <a:picLocks noChangeAspect="1"/>
            </p:cNvPicPr>
            <p:nvPr/>
          </p:nvPicPr>
          <p:blipFill>
            <a:blip r:embed="rId17"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5" name="Picture 4" descr="metal-plate-rivets.jpg"/>
            <p:cNvPicPr>
              <a:picLocks noChangeAspect="1"/>
            </p:cNvPicPr>
            <p:nvPr/>
          </p:nvPicPr>
          <p:blipFill>
            <a:blip r:embed="rId18"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6" name="Oval 5"/>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 name="Oval 6"/>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8" name="Oval 7"/>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9" name="Oval 8"/>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10" name="Oval 9"/>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11" name="Oval 10"/>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12" name="Oval 11"/>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13" name="Oval 12"/>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44" name="Picture 43"/>
          <p:cNvPicPr>
            <a:picLocks noChangeAspect="1"/>
          </p:cNvPicPr>
          <p:nvPr/>
        </p:nvPicPr>
        <p:blipFill>
          <a:blip r:embed="rId19"/>
          <a:srcRect/>
          <a:stretch>
            <a:fillRect/>
          </a:stretch>
        </p:blipFill>
        <p:spPr bwMode="auto">
          <a:xfrm>
            <a:off x="1533525" y="2138363"/>
            <a:ext cx="3348038" cy="3349625"/>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0"/>
          <a:stretch>
            <a:fillRect/>
          </a:stretch>
        </p:blipFill>
        <p:spPr>
          <a:xfrm>
            <a:off x="1622425" y="2319338"/>
            <a:ext cx="2976563" cy="2976562"/>
          </a:xfrm>
          <a:prstGeom prst="rect">
            <a:avLst/>
          </a:prstGeom>
          <a:effectLst>
            <a:outerShdw blurRad="76200" dir="18900000" sy="23000" kx="-1200000" algn="bl" rotWithShape="0">
              <a:prstClr val="black">
                <a:alpha val="20000"/>
              </a:prstClr>
            </a:outerShdw>
          </a:effectLst>
        </p:spPr>
      </p:pic>
      <p:pic>
        <p:nvPicPr>
          <p:cNvPr id="23" name="Picture 22" descr="Dave_the_Minion.png"/>
          <p:cNvPicPr>
            <a:picLocks noChangeAspect="1"/>
          </p:cNvPicPr>
          <p:nvPr/>
        </p:nvPicPr>
        <p:blipFill>
          <a:blip r:embed="rId21"/>
          <a:stretch>
            <a:fillRect/>
          </a:stretch>
        </p:blipFill>
        <p:spPr>
          <a:xfrm>
            <a:off x="2101850" y="2286000"/>
            <a:ext cx="2058988" cy="2957513"/>
          </a:xfrm>
          <a:prstGeom prst="rect">
            <a:avLst/>
          </a:prstGeom>
          <a:effectLst>
            <a:outerShdw blurRad="76200" dir="18900000" sy="23000" kx="-1200000" algn="bl" rotWithShape="0">
              <a:prstClr val="black">
                <a:alpha val="20000"/>
              </a:prstClr>
            </a:outerShdw>
          </a:effectLst>
        </p:spPr>
      </p:pic>
      <p:sp>
        <p:nvSpPr>
          <p:cNvPr id="24" name="TextBox 23"/>
          <p:cNvSpPr txBox="1"/>
          <p:nvPr/>
        </p:nvSpPr>
        <p:spPr>
          <a:xfrm>
            <a:off x="-5440" y="5466936"/>
            <a:ext cx="9905999" cy="1374735"/>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There’s a </a:t>
            </a:r>
            <a:r>
              <a:rPr lang="en-US" sz="5400" spc="-200">
                <a:solidFill>
                  <a:srgbClr val="00B050"/>
                </a:solidFill>
                <a:effectLst>
                  <a:outerShdw blurRad="50800" dist="38100" dir="2700000" algn="tl" rotWithShape="0">
                    <a:prstClr val="black">
                      <a:alpha val="40000"/>
                    </a:prstClr>
                  </a:outerShdw>
                </a:effectLst>
                <a:latin typeface="Berlin Sans FB Demi" pitchFamily="34" charset="0"/>
                <a:ea typeface="+mn-ea"/>
                <a:cs typeface="+mn-cs"/>
              </a:rPr>
              <a:t>problem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at </a:t>
            </a:r>
          </a:p>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Gru’s Factory ...</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sp>
        <p:nvSpPr>
          <p:cNvPr id="27" name="TextBox 26"/>
          <p:cNvSpPr txBox="1"/>
          <p:nvPr/>
        </p:nvSpPr>
        <p:spPr>
          <a:xfrm>
            <a:off x="-5439" y="5483265"/>
            <a:ext cx="9905999" cy="1374735"/>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The machines are dropping</a:t>
            </a:r>
          </a:p>
          <a:p>
            <a:pPr algn="ctr" defTabSz="1031626" fontAlgn="auto" latinLnBrk="1">
              <a:lnSpc>
                <a:spcPts val="5000"/>
              </a:lnSpc>
              <a:spcBef>
                <a:spcPts val="0"/>
              </a:spcBef>
              <a:spcAft>
                <a:spcPts val="0"/>
              </a:spcAft>
              <a:defRPr/>
            </a:pPr>
            <a:r>
              <a:rPr lang="en-US" sz="5400" spc="-200">
                <a:solidFill>
                  <a:srgbClr val="00B050"/>
                </a:solidFill>
                <a:effectLst>
                  <a:outerShdw blurRad="50800" dist="38100" dir="2700000" algn="tl" rotWithShape="0">
                    <a:prstClr val="black">
                      <a:alpha val="40000"/>
                    </a:prstClr>
                  </a:outerShdw>
                </a:effectLst>
                <a:latin typeface="Berlin Sans FB Demi" pitchFamily="34" charset="0"/>
                <a:ea typeface="+mn-ea"/>
                <a:cs typeface="+mn-cs"/>
              </a:rPr>
              <a:t>random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t>
            </a:r>
            <a:r>
              <a:rPr lang="en-US" sz="5400" spc="-200">
                <a:solidFill>
                  <a:srgbClr val="FFC000"/>
                </a:solidFill>
                <a:effectLst>
                  <a:outerShdw blurRad="50800" dist="38100" dir="2700000" algn="tl" rotWithShape="0">
                    <a:prstClr val="black">
                      <a:alpha val="40000"/>
                    </a:prstClr>
                  </a:outerShdw>
                </a:effectLst>
                <a:latin typeface="Berlin Sans FB Demi" pitchFamily="34" charset="0"/>
                <a:ea typeface="+mn-ea"/>
                <a:cs typeface="+mn-cs"/>
              </a:rPr>
              <a:t>items</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sp>
        <p:nvSpPr>
          <p:cNvPr id="28" name="TextBox 27"/>
          <p:cNvSpPr txBox="1"/>
          <p:nvPr/>
        </p:nvSpPr>
        <p:spPr>
          <a:xfrm>
            <a:off x="0" y="5472375"/>
            <a:ext cx="9905999" cy="733534"/>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Some are </a:t>
            </a:r>
            <a:r>
              <a:rPr lang="en-US" sz="5400" spc="-200">
                <a:solidFill>
                  <a:srgbClr val="00B050"/>
                </a:solidFill>
                <a:effectLst>
                  <a:outerShdw blurRad="50800" dist="38100" dir="2700000" algn="tl" rotWithShape="0">
                    <a:prstClr val="black">
                      <a:alpha val="40000"/>
                    </a:prstClr>
                  </a:outerShdw>
                </a:effectLst>
                <a:latin typeface="Berlin Sans FB Demi" pitchFamily="34" charset="0"/>
                <a:ea typeface="+mn-ea"/>
                <a:cs typeface="+mn-cs"/>
              </a:rPr>
              <a:t>good</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pic>
        <p:nvPicPr>
          <p:cNvPr id="32" name="Picture 31"/>
          <p:cNvPicPr>
            <a:picLocks noChangeAspect="1"/>
          </p:cNvPicPr>
          <p:nvPr/>
        </p:nvPicPr>
        <p:blipFill>
          <a:blip r:embed="rId22"/>
          <a:stretch>
            <a:fillRect/>
          </a:stretch>
        </p:blipFill>
        <p:spPr>
          <a:xfrm>
            <a:off x="7924800" y="2905125"/>
            <a:ext cx="1133475" cy="2300288"/>
          </a:xfrm>
          <a:prstGeom prst="rect">
            <a:avLst/>
          </a:prstGeom>
          <a:effectLst>
            <a:outerShdw blurRad="76200" dir="18900000" sy="23000" kx="-1200000" algn="bl" rotWithShape="0">
              <a:prstClr val="black">
                <a:alpha val="20000"/>
              </a:prstClr>
            </a:outerShdw>
          </a:effectLst>
        </p:spPr>
      </p:pic>
      <p:pic>
        <p:nvPicPr>
          <p:cNvPr id="33" name="그림 72" descr="2131-chocolate.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69238" y="2400300"/>
            <a:ext cx="1204912"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p:cNvPicPr>
            <a:picLocks noChangeAspect="1"/>
          </p:cNvPicPr>
          <p:nvPr/>
        </p:nvPicPr>
        <p:blipFill>
          <a:blip r:embed="rId24"/>
          <a:srcRect t="26662"/>
          <a:stretch>
            <a:fillRect/>
          </a:stretch>
        </p:blipFill>
        <p:spPr bwMode="auto">
          <a:xfrm>
            <a:off x="4538663" y="-1162050"/>
            <a:ext cx="3298825" cy="5322888"/>
          </a:xfrm>
          <a:prstGeom prst="rect">
            <a:avLst/>
          </a:prstGeom>
          <a:noFill/>
          <a:ln>
            <a:noFill/>
          </a:ln>
          <a:effectLst>
            <a:outerShdw blurRad="152400" dist="317500" dir="5400000" sx="89999" sy="-19000" rotWithShape="0">
              <a:srgbClr val="000000">
                <a:alpha val="1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그룹 59"/>
          <p:cNvGrpSpPr>
            <a:grpSpLocks/>
          </p:cNvGrpSpPr>
          <p:nvPr/>
        </p:nvGrpSpPr>
        <p:grpSpPr bwMode="auto">
          <a:xfrm>
            <a:off x="10004425" y="-784225"/>
            <a:ext cx="3124200" cy="2178050"/>
            <a:chOff x="6086442" y="2961791"/>
            <a:chExt cx="2172858" cy="1129721"/>
          </a:xfrm>
        </p:grpSpPr>
        <p:pic>
          <p:nvPicPr>
            <p:cNvPr id="15" name="그림 56" descr="glass tube.png"/>
            <p:cNvPicPr>
              <a:picLocks noChangeAspect="1"/>
            </p:cNvPicPr>
            <p:nvPr/>
          </p:nvPicPr>
          <p:blipFill>
            <a:blip r:embed="rId25"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16" name="그림 58" descr="NSMB2_Warp_Pipes.png"/>
            <p:cNvPicPr>
              <a:picLocks noChangeAspect="1"/>
            </p:cNvPicPr>
            <p:nvPr/>
          </p:nvPicPr>
          <p:blipFill>
            <a:blip r:embed="rId26"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6" name="TextBox 35"/>
          <p:cNvSpPr txBox="1"/>
          <p:nvPr/>
        </p:nvSpPr>
        <p:spPr>
          <a:xfrm>
            <a:off x="0" y="5477814"/>
            <a:ext cx="9905999" cy="733534"/>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and some are </a:t>
            </a:r>
            <a:r>
              <a:rPr lang="en-US" sz="5400" spc="-200">
                <a:solidFill>
                  <a:srgbClr val="FF0000"/>
                </a:solidFill>
                <a:effectLst>
                  <a:outerShdw blurRad="50800" dist="38100" dir="2700000" algn="tl" rotWithShape="0">
                    <a:prstClr val="black">
                      <a:alpha val="40000"/>
                    </a:prstClr>
                  </a:outerShdw>
                </a:effectLst>
                <a:latin typeface="Berlin Sans FB Demi" pitchFamily="34" charset="0"/>
                <a:ea typeface="+mn-ea"/>
                <a:cs typeface="+mn-cs"/>
              </a:rPr>
              <a:t>bad</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sp>
        <p:nvSpPr>
          <p:cNvPr id="40" name="TextBox 39"/>
          <p:cNvSpPr txBox="1"/>
          <p:nvPr/>
        </p:nvSpPr>
        <p:spPr>
          <a:xfrm>
            <a:off x="0" y="5466924"/>
            <a:ext cx="9905999" cy="1374735"/>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Answer the </a:t>
            </a:r>
            <a:r>
              <a:rPr lang="en-US" sz="5400" spc="-200">
                <a:solidFill>
                  <a:srgbClr val="00B0F0"/>
                </a:solidFill>
                <a:effectLst>
                  <a:outerShdw blurRad="50800" dist="38100" dir="2700000" algn="tl" rotWithShape="0">
                    <a:prstClr val="black">
                      <a:alpha val="40000"/>
                    </a:prstClr>
                  </a:outerShdw>
                </a:effectLst>
                <a:latin typeface="Berlin Sans FB Demi" pitchFamily="34" charset="0"/>
                <a:ea typeface="+mn-ea"/>
                <a:cs typeface="+mn-cs"/>
              </a:rPr>
              <a:t>question</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then </a:t>
            </a:r>
            <a:r>
              <a:rPr lang="en-US" sz="5400" spc="-200">
                <a:solidFill>
                  <a:srgbClr val="00B050"/>
                </a:solidFill>
                <a:effectLst>
                  <a:outerShdw blurRad="50800" dist="38100" dir="2700000" algn="tl" rotWithShape="0">
                    <a:prstClr val="black">
                      <a:alpha val="40000"/>
                    </a:prstClr>
                  </a:outerShdw>
                </a:effectLst>
                <a:latin typeface="Berlin Sans FB Demi" pitchFamily="34" charset="0"/>
                <a:ea typeface="+mn-ea"/>
                <a:cs typeface="+mn-cs"/>
              </a:rPr>
              <a:t>choose</a:t>
            </a:r>
          </a:p>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to use the </a:t>
            </a:r>
            <a:r>
              <a:rPr lang="en-US" sz="5400" spc="-200">
                <a:solidFill>
                  <a:srgbClr val="FFC000"/>
                </a:solidFill>
                <a:effectLst>
                  <a:outerShdw blurRad="50800" dist="38100" dir="2700000" algn="tl" rotWithShape="0">
                    <a:prstClr val="black">
                      <a:alpha val="40000"/>
                    </a:prstClr>
                  </a:outerShdw>
                </a:effectLst>
                <a:latin typeface="Berlin Sans FB Demi" pitchFamily="34" charset="0"/>
                <a:ea typeface="+mn-ea"/>
                <a:cs typeface="+mn-cs"/>
              </a:rPr>
              <a:t>item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on </a:t>
            </a:r>
            <a:r>
              <a:rPr lang="en-US" sz="5400" spc="-200">
                <a:solidFill>
                  <a:srgbClr val="AE5DFF"/>
                </a:solidFill>
                <a:effectLst>
                  <a:outerShdw blurRad="50800" dist="38100" dir="2700000" algn="tl" rotWithShape="0">
                    <a:prstClr val="black">
                      <a:alpha val="40000"/>
                    </a:prstClr>
                  </a:outerShdw>
                </a:effectLst>
                <a:latin typeface="Berlin Sans FB Demi" pitchFamily="34" charset="0"/>
                <a:ea typeface="+mn-ea"/>
                <a:cs typeface="+mn-cs"/>
              </a:rPr>
              <a:t>your team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sp>
        <p:nvSpPr>
          <p:cNvPr id="41" name="TextBox 40"/>
          <p:cNvSpPr txBox="1"/>
          <p:nvPr/>
        </p:nvSpPr>
        <p:spPr>
          <a:xfrm>
            <a:off x="1" y="5483265"/>
            <a:ext cx="9905999" cy="1374735"/>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or use it on one</a:t>
            </a:r>
          </a:p>
          <a:p>
            <a:pPr algn="ctr" defTabSz="1031626" fontAlgn="auto" latinLnBrk="1">
              <a:lnSpc>
                <a:spcPts val="5000"/>
              </a:lnSpc>
              <a:spcBef>
                <a:spcPts val="0"/>
              </a:spcBef>
              <a:spcAft>
                <a:spcPts val="0"/>
              </a:spcAft>
              <a:defRPr/>
            </a:pPr>
            <a:r>
              <a:rPr lang="en-US" sz="5400" spc="-200">
                <a:solidFill>
                  <a:srgbClr val="00E600"/>
                </a:solidFill>
                <a:effectLst>
                  <a:outerShdw blurRad="50800" dist="38100" dir="2700000" algn="tl" rotWithShape="0">
                    <a:prstClr val="black">
                      <a:alpha val="40000"/>
                    </a:prstClr>
                  </a:outerShdw>
                </a:effectLst>
                <a:latin typeface="Berlin Sans FB Demi" pitchFamily="34" charset="0"/>
                <a:ea typeface="+mn-ea"/>
                <a:cs typeface="+mn-cs"/>
              </a:rPr>
              <a:t>other team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a:t>
            </a:r>
            <a:endParaRPr lang="en-US" sz="5400" spc="-200" dirty="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endParaRPr>
          </a:p>
        </p:txBody>
      </p:sp>
      <p:sp>
        <p:nvSpPr>
          <p:cNvPr id="42" name="TextBox 41"/>
          <p:cNvSpPr txBox="1"/>
          <p:nvPr/>
        </p:nvSpPr>
        <p:spPr>
          <a:xfrm>
            <a:off x="1" y="5483265"/>
            <a:ext cx="9905999" cy="1374735"/>
          </a:xfrm>
          <a:prstGeom prst="rect">
            <a:avLst/>
          </a:prstGeom>
          <a:noFill/>
        </p:spPr>
        <p:txBody>
          <a:bodyPr>
            <a:spAutoFit/>
            <a:scene3d>
              <a:camera prst="orthographicFront">
                <a:rot lat="21000000" lon="0" rev="0"/>
              </a:camera>
              <a:lightRig rig="soft" dir="t"/>
            </a:scene3d>
            <a:sp3d extrusionH="254000">
              <a:bevelT w="82550" h="38100" prst="coolSlant"/>
              <a:extrusionClr>
                <a:schemeClr val="tx1"/>
              </a:extrusionClr>
              <a:contourClr>
                <a:schemeClr val="tx1"/>
              </a:contourClr>
            </a:sp3d>
          </a:bodyPr>
          <a:lstStyle/>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Then the </a:t>
            </a:r>
            <a:r>
              <a:rPr lang="en-US" sz="5400" spc="-200">
                <a:solidFill>
                  <a:srgbClr val="FFC000"/>
                </a:solidFill>
                <a:effectLst>
                  <a:outerShdw blurRad="50800" dist="38100" dir="2700000" algn="tl" rotWithShape="0">
                    <a:prstClr val="black">
                      <a:alpha val="40000"/>
                    </a:prstClr>
                  </a:outerShdw>
                </a:effectLst>
                <a:latin typeface="Berlin Sans FB Demi" pitchFamily="34" charset="0"/>
                <a:ea typeface="+mn-ea"/>
                <a:cs typeface="+mn-cs"/>
              </a:rPr>
              <a:t>item</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 </a:t>
            </a:r>
            <a:r>
              <a:rPr lang="en-US" sz="5400" spc="-200">
                <a:solidFill>
                  <a:srgbClr val="00B050"/>
                </a:solidFill>
                <a:effectLst>
                  <a:outerShdw blurRad="50800" dist="38100" dir="2700000" algn="tl" rotWithShape="0">
                    <a:prstClr val="black">
                      <a:alpha val="40000"/>
                    </a:prstClr>
                  </a:outerShdw>
                </a:effectLst>
                <a:latin typeface="Berlin Sans FB Demi" pitchFamily="34" charset="0"/>
                <a:ea typeface="+mn-ea"/>
                <a:cs typeface="+mn-cs"/>
              </a:rPr>
              <a:t>good</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or </a:t>
            </a:r>
            <a:r>
              <a:rPr lang="en-US" sz="5400" spc="-200">
                <a:solidFill>
                  <a:srgbClr val="FF0000"/>
                </a:solidFill>
                <a:effectLst>
                  <a:outerShdw blurRad="50800" dist="38100" dir="2700000" algn="tl" rotWithShape="0">
                    <a:prstClr val="black">
                      <a:alpha val="40000"/>
                    </a:prstClr>
                  </a:outerShdw>
                </a:effectLst>
                <a:latin typeface="Berlin Sans FB Demi" pitchFamily="34" charset="0"/>
                <a:ea typeface="+mn-ea"/>
                <a:cs typeface="+mn-cs"/>
              </a:rPr>
              <a:t>bad</a:t>
            </a: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 ...</a:t>
            </a:r>
            <a:endParaRPr lang="en-US" sz="5400" spc="-200">
              <a:solidFill>
                <a:srgbClr val="00B0F0"/>
              </a:solidFill>
              <a:effectLst>
                <a:outerShdw blurRad="50800" dist="38100" dir="2700000" algn="tl" rotWithShape="0">
                  <a:prstClr val="black">
                    <a:alpha val="40000"/>
                  </a:prstClr>
                </a:outerShdw>
              </a:effectLst>
              <a:latin typeface="Berlin Sans FB Demi" pitchFamily="34" charset="0"/>
              <a:ea typeface="+mn-ea"/>
              <a:cs typeface="+mn-cs"/>
            </a:endParaRPr>
          </a:p>
          <a:p>
            <a:pPr algn="ctr" defTabSz="1031626" fontAlgn="auto" latinLnBrk="1">
              <a:lnSpc>
                <a:spcPts val="5000"/>
              </a:lnSpc>
              <a:spcBef>
                <a:spcPts val="0"/>
              </a:spcBef>
              <a:spcAft>
                <a:spcPts val="0"/>
              </a:spcAft>
              <a:defRPr/>
            </a:pPr>
            <a:r>
              <a:rPr lang="en-US" sz="5400" spc="-200">
                <a:solidFill>
                  <a:schemeClr val="accent6">
                    <a:lumMod val="75000"/>
                  </a:schemeClr>
                </a:solidFill>
                <a:effectLst>
                  <a:outerShdw blurRad="50800" dist="38100" dir="2700000" algn="tl" rotWithShape="0">
                    <a:prstClr val="black">
                      <a:alpha val="40000"/>
                    </a:prstClr>
                  </a:outerShdw>
                </a:effectLst>
                <a:latin typeface="Berlin Sans FB Demi" pitchFamily="34" charset="0"/>
                <a:ea typeface="+mn-ea"/>
                <a:cs typeface="+mn-cs"/>
              </a:rPr>
              <a:t>will drop.  </a:t>
            </a:r>
            <a:r>
              <a:rPr lang="en-US" sz="5400" spc="-200">
                <a:solidFill>
                  <a:srgbClr val="00B0F0"/>
                </a:solidFill>
                <a:effectLst>
                  <a:outerShdw blurRad="50800" dist="38100" dir="2700000" algn="tl" rotWithShape="0">
                    <a:prstClr val="black">
                      <a:alpha val="40000"/>
                    </a:prstClr>
                  </a:outerShdw>
                </a:effectLst>
                <a:latin typeface="Berlin Sans FB Demi" pitchFamily="34" charset="0"/>
                <a:ea typeface="+mn-ea"/>
                <a:cs typeface="+mn-cs"/>
              </a:rPr>
              <a:t>Good luck!</a:t>
            </a:r>
            <a:endParaRPr lang="en-US" sz="5400" spc="-200" dirty="0">
              <a:solidFill>
                <a:srgbClr val="00B0F0"/>
              </a:solidFill>
              <a:effectLst>
                <a:outerShdw blurRad="50800" dist="38100" dir="2700000" algn="tl" rotWithShape="0">
                  <a:prstClr val="black">
                    <a:alpha val="40000"/>
                  </a:prstClr>
                </a:outerShdw>
              </a:effectLst>
              <a:latin typeface="Berlin Sans FB Demi" pitchFamily="34"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4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nodeType="afterGroup">
                            <p:stCondLst>
                              <p:cond delay="500"/>
                            </p:stCondLst>
                            <p:childTnLst>
                              <p:par>
                                <p:cTn id="13" presetID="35" presetClass="path" presetSubtype="0" accel="50000" decel="50000" fill="hold" nodeType="afterEffect">
                                  <p:stCondLst>
                                    <p:cond delay="0"/>
                                  </p:stCondLst>
                                  <p:childTnLst>
                                    <p:animMotion origin="layout" path="M 2.88483E-6 -4.44444E-6 L -0.33318 -4.44444E-6 " pathEditMode="relative" rAng="0" ptsTypes="AA">
                                      <p:cBhvr>
                                        <p:cTn id="14" dur="500" fill="hold"/>
                                        <p:tgtEl>
                                          <p:spTgt spid="14"/>
                                        </p:tgtEl>
                                        <p:attrNameLst>
                                          <p:attrName>ppt_x</p:attrName>
                                          <p:attrName>ppt_y</p:attrName>
                                        </p:attrNameLst>
                                      </p:cBhvr>
                                      <p:rCtr x="-167" y="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xit" presetSubtype="0" fill="hold"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par>
                                <p:cTn id="37" presetID="1" presetClass="mediacall" presetSubtype="0" fill="hold" nodeType="withEffect">
                                  <p:stCondLst>
                                    <p:cond delay="0"/>
                                  </p:stCondLst>
                                  <p:childTnLst>
                                    <p:cmd type="call" cmd="playFrom(0.0)">
                                      <p:cBhvr>
                                        <p:cTn id="38" dur="551" fill="hold"/>
                                        <p:tgtEl>
                                          <p:spTgt spid="31"/>
                                        </p:tgtEl>
                                      </p:cBhvr>
                                    </p:cmd>
                                  </p:childTnLst>
                                </p:cTn>
                              </p:par>
                              <p:par>
                                <p:cTn id="39" presetID="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ppt_x"/>
                                          </p:val>
                                        </p:tav>
                                        <p:tav tm="100000">
                                          <p:val>
                                            <p:strVal val="#ppt_x"/>
                                          </p:val>
                                        </p:tav>
                                      </p:tavLst>
                                    </p:anim>
                                    <p:anim calcmode="lin" valueType="num">
                                      <p:cBhvr additive="base">
                                        <p:cTn id="42" dur="500" fill="hold"/>
                                        <p:tgtEl>
                                          <p:spTgt spid="32"/>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10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0-#ppt_h/2"/>
                                          </p:val>
                                        </p:tav>
                                        <p:tav tm="100000">
                                          <p:val>
                                            <p:strVal val="#ppt_y"/>
                                          </p:val>
                                        </p:tav>
                                      </p:tavLst>
                                    </p:anim>
                                  </p:childTnLst>
                                </p:cTn>
                              </p:par>
                              <p:par>
                                <p:cTn id="47" presetID="10" presetClass="exit" presetSubtype="0" fill="hold" nodeType="withEffect">
                                  <p:stCondLst>
                                    <p:cond delay="100"/>
                                  </p:stCondLst>
                                  <p:childTnLst>
                                    <p:animEffect transition="out" filter="fade">
                                      <p:cBhvr>
                                        <p:cTn id="48" dur="500"/>
                                        <p:tgtEl>
                                          <p:spTgt spid="44"/>
                                        </p:tgtEl>
                                      </p:cBhvr>
                                    </p:animEffect>
                                    <p:set>
                                      <p:cBhvr>
                                        <p:cTn id="49" dur="1" fill="hold">
                                          <p:stCondLst>
                                            <p:cond delay="499"/>
                                          </p:stCondLst>
                                        </p:cTn>
                                        <p:tgtEl>
                                          <p:spTgt spid="44"/>
                                        </p:tgtEl>
                                        <p:attrNameLst>
                                          <p:attrName>style.visibility</p:attrName>
                                        </p:attrNameLst>
                                      </p:cBhvr>
                                      <p:to>
                                        <p:strVal val="hidden"/>
                                      </p:to>
                                    </p:set>
                                  </p:childTnLst>
                                </p:cTn>
                              </p:par>
                              <p:par>
                                <p:cTn id="50" presetID="10" presetClass="entr" presetSubtype="0" fill="hold" nodeType="withEffect">
                                  <p:stCondLst>
                                    <p:cond delay="1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par>
                          <p:cTn id="53" fill="hold" nodeType="afterGroup">
                            <p:stCondLst>
                              <p:cond delay="600"/>
                            </p:stCondLst>
                            <p:childTnLst>
                              <p:par>
                                <p:cTn id="54" presetID="1" presetClass="mediacall" presetSubtype="0" fill="hold" nodeType="afterEffect">
                                  <p:stCondLst>
                                    <p:cond delay="0"/>
                                  </p:stCondLst>
                                  <p:childTnLst>
                                    <p:cmd type="call" cmd="playFrom(0.0)">
                                      <p:cBhvr>
                                        <p:cTn id="55" dur="444" fill="hold"/>
                                        <p:tgtEl>
                                          <p:spTgt spid="39"/>
                                        </p:tgtEl>
                                      </p:cBhvr>
                                    </p:cmd>
                                  </p:childTnLst>
                                </p:cTn>
                              </p:par>
                            </p:childTnLst>
                          </p:cTn>
                        </p:par>
                      </p:childTnLst>
                    </p:cTn>
                  </p:par>
                  <p:par>
                    <p:cTn id="56" fill="hold" nodeType="clickPar">
                      <p:stCondLst>
                        <p:cond delay="indefinite"/>
                      </p:stCondLst>
                      <p:childTnLst>
                        <p:par>
                          <p:cTn id="57" fill="hold" nodeType="withGroup">
                            <p:stCondLst>
                              <p:cond delay="0"/>
                            </p:stCondLst>
                            <p:childTnLst>
                              <p:par>
                                <p:cTn id="58" presetID="35" presetClass="path" presetSubtype="0" accel="50000" decel="50000" fill="hold" nodeType="clickEffect">
                                  <p:stCondLst>
                                    <p:cond delay="0"/>
                                  </p:stCondLst>
                                  <p:childTnLst>
                                    <p:animMotion origin="layout" path="M -0.33318 -4.44444E-6 L -0.54205 -4.44444E-6 " pathEditMode="relative" rAng="0" ptsTypes="AA">
                                      <p:cBhvr>
                                        <p:cTn id="59" dur="500" fill="hold"/>
                                        <p:tgtEl>
                                          <p:spTgt spid="14"/>
                                        </p:tgtEl>
                                        <p:attrNameLst>
                                          <p:attrName>ppt_x</p:attrName>
                                          <p:attrName>ppt_y</p:attrName>
                                        </p:attrNameLst>
                                      </p:cBhvr>
                                      <p:rCtr x="-104" y="0"/>
                                    </p:animMotion>
                                  </p:childTnLst>
                                </p:cTn>
                              </p:par>
                              <p:par>
                                <p:cTn id="60" presetID="1" presetClass="mediacall" presetSubtype="0" fill="hold" nodeType="withEffect">
                                  <p:stCondLst>
                                    <p:cond delay="0"/>
                                  </p:stCondLst>
                                  <p:childTnLst>
                                    <p:cmd type="call" cmd="playFrom(0.0)">
                                      <p:cBhvr>
                                        <p:cTn id="61" dur="753" fill="hold"/>
                                        <p:tgtEl>
                                          <p:spTgt spid="34"/>
                                        </p:tgtEl>
                                      </p:cBhvr>
                                    </p:cmd>
                                  </p:childTnLst>
                                </p:cTn>
                              </p:par>
                            </p:childTnLst>
                          </p:cTn>
                        </p:par>
                        <p:par>
                          <p:cTn id="62" fill="hold" nodeType="afterGroup">
                            <p:stCondLst>
                              <p:cond delay="752"/>
                            </p:stCondLst>
                            <p:childTnLst>
                              <p:par>
                                <p:cTn id="63" presetID="10" presetClass="exit" presetSubtype="0" fill="hold" nodeType="afterEffect">
                                  <p:stCondLst>
                                    <p:cond delay="0"/>
                                  </p:stCondLst>
                                  <p:childTnLst>
                                    <p:animEffect transition="out" filter="fade">
                                      <p:cBhvr>
                                        <p:cTn id="64" dur="500"/>
                                        <p:tgtEl>
                                          <p:spTgt spid="28"/>
                                        </p:tgtEl>
                                      </p:cBhvr>
                                    </p:animEffect>
                                    <p:set>
                                      <p:cBhvr>
                                        <p:cTn id="65" dur="1" fill="hold">
                                          <p:stCondLst>
                                            <p:cond delay="499"/>
                                          </p:stCondLst>
                                        </p:cTn>
                                        <p:tgtEl>
                                          <p:spTgt spid="28"/>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500"/>
                                        <p:tgtEl>
                                          <p:spTgt spid="36"/>
                                        </p:tgtEl>
                                      </p:cBhvr>
                                    </p:animEffect>
                                  </p:childTnLst>
                                </p:cTn>
                              </p:par>
                              <p:par>
                                <p:cTn id="69" presetID="1" presetClass="mediacall" presetSubtype="0" fill="hold" nodeType="withEffect">
                                  <p:stCondLst>
                                    <p:cond delay="0"/>
                                  </p:stCondLst>
                                  <p:childTnLst>
                                    <p:cmd type="call" cmd="playFrom(0.0)">
                                      <p:cBhvr>
                                        <p:cTn id="70" dur="551" fill="hold"/>
                                        <p:tgtEl>
                                          <p:spTgt spid="37"/>
                                        </p:tgtEl>
                                      </p:cBhvr>
                                    </p:cmd>
                                  </p:childTnLst>
                                </p:cTn>
                              </p:par>
                              <p:par>
                                <p:cTn id="71" presetID="2" presetClass="entr" presetSubtype="1" fill="hold" nodeType="withEffect">
                                  <p:stCondLst>
                                    <p:cond delay="0"/>
                                  </p:stCondLst>
                                  <p:iterate type="lt">
                                    <p:tmPct val="0"/>
                                  </p:iterate>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0-#ppt_h/2"/>
                                          </p:val>
                                        </p:tav>
                                        <p:tav tm="100000">
                                          <p:val>
                                            <p:strVal val="#ppt_y"/>
                                          </p:val>
                                        </p:tav>
                                      </p:tavLst>
                                    </p:anim>
                                  </p:childTnLst>
                                </p:cTn>
                              </p:par>
                              <p:par>
                                <p:cTn id="75" presetID="17" presetClass="entr" presetSubtype="10" fill="hold" nodeType="withEffect">
                                  <p:stCondLst>
                                    <p:cond delay="0"/>
                                  </p:stCondLst>
                                  <p:iterate type="lt">
                                    <p:tmPct val="0"/>
                                  </p:iterate>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strVal val="#ppt_h"/>
                                          </p:val>
                                        </p:tav>
                                        <p:tav tm="100000">
                                          <p:val>
                                            <p:strVal val="#ppt_h"/>
                                          </p:val>
                                        </p:tav>
                                      </p:tavLst>
                                    </p:anim>
                                  </p:childTnLst>
                                </p:cTn>
                              </p:par>
                            </p:childTnLst>
                          </p:cTn>
                        </p:par>
                        <p:par>
                          <p:cTn id="79" fill="hold" nodeType="afterGroup">
                            <p:stCondLst>
                              <p:cond delay="1302"/>
                            </p:stCondLst>
                            <p:childTnLst>
                              <p:par>
                                <p:cTn id="80" presetID="1" presetClass="mediacall" presetSubtype="0" fill="hold" nodeType="afterEffect">
                                  <p:stCondLst>
                                    <p:cond delay="0"/>
                                  </p:stCondLst>
                                  <p:childTnLst>
                                    <p:cmd type="call" cmd="playFrom(0.0)">
                                      <p:cBhvr>
                                        <p:cTn id="81" dur="1225" fill="hold"/>
                                        <p:tgtEl>
                                          <p:spTgt spid="38"/>
                                        </p:tgtEl>
                                      </p:cBhvr>
                                    </p:cmd>
                                  </p:childTnLst>
                                </p:cTn>
                              </p:par>
                              <p:par>
                                <p:cTn id="82" presetID="10" presetClass="exit" presetSubtype="0" fill="hold" nodeType="withEffect">
                                  <p:stCondLst>
                                    <p:cond delay="0"/>
                                  </p:stCondLst>
                                  <p:childTnLst>
                                    <p:animEffect transition="out" filter="fade">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500"/>
                                        <p:tgtEl>
                                          <p:spTgt spid="4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xit" presetSubtype="0" fill="hold" nodeType="clickEffect">
                                  <p:stCondLst>
                                    <p:cond delay="0"/>
                                  </p:stCondLst>
                                  <p:childTnLst>
                                    <p:animEffect transition="out" filter="fade">
                                      <p:cBhvr>
                                        <p:cTn id="91" dur="500"/>
                                        <p:tgtEl>
                                          <p:spTgt spid="36"/>
                                        </p:tgtEl>
                                      </p:cBhvr>
                                    </p:animEffect>
                                    <p:set>
                                      <p:cBhvr>
                                        <p:cTn id="92" dur="1" fill="hold">
                                          <p:stCondLst>
                                            <p:cond delay="499"/>
                                          </p:stCondLst>
                                        </p:cTn>
                                        <p:tgtEl>
                                          <p:spTgt spid="3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fade">
                                      <p:cBhvr>
                                        <p:cTn id="95" dur="500"/>
                                        <p:tgtEl>
                                          <p:spTgt spid="40"/>
                                        </p:tgtEl>
                                      </p:cBhvr>
                                    </p:animEffect>
                                  </p:childTnLst>
                                </p:cTn>
                              </p:par>
                              <p:par>
                                <p:cTn id="96" presetID="10" presetClass="exit" presetSubtype="0" fill="hold" nodeType="withEffect">
                                  <p:stCondLst>
                                    <p:cond delay="0"/>
                                  </p:stCondLst>
                                  <p:childTnLst>
                                    <p:animEffect transition="out" filter="fade">
                                      <p:cBhvr>
                                        <p:cTn id="97" dur="500"/>
                                        <p:tgtEl>
                                          <p:spTgt spid="45"/>
                                        </p:tgtEl>
                                      </p:cBhvr>
                                    </p:animEffect>
                                    <p:set>
                                      <p:cBhvr>
                                        <p:cTn id="98" dur="1" fill="hold">
                                          <p:stCondLst>
                                            <p:cond delay="499"/>
                                          </p:stCondLst>
                                        </p:cTn>
                                        <p:tgtEl>
                                          <p:spTgt spid="45"/>
                                        </p:tgtEl>
                                        <p:attrNameLst>
                                          <p:attrName>style.visibility</p:attrName>
                                        </p:attrNameLst>
                                      </p:cBhvr>
                                      <p:to>
                                        <p:strVal val="hidden"/>
                                      </p:to>
                                    </p:set>
                                  </p:childTnLst>
                                </p:cTn>
                              </p:par>
                              <p:par>
                                <p:cTn id="99" presetID="10" presetClass="entr" presetSubtype="0" fill="hold" nodeType="withEffect">
                                  <p:stCondLst>
                                    <p:cond delay="0"/>
                                  </p:stCondLst>
                                  <p:childTnLst>
                                    <p:set>
                                      <p:cBhvr>
                                        <p:cTn id="100" dur="1" fill="hold">
                                          <p:stCondLst>
                                            <p:cond delay="0"/>
                                          </p:stCondLst>
                                        </p:cTn>
                                        <p:tgtEl>
                                          <p:spTgt spid="23"/>
                                        </p:tgtEl>
                                        <p:attrNameLst>
                                          <p:attrName>style.visibility</p:attrName>
                                        </p:attrNameLst>
                                      </p:cBhvr>
                                      <p:to>
                                        <p:strVal val="visible"/>
                                      </p:to>
                                    </p:set>
                                    <p:animEffect transition="in" filter="fade">
                                      <p:cBhvr>
                                        <p:cTn id="101" dur="500"/>
                                        <p:tgtEl>
                                          <p:spTgt spid="23"/>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xit" presetSubtype="0" fill="hold" nodeType="clickEffect">
                                  <p:stCondLst>
                                    <p:cond delay="0"/>
                                  </p:stCondLst>
                                  <p:childTnLst>
                                    <p:animEffect transition="out" filter="fade">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Effect transition="in" filter="fade">
                                      <p:cBhvr>
                                        <p:cTn id="109" dur="500"/>
                                        <p:tgtEl>
                                          <p:spTgt spid="41"/>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xit" presetSubtype="0" fill="hold" nodeType="clickEffect">
                                  <p:stCondLst>
                                    <p:cond delay="0"/>
                                  </p:stCondLst>
                                  <p:childTnLst>
                                    <p:animEffect transition="out" filter="fade">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000">
                <p:cTn id="118"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audio>
              <p:cMediaNode>
                <p:cTn id="119" fill="hold" display="0">
                  <p:stCondLst>
                    <p:cond delay="indefinite"/>
                  </p:stCondLst>
                  <p:endCondLst>
                    <p:cond evt="onNext" delay="0">
                      <p:tgtEl>
                        <p:sldTgt/>
                      </p:tgtEl>
                    </p:cond>
                    <p:cond evt="onPrev" delay="0">
                      <p:tgtEl>
                        <p:sldTgt/>
                      </p:tgtEl>
                    </p:cond>
                    <p:cond evt="onStopAudio" delay="0">
                      <p:tgtEl>
                        <p:sldTgt/>
                      </p:tgtEl>
                    </p:cond>
                  </p:endCondLst>
                </p:cTn>
                <p:tgtEl>
                  <p:spTgt spid="31"/>
                </p:tgtEl>
              </p:cMediaNode>
            </p:audio>
            <p:audio>
              <p:cMediaNode vol="12000">
                <p:cTn id="120" fill="hold" display="0">
                  <p:stCondLst>
                    <p:cond delay="indefinite"/>
                  </p:stCondLst>
                  <p:endCondLst>
                    <p:cond evt="onNext" delay="0">
                      <p:tgtEl>
                        <p:sldTgt/>
                      </p:tgtEl>
                    </p:cond>
                    <p:cond evt="onPrev" delay="0">
                      <p:tgtEl>
                        <p:sldTgt/>
                      </p:tgtEl>
                    </p:cond>
                    <p:cond evt="onStopAudio" delay="0">
                      <p:tgtEl>
                        <p:sldTgt/>
                      </p:tgtEl>
                    </p:cond>
                  </p:endCondLst>
                </p:cTn>
                <p:tgtEl>
                  <p:spTgt spid="34"/>
                </p:tgtEl>
              </p:cMediaNode>
            </p:audio>
            <p:audio>
              <p:cMediaNode>
                <p:cTn id="121" fill="hold" display="0">
                  <p:stCondLst>
                    <p:cond delay="indefinite"/>
                  </p:stCondLst>
                  <p:endCondLst>
                    <p:cond evt="onNext" delay="0">
                      <p:tgtEl>
                        <p:sldTgt/>
                      </p:tgtEl>
                    </p:cond>
                    <p:cond evt="onPrev" delay="0">
                      <p:tgtEl>
                        <p:sldTgt/>
                      </p:tgtEl>
                    </p:cond>
                    <p:cond evt="onStopAudio" delay="0">
                      <p:tgtEl>
                        <p:sldTgt/>
                      </p:tgtEl>
                    </p:cond>
                  </p:endCondLst>
                </p:cTn>
                <p:tgtEl>
                  <p:spTgt spid="37"/>
                </p:tgtEl>
              </p:cMediaNode>
            </p:audio>
            <p:audio>
              <p:cMediaNode>
                <p:cTn id="122" fill="hold" display="0">
                  <p:stCondLst>
                    <p:cond delay="indefinite"/>
                  </p:stCondLst>
                  <p:endCondLst>
                    <p:cond evt="onNext" delay="0">
                      <p:tgtEl>
                        <p:sldTgt/>
                      </p:tgtEl>
                    </p:cond>
                    <p:cond evt="onPrev" delay="0">
                      <p:tgtEl>
                        <p:sldTgt/>
                      </p:tgtEl>
                    </p:cond>
                    <p:cond evt="onStopAudio" delay="0">
                      <p:tgtEl>
                        <p:sldTgt/>
                      </p:tgtEl>
                    </p:cond>
                  </p:endCondLst>
                </p:cTn>
                <p:tgtEl>
                  <p:spTgt spid="38"/>
                </p:tgtEl>
              </p:cMediaNode>
            </p:audio>
            <p:audio>
              <p:cMediaNode>
                <p:cTn id="123" fill="hold" display="0">
                  <p:stCondLst>
                    <p:cond delay="indefinite"/>
                  </p:stCondLst>
                  <p:endCondLst>
                    <p:cond evt="onNext" delay="0">
                      <p:tgtEl>
                        <p:sldTgt/>
                      </p:tgtEl>
                    </p:cond>
                    <p:cond evt="onPrev" delay="0">
                      <p:tgtEl>
                        <p:sldTgt/>
                      </p:tgtEl>
                    </p:cond>
                    <p:cond evt="onStopAudio" delay="0">
                      <p:tgtEl>
                        <p:sldTgt/>
                      </p:tgtEl>
                    </p:cond>
                  </p:endCondLst>
                </p:cTn>
                <p:tgtEl>
                  <p:spTgt spid="39"/>
                </p:tgtEl>
              </p:cMediaNode>
            </p:audio>
            <p:audio>
              <p:cMediaNode>
                <p:cTn id="124" fill="hold" display="0">
                  <p:stCondLst>
                    <p:cond delay="indefinite"/>
                  </p:stCondLst>
                  <p:endCondLst>
                    <p:cond evt="onPrev" delay="0">
                      <p:tgtEl>
                        <p:sldTgt/>
                      </p:tgtEl>
                    </p:cond>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Butt3198.wav">
            <a:hlinkClick r:id="" action="ppaction://media"/>
          </p:cNvPr>
          <p:cNvPicPr>
            <a:picLocks noRot="1" noChangeAspect="1"/>
          </p:cNvPicPr>
          <p:nvPr>
            <a:wavAudioFile r:embed="rId1" name="Button.wav"/>
          </p:nvPr>
        </p:nvPicPr>
        <p:blipFill>
          <a:blip r:embed="rId9">
            <a:extLst>
              <a:ext uri="{28A0092B-C50C-407E-A947-70E740481C1C}">
                <a14:useLocalDpi xmlns:a14="http://schemas.microsoft.com/office/drawing/2010/main" val="0"/>
              </a:ext>
            </a:extLst>
          </a:blip>
          <a:srcRect/>
          <a:stretch>
            <a:fillRect/>
          </a:stretch>
        </p:blipFill>
        <p:spPr bwMode="auto">
          <a:xfrm>
            <a:off x="2833688" y="71469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Keyb3198.wav">
            <a:hlinkClick r:id="" action="ppaction://media"/>
          </p:cNvPr>
          <p:cNvPicPr>
            <a:picLocks noRot="1" noChangeAspect="1"/>
          </p:cNvPicPr>
          <p:nvPr>
            <a:wavAudioFile r:embed="rId2" name="Keyboard 1.wav"/>
          </p:nvPr>
        </p:nvPicPr>
        <p:blipFill>
          <a:blip r:embed="rId10">
            <a:extLst>
              <a:ext uri="{28A0092B-C50C-407E-A947-70E740481C1C}">
                <a14:useLocalDpi xmlns:a14="http://schemas.microsoft.com/office/drawing/2010/main" val="0"/>
              </a:ext>
            </a:extLst>
          </a:blip>
          <a:srcRect/>
          <a:stretch>
            <a:fillRect/>
          </a:stretch>
        </p:blipFill>
        <p:spPr bwMode="auto">
          <a:xfrm>
            <a:off x="685800"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Keyb3199.wav">
            <a:hlinkClick r:id="" action="ppaction://media"/>
          </p:cNvPr>
          <p:cNvPicPr>
            <a:picLocks noRot="1" noChangeAspect="1"/>
          </p:cNvPicPr>
          <p:nvPr>
            <a:wavAudioFile r:embed="rId3" name="Keyboard 2.wav"/>
          </p:nvPr>
        </p:nvPicPr>
        <p:blipFill>
          <a:blip r:embed="rId11">
            <a:extLst>
              <a:ext uri="{28A0092B-C50C-407E-A947-70E740481C1C}">
                <a14:useLocalDpi xmlns:a14="http://schemas.microsoft.com/office/drawing/2010/main" val="0"/>
              </a:ext>
            </a:extLst>
          </a:blip>
          <a:srcRect/>
          <a:stretch>
            <a:fillRect/>
          </a:stretch>
        </p:blipFill>
        <p:spPr bwMode="auto">
          <a:xfrm>
            <a:off x="1208088" y="71469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Keyb3200.wav">
            <a:hlinkClick r:id="" action="ppaction://media"/>
          </p:cNvPr>
          <p:cNvPicPr>
            <a:picLocks noRot="1" noChangeAspect="1"/>
          </p:cNvPicPr>
          <p:nvPr>
            <a:wavAudioFile r:embed="rId4" name="Keyboard 3.wav"/>
          </p:nvPr>
        </p:nvPicPr>
        <p:blipFill>
          <a:blip r:embed="rId12">
            <a:extLst>
              <a:ext uri="{28A0092B-C50C-407E-A947-70E740481C1C}">
                <a14:useLocalDpi xmlns:a14="http://schemas.microsoft.com/office/drawing/2010/main" val="0"/>
              </a:ext>
            </a:extLst>
          </a:blip>
          <a:srcRect/>
          <a:stretch>
            <a:fillRect/>
          </a:stretch>
        </p:blipFill>
        <p:spPr bwMode="auto">
          <a:xfrm>
            <a:off x="1616075"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Keyb3201.wav">
            <a:hlinkClick r:id="" action="ppaction://media"/>
          </p:cNvPr>
          <p:cNvPicPr>
            <a:picLocks noRot="1" noChangeAspect="1"/>
          </p:cNvPicPr>
          <p:nvPr>
            <a:wavAudioFile r:embed="rId5" name="Keyboard 4.wav"/>
          </p:nvPr>
        </p:nvPicPr>
        <p:blipFill>
          <a:blip r:embed="rId13">
            <a:extLst>
              <a:ext uri="{28A0092B-C50C-407E-A947-70E740481C1C}">
                <a14:useLocalDpi xmlns:a14="http://schemas.microsoft.com/office/drawing/2010/main" val="0"/>
              </a:ext>
            </a:extLst>
          </a:blip>
          <a:srcRect/>
          <a:stretch>
            <a:fillRect/>
          </a:stretch>
        </p:blipFill>
        <p:spPr bwMode="auto">
          <a:xfrm>
            <a:off x="1909763"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Keyb3213.wav">
            <a:hlinkClick r:id="" action="ppaction://media"/>
          </p:cNvPr>
          <p:cNvPicPr>
            <a:picLocks noRot="1" noChangeAspect="1"/>
          </p:cNvPicPr>
          <p:nvPr>
            <a:wavAudioFile r:embed="rId6" name="Keyboard 5.wav"/>
          </p:nvPr>
        </p:nvPicPr>
        <p:blipFill>
          <a:blip r:embed="rId14">
            <a:extLst>
              <a:ext uri="{28A0092B-C50C-407E-A947-70E740481C1C}">
                <a14:useLocalDpi xmlns:a14="http://schemas.microsoft.com/office/drawing/2010/main" val="0"/>
              </a:ext>
            </a:extLst>
          </a:blip>
          <a:srcRect/>
          <a:stretch>
            <a:fillRect/>
          </a:stretch>
        </p:blipFill>
        <p:spPr bwMode="auto">
          <a:xfrm>
            <a:off x="2335213" y="7162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906000" cy="6858000"/>
          </a:xfrm>
          <a:prstGeom prst="rect">
            <a:avLst/>
          </a:prstGeom>
          <a:blipFill>
            <a:blip r:embed="rId15" cstate="print">
              <a:lum contrast="-1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dist" defTabSz="1031626" fontAlgn="auto" latinLnBrk="1">
              <a:spcBef>
                <a:spcPts val="0"/>
              </a:spcBef>
              <a:spcAft>
                <a:spcPts val="0"/>
              </a:spcAft>
              <a:defRPr/>
            </a:pPr>
            <a:endParaRPr lang="en-US" sz="8800" dirty="0">
              <a:latin typeface="Berlin Sans FB Demi" pitchFamily="34" charset="0"/>
            </a:endParaRPr>
          </a:p>
        </p:txBody>
      </p:sp>
      <p:grpSp>
        <p:nvGrpSpPr>
          <p:cNvPr id="6153" name="Group 63"/>
          <p:cNvGrpSpPr>
            <a:grpSpLocks/>
          </p:cNvGrpSpPr>
          <p:nvPr/>
        </p:nvGrpSpPr>
        <p:grpSpPr bwMode="auto">
          <a:xfrm>
            <a:off x="4225925" y="5435600"/>
            <a:ext cx="1371600" cy="1371600"/>
            <a:chOff x="4212635" y="5460239"/>
            <a:chExt cx="1371600" cy="1371600"/>
          </a:xfrm>
        </p:grpSpPr>
        <p:sp>
          <p:nvSpPr>
            <p:cNvPr id="51" name="Oval 50"/>
            <p:cNvSpPr/>
            <p:nvPr/>
          </p:nvSpPr>
          <p:spPr>
            <a:xfrm>
              <a:off x="4212635" y="5460239"/>
              <a:ext cx="1371600" cy="1371600"/>
            </a:xfrm>
            <a:prstGeom prst="ellipse">
              <a:avLst/>
            </a:prstGeom>
            <a:blipFill>
              <a:blip r:embed="rId16" cstate="print">
                <a:lum bright="-57000"/>
              </a:blip>
              <a:stretch>
                <a:fillRect/>
              </a:stretch>
            </a:blipFill>
            <a:ln>
              <a:noFill/>
            </a:ln>
            <a:effectLst>
              <a:outerShdw blurRad="50800" dist="38100" dir="2700000" algn="tl" rotWithShape="0">
                <a:prstClr val="black">
                  <a:alpha val="40000"/>
                </a:prstClr>
              </a:outerShdw>
            </a:effectLst>
            <a:scene3d>
              <a:camera prst="orthographicFront">
                <a:rot lat="20999999" lon="0" rev="0"/>
              </a:camera>
              <a:lightRig rig="threePt" dir="t"/>
            </a:scene3d>
            <a:sp3d>
              <a:bevelT w="88900" h="88900"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48" name="Oval 47"/>
            <p:cNvSpPr/>
            <p:nvPr/>
          </p:nvSpPr>
          <p:spPr>
            <a:xfrm>
              <a:off x="4268313" y="5522848"/>
              <a:ext cx="1252728" cy="1252728"/>
            </a:xfrm>
            <a:prstGeom prst="ellipse">
              <a:avLst/>
            </a:prstGeom>
            <a:blipFill>
              <a:blip r:embed="rId17" cstate="print">
                <a:lum/>
              </a:blip>
              <a:stretch>
                <a:fillRect/>
              </a:stretch>
            </a:blipFill>
            <a:ln>
              <a:noFill/>
            </a:ln>
            <a:effectLst>
              <a:innerShdw blurRad="114300">
                <a:prstClr val="black"/>
              </a:innerShdw>
            </a:effectLst>
            <a:scene3d>
              <a:camera prst="orthographicFront">
                <a:rot lat="20999999"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47" name="Picture 46" descr="gru_logo.png"/>
            <p:cNvPicPr>
              <a:picLocks noChangeAspect="1"/>
            </p:cNvPicPr>
            <p:nvPr/>
          </p:nvPicPr>
          <p:blipFill>
            <a:blip r:embed="rId18" cstate="print">
              <a:lum bright="-100000"/>
            </a:blip>
            <a:stretch>
              <a:fillRect/>
            </a:stretch>
          </p:blipFill>
          <p:spPr>
            <a:xfrm>
              <a:off x="4264146" y="5534179"/>
              <a:ext cx="1250731" cy="1250731"/>
            </a:xfrm>
            <a:prstGeom prst="rect">
              <a:avLst/>
            </a:prstGeom>
            <a:effectLst>
              <a:outerShdw blurRad="50800" dist="38100" dir="2700000" algn="tl" rotWithShape="0">
                <a:prstClr val="black">
                  <a:alpha val="40000"/>
                </a:prstClr>
              </a:outerShdw>
            </a:effectLst>
            <a:scene3d>
              <a:camera prst="orthographicFront">
                <a:rot lat="20999999" lon="0" rev="0"/>
              </a:camera>
              <a:lightRig rig="threePt" dir="t"/>
            </a:scene3d>
          </p:spPr>
        </p:pic>
        <p:sp>
          <p:nvSpPr>
            <p:cNvPr id="52" name="Oval 51"/>
            <p:cNvSpPr/>
            <p:nvPr/>
          </p:nvSpPr>
          <p:spPr>
            <a:xfrm>
              <a:off x="4269935" y="5519606"/>
              <a:ext cx="1252728" cy="1252728"/>
            </a:xfrm>
            <a:prstGeom prst="ellipse">
              <a:avLst/>
            </a:prstGeom>
            <a:blipFill dpi="0" rotWithShape="1">
              <a:blip r:embed="rId19" cstate="print"/>
              <a:srcRect/>
              <a:stretch>
                <a:fillRect/>
              </a:stretch>
            </a:blipFill>
            <a:ln>
              <a:noFill/>
            </a:ln>
            <a:effectLst>
              <a:innerShdw blurRad="114300">
                <a:prstClr val="black"/>
              </a:innerShdw>
            </a:effectLst>
            <a:scene3d>
              <a:camera prst="orthographicFront">
                <a:rot lat="20999999" lon="0" rev="0"/>
              </a:camera>
              <a:lightRig rig="flood" dir="t">
                <a:rot lat="0" lon="0" rev="3000000"/>
              </a:lightRig>
            </a:scene3d>
            <a:sp3d prstMaterial="clear">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sp>
        <p:nvSpPr>
          <p:cNvPr id="53" name="Rounded Rectangle 52"/>
          <p:cNvSpPr/>
          <p:nvPr/>
        </p:nvSpPr>
        <p:spPr>
          <a:xfrm>
            <a:off x="2375137" y="60813"/>
            <a:ext cx="1280160" cy="1280160"/>
          </a:xfrm>
          <a:prstGeom prst="roundRect">
            <a:avLst/>
          </a:prstGeom>
          <a:solidFill>
            <a:schemeClr val="tx1">
              <a:lumMod val="85000"/>
              <a:lumOff val="15000"/>
            </a:schemeClr>
          </a:solidFill>
          <a:ln>
            <a:noFill/>
          </a:ln>
          <a:effectLst>
            <a:innerShdw blurRad="114300" dist="114300" dir="165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4" name="Rounded Rectangle 53"/>
          <p:cNvSpPr/>
          <p:nvPr/>
        </p:nvSpPr>
        <p:spPr>
          <a:xfrm>
            <a:off x="4263386" y="60813"/>
            <a:ext cx="1280160" cy="1280160"/>
          </a:xfrm>
          <a:prstGeom prst="roundRect">
            <a:avLst/>
          </a:prstGeom>
          <a:solidFill>
            <a:schemeClr val="tx1">
              <a:lumMod val="85000"/>
              <a:lumOff val="15000"/>
            </a:schemeClr>
          </a:solidFill>
          <a:ln>
            <a:noFill/>
          </a:ln>
          <a:effectLst>
            <a:innerShdw blurRad="114300" dist="1143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5" name="Rounded Rectangle 54"/>
          <p:cNvSpPr/>
          <p:nvPr/>
        </p:nvSpPr>
        <p:spPr>
          <a:xfrm>
            <a:off x="6151635" y="60813"/>
            <a:ext cx="1280160" cy="1280160"/>
          </a:xfrm>
          <a:prstGeom prst="roundRect">
            <a:avLst/>
          </a:prstGeom>
          <a:solidFill>
            <a:schemeClr val="tx1">
              <a:lumMod val="85000"/>
              <a:lumOff val="15000"/>
            </a:schemeClr>
          </a:solidFill>
          <a:ln>
            <a:noFill/>
          </a:ln>
          <a:effectLst>
            <a:innerShdw blurRad="114300" dist="114300" dir="159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6" name="Rounded Rectangle 55"/>
          <p:cNvSpPr/>
          <p:nvPr/>
        </p:nvSpPr>
        <p:spPr>
          <a:xfrm>
            <a:off x="8039885" y="60813"/>
            <a:ext cx="1280160" cy="1280160"/>
          </a:xfrm>
          <a:prstGeom prst="roundRect">
            <a:avLst/>
          </a:prstGeom>
          <a:solidFill>
            <a:schemeClr val="tx1">
              <a:lumMod val="85000"/>
              <a:lumOff val="15000"/>
            </a:schemeClr>
          </a:solidFill>
          <a:ln>
            <a:noFill/>
          </a:ln>
          <a:effectLst>
            <a:innerShdw blurRad="114300" dist="114300" dir="15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0" name="Rounded Rectangle 49"/>
          <p:cNvSpPr/>
          <p:nvPr/>
        </p:nvSpPr>
        <p:spPr>
          <a:xfrm>
            <a:off x="486888" y="62790"/>
            <a:ext cx="1280160" cy="1280160"/>
          </a:xfrm>
          <a:prstGeom prst="roundRect">
            <a:avLst/>
          </a:prstGeom>
          <a:solidFill>
            <a:schemeClr val="tx1">
              <a:lumMod val="85000"/>
              <a:lumOff val="15000"/>
            </a:schemeClr>
          </a:solidFill>
          <a:ln>
            <a:noFill/>
          </a:ln>
          <a:effectLst>
            <a:innerShdw blurRad="114300" dist="114300" dir="168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7" name="Rounded Rectangle 56"/>
          <p:cNvSpPr/>
          <p:nvPr/>
        </p:nvSpPr>
        <p:spPr>
          <a:xfrm>
            <a:off x="2372951" y="1418149"/>
            <a:ext cx="1280160" cy="1280160"/>
          </a:xfrm>
          <a:prstGeom prst="roundRect">
            <a:avLst/>
          </a:prstGeom>
          <a:solidFill>
            <a:schemeClr val="tx1">
              <a:lumMod val="85000"/>
              <a:lumOff val="15000"/>
            </a:schemeClr>
          </a:solidFill>
          <a:ln>
            <a:noFill/>
          </a:ln>
          <a:effectLst>
            <a:innerShdw blurRad="114300" dist="139700" dir="1668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8" name="Rounded Rectangle 57"/>
          <p:cNvSpPr/>
          <p:nvPr/>
        </p:nvSpPr>
        <p:spPr>
          <a:xfrm>
            <a:off x="2374044" y="2775485"/>
            <a:ext cx="1280160" cy="1280160"/>
          </a:xfrm>
          <a:prstGeom prst="roundRect">
            <a:avLst/>
          </a:prstGeom>
          <a:solidFill>
            <a:schemeClr val="tx1">
              <a:lumMod val="85000"/>
              <a:lumOff val="15000"/>
            </a:schemeClr>
          </a:solidFill>
          <a:ln>
            <a:noFill/>
          </a:ln>
          <a:effectLst>
            <a:innerShdw blurRad="114300" dist="165100" dir="168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59" name="Rounded Rectangle 58"/>
          <p:cNvSpPr/>
          <p:nvPr/>
        </p:nvSpPr>
        <p:spPr>
          <a:xfrm>
            <a:off x="2375137" y="4132821"/>
            <a:ext cx="1280160" cy="1280160"/>
          </a:xfrm>
          <a:prstGeom prst="roundRect">
            <a:avLst/>
          </a:prstGeom>
          <a:solidFill>
            <a:schemeClr val="tx1">
              <a:lumMod val="85000"/>
              <a:lumOff val="15000"/>
            </a:schemeClr>
          </a:solidFill>
          <a:ln>
            <a:noFill/>
          </a:ln>
          <a:effectLst>
            <a:innerShdw blurRad="114300" dist="190500" dir="1692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0" name="Rounded Rectangle 59"/>
          <p:cNvSpPr/>
          <p:nvPr/>
        </p:nvSpPr>
        <p:spPr>
          <a:xfrm>
            <a:off x="2372951" y="5490158"/>
            <a:ext cx="1280160" cy="1280160"/>
          </a:xfrm>
          <a:prstGeom prst="roundRect">
            <a:avLst/>
          </a:prstGeom>
          <a:solidFill>
            <a:schemeClr val="tx1">
              <a:lumMod val="85000"/>
              <a:lumOff val="15000"/>
            </a:schemeClr>
          </a:solidFill>
          <a:ln>
            <a:noFill/>
          </a:ln>
          <a:effectLst>
            <a:innerShdw blurRad="114300" dist="215900" dir="171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1" name="Rounded Rectangle 60"/>
          <p:cNvSpPr/>
          <p:nvPr/>
        </p:nvSpPr>
        <p:spPr>
          <a:xfrm>
            <a:off x="4261200" y="1418149"/>
            <a:ext cx="1280160" cy="1280160"/>
          </a:xfrm>
          <a:prstGeom prst="roundRect">
            <a:avLst/>
          </a:prstGeom>
          <a:solidFill>
            <a:schemeClr val="tx1">
              <a:lumMod val="85000"/>
              <a:lumOff val="15000"/>
            </a:schemeClr>
          </a:solidFill>
          <a:ln>
            <a:noFill/>
          </a:ln>
          <a:effectLst>
            <a:innerShdw blurRad="114300" dist="1397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2" name="Rounded Rectangle 61"/>
          <p:cNvSpPr/>
          <p:nvPr/>
        </p:nvSpPr>
        <p:spPr>
          <a:xfrm>
            <a:off x="4262293" y="2775485"/>
            <a:ext cx="1280160" cy="1280160"/>
          </a:xfrm>
          <a:prstGeom prst="roundRect">
            <a:avLst/>
          </a:prstGeom>
          <a:solidFill>
            <a:schemeClr val="tx1">
              <a:lumMod val="85000"/>
              <a:lumOff val="15000"/>
            </a:schemeClr>
          </a:solidFill>
          <a:ln>
            <a:noFill/>
          </a:ln>
          <a:effectLst>
            <a:innerShdw blurRad="114300" dist="1651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Rounded Rectangle 62"/>
          <p:cNvSpPr/>
          <p:nvPr/>
        </p:nvSpPr>
        <p:spPr>
          <a:xfrm>
            <a:off x="4263386" y="4132821"/>
            <a:ext cx="1280160" cy="1280160"/>
          </a:xfrm>
          <a:prstGeom prst="roundRect">
            <a:avLst/>
          </a:prstGeom>
          <a:solidFill>
            <a:schemeClr val="tx1">
              <a:lumMod val="85000"/>
              <a:lumOff val="15000"/>
            </a:schemeClr>
          </a:solidFill>
          <a:ln>
            <a:noFill/>
          </a:ln>
          <a:effectLst>
            <a:innerShdw blurRad="114300" dist="190500" dir="162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Rounded Rectangle 64"/>
          <p:cNvSpPr/>
          <p:nvPr/>
        </p:nvSpPr>
        <p:spPr>
          <a:xfrm>
            <a:off x="6151635" y="1418149"/>
            <a:ext cx="1280160" cy="1280160"/>
          </a:xfrm>
          <a:prstGeom prst="roundRect">
            <a:avLst/>
          </a:prstGeom>
          <a:solidFill>
            <a:schemeClr val="tx1">
              <a:lumMod val="85000"/>
              <a:lumOff val="15000"/>
            </a:schemeClr>
          </a:solidFill>
          <a:ln>
            <a:noFill/>
          </a:ln>
          <a:effectLst>
            <a:innerShdw blurRad="114300" dist="139700" dir="1572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Rounded Rectangle 65"/>
          <p:cNvSpPr/>
          <p:nvPr/>
        </p:nvSpPr>
        <p:spPr>
          <a:xfrm>
            <a:off x="6152728" y="2775485"/>
            <a:ext cx="1280160" cy="1280160"/>
          </a:xfrm>
          <a:prstGeom prst="roundRect">
            <a:avLst/>
          </a:prstGeom>
          <a:solidFill>
            <a:schemeClr val="tx1">
              <a:lumMod val="85000"/>
              <a:lumOff val="15000"/>
            </a:schemeClr>
          </a:solidFill>
          <a:ln>
            <a:noFill/>
          </a:ln>
          <a:effectLst>
            <a:innerShdw blurRad="114300" dist="165100" dir="156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Rounded Rectangle 66"/>
          <p:cNvSpPr/>
          <p:nvPr/>
        </p:nvSpPr>
        <p:spPr>
          <a:xfrm>
            <a:off x="6153821" y="4132821"/>
            <a:ext cx="1280160" cy="1280160"/>
          </a:xfrm>
          <a:prstGeom prst="roundRect">
            <a:avLst/>
          </a:prstGeom>
          <a:solidFill>
            <a:schemeClr val="tx1">
              <a:lumMod val="85000"/>
              <a:lumOff val="15000"/>
            </a:schemeClr>
          </a:solidFill>
          <a:ln>
            <a:noFill/>
          </a:ln>
          <a:effectLst>
            <a:innerShdw blurRad="114300" dist="190500" dir="1542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Rounded Rectangle 67"/>
          <p:cNvSpPr/>
          <p:nvPr/>
        </p:nvSpPr>
        <p:spPr>
          <a:xfrm>
            <a:off x="6151635" y="5490158"/>
            <a:ext cx="1280160" cy="1280160"/>
          </a:xfrm>
          <a:prstGeom prst="roundRect">
            <a:avLst/>
          </a:prstGeom>
          <a:solidFill>
            <a:schemeClr val="tx1">
              <a:lumMod val="85000"/>
              <a:lumOff val="15000"/>
            </a:schemeClr>
          </a:solidFill>
          <a:ln>
            <a:noFill/>
          </a:ln>
          <a:effectLst>
            <a:innerShdw blurRad="114300" dist="215900" dir="153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Rounded Rectangle 68"/>
          <p:cNvSpPr/>
          <p:nvPr/>
        </p:nvSpPr>
        <p:spPr>
          <a:xfrm>
            <a:off x="8039885" y="1418149"/>
            <a:ext cx="1280160" cy="1280160"/>
          </a:xfrm>
          <a:prstGeom prst="roundRect">
            <a:avLst/>
          </a:prstGeom>
          <a:solidFill>
            <a:schemeClr val="tx1">
              <a:lumMod val="85000"/>
              <a:lumOff val="15000"/>
            </a:schemeClr>
          </a:solidFill>
          <a:ln>
            <a:noFill/>
          </a:ln>
          <a:effectLst>
            <a:innerShdw blurRad="114300" dist="139700" dir="153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0" name="Rounded Rectangle 69"/>
          <p:cNvSpPr/>
          <p:nvPr/>
        </p:nvSpPr>
        <p:spPr>
          <a:xfrm>
            <a:off x="8040978" y="2775485"/>
            <a:ext cx="1280160" cy="1280160"/>
          </a:xfrm>
          <a:prstGeom prst="roundRect">
            <a:avLst/>
          </a:prstGeom>
          <a:solidFill>
            <a:schemeClr val="tx1">
              <a:lumMod val="85000"/>
              <a:lumOff val="15000"/>
            </a:schemeClr>
          </a:solidFill>
          <a:ln>
            <a:noFill/>
          </a:ln>
          <a:effectLst>
            <a:innerShdw blurRad="114300" dist="165100" dir="150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1" name="Rounded Rectangle 70"/>
          <p:cNvSpPr/>
          <p:nvPr/>
        </p:nvSpPr>
        <p:spPr>
          <a:xfrm>
            <a:off x="8042071" y="4132821"/>
            <a:ext cx="1280160" cy="1280160"/>
          </a:xfrm>
          <a:prstGeom prst="roundRect">
            <a:avLst/>
          </a:prstGeom>
          <a:solidFill>
            <a:schemeClr val="tx1">
              <a:lumMod val="85000"/>
              <a:lumOff val="15000"/>
            </a:schemeClr>
          </a:solidFill>
          <a:ln>
            <a:noFill/>
          </a:ln>
          <a:effectLst>
            <a:innerShdw blurRad="114300" dist="190500" dir="14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2" name="Rounded Rectangle 71"/>
          <p:cNvSpPr/>
          <p:nvPr/>
        </p:nvSpPr>
        <p:spPr>
          <a:xfrm>
            <a:off x="484702" y="1418149"/>
            <a:ext cx="1280160" cy="1280160"/>
          </a:xfrm>
          <a:prstGeom prst="roundRect">
            <a:avLst/>
          </a:prstGeom>
          <a:solidFill>
            <a:schemeClr val="tx1">
              <a:lumMod val="85000"/>
              <a:lumOff val="15000"/>
            </a:schemeClr>
          </a:solidFill>
          <a:ln>
            <a:noFill/>
          </a:ln>
          <a:effectLst>
            <a:innerShdw blurRad="114300" dist="139700" dir="171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3" name="Rounded Rectangle 72"/>
          <p:cNvSpPr/>
          <p:nvPr/>
        </p:nvSpPr>
        <p:spPr>
          <a:xfrm>
            <a:off x="485795" y="2775485"/>
            <a:ext cx="1280160" cy="1280160"/>
          </a:xfrm>
          <a:prstGeom prst="roundRect">
            <a:avLst/>
          </a:prstGeom>
          <a:solidFill>
            <a:schemeClr val="tx1">
              <a:lumMod val="85000"/>
              <a:lumOff val="15000"/>
            </a:schemeClr>
          </a:solidFill>
          <a:ln>
            <a:noFill/>
          </a:ln>
          <a:effectLst>
            <a:innerShdw blurRad="114300" dist="165100" dir="174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74" name="Rounded Rectangle 73"/>
          <p:cNvSpPr/>
          <p:nvPr/>
        </p:nvSpPr>
        <p:spPr>
          <a:xfrm>
            <a:off x="486888" y="4132821"/>
            <a:ext cx="1280160" cy="1280160"/>
          </a:xfrm>
          <a:prstGeom prst="roundRect">
            <a:avLst/>
          </a:prstGeom>
          <a:solidFill>
            <a:schemeClr val="tx1">
              <a:lumMod val="85000"/>
              <a:lumOff val="15000"/>
            </a:schemeClr>
          </a:solidFill>
          <a:ln>
            <a:noFill/>
          </a:ln>
          <a:effectLst>
            <a:innerShdw blurRad="114300" dist="190500" dir="17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pic>
        <p:nvPicPr>
          <p:cNvPr id="76" name="Picture 75" descr="A Clear.png"/>
          <p:cNvPicPr>
            <a:picLocks noChangeAspect="1"/>
          </p:cNvPicPr>
          <p:nvPr/>
        </p:nvPicPr>
        <p:blipFill>
          <a:blip r:embed="rId20">
            <a:extLst>
              <a:ext uri="{28A0092B-C50C-407E-A947-70E740481C1C}">
                <a14:useLocalDpi xmlns:a14="http://schemas.microsoft.com/office/drawing/2010/main" val="0"/>
              </a:ext>
            </a:extLst>
          </a:blip>
          <a:srcRect l="21188" t="24533" r="24329" b="6825"/>
          <a:stretch>
            <a:fillRect/>
          </a:stretch>
        </p:blipFill>
        <p:spPr bwMode="auto">
          <a:xfrm>
            <a:off x="527050" y="76200"/>
            <a:ext cx="11747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descr="B Clear.png"/>
          <p:cNvPicPr>
            <a:picLocks noChangeAspect="1"/>
          </p:cNvPicPr>
          <p:nvPr/>
        </p:nvPicPr>
        <p:blipFill>
          <a:blip r:embed="rId21">
            <a:extLst>
              <a:ext uri="{28A0092B-C50C-407E-A947-70E740481C1C}">
                <a14:useLocalDpi xmlns:a14="http://schemas.microsoft.com/office/drawing/2010/main" val="0"/>
              </a:ext>
            </a:extLst>
          </a:blip>
          <a:srcRect l="19640" t="23785" r="21474" b="5200"/>
          <a:stretch>
            <a:fillRect/>
          </a:stretch>
        </p:blipFill>
        <p:spPr bwMode="auto">
          <a:xfrm>
            <a:off x="2416175" y="44450"/>
            <a:ext cx="1243013"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descr="C Clear.png"/>
          <p:cNvPicPr>
            <a:picLocks noChangeAspect="1"/>
          </p:cNvPicPr>
          <p:nvPr/>
        </p:nvPicPr>
        <p:blipFill>
          <a:blip r:embed="rId22">
            <a:extLst>
              <a:ext uri="{28A0092B-C50C-407E-A947-70E740481C1C}">
                <a14:useLocalDpi xmlns:a14="http://schemas.microsoft.com/office/drawing/2010/main" val="0"/>
              </a:ext>
            </a:extLst>
          </a:blip>
          <a:srcRect l="21249" t="24574" r="20485" b="5699"/>
          <a:stretch>
            <a:fillRect/>
          </a:stretch>
        </p:blipFill>
        <p:spPr bwMode="auto">
          <a:xfrm>
            <a:off x="4313238" y="58738"/>
            <a:ext cx="12144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D Clear.png"/>
          <p:cNvPicPr>
            <a:picLocks noChangeAspect="1"/>
          </p:cNvPicPr>
          <p:nvPr/>
        </p:nvPicPr>
        <p:blipFill>
          <a:blip r:embed="rId23">
            <a:extLst>
              <a:ext uri="{28A0092B-C50C-407E-A947-70E740481C1C}">
                <a14:useLocalDpi xmlns:a14="http://schemas.microsoft.com/office/drawing/2010/main" val="0"/>
              </a:ext>
            </a:extLst>
          </a:blip>
          <a:srcRect l="19408" t="24574" r="23680" b="4703"/>
          <a:stretch>
            <a:fillRect/>
          </a:stretch>
        </p:blipFill>
        <p:spPr bwMode="auto">
          <a:xfrm>
            <a:off x="6183313" y="58738"/>
            <a:ext cx="12414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descr="E Clear.png"/>
          <p:cNvPicPr>
            <a:picLocks noChangeAspect="1"/>
          </p:cNvPicPr>
          <p:nvPr/>
        </p:nvPicPr>
        <p:blipFill>
          <a:blip r:embed="rId24">
            <a:extLst>
              <a:ext uri="{28A0092B-C50C-407E-A947-70E740481C1C}">
                <a14:useLocalDpi xmlns:a14="http://schemas.microsoft.com/office/drawing/2010/main" val="0"/>
              </a:ext>
            </a:extLst>
          </a:blip>
          <a:srcRect l="19034" t="24574" r="20270" b="5698"/>
          <a:stretch>
            <a:fillRect/>
          </a:stretch>
        </p:blipFill>
        <p:spPr bwMode="auto">
          <a:xfrm>
            <a:off x="8094663" y="58738"/>
            <a:ext cx="1227137"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descr="F Clear.png"/>
          <p:cNvPicPr>
            <a:picLocks noChangeAspect="1"/>
          </p:cNvPicPr>
          <p:nvPr/>
        </p:nvPicPr>
        <p:blipFill>
          <a:blip r:embed="rId25">
            <a:extLst>
              <a:ext uri="{28A0092B-C50C-407E-A947-70E740481C1C}">
                <a14:useLocalDpi xmlns:a14="http://schemas.microsoft.com/office/drawing/2010/main" val="0"/>
              </a:ext>
            </a:extLst>
          </a:blip>
          <a:srcRect l="17685" t="23785" r="19595" b="6091"/>
          <a:stretch>
            <a:fillRect/>
          </a:stretch>
        </p:blipFill>
        <p:spPr bwMode="auto">
          <a:xfrm>
            <a:off x="479425" y="1435100"/>
            <a:ext cx="1270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descr="G Clear.png"/>
          <p:cNvPicPr>
            <a:picLocks noChangeAspect="1"/>
          </p:cNvPicPr>
          <p:nvPr/>
        </p:nvPicPr>
        <p:blipFill>
          <a:blip r:embed="rId26">
            <a:extLst>
              <a:ext uri="{28A0092B-C50C-407E-A947-70E740481C1C}">
                <a14:useLocalDpi xmlns:a14="http://schemas.microsoft.com/office/drawing/2010/main" val="0"/>
              </a:ext>
            </a:extLst>
          </a:blip>
          <a:srcRect l="19408" t="24574" r="22430" b="4807"/>
          <a:stretch>
            <a:fillRect/>
          </a:stretch>
        </p:blipFill>
        <p:spPr bwMode="auto">
          <a:xfrm>
            <a:off x="2390775" y="1435100"/>
            <a:ext cx="126841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descr="H Clear.png"/>
          <p:cNvPicPr>
            <a:picLocks noChangeAspect="1"/>
          </p:cNvPicPr>
          <p:nvPr/>
        </p:nvPicPr>
        <p:blipFill>
          <a:blip r:embed="rId27">
            <a:extLst>
              <a:ext uri="{28A0092B-C50C-407E-A947-70E740481C1C}">
                <a14:useLocalDpi xmlns:a14="http://schemas.microsoft.com/office/drawing/2010/main" val="0"/>
              </a:ext>
            </a:extLst>
          </a:blip>
          <a:srcRect l="19211" t="21420" r="23425" b="5304"/>
          <a:stretch>
            <a:fillRect/>
          </a:stretch>
        </p:blipFill>
        <p:spPr bwMode="auto">
          <a:xfrm>
            <a:off x="4260850" y="1381125"/>
            <a:ext cx="1268413"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I Clear.png"/>
          <p:cNvPicPr>
            <a:picLocks noChangeAspect="1"/>
          </p:cNvPicPr>
          <p:nvPr/>
        </p:nvPicPr>
        <p:blipFill>
          <a:blip r:embed="rId28">
            <a:extLst>
              <a:ext uri="{28A0092B-C50C-407E-A947-70E740481C1C}">
                <a14:useLocalDpi xmlns:a14="http://schemas.microsoft.com/office/drawing/2010/main" val="0"/>
              </a:ext>
            </a:extLst>
          </a:blip>
          <a:srcRect l="10785" t="23785" r="15369" b="4517"/>
          <a:stretch>
            <a:fillRect/>
          </a:stretch>
        </p:blipFill>
        <p:spPr bwMode="auto">
          <a:xfrm>
            <a:off x="6157913" y="1408113"/>
            <a:ext cx="12827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descr="J Clear.png"/>
          <p:cNvPicPr>
            <a:picLocks noChangeAspect="1"/>
          </p:cNvPicPr>
          <p:nvPr/>
        </p:nvPicPr>
        <p:blipFill>
          <a:blip r:embed="rId29">
            <a:extLst>
              <a:ext uri="{28A0092B-C50C-407E-A947-70E740481C1C}">
                <a14:useLocalDpi xmlns:a14="http://schemas.microsoft.com/office/drawing/2010/main" val="0"/>
              </a:ext>
            </a:extLst>
          </a:blip>
          <a:srcRect l="11868" t="26353" r="16447" b="2202"/>
          <a:stretch>
            <a:fillRect/>
          </a:stretch>
        </p:blipFill>
        <p:spPr bwMode="auto">
          <a:xfrm>
            <a:off x="8054975" y="1420813"/>
            <a:ext cx="1276350"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descr="K Clear.png"/>
          <p:cNvPicPr>
            <a:picLocks noChangeAspect="1"/>
          </p:cNvPicPr>
          <p:nvPr/>
        </p:nvPicPr>
        <p:blipFill>
          <a:blip r:embed="rId30">
            <a:extLst>
              <a:ext uri="{28A0092B-C50C-407E-A947-70E740481C1C}">
                <a14:useLocalDpi xmlns:a14="http://schemas.microsoft.com/office/drawing/2010/main" val="0"/>
              </a:ext>
            </a:extLst>
          </a:blip>
          <a:srcRect l="18504" t="24512" r="21848" b="5656"/>
          <a:stretch>
            <a:fillRect/>
          </a:stretch>
        </p:blipFill>
        <p:spPr bwMode="auto">
          <a:xfrm>
            <a:off x="474663" y="2790825"/>
            <a:ext cx="1265237"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descr="L Clear.png"/>
          <p:cNvPicPr>
            <a:picLocks noChangeAspect="1"/>
          </p:cNvPicPr>
          <p:nvPr/>
        </p:nvPicPr>
        <p:blipFill>
          <a:blip r:embed="rId31">
            <a:extLst>
              <a:ext uri="{28A0092B-C50C-407E-A947-70E740481C1C}">
                <a14:useLocalDpi xmlns:a14="http://schemas.microsoft.com/office/drawing/2010/main" val="0"/>
              </a:ext>
            </a:extLst>
          </a:blip>
          <a:srcRect l="15521" t="24512" r="22256" b="6084"/>
          <a:stretch>
            <a:fillRect/>
          </a:stretch>
        </p:blipFill>
        <p:spPr bwMode="auto">
          <a:xfrm>
            <a:off x="2378075" y="2779713"/>
            <a:ext cx="12446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descr="M Clear.png"/>
          <p:cNvPicPr>
            <a:picLocks noChangeAspect="1"/>
          </p:cNvPicPr>
          <p:nvPr/>
        </p:nvPicPr>
        <p:blipFill>
          <a:blip r:embed="rId32">
            <a:extLst>
              <a:ext uri="{28A0092B-C50C-407E-A947-70E740481C1C}">
                <a14:useLocalDpi xmlns:a14="http://schemas.microsoft.com/office/drawing/2010/main" val="0"/>
              </a:ext>
            </a:extLst>
          </a:blip>
          <a:srcRect l="19540" t="24512" r="24937" b="6155"/>
          <a:stretch>
            <a:fillRect/>
          </a:stretch>
        </p:blipFill>
        <p:spPr bwMode="auto">
          <a:xfrm>
            <a:off x="4259263" y="2790825"/>
            <a:ext cx="1276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N Clear.png"/>
          <p:cNvPicPr>
            <a:picLocks noChangeAspect="1"/>
          </p:cNvPicPr>
          <p:nvPr/>
        </p:nvPicPr>
        <p:blipFill>
          <a:blip r:embed="rId33">
            <a:extLst>
              <a:ext uri="{28A0092B-C50C-407E-A947-70E740481C1C}">
                <a14:useLocalDpi xmlns:a14="http://schemas.microsoft.com/office/drawing/2010/main" val="0"/>
              </a:ext>
            </a:extLst>
          </a:blip>
          <a:srcRect l="19806" t="23895" r="23491" b="5772"/>
          <a:stretch>
            <a:fillRect/>
          </a:stretch>
        </p:blipFill>
        <p:spPr bwMode="auto">
          <a:xfrm>
            <a:off x="6184900" y="2790825"/>
            <a:ext cx="1254125"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O Clear.png"/>
          <p:cNvPicPr>
            <a:picLocks noChangeAspect="1"/>
          </p:cNvPicPr>
          <p:nvPr/>
        </p:nvPicPr>
        <p:blipFill>
          <a:blip r:embed="rId34">
            <a:extLst>
              <a:ext uri="{28A0092B-C50C-407E-A947-70E740481C1C}">
                <a14:useLocalDpi xmlns:a14="http://schemas.microsoft.com/office/drawing/2010/main" val="0"/>
              </a:ext>
            </a:extLst>
          </a:blip>
          <a:srcRect l="19888" t="23895" r="24043" b="5157"/>
          <a:stretch>
            <a:fillRect/>
          </a:stretch>
        </p:blipFill>
        <p:spPr bwMode="auto">
          <a:xfrm>
            <a:off x="8066088" y="2779713"/>
            <a:ext cx="1244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P Clear.png"/>
          <p:cNvPicPr>
            <a:picLocks noChangeAspect="1"/>
          </p:cNvPicPr>
          <p:nvPr/>
        </p:nvPicPr>
        <p:blipFill>
          <a:blip r:embed="rId35">
            <a:extLst>
              <a:ext uri="{28A0092B-C50C-407E-A947-70E740481C1C}">
                <a14:useLocalDpi xmlns:a14="http://schemas.microsoft.com/office/drawing/2010/main" val="0"/>
              </a:ext>
            </a:extLst>
          </a:blip>
          <a:srcRect l="17912" t="23895" r="23776" b="6084"/>
          <a:stretch>
            <a:fillRect/>
          </a:stretch>
        </p:blipFill>
        <p:spPr bwMode="auto">
          <a:xfrm>
            <a:off x="485775" y="4152900"/>
            <a:ext cx="1233488"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descr="Q Clear.png"/>
          <p:cNvPicPr>
            <a:picLocks noChangeAspect="1"/>
          </p:cNvPicPr>
          <p:nvPr/>
        </p:nvPicPr>
        <p:blipFill>
          <a:blip r:embed="rId36">
            <a:extLst>
              <a:ext uri="{28A0092B-C50C-407E-A947-70E740481C1C}">
                <a14:useLocalDpi xmlns:a14="http://schemas.microsoft.com/office/drawing/2010/main" val="0"/>
              </a:ext>
            </a:extLst>
          </a:blip>
          <a:srcRect l="19890" t="26353" r="23563" b="4242"/>
          <a:stretch>
            <a:fillRect/>
          </a:stretch>
        </p:blipFill>
        <p:spPr bwMode="auto">
          <a:xfrm>
            <a:off x="2378075" y="4152900"/>
            <a:ext cx="125412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R Clear.png"/>
          <p:cNvPicPr>
            <a:picLocks noChangeAspect="1"/>
          </p:cNvPicPr>
          <p:nvPr/>
        </p:nvPicPr>
        <p:blipFill>
          <a:blip r:embed="rId37">
            <a:extLst>
              <a:ext uri="{28A0092B-C50C-407E-A947-70E740481C1C}">
                <a14:useLocalDpi xmlns:a14="http://schemas.microsoft.com/office/drawing/2010/main" val="0"/>
              </a:ext>
            </a:extLst>
          </a:blip>
          <a:srcRect l="19153" t="23895" r="22534" b="6699"/>
          <a:stretch>
            <a:fillRect/>
          </a:stretch>
        </p:blipFill>
        <p:spPr bwMode="auto">
          <a:xfrm>
            <a:off x="4302125" y="4152900"/>
            <a:ext cx="1222375"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descr="S Clear.png"/>
          <p:cNvPicPr>
            <a:picLocks noChangeAspect="1"/>
          </p:cNvPicPr>
          <p:nvPr/>
        </p:nvPicPr>
        <p:blipFill>
          <a:blip r:embed="rId38">
            <a:extLst>
              <a:ext uri="{28A0092B-C50C-407E-A947-70E740481C1C}">
                <a14:useLocalDpi xmlns:a14="http://schemas.microsoft.com/office/drawing/2010/main" val="0"/>
              </a:ext>
            </a:extLst>
          </a:blip>
          <a:srcRect l="13042" t="24512" r="18553" b="6699"/>
          <a:stretch>
            <a:fillRect/>
          </a:stretch>
        </p:blipFill>
        <p:spPr bwMode="auto">
          <a:xfrm>
            <a:off x="6142038" y="4164013"/>
            <a:ext cx="12763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descr="T Clear.png"/>
          <p:cNvPicPr>
            <a:picLocks noChangeAspect="1"/>
          </p:cNvPicPr>
          <p:nvPr/>
        </p:nvPicPr>
        <p:blipFill>
          <a:blip r:embed="rId39">
            <a:extLst>
              <a:ext uri="{28A0092B-C50C-407E-A947-70E740481C1C}">
                <a14:useLocalDpi xmlns:a14="http://schemas.microsoft.com/office/drawing/2010/main" val="0"/>
              </a:ext>
            </a:extLst>
          </a:blip>
          <a:srcRect l="16380" t="23895" r="20482" b="6085"/>
          <a:stretch>
            <a:fillRect/>
          </a:stretch>
        </p:blipFill>
        <p:spPr bwMode="auto">
          <a:xfrm>
            <a:off x="8066088" y="4152900"/>
            <a:ext cx="1254125"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descr="U Clear.png"/>
          <p:cNvPicPr>
            <a:picLocks noChangeAspect="1"/>
          </p:cNvPicPr>
          <p:nvPr/>
        </p:nvPicPr>
        <p:blipFill>
          <a:blip r:embed="rId40">
            <a:extLst>
              <a:ext uri="{28A0092B-C50C-407E-A947-70E740481C1C}">
                <a14:useLocalDpi xmlns:a14="http://schemas.microsoft.com/office/drawing/2010/main" val="0"/>
              </a:ext>
            </a:extLst>
          </a:blip>
          <a:srcRect l="19359" t="24512" r="22166" b="-671"/>
          <a:stretch>
            <a:fillRect/>
          </a:stretch>
        </p:blipFill>
        <p:spPr bwMode="auto">
          <a:xfrm>
            <a:off x="2378075" y="5527675"/>
            <a:ext cx="12541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descr="V Clear.png"/>
          <p:cNvPicPr>
            <a:picLocks noChangeAspect="1"/>
          </p:cNvPicPr>
          <p:nvPr/>
        </p:nvPicPr>
        <p:blipFill>
          <a:blip r:embed="rId41">
            <a:extLst>
              <a:ext uri="{28A0092B-C50C-407E-A947-70E740481C1C}">
                <a14:useLocalDpi xmlns:a14="http://schemas.microsoft.com/office/drawing/2010/main" val="0"/>
              </a:ext>
            </a:extLst>
          </a:blip>
          <a:srcRect l="17001" t="23895" r="21346" b="4855"/>
          <a:stretch>
            <a:fillRect/>
          </a:stretch>
        </p:blipFill>
        <p:spPr bwMode="auto">
          <a:xfrm>
            <a:off x="6153150" y="5516563"/>
            <a:ext cx="1306513"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A.png">
            <a:hlinkClick r:id="rId42" action="ppaction://hlinksldjump" highlightClick="1">
              <a:snd r:embed="rId5" name="Keyboard 4.wav"/>
            </a:hlinkClick>
          </p:cNvPr>
          <p:cNvPicPr>
            <a:picLocks noChangeAspect="1"/>
          </p:cNvPicPr>
          <p:nvPr/>
        </p:nvPicPr>
        <p:blipFill>
          <a:blip r:embed="rId43">
            <a:extLst>
              <a:ext uri="{28A0092B-C50C-407E-A947-70E740481C1C}">
                <a14:useLocalDpi xmlns:a14="http://schemas.microsoft.com/office/drawing/2010/main" val="0"/>
              </a:ext>
            </a:extLst>
          </a:blip>
          <a:srcRect l="20932" t="22281" r="24159" b="7207"/>
          <a:stretch>
            <a:fillRect/>
          </a:stretch>
        </p:blipFill>
        <p:spPr bwMode="auto">
          <a:xfrm>
            <a:off x="488950" y="0"/>
            <a:ext cx="12652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108" descr="B.png">
            <a:hlinkClick r:id="rId44" action="ppaction://hlinksldjump" highlightClick="1">
              <a:snd r:embed="rId4" name="Keyboard 3.wav"/>
            </a:hlinkClick>
          </p:cNvPr>
          <p:cNvPicPr>
            <a:picLocks noChangeAspect="1"/>
          </p:cNvPicPr>
          <p:nvPr/>
        </p:nvPicPr>
        <p:blipFill>
          <a:blip r:embed="rId45">
            <a:extLst>
              <a:ext uri="{28A0092B-C50C-407E-A947-70E740481C1C}">
                <a14:useLocalDpi xmlns:a14="http://schemas.microsoft.com/office/drawing/2010/main" val="0"/>
              </a:ext>
            </a:extLst>
          </a:blip>
          <a:srcRect l="21494" t="22917" r="24898" b="7240"/>
          <a:stretch>
            <a:fillRect/>
          </a:stretch>
        </p:blipFill>
        <p:spPr bwMode="auto">
          <a:xfrm>
            <a:off x="2417763" y="0"/>
            <a:ext cx="120173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09" descr="C.png">
            <a:hlinkClick r:id="rId46" action="ppaction://hlinksldjump" highlightClick="1">
              <a:snd r:embed="rId3" name="Keyboard 2.wav"/>
            </a:hlinkClick>
          </p:cNvPr>
          <p:cNvPicPr>
            <a:picLocks noChangeAspect="1"/>
          </p:cNvPicPr>
          <p:nvPr/>
        </p:nvPicPr>
        <p:blipFill>
          <a:blip r:embed="rId47">
            <a:extLst>
              <a:ext uri="{28A0092B-C50C-407E-A947-70E740481C1C}">
                <a14:useLocalDpi xmlns:a14="http://schemas.microsoft.com/office/drawing/2010/main" val="0"/>
              </a:ext>
            </a:extLst>
          </a:blip>
          <a:srcRect l="20122" t="22917" r="23576" b="6569"/>
          <a:stretch>
            <a:fillRect/>
          </a:stretch>
        </p:blipFill>
        <p:spPr bwMode="auto">
          <a:xfrm>
            <a:off x="4259263" y="0"/>
            <a:ext cx="12525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Picture 115" descr="D.png">
            <a:hlinkClick r:id="rId48" action="ppaction://hlinksldjump" highlightClick="1">
              <a:snd r:embed="rId6" name="Keyboard 5.wav"/>
            </a:hlinkClick>
          </p:cNvPr>
          <p:cNvPicPr>
            <a:picLocks noChangeAspect="1"/>
          </p:cNvPicPr>
          <p:nvPr/>
        </p:nvPicPr>
        <p:blipFill>
          <a:blip r:embed="rId49">
            <a:extLst>
              <a:ext uri="{28A0092B-C50C-407E-A947-70E740481C1C}">
                <a14:useLocalDpi xmlns:a14="http://schemas.microsoft.com/office/drawing/2010/main" val="0"/>
              </a:ext>
            </a:extLst>
          </a:blip>
          <a:srcRect l="21252" t="22919" r="24812" b="5898"/>
          <a:stretch>
            <a:fillRect/>
          </a:stretch>
        </p:blipFill>
        <p:spPr bwMode="auto">
          <a:xfrm>
            <a:off x="6175375" y="0"/>
            <a:ext cx="125253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120" descr="E.png">
            <a:hlinkClick r:id="rId50" action="ppaction://hlinksldjump" highlightClick="1">
              <a:snd r:embed="rId2" name="Keyboard 1.wav"/>
            </a:hlinkClick>
          </p:cNvPr>
          <p:cNvPicPr>
            <a:picLocks noChangeAspect="1"/>
          </p:cNvPicPr>
          <p:nvPr/>
        </p:nvPicPr>
        <p:blipFill>
          <a:blip r:embed="rId51">
            <a:extLst>
              <a:ext uri="{28A0092B-C50C-407E-A947-70E740481C1C}">
                <a14:useLocalDpi xmlns:a14="http://schemas.microsoft.com/office/drawing/2010/main" val="0"/>
              </a:ext>
            </a:extLst>
          </a:blip>
          <a:srcRect l="19333" t="22917" r="23360" b="6569"/>
          <a:stretch>
            <a:fillRect/>
          </a:stretch>
        </p:blipFill>
        <p:spPr bwMode="auto">
          <a:xfrm>
            <a:off x="8054975" y="0"/>
            <a:ext cx="12398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124" descr="F.png">
            <a:hlinkClick r:id="rId52" action="ppaction://hlinksldjump" highlightClick="1">
              <a:snd r:embed="rId3" name="Keyboard 2.wav"/>
            </a:hlinkClick>
          </p:cNvPr>
          <p:cNvPicPr>
            <a:picLocks noChangeAspect="1"/>
          </p:cNvPicPr>
          <p:nvPr/>
        </p:nvPicPr>
        <p:blipFill>
          <a:blip r:embed="rId53">
            <a:extLst>
              <a:ext uri="{28A0092B-C50C-407E-A947-70E740481C1C}">
                <a14:useLocalDpi xmlns:a14="http://schemas.microsoft.com/office/drawing/2010/main" val="0"/>
              </a:ext>
            </a:extLst>
          </a:blip>
          <a:srcRect l="18469" t="25044" r="23482" b="6262"/>
          <a:stretch>
            <a:fillRect/>
          </a:stretch>
        </p:blipFill>
        <p:spPr bwMode="auto">
          <a:xfrm>
            <a:off x="476250" y="1403350"/>
            <a:ext cx="12525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5" descr="K.png">
            <a:hlinkClick r:id="rId54" action="ppaction://hlinksldjump" highlightClick="1">
              <a:snd r:embed="rId2" name="Keyboard 1.wav"/>
            </a:hlinkClick>
          </p:cNvPr>
          <p:cNvPicPr>
            <a:picLocks noChangeAspect="1"/>
          </p:cNvPicPr>
          <p:nvPr/>
        </p:nvPicPr>
        <p:blipFill>
          <a:blip r:embed="rId55">
            <a:extLst>
              <a:ext uri="{28A0092B-C50C-407E-A947-70E740481C1C}">
                <a14:useLocalDpi xmlns:a14="http://schemas.microsoft.com/office/drawing/2010/main" val="0"/>
              </a:ext>
            </a:extLst>
          </a:blip>
          <a:srcRect l="21356" t="26511" r="24362" b="6152"/>
          <a:stretch>
            <a:fillRect/>
          </a:stretch>
        </p:blipFill>
        <p:spPr bwMode="auto">
          <a:xfrm>
            <a:off x="501650" y="2781300"/>
            <a:ext cx="12271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27" descr="P.png">
            <a:hlinkClick r:id="rId56" action="ppaction://hlinksldjump" highlightClick="1">
              <a:snd r:embed="rId5" name="Keyboard 4.wav"/>
            </a:hlinkClick>
          </p:cNvPr>
          <p:cNvPicPr>
            <a:picLocks noChangeAspect="1"/>
          </p:cNvPicPr>
          <p:nvPr/>
        </p:nvPicPr>
        <p:blipFill>
          <a:blip r:embed="rId57">
            <a:extLst>
              <a:ext uri="{28A0092B-C50C-407E-A947-70E740481C1C}">
                <a14:useLocalDpi xmlns:a14="http://schemas.microsoft.com/office/drawing/2010/main" val="0"/>
              </a:ext>
            </a:extLst>
          </a:blip>
          <a:srcRect l="20061" t="25896" r="23843" b="6277"/>
          <a:stretch>
            <a:fillRect/>
          </a:stretch>
        </p:blipFill>
        <p:spPr bwMode="auto">
          <a:xfrm>
            <a:off x="488950" y="4133850"/>
            <a:ext cx="126523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Picture 128" descr="G.png">
            <a:hlinkClick r:id="rId58" action="ppaction://hlinksldjump" highlightClick="1">
              <a:snd r:embed="rId2" name="Keyboard 1.wav"/>
            </a:hlinkClick>
          </p:cNvPr>
          <p:cNvPicPr>
            <a:picLocks noChangeAspect="1"/>
          </p:cNvPicPr>
          <p:nvPr/>
        </p:nvPicPr>
        <p:blipFill>
          <a:blip r:embed="rId59">
            <a:extLst>
              <a:ext uri="{28A0092B-C50C-407E-A947-70E740481C1C}">
                <a14:useLocalDpi xmlns:a14="http://schemas.microsoft.com/office/drawing/2010/main" val="0"/>
              </a:ext>
            </a:extLst>
          </a:blip>
          <a:srcRect l="20419" t="25752" r="25105" b="6419"/>
          <a:stretch>
            <a:fillRect/>
          </a:stretch>
        </p:blipFill>
        <p:spPr bwMode="auto">
          <a:xfrm>
            <a:off x="2366963" y="1403350"/>
            <a:ext cx="1265237"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29" descr="L.png">
            <a:hlinkClick r:id="rId60" action="ppaction://hlinksldjump" highlightClick="1">
              <a:snd r:embed="rId4" name="Keyboard 3.wav"/>
            </a:hlinkClick>
          </p:cNvPr>
          <p:cNvPicPr>
            <a:picLocks noChangeAspect="1"/>
          </p:cNvPicPr>
          <p:nvPr/>
        </p:nvPicPr>
        <p:blipFill>
          <a:blip r:embed="rId61">
            <a:extLst>
              <a:ext uri="{28A0092B-C50C-407E-A947-70E740481C1C}">
                <a14:useLocalDpi xmlns:a14="http://schemas.microsoft.com/office/drawing/2010/main" val="0"/>
              </a:ext>
            </a:extLst>
          </a:blip>
          <a:srcRect l="18861" t="25418" r="22758" b="4739"/>
          <a:stretch>
            <a:fillRect/>
          </a:stretch>
        </p:blipFill>
        <p:spPr bwMode="auto">
          <a:xfrm>
            <a:off x="2379663" y="2755900"/>
            <a:ext cx="1252537"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descr="Q.png">
            <a:hlinkClick r:id="rId62" action="ppaction://hlinksldjump" highlightClick="1">
              <a:snd r:embed="rId2" name="Keyboard 1.wav"/>
            </a:hlinkClick>
          </p:cNvPr>
          <p:cNvPicPr>
            <a:picLocks noChangeAspect="1"/>
          </p:cNvPicPr>
          <p:nvPr/>
        </p:nvPicPr>
        <p:blipFill>
          <a:blip r:embed="rId63">
            <a:extLst>
              <a:ext uri="{28A0092B-C50C-407E-A947-70E740481C1C}">
                <a14:useLocalDpi xmlns:a14="http://schemas.microsoft.com/office/drawing/2010/main" val="0"/>
              </a:ext>
            </a:extLst>
          </a:blip>
          <a:srcRect l="21178" t="26944" r="26254" b="4556"/>
          <a:stretch>
            <a:fillRect/>
          </a:stretch>
        </p:blipFill>
        <p:spPr bwMode="auto">
          <a:xfrm>
            <a:off x="2379663" y="4121150"/>
            <a:ext cx="1239837"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descr="U.png">
            <a:hlinkClick r:id="rId64" action="ppaction://hlinksldjump" highlightClick="1">
              <a:snd r:embed="rId4" name="Keyboard 3.wav"/>
            </a:hlinkClick>
          </p:cNvPr>
          <p:cNvPicPr>
            <a:picLocks noChangeAspect="1"/>
          </p:cNvPicPr>
          <p:nvPr/>
        </p:nvPicPr>
        <p:blipFill>
          <a:blip r:embed="rId65">
            <a:extLst>
              <a:ext uri="{28A0092B-C50C-407E-A947-70E740481C1C}">
                <a14:useLocalDpi xmlns:a14="http://schemas.microsoft.com/office/drawing/2010/main" val="0"/>
              </a:ext>
            </a:extLst>
          </a:blip>
          <a:srcRect l="21332" t="26384" r="24417" b="752"/>
          <a:stretch>
            <a:fillRect/>
          </a:stretch>
        </p:blipFill>
        <p:spPr bwMode="auto">
          <a:xfrm>
            <a:off x="2379663" y="5499100"/>
            <a:ext cx="1239837"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132" descr="H.png">
            <a:hlinkClick r:id="rId66" action="ppaction://hlinksldjump" highlightClick="1">
              <a:snd r:embed="rId6" name="Keyboard 5.wav"/>
            </a:hlinkClick>
          </p:cNvPr>
          <p:cNvPicPr>
            <a:picLocks noChangeAspect="1"/>
          </p:cNvPicPr>
          <p:nvPr/>
        </p:nvPicPr>
        <p:blipFill>
          <a:blip r:embed="rId67">
            <a:extLst>
              <a:ext uri="{28A0092B-C50C-407E-A947-70E740481C1C}">
                <a14:useLocalDpi xmlns:a14="http://schemas.microsoft.com/office/drawing/2010/main" val="0"/>
              </a:ext>
            </a:extLst>
          </a:blip>
          <a:srcRect l="20036" t="25081" r="25626" b="6419"/>
          <a:stretch>
            <a:fillRect/>
          </a:stretch>
        </p:blipFill>
        <p:spPr bwMode="auto">
          <a:xfrm>
            <a:off x="4246563" y="1390650"/>
            <a:ext cx="1277937"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M.png">
            <a:hlinkClick r:id="rId68" action="ppaction://hlinksldjump" highlightClick="1">
              <a:snd r:embed="rId3" name="Keyboard 2.wav"/>
            </a:hlinkClick>
          </p:cNvPr>
          <p:cNvPicPr>
            <a:picLocks noChangeAspect="1"/>
          </p:cNvPicPr>
          <p:nvPr/>
        </p:nvPicPr>
        <p:blipFill>
          <a:blip r:embed="rId69">
            <a:extLst>
              <a:ext uri="{28A0092B-C50C-407E-A947-70E740481C1C}">
                <a14:useLocalDpi xmlns:a14="http://schemas.microsoft.com/office/drawing/2010/main" val="0"/>
              </a:ext>
            </a:extLst>
          </a:blip>
          <a:srcRect l="21530" t="25806" r="27097" b="6367"/>
          <a:stretch>
            <a:fillRect/>
          </a:stretch>
        </p:blipFill>
        <p:spPr bwMode="auto">
          <a:xfrm>
            <a:off x="4259263" y="2768600"/>
            <a:ext cx="1252537"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139" descr="R.png">
            <a:hlinkClick r:id="rId70" action="ppaction://hlinksldjump" highlightClick="1">
              <a:snd r:embed="rId4" name="Keyboard 3.wav"/>
            </a:hlinkClick>
          </p:cNvPr>
          <p:cNvPicPr>
            <a:picLocks noChangeAspect="1"/>
          </p:cNvPicPr>
          <p:nvPr/>
        </p:nvPicPr>
        <p:blipFill>
          <a:blip r:embed="rId71">
            <a:extLst>
              <a:ext uri="{28A0092B-C50C-407E-A947-70E740481C1C}">
                <a14:useLocalDpi xmlns:a14="http://schemas.microsoft.com/office/drawing/2010/main" val="0"/>
              </a:ext>
            </a:extLst>
          </a:blip>
          <a:srcRect l="20348" t="24899" r="23099" b="6415"/>
          <a:stretch>
            <a:fillRect/>
          </a:stretch>
        </p:blipFill>
        <p:spPr bwMode="auto">
          <a:xfrm>
            <a:off x="4284663" y="4133850"/>
            <a:ext cx="126365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140" descr="I.png">
            <a:hlinkClick r:id="rId72" action="ppaction://hlinksldjump" highlightClick="1">
              <a:snd r:embed="rId5" name="Keyboard 4.wav"/>
            </a:hlinkClick>
          </p:cNvPr>
          <p:cNvPicPr>
            <a:picLocks noChangeAspect="1"/>
          </p:cNvPicPr>
          <p:nvPr/>
        </p:nvPicPr>
        <p:blipFill>
          <a:blip r:embed="rId73">
            <a:extLst>
              <a:ext uri="{28A0092B-C50C-407E-A947-70E740481C1C}">
                <a14:useLocalDpi xmlns:a14="http://schemas.microsoft.com/office/drawing/2010/main" val="0"/>
              </a:ext>
            </a:extLst>
          </a:blip>
          <a:srcRect l="13443" t="25752" r="18948" b="7092"/>
          <a:stretch>
            <a:fillRect/>
          </a:stretch>
        </p:blipFill>
        <p:spPr bwMode="auto">
          <a:xfrm>
            <a:off x="6149975" y="1403350"/>
            <a:ext cx="12652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141" descr="N.png">
            <a:hlinkClick r:id="rId74" action="ppaction://hlinksldjump" highlightClick="1">
              <a:snd r:embed="rId5" name="Keyboard 4.wav"/>
            </a:hlinkClick>
          </p:cNvPr>
          <p:cNvPicPr>
            <a:picLocks noChangeAspect="1"/>
          </p:cNvPicPr>
          <p:nvPr/>
        </p:nvPicPr>
        <p:blipFill>
          <a:blip r:embed="rId75">
            <a:extLst>
              <a:ext uri="{28A0092B-C50C-407E-A947-70E740481C1C}">
                <a14:useLocalDpi xmlns:a14="http://schemas.microsoft.com/office/drawing/2010/main" val="0"/>
              </a:ext>
            </a:extLst>
          </a:blip>
          <a:srcRect l="21231" t="26476" r="25533" b="6367"/>
          <a:stretch>
            <a:fillRect/>
          </a:stretch>
        </p:blipFill>
        <p:spPr bwMode="auto">
          <a:xfrm>
            <a:off x="6162675" y="2781300"/>
            <a:ext cx="12525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42" descr="S.png">
            <a:hlinkClick r:id="rId76" action="ppaction://hlinksldjump" highlightClick="1">
              <a:snd r:embed="rId6" name="Keyboard 5.wav"/>
            </a:hlinkClick>
          </p:cNvPr>
          <p:cNvPicPr>
            <a:picLocks noChangeAspect="1"/>
          </p:cNvPicPr>
          <p:nvPr/>
        </p:nvPicPr>
        <p:blipFill>
          <a:blip r:embed="rId77">
            <a:extLst>
              <a:ext uri="{28A0092B-C50C-407E-A947-70E740481C1C}">
                <a14:useLocalDpi xmlns:a14="http://schemas.microsoft.com/office/drawing/2010/main" val="0"/>
              </a:ext>
            </a:extLst>
          </a:blip>
          <a:srcRect l="15860" t="24966" r="21054" b="6534"/>
          <a:stretch>
            <a:fillRect/>
          </a:stretch>
        </p:blipFill>
        <p:spPr bwMode="auto">
          <a:xfrm>
            <a:off x="6149975" y="4133850"/>
            <a:ext cx="12652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V.png">
            <a:hlinkClick r:id="rId78" action="ppaction://hlinksldjump" highlightClick="1">
              <a:snd r:embed="rId6" name="Keyboard 5.wav"/>
            </a:hlinkClick>
          </p:cNvPr>
          <p:cNvPicPr>
            <a:picLocks noChangeAspect="1"/>
          </p:cNvPicPr>
          <p:nvPr/>
        </p:nvPicPr>
        <p:blipFill>
          <a:blip r:embed="rId79">
            <a:extLst>
              <a:ext uri="{28A0092B-C50C-407E-A947-70E740481C1C}">
                <a14:useLocalDpi xmlns:a14="http://schemas.microsoft.com/office/drawing/2010/main" val="0"/>
              </a:ext>
            </a:extLst>
          </a:blip>
          <a:srcRect l="19609" t="25156" r="24850"/>
          <a:stretch>
            <a:fillRect/>
          </a:stretch>
        </p:blipFill>
        <p:spPr bwMode="auto">
          <a:xfrm>
            <a:off x="6178550" y="5473700"/>
            <a:ext cx="1252538"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Picture 144" descr="J.png">
            <a:hlinkClick r:id="rId80" action="ppaction://hlinksldjump" highlightClick="1">
              <a:snd r:embed="rId4" name="Keyboard 3.wav"/>
            </a:hlinkClick>
          </p:cNvPr>
          <p:cNvPicPr>
            <a:picLocks noChangeAspect="1"/>
          </p:cNvPicPr>
          <p:nvPr/>
        </p:nvPicPr>
        <p:blipFill>
          <a:blip r:embed="rId81">
            <a:extLst>
              <a:ext uri="{28A0092B-C50C-407E-A947-70E740481C1C}">
                <a14:useLocalDpi xmlns:a14="http://schemas.microsoft.com/office/drawing/2010/main" val="0"/>
              </a:ext>
            </a:extLst>
          </a:blip>
          <a:srcRect l="15498" t="26723" r="19266" b="3435"/>
          <a:stretch>
            <a:fillRect/>
          </a:stretch>
        </p:blipFill>
        <p:spPr bwMode="auto">
          <a:xfrm>
            <a:off x="8054975" y="1390650"/>
            <a:ext cx="1252538"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Picture 145" descr="O.png">
            <a:hlinkClick r:id="rId82" action="ppaction://hlinksldjump" highlightClick="1">
              <a:snd r:embed="rId6" name="Keyboard 5.wav"/>
            </a:hlinkClick>
          </p:cNvPr>
          <p:cNvPicPr>
            <a:picLocks noChangeAspect="1"/>
          </p:cNvPicPr>
          <p:nvPr/>
        </p:nvPicPr>
        <p:blipFill>
          <a:blip r:embed="rId83">
            <a:extLst>
              <a:ext uri="{28A0092B-C50C-407E-A947-70E740481C1C}">
                <a14:useLocalDpi xmlns:a14="http://schemas.microsoft.com/office/drawing/2010/main" val="0"/>
              </a:ext>
            </a:extLst>
          </a:blip>
          <a:srcRect l="20998" t="26476" r="25903" b="6367"/>
          <a:stretch>
            <a:fillRect/>
          </a:stretch>
        </p:blipFill>
        <p:spPr bwMode="auto">
          <a:xfrm>
            <a:off x="8054975" y="2781300"/>
            <a:ext cx="12525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146" descr="T.png">
            <a:hlinkClick r:id="rId84" action="ppaction://hlinksldjump" highlightClick="1">
              <a:snd r:embed="rId3" name="Keyboard 2.wav"/>
            </a:hlinkClick>
          </p:cNvPr>
          <p:cNvPicPr>
            <a:picLocks noChangeAspect="1"/>
          </p:cNvPicPr>
          <p:nvPr/>
        </p:nvPicPr>
        <p:blipFill>
          <a:blip r:embed="rId85">
            <a:extLst>
              <a:ext uri="{28A0092B-C50C-407E-A947-70E740481C1C}">
                <a14:useLocalDpi xmlns:a14="http://schemas.microsoft.com/office/drawing/2010/main" val="0"/>
              </a:ext>
            </a:extLst>
          </a:blip>
          <a:srcRect l="18372" t="25192" r="22578" b="6310"/>
          <a:stretch>
            <a:fillRect/>
          </a:stretch>
        </p:blipFill>
        <p:spPr bwMode="auto">
          <a:xfrm>
            <a:off x="8054975" y="4121150"/>
            <a:ext cx="1252538"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fade/>
  </p:transition>
  <p:timing>
    <p:tnLst>
      <p:par>
        <p:cTn id="1" dur="indefinite" restart="never" nodeType="tmRoot">
          <p:childTnLst>
            <p:seq concurrent="1" nextAc="seek">
              <p:cTn id="2" restart="whenNotActive" fill="hold" evtFilter="cancelBubble" nodeType="interactiveSeq">
                <p:stCondLst>
                  <p:cond evt="onClick" delay="0">
                    <p:tgtEl>
                      <p:spTgt spid="83"/>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
                                        <p:tgtEl>
                                          <p:spTgt spid="83"/>
                                        </p:tgtEl>
                                      </p:cBhvr>
                                    </p:animEffect>
                                    <p:set>
                                      <p:cBhvr>
                                        <p:cTn id="7" dur="1" fill="hold">
                                          <p:stCondLst>
                                            <p:cond delay="99"/>
                                          </p:stCondLst>
                                        </p:cTn>
                                        <p:tgtEl>
                                          <p:spTgt spid="8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fade">
                                      <p:cBhvr>
                                        <p:cTn id="10" dur="100"/>
                                        <p:tgtEl>
                                          <p:spTgt spid="76"/>
                                        </p:tgtEl>
                                      </p:cBhvr>
                                    </p:animEffect>
                                  </p:childTnLst>
                                </p:cTn>
                              </p:par>
                            </p:childTnLst>
                          </p:cTn>
                        </p:par>
                      </p:childTnLst>
                    </p:cTn>
                  </p:par>
                </p:childTnLst>
              </p:cTn>
              <p:nextCondLst>
                <p:cond evt="onClick" delay="0">
                  <p:tgtEl>
                    <p:spTgt spid="83"/>
                  </p:tgtEl>
                </p:cond>
              </p:nextCondLst>
            </p:seq>
            <p:seq concurrent="1" nextAc="seek">
              <p:cTn id="11" restart="whenNotActive" fill="hold" evtFilter="cancelBubble" nodeType="interactiveSeq">
                <p:stCondLst>
                  <p:cond evt="onClick" delay="0">
                    <p:tgtEl>
                      <p:spTgt spid="109"/>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100"/>
                                        <p:tgtEl>
                                          <p:spTgt spid="109"/>
                                        </p:tgtEl>
                                      </p:cBhvr>
                                    </p:animEffect>
                                    <p:set>
                                      <p:cBhvr>
                                        <p:cTn id="16" dur="1" fill="hold">
                                          <p:stCondLst>
                                            <p:cond delay="99"/>
                                          </p:stCondLst>
                                        </p:cTn>
                                        <p:tgtEl>
                                          <p:spTgt spid="10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
                                        <p:tgtEl>
                                          <p:spTgt spid="77"/>
                                        </p:tgtEl>
                                      </p:cBhvr>
                                    </p:animEffect>
                                  </p:childTnLst>
                                </p:cTn>
                              </p:par>
                            </p:childTnLst>
                          </p:cTn>
                        </p:par>
                      </p:childTnLst>
                    </p:cTn>
                  </p:par>
                </p:childTnLst>
              </p:cTn>
              <p:nextCondLst>
                <p:cond evt="onClick" delay="0">
                  <p:tgtEl>
                    <p:spTgt spid="109"/>
                  </p:tgtEl>
                </p:cond>
              </p:nextCondLst>
            </p:seq>
            <p:seq concurrent="1" nextAc="seek">
              <p:cTn id="20" restart="whenNotActive" fill="hold" evtFilter="cancelBubble" nodeType="interactiveSeq">
                <p:stCondLst>
                  <p:cond evt="onClick" delay="0">
                    <p:tgtEl>
                      <p:spTgt spid="11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100"/>
                                        <p:tgtEl>
                                          <p:spTgt spid="110"/>
                                        </p:tgtEl>
                                      </p:cBhvr>
                                    </p:animEffect>
                                    <p:set>
                                      <p:cBhvr>
                                        <p:cTn id="25" dur="1" fill="hold">
                                          <p:stCondLst>
                                            <p:cond delay="99"/>
                                          </p:stCondLst>
                                        </p:cTn>
                                        <p:tgtEl>
                                          <p:spTgt spid="110"/>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100"/>
                                        <p:tgtEl>
                                          <p:spTgt spid="75"/>
                                        </p:tgtEl>
                                      </p:cBhvr>
                                    </p:animEffect>
                                  </p:childTnLst>
                                </p:cTn>
                              </p:par>
                            </p:childTnLst>
                          </p:cTn>
                        </p:par>
                      </p:childTnLst>
                    </p:cTn>
                  </p:par>
                </p:childTnLst>
              </p:cTn>
              <p:nextCondLst>
                <p:cond evt="onClick" delay="0">
                  <p:tgtEl>
                    <p:spTgt spid="110"/>
                  </p:tgtEl>
                </p:cond>
              </p:nextCondLst>
            </p:seq>
            <p:seq concurrent="1" nextAc="seek">
              <p:cTn id="29" restart="whenNotActive" fill="hold" evtFilter="cancelBubble" nodeType="interactiveSeq">
                <p:stCondLst>
                  <p:cond evt="onClick" delay="0">
                    <p:tgtEl>
                      <p:spTgt spid="11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100"/>
                                        <p:tgtEl>
                                          <p:spTgt spid="116"/>
                                        </p:tgtEl>
                                      </p:cBhvr>
                                    </p:animEffect>
                                    <p:set>
                                      <p:cBhvr>
                                        <p:cTn id="34" dur="1" fill="hold">
                                          <p:stCondLst>
                                            <p:cond delay="99"/>
                                          </p:stCondLst>
                                        </p:cTn>
                                        <p:tgtEl>
                                          <p:spTgt spid="116"/>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100"/>
                                        <p:tgtEl>
                                          <p:spTgt spid="78"/>
                                        </p:tgtEl>
                                      </p:cBhvr>
                                    </p:animEffect>
                                  </p:childTnLst>
                                </p:cTn>
                              </p:par>
                            </p:childTnLst>
                          </p:cTn>
                        </p:par>
                      </p:childTnLst>
                    </p:cTn>
                  </p:par>
                </p:childTnLst>
              </p:cTn>
              <p:nextCondLst>
                <p:cond evt="onClick" delay="0">
                  <p:tgtEl>
                    <p:spTgt spid="116"/>
                  </p:tgtEl>
                </p:cond>
              </p:nextCondLst>
            </p:seq>
            <p:seq concurrent="1" nextAc="seek">
              <p:cTn id="38" restart="whenNotActive" fill="hold" evtFilter="cancelBubble" nodeType="interactiveSeq">
                <p:stCondLst>
                  <p:cond evt="onClick" delay="0">
                    <p:tgtEl>
                      <p:spTgt spid="12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100"/>
                                        <p:tgtEl>
                                          <p:spTgt spid="121"/>
                                        </p:tgtEl>
                                      </p:cBhvr>
                                    </p:animEffect>
                                    <p:set>
                                      <p:cBhvr>
                                        <p:cTn id="43" dur="1" fill="hold">
                                          <p:stCondLst>
                                            <p:cond delay="99"/>
                                          </p:stCondLst>
                                        </p:cTn>
                                        <p:tgtEl>
                                          <p:spTgt spid="121"/>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100"/>
                                        <p:tgtEl>
                                          <p:spTgt spid="79"/>
                                        </p:tgtEl>
                                      </p:cBhvr>
                                    </p:animEffect>
                                  </p:childTnLst>
                                </p:cTn>
                              </p:par>
                            </p:childTnLst>
                          </p:cTn>
                        </p:par>
                      </p:childTnLst>
                    </p:cTn>
                  </p:par>
                </p:childTnLst>
              </p:cTn>
              <p:nextCondLst>
                <p:cond evt="onClick" delay="0">
                  <p:tgtEl>
                    <p:spTgt spid="121"/>
                  </p:tgtEl>
                </p:cond>
              </p:nextCondLst>
            </p:seq>
            <p:seq concurrent="1" nextAc="seek">
              <p:cTn id="47" restart="whenNotActive" fill="hold" evtFilter="cancelBubble" nodeType="interactiveSeq">
                <p:stCondLst>
                  <p:cond evt="onClick" delay="0">
                    <p:tgtEl>
                      <p:spTgt spid="12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100"/>
                                        <p:tgtEl>
                                          <p:spTgt spid="125"/>
                                        </p:tgtEl>
                                      </p:cBhvr>
                                    </p:animEffect>
                                    <p:set>
                                      <p:cBhvr>
                                        <p:cTn id="52" dur="1" fill="hold">
                                          <p:stCondLst>
                                            <p:cond delay="99"/>
                                          </p:stCondLst>
                                        </p:cTn>
                                        <p:tgtEl>
                                          <p:spTgt spid="125"/>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fade">
                                      <p:cBhvr>
                                        <p:cTn id="55" dur="100"/>
                                        <p:tgtEl>
                                          <p:spTgt spid="80"/>
                                        </p:tgtEl>
                                      </p:cBhvr>
                                    </p:animEffect>
                                  </p:childTnLst>
                                </p:cTn>
                              </p:par>
                            </p:childTnLst>
                          </p:cTn>
                        </p:par>
                      </p:childTnLst>
                    </p:cTn>
                  </p:par>
                </p:childTnLst>
              </p:cTn>
              <p:nextCondLst>
                <p:cond evt="onClick" delay="0">
                  <p:tgtEl>
                    <p:spTgt spid="125"/>
                  </p:tgtEl>
                </p:cond>
              </p:nextCondLst>
            </p:seq>
            <p:seq concurrent="1" nextAc="seek">
              <p:cTn id="56" restart="whenNotActive" fill="hold" evtFilter="cancelBubble" nodeType="interactiveSeq">
                <p:stCondLst>
                  <p:cond evt="onClick" delay="0">
                    <p:tgtEl>
                      <p:spTgt spid="12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nodeType="clickEffect">
                                  <p:stCondLst>
                                    <p:cond delay="0"/>
                                  </p:stCondLst>
                                  <p:childTnLst>
                                    <p:animEffect transition="out" filter="fade">
                                      <p:cBhvr>
                                        <p:cTn id="60" dur="100"/>
                                        <p:tgtEl>
                                          <p:spTgt spid="129"/>
                                        </p:tgtEl>
                                      </p:cBhvr>
                                    </p:animEffect>
                                    <p:set>
                                      <p:cBhvr>
                                        <p:cTn id="61" dur="1" fill="hold">
                                          <p:stCondLst>
                                            <p:cond delay="99"/>
                                          </p:stCondLst>
                                        </p:cTn>
                                        <p:tgtEl>
                                          <p:spTgt spid="129"/>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100"/>
                                        <p:tgtEl>
                                          <p:spTgt spid="81"/>
                                        </p:tgtEl>
                                      </p:cBhvr>
                                    </p:animEffect>
                                  </p:childTnLst>
                                </p:cTn>
                              </p:par>
                            </p:childTnLst>
                          </p:cTn>
                        </p:par>
                      </p:childTnLst>
                    </p:cTn>
                  </p:par>
                </p:childTnLst>
              </p:cTn>
              <p:nextCondLst>
                <p:cond evt="onClick" delay="0">
                  <p:tgtEl>
                    <p:spTgt spid="129"/>
                  </p:tgtEl>
                </p:cond>
              </p:nextCondLst>
            </p:seq>
            <p:seq concurrent="1" nextAc="seek">
              <p:cTn id="65" restart="whenNotActive" fill="hold" evtFilter="cancelBubble" nodeType="interactiveSeq">
                <p:stCondLst>
                  <p:cond evt="onClick" delay="0">
                    <p:tgtEl>
                      <p:spTgt spid="133"/>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0" presetClass="exit" presetSubtype="0" fill="hold" nodeType="clickEffect">
                                  <p:stCondLst>
                                    <p:cond delay="0"/>
                                  </p:stCondLst>
                                  <p:childTnLst>
                                    <p:animEffect transition="out" filter="fade">
                                      <p:cBhvr>
                                        <p:cTn id="69" dur="100"/>
                                        <p:tgtEl>
                                          <p:spTgt spid="133"/>
                                        </p:tgtEl>
                                      </p:cBhvr>
                                    </p:animEffect>
                                    <p:set>
                                      <p:cBhvr>
                                        <p:cTn id="70" dur="1" fill="hold">
                                          <p:stCondLst>
                                            <p:cond delay="99"/>
                                          </p:stCondLst>
                                        </p:cTn>
                                        <p:tgtEl>
                                          <p:spTgt spid="133"/>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100"/>
                                        <p:tgtEl>
                                          <p:spTgt spid="82"/>
                                        </p:tgtEl>
                                      </p:cBhvr>
                                    </p:animEffect>
                                  </p:childTnLst>
                                </p:cTn>
                              </p:par>
                            </p:childTnLst>
                          </p:cTn>
                        </p:par>
                      </p:childTnLst>
                    </p:cTn>
                  </p:par>
                </p:childTnLst>
              </p:cTn>
              <p:nextCondLst>
                <p:cond evt="onClick" delay="0">
                  <p:tgtEl>
                    <p:spTgt spid="133"/>
                  </p:tgtEl>
                </p:cond>
              </p:nextCondLst>
            </p:seq>
            <p:seq concurrent="1" nextAc="seek">
              <p:cTn id="74" restart="whenNotActive" fill="hold" evtFilter="cancelBubble" nodeType="interactiveSeq">
                <p:stCondLst>
                  <p:cond evt="onClick" delay="0">
                    <p:tgtEl>
                      <p:spTgt spid="14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nodeType="clickEffect">
                                  <p:stCondLst>
                                    <p:cond delay="0"/>
                                  </p:stCondLst>
                                  <p:childTnLst>
                                    <p:animEffect transition="out" filter="fade">
                                      <p:cBhvr>
                                        <p:cTn id="78" dur="100"/>
                                        <p:tgtEl>
                                          <p:spTgt spid="141"/>
                                        </p:tgtEl>
                                      </p:cBhvr>
                                    </p:animEffect>
                                    <p:set>
                                      <p:cBhvr>
                                        <p:cTn id="79" dur="1" fill="hold">
                                          <p:stCondLst>
                                            <p:cond delay="99"/>
                                          </p:stCondLst>
                                        </p:cTn>
                                        <p:tgtEl>
                                          <p:spTgt spid="141"/>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84"/>
                                        </p:tgtEl>
                                        <p:attrNameLst>
                                          <p:attrName>style.visibility</p:attrName>
                                        </p:attrNameLst>
                                      </p:cBhvr>
                                      <p:to>
                                        <p:strVal val="visible"/>
                                      </p:to>
                                    </p:set>
                                    <p:animEffect transition="in" filter="fade">
                                      <p:cBhvr>
                                        <p:cTn id="82" dur="100"/>
                                        <p:tgtEl>
                                          <p:spTgt spid="84"/>
                                        </p:tgtEl>
                                      </p:cBhvr>
                                    </p:animEffect>
                                  </p:childTnLst>
                                </p:cTn>
                              </p:par>
                            </p:childTnLst>
                          </p:cTn>
                        </p:par>
                      </p:childTnLst>
                    </p:cTn>
                  </p:par>
                </p:childTnLst>
              </p:cTn>
              <p:nextCondLst>
                <p:cond evt="onClick" delay="0">
                  <p:tgtEl>
                    <p:spTgt spid="141"/>
                  </p:tgtEl>
                </p:cond>
              </p:nextCondLst>
            </p:seq>
            <p:seq concurrent="1" nextAc="seek">
              <p:cTn id="83" restart="whenNotActive" fill="hold" evtFilter="cancelBubble" nodeType="interactiveSeq">
                <p:stCondLst>
                  <p:cond evt="onClick" delay="0">
                    <p:tgtEl>
                      <p:spTgt spid="145"/>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10" presetClass="exit" presetSubtype="0" fill="hold" nodeType="clickEffect">
                                  <p:stCondLst>
                                    <p:cond delay="0"/>
                                  </p:stCondLst>
                                  <p:childTnLst>
                                    <p:animEffect transition="out" filter="fade">
                                      <p:cBhvr>
                                        <p:cTn id="87" dur="100"/>
                                        <p:tgtEl>
                                          <p:spTgt spid="145"/>
                                        </p:tgtEl>
                                      </p:cBhvr>
                                    </p:animEffect>
                                    <p:set>
                                      <p:cBhvr>
                                        <p:cTn id="88" dur="1" fill="hold">
                                          <p:stCondLst>
                                            <p:cond delay="99"/>
                                          </p:stCondLst>
                                        </p:cTn>
                                        <p:tgtEl>
                                          <p:spTgt spid="14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85"/>
                                        </p:tgtEl>
                                        <p:attrNameLst>
                                          <p:attrName>style.visibility</p:attrName>
                                        </p:attrNameLst>
                                      </p:cBhvr>
                                      <p:to>
                                        <p:strVal val="visible"/>
                                      </p:to>
                                    </p:set>
                                    <p:animEffect transition="in" filter="fade">
                                      <p:cBhvr>
                                        <p:cTn id="91" dur="100"/>
                                        <p:tgtEl>
                                          <p:spTgt spid="85"/>
                                        </p:tgtEl>
                                      </p:cBhvr>
                                    </p:animEffect>
                                  </p:childTnLst>
                                </p:cTn>
                              </p:par>
                            </p:childTnLst>
                          </p:cTn>
                        </p:par>
                      </p:childTnLst>
                    </p:cTn>
                  </p:par>
                </p:childTnLst>
              </p:cTn>
              <p:nextCondLst>
                <p:cond evt="onClick" delay="0">
                  <p:tgtEl>
                    <p:spTgt spid="145"/>
                  </p:tgtEl>
                </p:cond>
              </p:nextCondLst>
            </p:seq>
            <p:seq concurrent="1" nextAc="seek">
              <p:cTn id="92" restart="whenNotActive" fill="hold" evtFilter="cancelBubble" nodeType="interactiveSeq">
                <p:stCondLst>
                  <p:cond evt="onClick" delay="0">
                    <p:tgtEl>
                      <p:spTgt spid="12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nodeType="clickEffect">
                                  <p:stCondLst>
                                    <p:cond delay="0"/>
                                  </p:stCondLst>
                                  <p:childTnLst>
                                    <p:animEffect transition="out" filter="fade">
                                      <p:cBhvr>
                                        <p:cTn id="96" dur="100"/>
                                        <p:tgtEl>
                                          <p:spTgt spid="126"/>
                                        </p:tgtEl>
                                      </p:cBhvr>
                                    </p:animEffect>
                                    <p:set>
                                      <p:cBhvr>
                                        <p:cTn id="97" dur="1" fill="hold">
                                          <p:stCondLst>
                                            <p:cond delay="99"/>
                                          </p:stCondLst>
                                        </p:cTn>
                                        <p:tgtEl>
                                          <p:spTgt spid="126"/>
                                        </p:tgtEl>
                                        <p:attrNameLst>
                                          <p:attrName>style.visibility</p:attrName>
                                        </p:attrNameLst>
                                      </p:cBhvr>
                                      <p:to>
                                        <p:strVal val="hidden"/>
                                      </p:to>
                                    </p:set>
                                  </p:childTnLst>
                                </p:cTn>
                              </p:par>
                              <p:par>
                                <p:cTn id="98" presetID="10" presetClass="entr" presetSubtype="0" fill="hold" nodeType="withEffect">
                                  <p:stCondLst>
                                    <p:cond delay="0"/>
                                  </p:stCondLst>
                                  <p:childTnLst>
                                    <p:set>
                                      <p:cBhvr>
                                        <p:cTn id="99" dur="1" fill="hold">
                                          <p:stCondLst>
                                            <p:cond delay="0"/>
                                          </p:stCondLst>
                                        </p:cTn>
                                        <p:tgtEl>
                                          <p:spTgt spid="86"/>
                                        </p:tgtEl>
                                        <p:attrNameLst>
                                          <p:attrName>style.visibility</p:attrName>
                                        </p:attrNameLst>
                                      </p:cBhvr>
                                      <p:to>
                                        <p:strVal val="visible"/>
                                      </p:to>
                                    </p:set>
                                    <p:animEffect transition="in" filter="fade">
                                      <p:cBhvr>
                                        <p:cTn id="100" dur="100"/>
                                        <p:tgtEl>
                                          <p:spTgt spid="86"/>
                                        </p:tgtEl>
                                      </p:cBhvr>
                                    </p:animEffect>
                                  </p:childTnLst>
                                </p:cTn>
                              </p:par>
                            </p:childTnLst>
                          </p:cTn>
                        </p:par>
                      </p:childTnLst>
                    </p:cTn>
                  </p:par>
                </p:childTnLst>
              </p:cTn>
              <p:nextCondLst>
                <p:cond evt="onClick" delay="0">
                  <p:tgtEl>
                    <p:spTgt spid="126"/>
                  </p:tgtEl>
                </p:cond>
              </p:nextCondLst>
            </p:seq>
            <p:seq concurrent="1" nextAc="seek">
              <p:cTn id="101" restart="whenNotActive" fill="hold" evtFilter="cancelBubble" nodeType="interactiveSeq">
                <p:stCondLst>
                  <p:cond evt="onClick" delay="0">
                    <p:tgtEl>
                      <p:spTgt spid="130"/>
                    </p:tgtEl>
                  </p:cond>
                </p:stCondLst>
                <p:endSync evt="end" delay="0">
                  <p:rtn val="all"/>
                </p:endSync>
                <p:childTnLst>
                  <p:par>
                    <p:cTn id="102" fill="hold" nodeType="clickPar">
                      <p:stCondLst>
                        <p:cond delay="0"/>
                      </p:stCondLst>
                      <p:childTnLst>
                        <p:par>
                          <p:cTn id="103" fill="hold" nodeType="withGroup">
                            <p:stCondLst>
                              <p:cond delay="0"/>
                            </p:stCondLst>
                            <p:childTnLst>
                              <p:par>
                                <p:cTn id="104" presetID="10" presetClass="exit" presetSubtype="0" fill="hold" nodeType="clickEffect">
                                  <p:stCondLst>
                                    <p:cond delay="0"/>
                                  </p:stCondLst>
                                  <p:childTnLst>
                                    <p:animEffect transition="out" filter="fade">
                                      <p:cBhvr>
                                        <p:cTn id="105" dur="100"/>
                                        <p:tgtEl>
                                          <p:spTgt spid="130"/>
                                        </p:tgtEl>
                                      </p:cBhvr>
                                    </p:animEffect>
                                    <p:set>
                                      <p:cBhvr>
                                        <p:cTn id="106" dur="1" fill="hold">
                                          <p:stCondLst>
                                            <p:cond delay="99"/>
                                          </p:stCondLst>
                                        </p:cTn>
                                        <p:tgtEl>
                                          <p:spTgt spid="130"/>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87"/>
                                        </p:tgtEl>
                                        <p:attrNameLst>
                                          <p:attrName>style.visibility</p:attrName>
                                        </p:attrNameLst>
                                      </p:cBhvr>
                                      <p:to>
                                        <p:strVal val="visible"/>
                                      </p:to>
                                    </p:set>
                                    <p:animEffect transition="in" filter="fade">
                                      <p:cBhvr>
                                        <p:cTn id="109" dur="100"/>
                                        <p:tgtEl>
                                          <p:spTgt spid="87"/>
                                        </p:tgtEl>
                                      </p:cBhvr>
                                    </p:animEffect>
                                  </p:childTnLst>
                                </p:cTn>
                              </p:par>
                            </p:childTnLst>
                          </p:cTn>
                        </p:par>
                      </p:childTnLst>
                    </p:cTn>
                  </p:par>
                </p:childTnLst>
              </p:cTn>
              <p:nextCondLst>
                <p:cond evt="onClick" delay="0">
                  <p:tgtEl>
                    <p:spTgt spid="130"/>
                  </p:tgtEl>
                </p:cond>
              </p:nextCondLst>
            </p:seq>
            <p:seq concurrent="1" nextAc="seek">
              <p:cTn id="110" restart="whenNotActive" fill="hold" evtFilter="cancelBubble" nodeType="interactiveSeq">
                <p:stCondLst>
                  <p:cond evt="onClick" delay="0">
                    <p:tgtEl>
                      <p:spTgt spid="139"/>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nodeType="clickEffect">
                                  <p:stCondLst>
                                    <p:cond delay="0"/>
                                  </p:stCondLst>
                                  <p:childTnLst>
                                    <p:animEffect transition="out" filter="fade">
                                      <p:cBhvr>
                                        <p:cTn id="114" dur="100"/>
                                        <p:tgtEl>
                                          <p:spTgt spid="139"/>
                                        </p:tgtEl>
                                      </p:cBhvr>
                                    </p:animEffect>
                                    <p:set>
                                      <p:cBhvr>
                                        <p:cTn id="115" dur="1" fill="hold">
                                          <p:stCondLst>
                                            <p:cond delay="99"/>
                                          </p:stCondLst>
                                        </p:cTn>
                                        <p:tgtEl>
                                          <p:spTgt spid="139"/>
                                        </p:tgtEl>
                                        <p:attrNameLst>
                                          <p:attrName>style.visibility</p:attrName>
                                        </p:attrNameLst>
                                      </p:cBhvr>
                                      <p:to>
                                        <p:strVal val="hidden"/>
                                      </p:to>
                                    </p:set>
                                  </p:childTnLst>
                                </p:cTn>
                              </p:par>
                              <p:par>
                                <p:cTn id="116" presetID="10" presetClass="entr" presetSubtype="0" fill="hold" nodeType="withEffect">
                                  <p:stCondLst>
                                    <p:cond delay="0"/>
                                  </p:stCondLst>
                                  <p:childTnLst>
                                    <p:set>
                                      <p:cBhvr>
                                        <p:cTn id="117" dur="1" fill="hold">
                                          <p:stCondLst>
                                            <p:cond delay="0"/>
                                          </p:stCondLst>
                                        </p:cTn>
                                        <p:tgtEl>
                                          <p:spTgt spid="88"/>
                                        </p:tgtEl>
                                        <p:attrNameLst>
                                          <p:attrName>style.visibility</p:attrName>
                                        </p:attrNameLst>
                                      </p:cBhvr>
                                      <p:to>
                                        <p:strVal val="visible"/>
                                      </p:to>
                                    </p:set>
                                    <p:animEffect transition="in" filter="fade">
                                      <p:cBhvr>
                                        <p:cTn id="118" dur="100"/>
                                        <p:tgtEl>
                                          <p:spTgt spid="88"/>
                                        </p:tgtEl>
                                      </p:cBhvr>
                                    </p:animEffect>
                                  </p:childTnLst>
                                </p:cTn>
                              </p:par>
                            </p:childTnLst>
                          </p:cTn>
                        </p:par>
                      </p:childTnLst>
                    </p:cTn>
                  </p:par>
                </p:childTnLst>
              </p:cTn>
              <p:nextCondLst>
                <p:cond evt="onClick" delay="0">
                  <p:tgtEl>
                    <p:spTgt spid="139"/>
                  </p:tgtEl>
                </p:cond>
              </p:nextCondLst>
            </p:seq>
            <p:seq concurrent="1" nextAc="seek">
              <p:cTn id="119" restart="whenNotActive" fill="hold" evtFilter="cancelBubble" nodeType="interactiveSeq">
                <p:stCondLst>
                  <p:cond evt="onClick" delay="0">
                    <p:tgtEl>
                      <p:spTgt spid="142"/>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100"/>
                                        <p:tgtEl>
                                          <p:spTgt spid="142"/>
                                        </p:tgtEl>
                                      </p:cBhvr>
                                    </p:animEffect>
                                    <p:set>
                                      <p:cBhvr>
                                        <p:cTn id="124" dur="1" fill="hold">
                                          <p:stCondLst>
                                            <p:cond delay="99"/>
                                          </p:stCondLst>
                                        </p:cTn>
                                        <p:tgtEl>
                                          <p:spTgt spid="142"/>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fade">
                                      <p:cBhvr>
                                        <p:cTn id="127" dur="100"/>
                                        <p:tgtEl>
                                          <p:spTgt spid="89"/>
                                        </p:tgtEl>
                                      </p:cBhvr>
                                    </p:animEffect>
                                  </p:childTnLst>
                                </p:cTn>
                              </p:par>
                            </p:childTnLst>
                          </p:cTn>
                        </p:par>
                      </p:childTnLst>
                    </p:cTn>
                  </p:par>
                </p:childTnLst>
              </p:cTn>
              <p:nextCondLst>
                <p:cond evt="onClick" delay="0">
                  <p:tgtEl>
                    <p:spTgt spid="142"/>
                  </p:tgtEl>
                </p:cond>
              </p:nextCondLst>
            </p:seq>
            <p:seq concurrent="1" nextAc="seek">
              <p:cTn id="128" restart="whenNotActive" fill="hold" evtFilter="cancelBubble" nodeType="interactiveSeq">
                <p:stCondLst>
                  <p:cond evt="onClick" delay="0">
                    <p:tgtEl>
                      <p:spTgt spid="146"/>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100"/>
                                        <p:tgtEl>
                                          <p:spTgt spid="146"/>
                                        </p:tgtEl>
                                      </p:cBhvr>
                                    </p:animEffect>
                                    <p:set>
                                      <p:cBhvr>
                                        <p:cTn id="133" dur="1" fill="hold">
                                          <p:stCondLst>
                                            <p:cond delay="99"/>
                                          </p:stCondLst>
                                        </p:cTn>
                                        <p:tgtEl>
                                          <p:spTgt spid="146"/>
                                        </p:tgtEl>
                                        <p:attrNameLst>
                                          <p:attrName>style.visibility</p:attrName>
                                        </p:attrNameLst>
                                      </p:cBhvr>
                                      <p:to>
                                        <p:strVal val="hidden"/>
                                      </p:to>
                                    </p:set>
                                  </p:childTnLst>
                                </p:cTn>
                              </p:par>
                              <p:par>
                                <p:cTn id="134" presetID="10" presetClass="entr" presetSubtype="0" fill="hold" nodeType="withEffect">
                                  <p:stCondLst>
                                    <p:cond delay="0"/>
                                  </p:stCondLst>
                                  <p:childTnLst>
                                    <p:set>
                                      <p:cBhvr>
                                        <p:cTn id="135" dur="1" fill="hold">
                                          <p:stCondLst>
                                            <p:cond delay="0"/>
                                          </p:stCondLst>
                                        </p:cTn>
                                        <p:tgtEl>
                                          <p:spTgt spid="90"/>
                                        </p:tgtEl>
                                        <p:attrNameLst>
                                          <p:attrName>style.visibility</p:attrName>
                                        </p:attrNameLst>
                                      </p:cBhvr>
                                      <p:to>
                                        <p:strVal val="visible"/>
                                      </p:to>
                                    </p:set>
                                    <p:animEffect transition="in" filter="fade">
                                      <p:cBhvr>
                                        <p:cTn id="136" dur="100"/>
                                        <p:tgtEl>
                                          <p:spTgt spid="90"/>
                                        </p:tgtEl>
                                      </p:cBhvr>
                                    </p:animEffect>
                                  </p:childTnLst>
                                </p:cTn>
                              </p:par>
                            </p:childTnLst>
                          </p:cTn>
                        </p:par>
                      </p:childTnLst>
                    </p:cTn>
                  </p:par>
                </p:childTnLst>
              </p:cTn>
              <p:nextCondLst>
                <p:cond evt="onClick" delay="0">
                  <p:tgtEl>
                    <p:spTgt spid="146"/>
                  </p:tgtEl>
                </p:cond>
              </p:nextCondLst>
            </p:seq>
            <p:seq concurrent="1" nextAc="seek">
              <p:cTn id="137" restart="whenNotActive" fill="hold" evtFilter="cancelBubble" nodeType="interactiveSeq">
                <p:stCondLst>
                  <p:cond evt="onClick" delay="0">
                    <p:tgtEl>
                      <p:spTgt spid="128"/>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10" presetClass="exit" presetSubtype="0" fill="hold" nodeType="clickEffect">
                                  <p:stCondLst>
                                    <p:cond delay="0"/>
                                  </p:stCondLst>
                                  <p:childTnLst>
                                    <p:animEffect transition="out" filter="fade">
                                      <p:cBhvr>
                                        <p:cTn id="141" dur="100"/>
                                        <p:tgtEl>
                                          <p:spTgt spid="128"/>
                                        </p:tgtEl>
                                      </p:cBhvr>
                                    </p:animEffect>
                                    <p:set>
                                      <p:cBhvr>
                                        <p:cTn id="142" dur="1" fill="hold">
                                          <p:stCondLst>
                                            <p:cond delay="99"/>
                                          </p:stCondLst>
                                        </p:cTn>
                                        <p:tgtEl>
                                          <p:spTgt spid="128"/>
                                        </p:tgtEl>
                                        <p:attrNameLst>
                                          <p:attrName>style.visibility</p:attrName>
                                        </p:attrNameLst>
                                      </p:cBhvr>
                                      <p:to>
                                        <p:strVal val="hidden"/>
                                      </p:to>
                                    </p:set>
                                  </p:childTnLst>
                                </p:cTn>
                              </p:par>
                              <p:par>
                                <p:cTn id="143" presetID="10" presetClass="entr" presetSubtype="0" fill="hold" nodeType="with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fade">
                                      <p:cBhvr>
                                        <p:cTn id="145" dur="100"/>
                                        <p:tgtEl>
                                          <p:spTgt spid="91"/>
                                        </p:tgtEl>
                                      </p:cBhvr>
                                    </p:animEffect>
                                  </p:childTnLst>
                                </p:cTn>
                              </p:par>
                            </p:childTnLst>
                          </p:cTn>
                        </p:par>
                      </p:childTnLst>
                    </p:cTn>
                  </p:par>
                </p:childTnLst>
              </p:cTn>
              <p:nextCondLst>
                <p:cond evt="onClick" delay="0">
                  <p:tgtEl>
                    <p:spTgt spid="128"/>
                  </p:tgtEl>
                </p:cond>
              </p:nextCondLst>
            </p:seq>
            <p:seq concurrent="1" nextAc="seek">
              <p:cTn id="146" restart="whenNotActive" fill="hold" evtFilter="cancelBubble" nodeType="interactiveSeq">
                <p:stCondLst>
                  <p:cond evt="onClick" delay="0">
                    <p:tgtEl>
                      <p:spTgt spid="131"/>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0" presetClass="exit" presetSubtype="0" fill="hold" nodeType="clickEffect">
                                  <p:stCondLst>
                                    <p:cond delay="0"/>
                                  </p:stCondLst>
                                  <p:childTnLst>
                                    <p:animEffect transition="out" filter="fade">
                                      <p:cBhvr>
                                        <p:cTn id="150" dur="100"/>
                                        <p:tgtEl>
                                          <p:spTgt spid="131"/>
                                        </p:tgtEl>
                                      </p:cBhvr>
                                    </p:animEffect>
                                    <p:set>
                                      <p:cBhvr>
                                        <p:cTn id="151" dur="1" fill="hold">
                                          <p:stCondLst>
                                            <p:cond delay="99"/>
                                          </p:stCondLst>
                                        </p:cTn>
                                        <p:tgtEl>
                                          <p:spTgt spid="131"/>
                                        </p:tgtEl>
                                        <p:attrNameLst>
                                          <p:attrName>style.visibility</p:attrName>
                                        </p:attrNameLst>
                                      </p:cBhvr>
                                      <p:to>
                                        <p:strVal val="hidden"/>
                                      </p:to>
                                    </p:set>
                                  </p:childTnLst>
                                </p:cTn>
                              </p:par>
                              <p:par>
                                <p:cTn id="152" presetID="10" presetClass="entr" presetSubtype="0" fill="hold" nodeType="withEffect">
                                  <p:stCondLst>
                                    <p:cond delay="0"/>
                                  </p:stCondLst>
                                  <p:childTnLst>
                                    <p:set>
                                      <p:cBhvr>
                                        <p:cTn id="153" dur="1" fill="hold">
                                          <p:stCondLst>
                                            <p:cond delay="0"/>
                                          </p:stCondLst>
                                        </p:cTn>
                                        <p:tgtEl>
                                          <p:spTgt spid="92"/>
                                        </p:tgtEl>
                                        <p:attrNameLst>
                                          <p:attrName>style.visibility</p:attrName>
                                        </p:attrNameLst>
                                      </p:cBhvr>
                                      <p:to>
                                        <p:strVal val="visible"/>
                                      </p:to>
                                    </p:set>
                                    <p:animEffect transition="in" filter="fade">
                                      <p:cBhvr>
                                        <p:cTn id="154" dur="100"/>
                                        <p:tgtEl>
                                          <p:spTgt spid="92"/>
                                        </p:tgtEl>
                                      </p:cBhvr>
                                    </p:animEffect>
                                  </p:childTnLst>
                                </p:cTn>
                              </p:par>
                            </p:childTnLst>
                          </p:cTn>
                        </p:par>
                      </p:childTnLst>
                    </p:cTn>
                  </p:par>
                </p:childTnLst>
              </p:cTn>
              <p:nextCondLst>
                <p:cond evt="onClick" delay="0">
                  <p:tgtEl>
                    <p:spTgt spid="131"/>
                  </p:tgtEl>
                </p:cond>
              </p:nextCondLst>
            </p:seq>
            <p:seq concurrent="1" nextAc="seek">
              <p:cTn id="155" restart="whenNotActive" fill="hold" evtFilter="cancelBubble" nodeType="interactiveSeq">
                <p:stCondLst>
                  <p:cond evt="onClick" delay="0">
                    <p:tgtEl>
                      <p:spTgt spid="140"/>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10" presetClass="exit" presetSubtype="0" fill="hold" nodeType="clickEffect">
                                  <p:stCondLst>
                                    <p:cond delay="0"/>
                                  </p:stCondLst>
                                  <p:childTnLst>
                                    <p:animEffect transition="out" filter="fade">
                                      <p:cBhvr>
                                        <p:cTn id="159" dur="100"/>
                                        <p:tgtEl>
                                          <p:spTgt spid="140"/>
                                        </p:tgtEl>
                                      </p:cBhvr>
                                    </p:animEffect>
                                    <p:set>
                                      <p:cBhvr>
                                        <p:cTn id="160" dur="1" fill="hold">
                                          <p:stCondLst>
                                            <p:cond delay="99"/>
                                          </p:stCondLst>
                                        </p:cTn>
                                        <p:tgtEl>
                                          <p:spTgt spid="140"/>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93"/>
                                        </p:tgtEl>
                                        <p:attrNameLst>
                                          <p:attrName>style.visibility</p:attrName>
                                        </p:attrNameLst>
                                      </p:cBhvr>
                                      <p:to>
                                        <p:strVal val="visible"/>
                                      </p:to>
                                    </p:set>
                                    <p:animEffect transition="in" filter="fade">
                                      <p:cBhvr>
                                        <p:cTn id="163" dur="100"/>
                                        <p:tgtEl>
                                          <p:spTgt spid="93"/>
                                        </p:tgtEl>
                                      </p:cBhvr>
                                    </p:animEffect>
                                  </p:childTnLst>
                                </p:cTn>
                              </p:par>
                            </p:childTnLst>
                          </p:cTn>
                        </p:par>
                      </p:childTnLst>
                    </p:cTn>
                  </p:par>
                </p:childTnLst>
              </p:cTn>
              <p:nextCondLst>
                <p:cond evt="onClick" delay="0">
                  <p:tgtEl>
                    <p:spTgt spid="140"/>
                  </p:tgtEl>
                </p:cond>
              </p:nextCondLst>
            </p:seq>
            <p:seq concurrent="1" nextAc="seek">
              <p:cTn id="164" restart="whenNotActive" fill="hold" evtFilter="cancelBubble" nodeType="interactiveSeq">
                <p:stCondLst>
                  <p:cond evt="onClick" delay="0">
                    <p:tgtEl>
                      <p:spTgt spid="143"/>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0" presetClass="exit" presetSubtype="0" fill="hold" nodeType="clickEffect">
                                  <p:stCondLst>
                                    <p:cond delay="0"/>
                                  </p:stCondLst>
                                  <p:childTnLst>
                                    <p:animEffect transition="out" filter="fade">
                                      <p:cBhvr>
                                        <p:cTn id="168" dur="100"/>
                                        <p:tgtEl>
                                          <p:spTgt spid="143"/>
                                        </p:tgtEl>
                                      </p:cBhvr>
                                    </p:animEffect>
                                    <p:set>
                                      <p:cBhvr>
                                        <p:cTn id="169" dur="1" fill="hold">
                                          <p:stCondLst>
                                            <p:cond delay="99"/>
                                          </p:stCondLst>
                                        </p:cTn>
                                        <p:tgtEl>
                                          <p:spTgt spid="143"/>
                                        </p:tgtEl>
                                        <p:attrNameLst>
                                          <p:attrName>style.visibility</p:attrName>
                                        </p:attrNameLst>
                                      </p:cBhvr>
                                      <p:to>
                                        <p:strVal val="hidden"/>
                                      </p:to>
                                    </p:set>
                                  </p:childTnLst>
                                </p:cTn>
                              </p:par>
                              <p:par>
                                <p:cTn id="170" presetID="10" presetClass="entr" presetSubtype="0" fill="hold" nodeType="withEffect">
                                  <p:stCondLst>
                                    <p:cond delay="0"/>
                                  </p:stCondLst>
                                  <p:childTnLst>
                                    <p:set>
                                      <p:cBhvr>
                                        <p:cTn id="171" dur="1" fill="hold">
                                          <p:stCondLst>
                                            <p:cond delay="0"/>
                                          </p:stCondLst>
                                        </p:cTn>
                                        <p:tgtEl>
                                          <p:spTgt spid="94"/>
                                        </p:tgtEl>
                                        <p:attrNameLst>
                                          <p:attrName>style.visibility</p:attrName>
                                        </p:attrNameLst>
                                      </p:cBhvr>
                                      <p:to>
                                        <p:strVal val="visible"/>
                                      </p:to>
                                    </p:set>
                                    <p:animEffect transition="in" filter="fade">
                                      <p:cBhvr>
                                        <p:cTn id="172" dur="100"/>
                                        <p:tgtEl>
                                          <p:spTgt spid="94"/>
                                        </p:tgtEl>
                                      </p:cBhvr>
                                    </p:animEffect>
                                  </p:childTnLst>
                                </p:cTn>
                              </p:par>
                            </p:childTnLst>
                          </p:cTn>
                        </p:par>
                      </p:childTnLst>
                    </p:cTn>
                  </p:par>
                </p:childTnLst>
              </p:cTn>
              <p:nextCondLst>
                <p:cond evt="onClick" delay="0">
                  <p:tgtEl>
                    <p:spTgt spid="143"/>
                  </p:tgtEl>
                </p:cond>
              </p:nextCondLst>
            </p:seq>
            <p:seq concurrent="1" nextAc="seek">
              <p:cTn id="173" restart="whenNotActive" fill="hold" evtFilter="cancelBubble" nodeType="interactiveSeq">
                <p:stCondLst>
                  <p:cond evt="onClick" delay="0">
                    <p:tgtEl>
                      <p:spTgt spid="147"/>
                    </p:tgtEl>
                  </p:cond>
                </p:stCondLst>
                <p:endSync evt="end" delay="0">
                  <p:rtn val="all"/>
                </p:endSync>
                <p:childTnLst>
                  <p:par>
                    <p:cTn id="174" fill="hold" nodeType="clickPar">
                      <p:stCondLst>
                        <p:cond delay="0"/>
                      </p:stCondLst>
                      <p:childTnLst>
                        <p:par>
                          <p:cTn id="175" fill="hold" nodeType="withGroup">
                            <p:stCondLst>
                              <p:cond delay="0"/>
                            </p:stCondLst>
                            <p:childTnLst>
                              <p:par>
                                <p:cTn id="176" presetID="10" presetClass="exit" presetSubtype="0" fill="hold" nodeType="clickEffect">
                                  <p:stCondLst>
                                    <p:cond delay="0"/>
                                  </p:stCondLst>
                                  <p:childTnLst>
                                    <p:animEffect transition="out" filter="fade">
                                      <p:cBhvr>
                                        <p:cTn id="177" dur="100"/>
                                        <p:tgtEl>
                                          <p:spTgt spid="147"/>
                                        </p:tgtEl>
                                      </p:cBhvr>
                                    </p:animEffect>
                                    <p:set>
                                      <p:cBhvr>
                                        <p:cTn id="178" dur="1" fill="hold">
                                          <p:stCondLst>
                                            <p:cond delay="99"/>
                                          </p:stCondLst>
                                        </p:cTn>
                                        <p:tgtEl>
                                          <p:spTgt spid="147"/>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95"/>
                                        </p:tgtEl>
                                        <p:attrNameLst>
                                          <p:attrName>style.visibility</p:attrName>
                                        </p:attrNameLst>
                                      </p:cBhvr>
                                      <p:to>
                                        <p:strVal val="visible"/>
                                      </p:to>
                                    </p:set>
                                    <p:animEffect transition="in" filter="fade">
                                      <p:cBhvr>
                                        <p:cTn id="181" dur="100"/>
                                        <p:tgtEl>
                                          <p:spTgt spid="95"/>
                                        </p:tgtEl>
                                      </p:cBhvr>
                                    </p:animEffect>
                                  </p:childTnLst>
                                </p:cTn>
                              </p:par>
                            </p:childTnLst>
                          </p:cTn>
                        </p:par>
                      </p:childTnLst>
                    </p:cTn>
                  </p:par>
                </p:childTnLst>
              </p:cTn>
              <p:nextCondLst>
                <p:cond evt="onClick" delay="0">
                  <p:tgtEl>
                    <p:spTgt spid="147"/>
                  </p:tgtEl>
                </p:cond>
              </p:nextCondLst>
            </p:seq>
            <p:seq concurrent="1" nextAc="seek">
              <p:cTn id="182" restart="whenNotActive" fill="hold" evtFilter="cancelBubble" nodeType="interactiveSeq">
                <p:stCondLst>
                  <p:cond evt="onClick" delay="0">
                    <p:tgtEl>
                      <p:spTgt spid="132"/>
                    </p:tgtEl>
                  </p:cond>
                </p:stCondLst>
                <p:endSync evt="end" delay="0">
                  <p:rtn val="all"/>
                </p:endSync>
                <p:childTnLst>
                  <p:par>
                    <p:cTn id="183" fill="hold" nodeType="clickPar">
                      <p:stCondLst>
                        <p:cond delay="0"/>
                      </p:stCondLst>
                      <p:childTnLst>
                        <p:par>
                          <p:cTn id="184" fill="hold" nodeType="withGroup">
                            <p:stCondLst>
                              <p:cond delay="0"/>
                            </p:stCondLst>
                            <p:childTnLst>
                              <p:par>
                                <p:cTn id="185" presetID="10" presetClass="exit" presetSubtype="0" fill="hold" nodeType="clickEffect">
                                  <p:stCondLst>
                                    <p:cond delay="0"/>
                                  </p:stCondLst>
                                  <p:childTnLst>
                                    <p:animEffect transition="out" filter="fade">
                                      <p:cBhvr>
                                        <p:cTn id="186" dur="100"/>
                                        <p:tgtEl>
                                          <p:spTgt spid="132"/>
                                        </p:tgtEl>
                                      </p:cBhvr>
                                    </p:animEffect>
                                    <p:set>
                                      <p:cBhvr>
                                        <p:cTn id="187" dur="1" fill="hold">
                                          <p:stCondLst>
                                            <p:cond delay="99"/>
                                          </p:stCondLst>
                                        </p:cTn>
                                        <p:tgtEl>
                                          <p:spTgt spid="132"/>
                                        </p:tgtEl>
                                        <p:attrNameLst>
                                          <p:attrName>style.visibility</p:attrName>
                                        </p:attrNameLst>
                                      </p:cBhvr>
                                      <p:to>
                                        <p:strVal val="hidden"/>
                                      </p:to>
                                    </p:set>
                                  </p:childTnLst>
                                </p:cTn>
                              </p:par>
                              <p:par>
                                <p:cTn id="188" presetID="10" presetClass="entr" presetSubtype="0" fill="hold" nodeType="with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fade">
                                      <p:cBhvr>
                                        <p:cTn id="190" dur="100"/>
                                        <p:tgtEl>
                                          <p:spTgt spid="96"/>
                                        </p:tgtEl>
                                      </p:cBhvr>
                                    </p:animEffect>
                                  </p:childTnLst>
                                </p:cTn>
                              </p:par>
                            </p:childTnLst>
                          </p:cTn>
                        </p:par>
                      </p:childTnLst>
                    </p:cTn>
                  </p:par>
                </p:childTnLst>
              </p:cTn>
              <p:nextCondLst>
                <p:cond evt="onClick" delay="0">
                  <p:tgtEl>
                    <p:spTgt spid="132"/>
                  </p:tgtEl>
                </p:cond>
              </p:nextCondLst>
            </p:seq>
            <p:seq concurrent="1" nextAc="seek">
              <p:cTn id="191" restart="whenNotActive" fill="hold" evtFilter="cancelBubble" nodeType="interactiveSeq">
                <p:stCondLst>
                  <p:cond evt="onClick" delay="0">
                    <p:tgtEl>
                      <p:spTgt spid="144"/>
                    </p:tgtEl>
                  </p:cond>
                </p:stCondLst>
                <p:endSync evt="end" delay="0">
                  <p:rtn val="all"/>
                </p:endSync>
                <p:childTnLst>
                  <p:par>
                    <p:cTn id="192" fill="hold" nodeType="clickPar">
                      <p:stCondLst>
                        <p:cond delay="0"/>
                      </p:stCondLst>
                      <p:childTnLst>
                        <p:par>
                          <p:cTn id="193" fill="hold" nodeType="withGroup">
                            <p:stCondLst>
                              <p:cond delay="0"/>
                            </p:stCondLst>
                            <p:childTnLst>
                              <p:par>
                                <p:cTn id="194" presetID="10" presetClass="exit" presetSubtype="0" fill="hold" nodeType="clickEffect">
                                  <p:stCondLst>
                                    <p:cond delay="0"/>
                                  </p:stCondLst>
                                  <p:childTnLst>
                                    <p:animEffect transition="out" filter="fade">
                                      <p:cBhvr>
                                        <p:cTn id="195" dur="100"/>
                                        <p:tgtEl>
                                          <p:spTgt spid="144"/>
                                        </p:tgtEl>
                                      </p:cBhvr>
                                    </p:animEffect>
                                    <p:set>
                                      <p:cBhvr>
                                        <p:cTn id="196" dur="1" fill="hold">
                                          <p:stCondLst>
                                            <p:cond delay="99"/>
                                          </p:stCondLst>
                                        </p:cTn>
                                        <p:tgtEl>
                                          <p:spTgt spid="144"/>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97"/>
                                        </p:tgtEl>
                                        <p:attrNameLst>
                                          <p:attrName>style.visibility</p:attrName>
                                        </p:attrNameLst>
                                      </p:cBhvr>
                                      <p:to>
                                        <p:strVal val="visible"/>
                                      </p:to>
                                    </p:set>
                                    <p:animEffect transition="in" filter="fade">
                                      <p:cBhvr>
                                        <p:cTn id="199" dur="100"/>
                                        <p:tgtEl>
                                          <p:spTgt spid="97"/>
                                        </p:tgtEl>
                                      </p:cBhvr>
                                    </p:animEffect>
                                  </p:childTnLst>
                                </p:cTn>
                              </p:par>
                            </p:childTnLst>
                          </p:cTn>
                        </p:par>
                      </p:childTnLst>
                    </p:cTn>
                  </p:par>
                </p:childTnLst>
              </p:cTn>
              <p:nextCondLst>
                <p:cond evt="onClick" delay="0">
                  <p:tgtEl>
                    <p:spTgt spid="144"/>
                  </p:tgtEl>
                </p:cond>
              </p:nextCondLst>
            </p:seq>
            <p:seq concurrent="1" nextAc="seek">
              <p:cTn id="200" restart="whenNotActive" fill="hold" evtFilter="cancelBubble" nodeType="interactiveSeq">
                <p:stCondLst>
                  <p:cond evt="onClick" delay="0">
                    <p:tgtEl>
                      <p:spTgt spid="100"/>
                    </p:tgtEl>
                  </p:cond>
                </p:stCondLst>
                <p:endSync evt="end" delay="0">
                  <p:rtn val="all"/>
                </p:endSync>
                <p:childTnLst>
                  <p:par>
                    <p:cTn id="201" fill="hold" nodeType="clickPar">
                      <p:stCondLst>
                        <p:cond delay="0"/>
                      </p:stCondLst>
                      <p:childTnLst>
                        <p:par>
                          <p:cTn id="202" fill="hold" nodeType="withGroup">
                            <p:stCondLst>
                              <p:cond delay="0"/>
                            </p:stCondLst>
                            <p:childTnLst>
                              <p:par>
                                <p:cTn id="203" presetID="1" presetClass="mediacall" presetSubtype="0" fill="hold" nodeType="clickEffect">
                                  <p:stCondLst>
                                    <p:cond delay="0"/>
                                  </p:stCondLst>
                                  <p:childTnLst>
                                    <p:cmd type="call" cmd="playFrom(0.0)">
                                      <p:cBhvr>
                                        <p:cTn id="204" dur="165" fill="hold"/>
                                        <p:tgtEl>
                                          <p:spTgt spid="100"/>
                                        </p:tgtEl>
                                      </p:cBhvr>
                                    </p:cmd>
                                  </p:childTnLst>
                                </p:cTn>
                              </p:par>
                            </p:childTnLst>
                          </p:cTn>
                        </p:par>
                      </p:childTnLst>
                    </p:cTn>
                  </p:par>
                </p:childTnLst>
              </p:cTn>
              <p:nextCondLst>
                <p:cond evt="onClick" delay="0">
                  <p:tgtEl>
                    <p:spTgt spid="100"/>
                  </p:tgtEl>
                </p:cond>
              </p:nextCondLst>
            </p:seq>
            <p:audio>
              <p:cMediaNode>
                <p:cTn id="205" fill="hold" display="0">
                  <p:stCondLst>
                    <p:cond delay="indefinite"/>
                  </p:stCondLst>
                  <p:endCondLst>
                    <p:cond evt="onNext" delay="0">
                      <p:tgtEl>
                        <p:sldTgt/>
                      </p:tgtEl>
                    </p:cond>
                    <p:cond evt="onPrev" delay="0">
                      <p:tgtEl>
                        <p:sldTgt/>
                      </p:tgtEl>
                    </p:cond>
                    <p:cond evt="onStopAudio" delay="0">
                      <p:tgtEl>
                        <p:sldTgt/>
                      </p:tgtEl>
                    </p:cond>
                  </p:endCondLst>
                </p:cTn>
                <p:tgtEl>
                  <p:spTgt spid="100"/>
                </p:tgtEl>
              </p:cMediaNode>
            </p:audio>
            <p:seq concurrent="1" nextAc="seek">
              <p:cTn id="206" restart="whenNotActive" fill="hold" evtFilter="cancelBubble" nodeType="interactiveSeq">
                <p:stCondLst>
                  <p:cond evt="onClick" delay="0">
                    <p:tgtEl>
                      <p:spTgt spid="101"/>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1" presetClass="mediacall" presetSubtype="0" fill="hold" nodeType="clickEffect">
                                  <p:stCondLst>
                                    <p:cond delay="0"/>
                                  </p:stCondLst>
                                  <p:childTnLst>
                                    <p:cmd type="call" cmd="playFrom(0.0)">
                                      <p:cBhvr>
                                        <p:cTn id="210" dur="201" fill="hold"/>
                                        <p:tgtEl>
                                          <p:spTgt spid="101"/>
                                        </p:tgtEl>
                                      </p:cBhvr>
                                    </p:cmd>
                                  </p:childTnLst>
                                </p:cTn>
                              </p:par>
                            </p:childTnLst>
                          </p:cTn>
                        </p:par>
                      </p:childTnLst>
                    </p:cTn>
                  </p:par>
                </p:childTnLst>
              </p:cTn>
              <p:nextCondLst>
                <p:cond evt="onClick" delay="0">
                  <p:tgtEl>
                    <p:spTgt spid="101"/>
                  </p:tgtEl>
                </p:cond>
              </p:nextCondLst>
            </p:seq>
            <p:audio>
              <p:cMediaNode>
                <p:cTn id="211" fill="hold" display="0">
                  <p:stCondLst>
                    <p:cond delay="indefinite"/>
                  </p:stCondLst>
                  <p:endCondLst>
                    <p:cond evt="onNext" delay="0">
                      <p:tgtEl>
                        <p:sldTgt/>
                      </p:tgtEl>
                    </p:cond>
                    <p:cond evt="onPrev" delay="0">
                      <p:tgtEl>
                        <p:sldTgt/>
                      </p:tgtEl>
                    </p:cond>
                    <p:cond evt="onStopAudio" delay="0">
                      <p:tgtEl>
                        <p:sldTgt/>
                      </p:tgtEl>
                    </p:cond>
                  </p:endCondLst>
                </p:cTn>
                <p:tgtEl>
                  <p:spTgt spid="101"/>
                </p:tgtEl>
              </p:cMediaNode>
            </p:audio>
            <p:seq concurrent="1" nextAc="seek">
              <p:cTn id="212" restart="whenNotActive" fill="hold" evtFilter="cancelBubble" nodeType="interactiveSeq">
                <p:stCondLst>
                  <p:cond evt="onClick" delay="0">
                    <p:tgtEl>
                      <p:spTgt spid="102"/>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1" presetClass="mediacall" presetSubtype="0" fill="hold" nodeType="clickEffect">
                                  <p:stCondLst>
                                    <p:cond delay="0"/>
                                  </p:stCondLst>
                                  <p:childTnLst>
                                    <p:cmd type="call" cmd="playFrom(0.0)">
                                      <p:cBhvr>
                                        <p:cTn id="216" dur="156" fill="hold"/>
                                        <p:tgtEl>
                                          <p:spTgt spid="102"/>
                                        </p:tgtEl>
                                      </p:cBhvr>
                                    </p:cmd>
                                  </p:childTnLst>
                                </p:cTn>
                              </p:par>
                            </p:childTnLst>
                          </p:cTn>
                        </p:par>
                      </p:childTnLst>
                    </p:cTn>
                  </p:par>
                </p:childTnLst>
              </p:cTn>
              <p:nextCondLst>
                <p:cond evt="onClick" delay="0">
                  <p:tgtEl>
                    <p:spTgt spid="102"/>
                  </p:tgtEl>
                </p:cond>
              </p:nextCondLst>
            </p:seq>
            <p:audio>
              <p:cMediaNode>
                <p:cTn id="217" fill="hold" display="0">
                  <p:stCondLst>
                    <p:cond delay="indefinite"/>
                  </p:stCondLst>
                  <p:endCondLst>
                    <p:cond evt="onNext" delay="0">
                      <p:tgtEl>
                        <p:sldTgt/>
                      </p:tgtEl>
                    </p:cond>
                    <p:cond evt="onPrev" delay="0">
                      <p:tgtEl>
                        <p:sldTgt/>
                      </p:tgtEl>
                    </p:cond>
                    <p:cond evt="onStopAudio" delay="0">
                      <p:tgtEl>
                        <p:sldTgt/>
                      </p:tgtEl>
                    </p:cond>
                  </p:endCondLst>
                </p:cTn>
                <p:tgtEl>
                  <p:spTgt spid="102"/>
                </p:tgtEl>
              </p:cMediaNode>
            </p:audio>
            <p:seq concurrent="1" nextAc="seek">
              <p:cTn id="218" restart="whenNotActive" fill="hold" evtFilter="cancelBubble" nodeType="interactiveSeq">
                <p:stCondLst>
                  <p:cond evt="onClick" delay="0">
                    <p:tgtEl>
                      <p:spTgt spid="103"/>
                    </p:tgtEl>
                  </p:cond>
                </p:stCondLst>
                <p:endSync evt="end" delay="0">
                  <p:rtn val="all"/>
                </p:endSync>
                <p:childTnLst>
                  <p:par>
                    <p:cTn id="219" fill="hold" nodeType="clickPar">
                      <p:stCondLst>
                        <p:cond delay="0"/>
                      </p:stCondLst>
                      <p:childTnLst>
                        <p:par>
                          <p:cTn id="220" fill="hold" nodeType="withGroup">
                            <p:stCondLst>
                              <p:cond delay="0"/>
                            </p:stCondLst>
                            <p:childTnLst>
                              <p:par>
                                <p:cTn id="221" presetID="1" presetClass="mediacall" presetSubtype="0" fill="hold" nodeType="clickEffect">
                                  <p:stCondLst>
                                    <p:cond delay="0"/>
                                  </p:stCondLst>
                                  <p:childTnLst>
                                    <p:cmd type="call" cmd="playFrom(0.0)">
                                      <p:cBhvr>
                                        <p:cTn id="222" dur="165" fill="hold"/>
                                        <p:tgtEl>
                                          <p:spTgt spid="103"/>
                                        </p:tgtEl>
                                      </p:cBhvr>
                                    </p:cmd>
                                  </p:childTnLst>
                                </p:cTn>
                              </p:par>
                            </p:childTnLst>
                          </p:cTn>
                        </p:par>
                      </p:childTnLst>
                    </p:cTn>
                  </p:par>
                </p:childTnLst>
              </p:cTn>
              <p:nextCondLst>
                <p:cond evt="onClick" delay="0">
                  <p:tgtEl>
                    <p:spTgt spid="103"/>
                  </p:tgtEl>
                </p:cond>
              </p:nextCondLst>
            </p:seq>
            <p:audio>
              <p:cMediaNode>
                <p:cTn id="223" fill="hold" display="0">
                  <p:stCondLst>
                    <p:cond delay="indefinite"/>
                  </p:stCondLst>
                  <p:endCondLst>
                    <p:cond evt="onNext" delay="0">
                      <p:tgtEl>
                        <p:sldTgt/>
                      </p:tgtEl>
                    </p:cond>
                    <p:cond evt="onPrev" delay="0">
                      <p:tgtEl>
                        <p:sldTgt/>
                      </p:tgtEl>
                    </p:cond>
                    <p:cond evt="onStopAudio" delay="0">
                      <p:tgtEl>
                        <p:sldTgt/>
                      </p:tgtEl>
                    </p:cond>
                  </p:endCondLst>
                </p:cTn>
                <p:tgtEl>
                  <p:spTgt spid="103"/>
                </p:tgtEl>
              </p:cMediaNode>
            </p:audio>
            <p:seq concurrent="1" nextAc="seek">
              <p:cTn id="224" restart="whenNotActive" fill="hold" evtFilter="cancelBubble" nodeType="interactiveSeq">
                <p:stCondLst>
                  <p:cond evt="onClick" delay="0">
                    <p:tgtEl>
                      <p:spTgt spid="104"/>
                    </p:tgtEl>
                  </p:cond>
                </p:stCondLst>
                <p:endSync evt="end" delay="0">
                  <p:rtn val="all"/>
                </p:endSync>
                <p:childTnLst>
                  <p:par>
                    <p:cTn id="225" fill="hold" nodeType="clickPar">
                      <p:stCondLst>
                        <p:cond delay="0"/>
                      </p:stCondLst>
                      <p:childTnLst>
                        <p:par>
                          <p:cTn id="226" fill="hold" nodeType="withGroup">
                            <p:stCondLst>
                              <p:cond delay="0"/>
                            </p:stCondLst>
                            <p:childTnLst>
                              <p:par>
                                <p:cTn id="227" presetID="1" presetClass="mediacall" presetSubtype="0" fill="hold" nodeType="clickEffect">
                                  <p:stCondLst>
                                    <p:cond delay="0"/>
                                  </p:stCondLst>
                                  <p:childTnLst>
                                    <p:cmd type="call" cmd="playFrom(0.0)">
                                      <p:cBhvr>
                                        <p:cTn id="228" dur="168" fill="hold"/>
                                        <p:tgtEl>
                                          <p:spTgt spid="104"/>
                                        </p:tgtEl>
                                      </p:cBhvr>
                                    </p:cmd>
                                  </p:childTnLst>
                                </p:cTn>
                              </p:par>
                            </p:childTnLst>
                          </p:cTn>
                        </p:par>
                      </p:childTnLst>
                    </p:cTn>
                  </p:par>
                </p:childTnLst>
              </p:cTn>
              <p:nextCondLst>
                <p:cond evt="onClick" delay="0">
                  <p:tgtEl>
                    <p:spTgt spid="104"/>
                  </p:tgtEl>
                </p:cond>
              </p:nextCondLst>
            </p:seq>
            <p:audio>
              <p:cMediaNode>
                <p:cTn id="229" fill="hold" display="0">
                  <p:stCondLst>
                    <p:cond delay="indefinite"/>
                  </p:stCondLst>
                  <p:endCondLst>
                    <p:cond evt="onNext" delay="0">
                      <p:tgtEl>
                        <p:sldTgt/>
                      </p:tgtEl>
                    </p:cond>
                    <p:cond evt="onPrev" delay="0">
                      <p:tgtEl>
                        <p:sldTgt/>
                      </p:tgtEl>
                    </p:cond>
                    <p:cond evt="onStopAudio" delay="0">
                      <p:tgtEl>
                        <p:sldTgt/>
                      </p:tgtEl>
                    </p:cond>
                  </p:endCondLst>
                </p:cTn>
                <p:tgtEl>
                  <p:spTgt spid="104"/>
                </p:tgtEl>
              </p:cMediaNode>
            </p:audio>
            <p:seq concurrent="1" nextAc="seek">
              <p:cTn id="230" restart="whenNotActive" fill="hold" evtFilter="cancelBubble" nodeType="interactiveSeq">
                <p:stCondLst>
                  <p:cond evt="onClick" delay="0">
                    <p:tgtEl>
                      <p:spTgt spid="105"/>
                    </p:tgtEl>
                  </p:cond>
                </p:stCondLst>
                <p:endSync evt="end" delay="0">
                  <p:rtn val="all"/>
                </p:endSync>
                <p:childTnLst>
                  <p:par>
                    <p:cTn id="231" fill="hold" nodeType="clickPar">
                      <p:stCondLst>
                        <p:cond delay="0"/>
                      </p:stCondLst>
                      <p:childTnLst>
                        <p:par>
                          <p:cTn id="232" fill="hold" nodeType="withGroup">
                            <p:stCondLst>
                              <p:cond delay="0"/>
                            </p:stCondLst>
                            <p:childTnLst>
                              <p:par>
                                <p:cTn id="233" presetID="1" presetClass="mediacall" presetSubtype="0" fill="hold" nodeType="clickEffect">
                                  <p:stCondLst>
                                    <p:cond delay="0"/>
                                  </p:stCondLst>
                                  <p:childTnLst>
                                    <p:cmd type="call" cmd="playFrom(0.0)">
                                      <p:cBhvr>
                                        <p:cTn id="234" dur="58" fill="hold"/>
                                        <p:tgtEl>
                                          <p:spTgt spid="105"/>
                                        </p:tgtEl>
                                      </p:cBhvr>
                                    </p:cmd>
                                  </p:childTnLst>
                                </p:cTn>
                              </p:par>
                            </p:childTnLst>
                          </p:cTn>
                        </p:par>
                      </p:childTnLst>
                    </p:cTn>
                  </p:par>
                </p:childTnLst>
              </p:cTn>
              <p:nextCondLst>
                <p:cond evt="onClick" delay="0">
                  <p:tgtEl>
                    <p:spTgt spid="105"/>
                  </p:tgtEl>
                </p:cond>
              </p:nextCondLst>
            </p:seq>
            <p:audio>
              <p:cMediaNode>
                <p:cTn id="235" fill="hold" display="0">
                  <p:stCondLst>
                    <p:cond delay="indefinite"/>
                  </p:stCondLst>
                  <p:endCondLst>
                    <p:cond evt="onNext" delay="0">
                      <p:tgtEl>
                        <p:sldTgt/>
                      </p:tgtEl>
                    </p:cond>
                    <p:cond evt="onPrev" delay="0">
                      <p:tgtEl>
                        <p:sldTgt/>
                      </p:tgtEl>
                    </p:cond>
                    <p:cond evt="onStopAudio" delay="0">
                      <p:tgtEl>
                        <p:sldTgt/>
                      </p:tgtEl>
                    </p:cond>
                  </p:endCondLst>
                </p:cTn>
                <p:tgtEl>
                  <p:spTgt spid="10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smal3276.wav">
            <a:hlinkClick r:id="" action="ppaction://media"/>
          </p:cNvPr>
          <p:cNvPicPr>
            <a:picLocks noRot="1" noChangeAspect="1"/>
          </p:cNvPicPr>
          <p:nvPr>
            <a:wavAudioFile r:embed="rId1"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276.wav">
            <a:hlinkClick r:id="" action="ppaction://media"/>
          </p:cNvPr>
          <p:cNvPicPr>
            <a:picLocks noRot="1" noChangeAspect="1"/>
          </p:cNvPicPr>
          <p:nvPr>
            <a:wavAudioFile r:embed="rId2"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277.wav">
            <a:hlinkClick r:id="" action="ppaction://media"/>
          </p:cNvPr>
          <p:cNvPicPr>
            <a:picLocks noRot="1" noChangeAspect="1"/>
          </p:cNvPicPr>
          <p:nvPr>
            <a:wavAudioFile r:embed="rId1"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291.wav">
            <a:hlinkClick r:id="" action="ppaction://media"/>
          </p:cNvPr>
          <p:cNvPicPr>
            <a:picLocks noRot="1" noChangeAspect="1"/>
          </p:cNvPicPr>
          <p:nvPr>
            <a:wavAudioFile r:embed="rId3"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291.wav">
            <a:hlinkClick r:id="" action="ppaction://media"/>
          </p:cNvPr>
          <p:cNvPicPr>
            <a:picLocks noRot="1" noChangeAspect="1"/>
          </p:cNvPicPr>
          <p:nvPr>
            <a:wavAudioFile r:embed="rId4"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291.wav">
            <a:hlinkClick r:id="" action="ppaction://media"/>
          </p:cNvPr>
          <p:cNvPicPr>
            <a:picLocks noRot="1" noChangeAspect="1"/>
          </p:cNvPicPr>
          <p:nvPr>
            <a:wavAudioFile r:embed="rId5"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292.wav">
            <a:hlinkClick r:id="" action="ppaction://media"/>
          </p:cNvPr>
          <p:cNvPicPr>
            <a:picLocks noRot="1" noChangeAspect="1"/>
          </p:cNvPicPr>
          <p:nvPr>
            <a:wavAudioFile r:embed="rId6"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gela3291.wav">
            <a:hlinkClick r:id="" action="ppaction://media"/>
          </p:cNvPr>
          <p:cNvPicPr>
            <a:picLocks noRot="1" noChangeAspect="1"/>
          </p:cNvPicPr>
          <p:nvPr>
            <a:wavAudioFile r:embed="rId7" name="gelato mild.wav"/>
          </p:nvPr>
        </p:nvPicPr>
        <p:blipFill>
          <a:blip r:embed="rId16">
            <a:extLst>
              <a:ext uri="{28A0092B-C50C-407E-A947-70E740481C1C}">
                <a14:useLocalDpi xmlns:a14="http://schemas.microsoft.com/office/drawing/2010/main" val="0"/>
              </a:ext>
            </a:extLst>
          </a:blip>
          <a:srcRect/>
          <a:stretch>
            <a:fillRect/>
          </a:stretch>
        </p:blipFill>
        <p:spPr bwMode="auto">
          <a:xfrm>
            <a:off x="4265613"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a:off x="4543425" y="2773363"/>
            <a:ext cx="950913" cy="1925637"/>
          </a:xfrm>
          <a:prstGeom prst="rect">
            <a:avLst/>
          </a:prstGeom>
          <a:effectLst>
            <a:outerShdw blurRad="76200" dir="18900000" sy="23000" kx="-1200000" algn="bl" rotWithShape="0">
              <a:prstClr val="black">
                <a:alpha val="20000"/>
              </a:prstClr>
            </a:outerShdw>
          </a:effectLst>
        </p:spPr>
      </p:pic>
      <p:pic>
        <p:nvPicPr>
          <p:cNvPr id="73" name="그림 72" descr="2131-chocolate.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505325" y="2406650"/>
            <a:ext cx="1008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23"/>
          <a:stretch>
            <a:fillRect/>
          </a:stretch>
        </p:blipFill>
        <p:spPr>
          <a:xfrm>
            <a:off x="1608138" y="2232025"/>
            <a:ext cx="1719262" cy="2468563"/>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4"/>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5"/>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6"/>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7"/>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8"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9"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0"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7190"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1"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1"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7191" name="그룹 19"/>
          <p:cNvGrpSpPr>
            <a:grpSpLocks/>
          </p:cNvGrpSpPr>
          <p:nvPr/>
        </p:nvGrpSpPr>
        <p:grpSpPr bwMode="auto">
          <a:xfrm>
            <a:off x="-188913" y="5106988"/>
            <a:ext cx="10260013" cy="857250"/>
            <a:chOff x="-188785" y="6000324"/>
            <a:chExt cx="10260000" cy="857676"/>
          </a:xfrm>
        </p:grpSpPr>
        <p:pic>
          <p:nvPicPr>
            <p:cNvPr id="7226" name="그림 10" descr="metal-plate-rivets.jpg"/>
            <p:cNvPicPr>
              <a:picLocks noChangeAspect="1"/>
            </p:cNvPicPr>
            <p:nvPr/>
          </p:nvPicPr>
          <p:blipFill>
            <a:blip r:embed="rId32">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7" name="그림 12" descr="metal-plate-rivets.jpg"/>
            <p:cNvPicPr>
              <a:picLocks noChangeAspect="1"/>
            </p:cNvPicPr>
            <p:nvPr/>
          </p:nvPicPr>
          <p:blipFill>
            <a:blip r:embed="rId32">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3">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7223" name="Picture 74" descr="circuit.png"/>
            <p:cNvPicPr>
              <a:picLocks/>
            </p:cNvPicPr>
            <p:nvPr/>
          </p:nvPicPr>
          <p:blipFill>
            <a:blip r:embed="rId34">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24" name="Picture 76" descr="circuit.png"/>
            <p:cNvPicPr>
              <a:picLocks/>
            </p:cNvPicPr>
            <p:nvPr/>
          </p:nvPicPr>
          <p:blipFill>
            <a:blip r:embed="rId34">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Double Scoop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2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7216" name="Picture 54"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7" name="Picture 55"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8" name="Picture 57"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9" name="Picture 59"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7197"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5"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7210" name="Picture 23" descr="switch panel 3.png"/>
            <p:cNvPicPr>
              <a:picLocks noChangeAspect="1"/>
            </p:cNvPicPr>
            <p:nvPr/>
          </p:nvPicPr>
          <p:blipFill>
            <a:blip r:embed="rId36"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1" name="Picture 24" descr="electricpanel.png"/>
            <p:cNvPicPr>
              <a:picLocks noChangeAspect="1"/>
            </p:cNvPicPr>
            <p:nvPr/>
          </p:nvPicPr>
          <p:blipFill>
            <a:blip r:embed="rId37">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2" name="Picture 25" descr="jupiter control panel.png"/>
            <p:cNvPicPr>
              <a:picLocks noChangeAspect="1"/>
            </p:cNvPicPr>
            <p:nvPr/>
          </p:nvPicPr>
          <p:blipFill>
            <a:blip r:embed="rId38">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3" name="Picture 26" descr="jupiter control panel 2.png"/>
            <p:cNvPicPr>
              <a:picLocks noChangeAspect="1"/>
            </p:cNvPicPr>
            <p:nvPr/>
          </p:nvPicPr>
          <p:blipFill>
            <a:blip r:embed="rId39">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4" name="Picture 27" descr="switch panel 1.png"/>
            <p:cNvPicPr>
              <a:picLocks noChangeAspect="1"/>
            </p:cNvPicPr>
            <p:nvPr/>
          </p:nvPicPr>
          <p:blipFill>
            <a:blip r:embed="rId40">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15" name="Picture 28" descr="switch panel 2.png"/>
            <p:cNvPicPr>
              <a:picLocks noChangeAspect="1"/>
            </p:cNvPicPr>
            <p:nvPr/>
          </p:nvPicPr>
          <p:blipFill>
            <a:blip r:embed="rId41"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letters do you see?</a:t>
              </a:r>
            </a:p>
          </p:txBody>
        </p:sp>
      </p:grpSp>
      <p:pic>
        <p:nvPicPr>
          <p:cNvPr id="48" name="Picture 47"/>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346366" y="1676587"/>
            <a:ext cx="5024330" cy="3816610"/>
          </a:xfrm>
          <a:prstGeom prst="rect">
            <a:avLst/>
          </a:prstGeom>
          <a:effectLst>
            <a:outerShdw blurRad="50800" dist="38100" dir="5400000" algn="t" rotWithShape="0">
              <a:prstClr val="black">
                <a:alpha val="40000"/>
              </a:prstClr>
            </a:outerShdw>
            <a:softEdge rad="63500"/>
          </a:effectLst>
        </p:spPr>
      </p:pic>
      <p:pic>
        <p:nvPicPr>
          <p:cNvPr id="96" name="Picture 95" descr="menu button.png">
            <a:hlinkClick r:id="rId43" action="ppaction://hlinksldjump">
              <a:snd r:embed="rId44" name="Button.wav"/>
            </a:hlinkClick>
          </p:cNvPr>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I see red, orange, </a:t>
              </a:r>
              <a:b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b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blue, green and yellow</a:t>
              </a:r>
            </a:p>
          </p:txBody>
        </p:sp>
      </p:grpSp>
      <p:sp>
        <p:nvSpPr>
          <p:cNvPr id="76" name="직사각형 75">
            <a:hlinkClick r:id="rId43" action="ppaction://hlinksldjump">
              <a:snd r:embed="rId44"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2" presetClass="entr" presetSubtype="1" fill="hold" nodeType="withEffect">
                                  <p:stCondLst>
                                    <p:cond delay="100"/>
                                  </p:stCondLst>
                                  <p:childTnLst>
                                    <p:set>
                                      <p:cBhvr>
                                        <p:cTn id="92" dur="1" fill="hold">
                                          <p:stCondLst>
                                            <p:cond delay="0"/>
                                          </p:stCondLst>
                                        </p:cTn>
                                        <p:tgtEl>
                                          <p:spTgt spid="73"/>
                                        </p:tgtEl>
                                        <p:attrNameLst>
                                          <p:attrName>style.visibility</p:attrName>
                                        </p:attrNameLst>
                                      </p:cBhvr>
                                      <p:to>
                                        <p:strVal val="visible"/>
                                      </p:to>
                                    </p:set>
                                    <p:anim calcmode="lin" valueType="num">
                                      <p:cBhvr additive="base">
                                        <p:cTn id="93" dur="500" fill="hold"/>
                                        <p:tgtEl>
                                          <p:spTgt spid="73"/>
                                        </p:tgtEl>
                                        <p:attrNameLst>
                                          <p:attrName>ppt_x</p:attrName>
                                        </p:attrNameLst>
                                      </p:cBhvr>
                                      <p:tavLst>
                                        <p:tav tm="0">
                                          <p:val>
                                            <p:strVal val="#ppt_x"/>
                                          </p:val>
                                        </p:tav>
                                        <p:tav tm="100000">
                                          <p:val>
                                            <p:strVal val="#ppt_x"/>
                                          </p:val>
                                        </p:tav>
                                      </p:tavLst>
                                    </p:anim>
                                    <p:anim calcmode="lin" valueType="num">
                                      <p:cBhvr additive="base">
                                        <p:cTn id="94" dur="500" fill="hold"/>
                                        <p:tgtEl>
                                          <p:spTgt spid="73"/>
                                        </p:tgtEl>
                                        <p:attrNameLst>
                                          <p:attrName>ppt_y</p:attrName>
                                        </p:attrNameLst>
                                      </p:cBhvr>
                                      <p:tavLst>
                                        <p:tav tm="0">
                                          <p:val>
                                            <p:strVal val="0-#ppt_h/2"/>
                                          </p:val>
                                        </p:tav>
                                        <p:tav tm="100000">
                                          <p:val>
                                            <p:strVal val="#ppt_y"/>
                                          </p:val>
                                        </p:tav>
                                      </p:tavLst>
                                    </p:anim>
                                  </p:childTnLst>
                                </p:cTn>
                              </p:par>
                              <p:par>
                                <p:cTn id="95" presetID="10" presetClass="exit" presetSubtype="0" fill="hold"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0"/>
                                        </p:tgtEl>
                                      </p:cBhvr>
                                    </p:animEffect>
                                    <p:set>
                                      <p:cBhvr>
                                        <p:cTn id="100" dur="1" fill="hold">
                                          <p:stCondLst>
                                            <p:cond delay="499"/>
                                          </p:stCondLst>
                                        </p:cTn>
                                        <p:tgtEl>
                                          <p:spTgt spid="70"/>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par>
                          <p:cTn id="107" fill="hold" nodeType="afterGroup">
                            <p:stCondLst>
                              <p:cond delay="600"/>
                            </p:stCondLst>
                            <p:childTnLst>
                              <p:par>
                                <p:cTn id="108" presetID="1" presetClass="mediacall" presetSubtype="0" fill="hold" nodeType="afterEffect">
                                  <p:stCondLst>
                                    <p:cond delay="200"/>
                                  </p:stCondLst>
                                  <p:childTnLst>
                                    <p:cmd type="call" cmd="playFrom(0.0)">
                                      <p:cBhvr>
                                        <p:cTn id="109" dur="444" fill="hold"/>
                                        <p:tgtEl>
                                          <p:spTgt spid="89"/>
                                        </p:tgtEl>
                                      </p:cBhvr>
                                    </p:cmd>
                                  </p:childTnLst>
                                </p:cTn>
                              </p:par>
                            </p:childTnLst>
                          </p:cTn>
                        </p:par>
                        <p:par>
                          <p:cTn id="110" fill="hold" nodeType="afterGroup">
                            <p:stCondLst>
                              <p:cond delay="1244"/>
                            </p:stCondLst>
                            <p:childTnLst>
                              <p:par>
                                <p:cTn id="111" presetID="2" presetClass="exit" presetSubtype="1" fill="hold" nodeType="afterEffect">
                                  <p:stCondLst>
                                    <p:cond delay="0"/>
                                  </p:stCondLst>
                                  <p:childTnLst>
                                    <p:anim calcmode="lin" valueType="num">
                                      <p:cBhvr additive="base">
                                        <p:cTn id="112" dur="500"/>
                                        <p:tgtEl>
                                          <p:spTgt spid="3"/>
                                        </p:tgtEl>
                                        <p:attrNameLst>
                                          <p:attrName>ppt_x</p:attrName>
                                        </p:attrNameLst>
                                      </p:cBhvr>
                                      <p:tavLst>
                                        <p:tav tm="0">
                                          <p:val>
                                            <p:strVal val="ppt_x"/>
                                          </p:val>
                                        </p:tav>
                                        <p:tav tm="100000">
                                          <p:val>
                                            <p:strVal val="ppt_x"/>
                                          </p:val>
                                        </p:tav>
                                      </p:tavLst>
                                    </p:anim>
                                    <p:anim calcmode="lin" valueType="num">
                                      <p:cBhvr additive="base">
                                        <p:cTn id="113" dur="500"/>
                                        <p:tgtEl>
                                          <p:spTgt spid="3"/>
                                        </p:tgtEl>
                                        <p:attrNameLst>
                                          <p:attrName>ppt_y</p:attrName>
                                        </p:attrNameLst>
                                      </p:cBhvr>
                                      <p:tavLst>
                                        <p:tav tm="0">
                                          <p:val>
                                            <p:strVal val="ppt_y"/>
                                          </p:val>
                                        </p:tav>
                                        <p:tav tm="100000">
                                          <p:val>
                                            <p:strVal val="0-ppt_h/2"/>
                                          </p:val>
                                        </p:tav>
                                      </p:tavLst>
                                    </p:anim>
                                    <p:set>
                                      <p:cBhvr>
                                        <p:cTn id="114" dur="1" fill="hold">
                                          <p:stCondLst>
                                            <p:cond delay="499"/>
                                          </p:stCondLst>
                                        </p:cTn>
                                        <p:tgtEl>
                                          <p:spTgt spid="3"/>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62"/>
                                        </p:tgtEl>
                                        <p:attrNameLst>
                                          <p:attrName>ppt_x</p:attrName>
                                        </p:attrNameLst>
                                      </p:cBhvr>
                                      <p:tavLst>
                                        <p:tav tm="0">
                                          <p:val>
                                            <p:strVal val="ppt_x"/>
                                          </p:val>
                                        </p:tav>
                                        <p:tav tm="100000">
                                          <p:val>
                                            <p:strVal val="ppt_x"/>
                                          </p:val>
                                        </p:tav>
                                      </p:tavLst>
                                    </p:anim>
                                    <p:anim calcmode="lin" valueType="num">
                                      <p:cBhvr additive="base">
                                        <p:cTn id="117" dur="500"/>
                                        <p:tgtEl>
                                          <p:spTgt spid="62"/>
                                        </p:tgtEl>
                                        <p:attrNameLst>
                                          <p:attrName>ppt_y</p:attrName>
                                        </p:attrNameLst>
                                      </p:cBhvr>
                                      <p:tavLst>
                                        <p:tav tm="0">
                                          <p:val>
                                            <p:strVal val="ppt_y"/>
                                          </p:val>
                                        </p:tav>
                                        <p:tav tm="100000">
                                          <p:val>
                                            <p:strVal val="1+ppt_h/2"/>
                                          </p:val>
                                        </p:tav>
                                      </p:tavLst>
                                    </p:anim>
                                    <p:set>
                                      <p:cBhvr>
                                        <p:cTn id="118" dur="1" fill="hold">
                                          <p:stCondLst>
                                            <p:cond delay="499"/>
                                          </p:stCondLst>
                                        </p:cTn>
                                        <p:tgtEl>
                                          <p:spTgt spid="62"/>
                                        </p:tgtEl>
                                        <p:attrNameLst>
                                          <p:attrName>style.visibility</p:attrName>
                                        </p:attrNameLst>
                                      </p:cBhvr>
                                      <p:to>
                                        <p:strVal val="hidden"/>
                                      </p:to>
                                    </p:set>
                                  </p:childTnLst>
                                </p:cTn>
                              </p:par>
                              <p:par>
                                <p:cTn id="119" presetID="42" presetClass="path" presetSubtype="0" accel="50000" decel="50000" fill="hold" nodeType="withEffect">
                                  <p:stCondLst>
                                    <p:cond delay="0"/>
                                  </p:stCondLst>
                                  <p:childTnLst>
                                    <p:animMotion origin="layout" path="M 0 -4.81481E-6 L 0 0.30278 " pathEditMode="relative" rAng="0" ptsTypes="AA">
                                      <p:cBhvr>
                                        <p:cTn id="120" dur="500" fill="hold"/>
                                        <p:tgtEl>
                                          <p:spTgt spid="8"/>
                                        </p:tgtEl>
                                        <p:attrNameLst>
                                          <p:attrName>ppt_x</p:attrName>
                                          <p:attrName>ppt_y</p:attrName>
                                        </p:attrNameLst>
                                      </p:cBhvr>
                                      <p:rCtr x="0" y="15139"/>
                                    </p:animMotion>
                                  </p:childTnLst>
                                </p:cTn>
                              </p:par>
                              <p:par>
                                <p:cTn id="121" presetID="64" presetClass="path" presetSubtype="0" accel="50000" decel="50000" fill="hold" nodeType="withEffect">
                                  <p:stCondLst>
                                    <p:cond delay="0"/>
                                  </p:stCondLst>
                                  <p:childTnLst>
                                    <p:animMotion origin="layout" path="M 3.20256E-7 0.07491 L 3.20256E-7 -0.28601 " pathEditMode="relative" rAng="0" ptsTypes="AA">
                                      <p:cBhvr>
                                        <p:cTn id="122" dur="500" fill="hold"/>
                                        <p:tgtEl>
                                          <p:spTgt spid="96"/>
                                        </p:tgtEl>
                                        <p:attrNameLst>
                                          <p:attrName>ppt_x</p:attrName>
                                          <p:attrName>ppt_y</p:attrName>
                                        </p:attrNameLst>
                                      </p:cBhvr>
                                      <p:rCtr x="0" y="-181"/>
                                    </p:animMotion>
                                  </p:childTnLst>
                                </p:cTn>
                              </p:par>
                              <p:par>
                                <p:cTn id="123" presetID="64" presetClass="path" presetSubtype="0" accel="50000" decel="50000" fill="hold" grpId="0" nodeType="withEffect">
                                  <p:stCondLst>
                                    <p:cond delay="0"/>
                                  </p:stCondLst>
                                  <p:childTnLst>
                                    <p:animMotion origin="layout" path="M 3.07495E-7 2.96296E-6 L 3.07495E-7 -1.01875 " pathEditMode="relative" rAng="0" ptsTypes="AA">
                                      <p:cBhvr>
                                        <p:cTn id="124"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7"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9"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0"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2"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childTnLst>
        </p:cTn>
      </p:par>
    </p:tnLst>
    <p:bldLst>
      <p:bldP spid="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smal3385.wav">
            <a:hlinkClick r:id="" action="ppaction://media"/>
          </p:cNvPr>
          <p:cNvPicPr>
            <a:picLocks noRot="1" noChangeAspect="1"/>
          </p:cNvPicPr>
          <p:nvPr>
            <a:wavAudioFile r:embed="rId1"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385.wav">
            <a:hlinkClick r:id="" action="ppaction://media"/>
          </p:cNvPr>
          <p:cNvPicPr>
            <a:picLocks noRot="1" noChangeAspect="1"/>
          </p:cNvPicPr>
          <p:nvPr>
            <a:wavAudioFile r:embed="rId2" name="large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386.wav">
            <a:hlinkClick r:id="" action="ppaction://media"/>
          </p:cNvPr>
          <p:cNvPicPr>
            <a:picLocks noRot="1" noChangeAspect="1"/>
          </p:cNvPicPr>
          <p:nvPr>
            <a:wavAudioFile r:embed="rId1" name="small screen entrance.wav"/>
          </p:nvPr>
        </p:nvPicPr>
        <p:blipFill>
          <a:blip r:embed="rId10">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400.wav">
            <a:hlinkClick r:id="" action="ppaction://media"/>
          </p:cNvPr>
          <p:cNvPicPr>
            <a:picLocks noRot="1" noChangeAspect="1"/>
          </p:cNvPicPr>
          <p:nvPr>
            <a:wavAudioFile r:embed="rId3" name="small screen exit.wav"/>
          </p:nvPr>
        </p:nvPicPr>
        <p:blipFill>
          <a:blip r:embed="rId12">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400.wav">
            <a:hlinkClick r:id="" action="ppaction://media"/>
          </p:cNvPr>
          <p:cNvPicPr>
            <a:picLocks noRot="1" noChangeAspect="1"/>
          </p:cNvPicPr>
          <p:nvPr>
            <a:wavAudioFile r:embed="rId4" name="large screen exit chute entrance.wav"/>
          </p:nvPr>
        </p:nvPicPr>
        <p:blipFill>
          <a:blip r:embed="rId13">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400.wav">
            <a:hlinkClick r:id="" action="ppaction://media"/>
          </p:cNvPr>
          <p:cNvPicPr>
            <a:picLocks noRot="1" noChangeAspect="1"/>
          </p:cNvPicPr>
          <p:nvPr>
            <a:wavAudioFile r:embed="rId5" name="chute moving.wav"/>
          </p:nvPr>
        </p:nvPicPr>
        <p:blipFill>
          <a:blip r:embed="rId14">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401.wav">
            <a:hlinkClick r:id="" action="ppaction://media"/>
          </p:cNvPr>
          <p:cNvPicPr>
            <a:picLocks noRot="1" noChangeAspect="1"/>
          </p:cNvPicPr>
          <p:nvPr>
            <a:wavAudioFile r:embed="rId6" name="chute firing.wav"/>
          </p:nvPr>
        </p:nvPicPr>
        <p:blipFill>
          <a:blip r:embed="rId15">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gela3400.wav">
            <a:hlinkClick r:id="" action="ppaction://media"/>
          </p:cNvPr>
          <p:cNvPicPr>
            <a:picLocks noRot="1" noChangeAspect="1"/>
          </p:cNvPicPr>
          <p:nvPr>
            <a:wavAudioFile r:embed="rId7" name="gelato mild.wav"/>
          </p:nvPr>
        </p:nvPicPr>
        <p:blipFill>
          <a:blip r:embed="rId16">
            <a:extLst>
              <a:ext uri="{28A0092B-C50C-407E-A947-70E740481C1C}">
                <a14:useLocalDpi xmlns:a14="http://schemas.microsoft.com/office/drawing/2010/main" val="0"/>
              </a:ext>
            </a:extLst>
          </a:blip>
          <a:srcRect/>
          <a:stretch>
            <a:fillRect/>
          </a:stretch>
        </p:blipFill>
        <p:spPr bwMode="auto">
          <a:xfrm>
            <a:off x="4265613"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03"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a:off x="4543425" y="2773363"/>
            <a:ext cx="950913" cy="1925637"/>
          </a:xfrm>
          <a:prstGeom prst="rect">
            <a:avLst/>
          </a:prstGeom>
          <a:effectLst>
            <a:outerShdw blurRad="76200" dir="18900000" sy="23000" kx="-1200000" algn="bl" rotWithShape="0">
              <a:prstClr val="black">
                <a:alpha val="20000"/>
              </a:prstClr>
            </a:outerShdw>
          </a:effectLst>
        </p:spPr>
      </p:pic>
      <p:pic>
        <p:nvPicPr>
          <p:cNvPr id="73" name="그림 72" descr="2131-chocolate.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505325" y="2406650"/>
            <a:ext cx="1008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23"/>
          <a:stretch>
            <a:fillRect/>
          </a:stretch>
        </p:blipFill>
        <p:spPr>
          <a:xfrm>
            <a:off x="1608138" y="2232025"/>
            <a:ext cx="1719262" cy="2468563"/>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4"/>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5"/>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6"/>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7"/>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8"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9"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0"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8214"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1"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1"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8215" name="그룹 19"/>
          <p:cNvGrpSpPr>
            <a:grpSpLocks/>
          </p:cNvGrpSpPr>
          <p:nvPr/>
        </p:nvGrpSpPr>
        <p:grpSpPr bwMode="auto">
          <a:xfrm>
            <a:off x="-188913" y="5106988"/>
            <a:ext cx="10260013" cy="857250"/>
            <a:chOff x="-188785" y="6000324"/>
            <a:chExt cx="10260000" cy="857676"/>
          </a:xfrm>
        </p:grpSpPr>
        <p:pic>
          <p:nvPicPr>
            <p:cNvPr id="8250" name="그림 10" descr="metal-plate-rivets.jpg"/>
            <p:cNvPicPr>
              <a:picLocks noChangeAspect="1"/>
            </p:cNvPicPr>
            <p:nvPr/>
          </p:nvPicPr>
          <p:blipFill>
            <a:blip r:embed="rId32">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51" name="그림 12" descr="metal-plate-rivets.jpg"/>
            <p:cNvPicPr>
              <a:picLocks noChangeAspect="1"/>
            </p:cNvPicPr>
            <p:nvPr/>
          </p:nvPicPr>
          <p:blipFill>
            <a:blip r:embed="rId32">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3">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8247" name="Picture 74" descr="circuit.png"/>
            <p:cNvPicPr>
              <a:picLocks/>
            </p:cNvPicPr>
            <p:nvPr/>
          </p:nvPicPr>
          <p:blipFill>
            <a:blip r:embed="rId34">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8" name="Picture 76" descr="circuit.png"/>
            <p:cNvPicPr>
              <a:picLocks/>
            </p:cNvPicPr>
            <p:nvPr/>
          </p:nvPicPr>
          <p:blipFill>
            <a:blip r:embed="rId34">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Double Scoop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2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8240" name="Picture 54"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1" name="Picture 55"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2" name="Picture 57"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43" name="Picture 59" descr="circuit.png"/>
            <p:cNvPicPr>
              <a:picLocks/>
            </p:cNvPicPr>
            <p:nvPr/>
          </p:nvPicPr>
          <p:blipFill>
            <a:blip r:embed="rId34">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8221"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5"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8234" name="Picture 23" descr="switch panel 3.png"/>
            <p:cNvPicPr>
              <a:picLocks noChangeAspect="1"/>
            </p:cNvPicPr>
            <p:nvPr/>
          </p:nvPicPr>
          <p:blipFill>
            <a:blip r:embed="rId36"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5" name="Picture 24" descr="electricpanel.png"/>
            <p:cNvPicPr>
              <a:picLocks noChangeAspect="1"/>
            </p:cNvPicPr>
            <p:nvPr/>
          </p:nvPicPr>
          <p:blipFill>
            <a:blip r:embed="rId37">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6" name="Picture 25" descr="jupiter control panel.png"/>
            <p:cNvPicPr>
              <a:picLocks noChangeAspect="1"/>
            </p:cNvPicPr>
            <p:nvPr/>
          </p:nvPicPr>
          <p:blipFill>
            <a:blip r:embed="rId38">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7" name="Picture 26" descr="jupiter control panel 2.png"/>
            <p:cNvPicPr>
              <a:picLocks noChangeAspect="1"/>
            </p:cNvPicPr>
            <p:nvPr/>
          </p:nvPicPr>
          <p:blipFill>
            <a:blip r:embed="rId39">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8" name="Picture 27" descr="switch panel 1.png"/>
            <p:cNvPicPr>
              <a:picLocks noChangeAspect="1"/>
            </p:cNvPicPr>
            <p:nvPr/>
          </p:nvPicPr>
          <p:blipFill>
            <a:blip r:embed="rId40">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39" name="Picture 28" descr="switch panel 2.png"/>
            <p:cNvPicPr>
              <a:picLocks noChangeAspect="1"/>
            </p:cNvPicPr>
            <p:nvPr/>
          </p:nvPicPr>
          <p:blipFill>
            <a:blip r:embed="rId41"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does he like?</a:t>
              </a:r>
            </a:p>
          </p:txBody>
        </p:sp>
      </p:grpSp>
      <p:pic>
        <p:nvPicPr>
          <p:cNvPr id="48" name="Picture 47"/>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100506" y="1427930"/>
            <a:ext cx="3704988" cy="3667320"/>
          </a:xfrm>
          <a:prstGeom prst="rect">
            <a:avLst/>
          </a:prstGeom>
          <a:effectLst>
            <a:outerShdw blurRad="50800" dist="38100" dir="5400000" algn="t" rotWithShape="0">
              <a:prstClr val="black">
                <a:alpha val="40000"/>
              </a:prstClr>
            </a:outerShdw>
            <a:softEdge rad="63500"/>
          </a:effectLst>
        </p:spPr>
      </p:pic>
      <p:pic>
        <p:nvPicPr>
          <p:cNvPr id="96" name="Picture 95" descr="menu button.png">
            <a:hlinkClick r:id="rId43" action="ppaction://hlinksldjump">
              <a:snd r:embed="rId44" name="Button.wav"/>
            </a:hlinkClick>
          </p:cNvPr>
          <p:cNvPicPr>
            <a:picLocks noChangeAspect="1"/>
          </p:cNvPicPr>
          <p:nvPr/>
        </p:nvPicPr>
        <p:blipFill>
          <a:blip r:embed="rId45">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He likes brown.</a:t>
              </a:r>
            </a:p>
          </p:txBody>
        </p:sp>
      </p:grpSp>
      <p:sp>
        <p:nvSpPr>
          <p:cNvPr id="76" name="직사각형 75">
            <a:hlinkClick r:id="rId43" action="ppaction://hlinksldjump">
              <a:snd r:embed="rId44"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2" presetClass="entr" presetSubtype="1" fill="hold" nodeType="withEffect">
                                  <p:stCondLst>
                                    <p:cond delay="100"/>
                                  </p:stCondLst>
                                  <p:childTnLst>
                                    <p:set>
                                      <p:cBhvr>
                                        <p:cTn id="92" dur="1" fill="hold">
                                          <p:stCondLst>
                                            <p:cond delay="0"/>
                                          </p:stCondLst>
                                        </p:cTn>
                                        <p:tgtEl>
                                          <p:spTgt spid="73"/>
                                        </p:tgtEl>
                                        <p:attrNameLst>
                                          <p:attrName>style.visibility</p:attrName>
                                        </p:attrNameLst>
                                      </p:cBhvr>
                                      <p:to>
                                        <p:strVal val="visible"/>
                                      </p:to>
                                    </p:set>
                                    <p:anim calcmode="lin" valueType="num">
                                      <p:cBhvr additive="base">
                                        <p:cTn id="93" dur="500" fill="hold"/>
                                        <p:tgtEl>
                                          <p:spTgt spid="73"/>
                                        </p:tgtEl>
                                        <p:attrNameLst>
                                          <p:attrName>ppt_x</p:attrName>
                                        </p:attrNameLst>
                                      </p:cBhvr>
                                      <p:tavLst>
                                        <p:tav tm="0">
                                          <p:val>
                                            <p:strVal val="#ppt_x"/>
                                          </p:val>
                                        </p:tav>
                                        <p:tav tm="100000">
                                          <p:val>
                                            <p:strVal val="#ppt_x"/>
                                          </p:val>
                                        </p:tav>
                                      </p:tavLst>
                                    </p:anim>
                                    <p:anim calcmode="lin" valueType="num">
                                      <p:cBhvr additive="base">
                                        <p:cTn id="94" dur="500" fill="hold"/>
                                        <p:tgtEl>
                                          <p:spTgt spid="73"/>
                                        </p:tgtEl>
                                        <p:attrNameLst>
                                          <p:attrName>ppt_y</p:attrName>
                                        </p:attrNameLst>
                                      </p:cBhvr>
                                      <p:tavLst>
                                        <p:tav tm="0">
                                          <p:val>
                                            <p:strVal val="0-#ppt_h/2"/>
                                          </p:val>
                                        </p:tav>
                                        <p:tav tm="100000">
                                          <p:val>
                                            <p:strVal val="#ppt_y"/>
                                          </p:val>
                                        </p:tav>
                                      </p:tavLst>
                                    </p:anim>
                                  </p:childTnLst>
                                </p:cTn>
                              </p:par>
                              <p:par>
                                <p:cTn id="95" presetID="10" presetClass="exit" presetSubtype="0" fill="hold" nodeType="withEffect">
                                  <p:stCondLst>
                                    <p:cond delay="0"/>
                                  </p:stCondLst>
                                  <p:childTnLst>
                                    <p:animEffect transition="out" filter="fade">
                                      <p:cBhvr>
                                        <p:cTn id="96" dur="500"/>
                                        <p:tgtEl>
                                          <p:spTgt spid="20"/>
                                        </p:tgtEl>
                                      </p:cBhvr>
                                    </p:animEffect>
                                    <p:set>
                                      <p:cBhvr>
                                        <p:cTn id="97" dur="1" fill="hold">
                                          <p:stCondLst>
                                            <p:cond delay="499"/>
                                          </p:stCondLst>
                                        </p:cTn>
                                        <p:tgtEl>
                                          <p:spTgt spid="2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70"/>
                                        </p:tgtEl>
                                      </p:cBhvr>
                                    </p:animEffect>
                                    <p:set>
                                      <p:cBhvr>
                                        <p:cTn id="100" dur="1" fill="hold">
                                          <p:stCondLst>
                                            <p:cond delay="499"/>
                                          </p:stCondLst>
                                        </p:cTn>
                                        <p:tgtEl>
                                          <p:spTgt spid="70"/>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500"/>
                                        <p:tgtEl>
                                          <p:spTgt spid="5"/>
                                        </p:tgtEl>
                                      </p:cBhvr>
                                    </p:animEffect>
                                  </p:childTnLst>
                                </p:cTn>
                              </p:par>
                            </p:childTnLst>
                          </p:cTn>
                        </p:par>
                        <p:par>
                          <p:cTn id="107" fill="hold" nodeType="afterGroup">
                            <p:stCondLst>
                              <p:cond delay="600"/>
                            </p:stCondLst>
                            <p:childTnLst>
                              <p:par>
                                <p:cTn id="108" presetID="1" presetClass="mediacall" presetSubtype="0" fill="hold" nodeType="afterEffect">
                                  <p:stCondLst>
                                    <p:cond delay="200"/>
                                  </p:stCondLst>
                                  <p:childTnLst>
                                    <p:cmd type="call" cmd="playFrom(0.0)">
                                      <p:cBhvr>
                                        <p:cTn id="109" dur="444" fill="hold"/>
                                        <p:tgtEl>
                                          <p:spTgt spid="89"/>
                                        </p:tgtEl>
                                      </p:cBhvr>
                                    </p:cmd>
                                  </p:childTnLst>
                                </p:cTn>
                              </p:par>
                            </p:childTnLst>
                          </p:cTn>
                        </p:par>
                        <p:par>
                          <p:cTn id="110" fill="hold" nodeType="afterGroup">
                            <p:stCondLst>
                              <p:cond delay="1244"/>
                            </p:stCondLst>
                            <p:childTnLst>
                              <p:par>
                                <p:cTn id="111" presetID="2" presetClass="exit" presetSubtype="1" fill="hold" nodeType="afterEffect">
                                  <p:stCondLst>
                                    <p:cond delay="0"/>
                                  </p:stCondLst>
                                  <p:childTnLst>
                                    <p:anim calcmode="lin" valueType="num">
                                      <p:cBhvr additive="base">
                                        <p:cTn id="112" dur="500"/>
                                        <p:tgtEl>
                                          <p:spTgt spid="3"/>
                                        </p:tgtEl>
                                        <p:attrNameLst>
                                          <p:attrName>ppt_x</p:attrName>
                                        </p:attrNameLst>
                                      </p:cBhvr>
                                      <p:tavLst>
                                        <p:tav tm="0">
                                          <p:val>
                                            <p:strVal val="ppt_x"/>
                                          </p:val>
                                        </p:tav>
                                        <p:tav tm="100000">
                                          <p:val>
                                            <p:strVal val="ppt_x"/>
                                          </p:val>
                                        </p:tav>
                                      </p:tavLst>
                                    </p:anim>
                                    <p:anim calcmode="lin" valueType="num">
                                      <p:cBhvr additive="base">
                                        <p:cTn id="113" dur="500"/>
                                        <p:tgtEl>
                                          <p:spTgt spid="3"/>
                                        </p:tgtEl>
                                        <p:attrNameLst>
                                          <p:attrName>ppt_y</p:attrName>
                                        </p:attrNameLst>
                                      </p:cBhvr>
                                      <p:tavLst>
                                        <p:tav tm="0">
                                          <p:val>
                                            <p:strVal val="ppt_y"/>
                                          </p:val>
                                        </p:tav>
                                        <p:tav tm="100000">
                                          <p:val>
                                            <p:strVal val="0-ppt_h/2"/>
                                          </p:val>
                                        </p:tav>
                                      </p:tavLst>
                                    </p:anim>
                                    <p:set>
                                      <p:cBhvr>
                                        <p:cTn id="114" dur="1" fill="hold">
                                          <p:stCondLst>
                                            <p:cond delay="499"/>
                                          </p:stCondLst>
                                        </p:cTn>
                                        <p:tgtEl>
                                          <p:spTgt spid="3"/>
                                        </p:tgtEl>
                                        <p:attrNameLst>
                                          <p:attrName>style.visibility</p:attrName>
                                        </p:attrNameLst>
                                      </p:cBhvr>
                                      <p:to>
                                        <p:strVal val="hidden"/>
                                      </p:to>
                                    </p:set>
                                  </p:childTnLst>
                                </p:cTn>
                              </p:par>
                              <p:par>
                                <p:cTn id="115" presetID="2" presetClass="exit" presetSubtype="4" fill="hold" nodeType="withEffect">
                                  <p:stCondLst>
                                    <p:cond delay="0"/>
                                  </p:stCondLst>
                                  <p:childTnLst>
                                    <p:anim calcmode="lin" valueType="num">
                                      <p:cBhvr additive="base">
                                        <p:cTn id="116" dur="500"/>
                                        <p:tgtEl>
                                          <p:spTgt spid="62"/>
                                        </p:tgtEl>
                                        <p:attrNameLst>
                                          <p:attrName>ppt_x</p:attrName>
                                        </p:attrNameLst>
                                      </p:cBhvr>
                                      <p:tavLst>
                                        <p:tav tm="0">
                                          <p:val>
                                            <p:strVal val="ppt_x"/>
                                          </p:val>
                                        </p:tav>
                                        <p:tav tm="100000">
                                          <p:val>
                                            <p:strVal val="ppt_x"/>
                                          </p:val>
                                        </p:tav>
                                      </p:tavLst>
                                    </p:anim>
                                    <p:anim calcmode="lin" valueType="num">
                                      <p:cBhvr additive="base">
                                        <p:cTn id="117" dur="500"/>
                                        <p:tgtEl>
                                          <p:spTgt spid="62"/>
                                        </p:tgtEl>
                                        <p:attrNameLst>
                                          <p:attrName>ppt_y</p:attrName>
                                        </p:attrNameLst>
                                      </p:cBhvr>
                                      <p:tavLst>
                                        <p:tav tm="0">
                                          <p:val>
                                            <p:strVal val="ppt_y"/>
                                          </p:val>
                                        </p:tav>
                                        <p:tav tm="100000">
                                          <p:val>
                                            <p:strVal val="1+ppt_h/2"/>
                                          </p:val>
                                        </p:tav>
                                      </p:tavLst>
                                    </p:anim>
                                    <p:set>
                                      <p:cBhvr>
                                        <p:cTn id="118" dur="1" fill="hold">
                                          <p:stCondLst>
                                            <p:cond delay="499"/>
                                          </p:stCondLst>
                                        </p:cTn>
                                        <p:tgtEl>
                                          <p:spTgt spid="62"/>
                                        </p:tgtEl>
                                        <p:attrNameLst>
                                          <p:attrName>style.visibility</p:attrName>
                                        </p:attrNameLst>
                                      </p:cBhvr>
                                      <p:to>
                                        <p:strVal val="hidden"/>
                                      </p:to>
                                    </p:set>
                                  </p:childTnLst>
                                </p:cTn>
                              </p:par>
                              <p:par>
                                <p:cTn id="119" presetID="42" presetClass="path" presetSubtype="0" accel="50000" decel="50000" fill="hold" nodeType="withEffect">
                                  <p:stCondLst>
                                    <p:cond delay="0"/>
                                  </p:stCondLst>
                                  <p:childTnLst>
                                    <p:animMotion origin="layout" path="M 0 -4.81481E-6 L 0 0.30278 " pathEditMode="relative" rAng="0" ptsTypes="AA">
                                      <p:cBhvr>
                                        <p:cTn id="120" dur="500" fill="hold"/>
                                        <p:tgtEl>
                                          <p:spTgt spid="8"/>
                                        </p:tgtEl>
                                        <p:attrNameLst>
                                          <p:attrName>ppt_x</p:attrName>
                                          <p:attrName>ppt_y</p:attrName>
                                        </p:attrNameLst>
                                      </p:cBhvr>
                                      <p:rCtr x="0" y="15139"/>
                                    </p:animMotion>
                                  </p:childTnLst>
                                </p:cTn>
                              </p:par>
                              <p:par>
                                <p:cTn id="121" presetID="64" presetClass="path" presetSubtype="0" accel="50000" decel="50000" fill="hold" nodeType="withEffect">
                                  <p:stCondLst>
                                    <p:cond delay="0"/>
                                  </p:stCondLst>
                                  <p:childTnLst>
                                    <p:animMotion origin="layout" path="M 3.20256E-7 0.07491 L 3.20256E-7 -0.28601 " pathEditMode="relative" rAng="0" ptsTypes="AA">
                                      <p:cBhvr>
                                        <p:cTn id="122" dur="500" fill="hold"/>
                                        <p:tgtEl>
                                          <p:spTgt spid="96"/>
                                        </p:tgtEl>
                                        <p:attrNameLst>
                                          <p:attrName>ppt_x</p:attrName>
                                          <p:attrName>ppt_y</p:attrName>
                                        </p:attrNameLst>
                                      </p:cBhvr>
                                      <p:rCtr x="0" y="-181"/>
                                    </p:animMotion>
                                  </p:childTnLst>
                                </p:cTn>
                              </p:par>
                              <p:par>
                                <p:cTn id="123" presetID="64" presetClass="path" presetSubtype="0" accel="50000" decel="50000" fill="hold" grpId="0" nodeType="withEffect">
                                  <p:stCondLst>
                                    <p:cond delay="0"/>
                                  </p:stCondLst>
                                  <p:childTnLst>
                                    <p:animMotion origin="layout" path="M 3.07495E-7 2.96296E-6 L 3.07495E-7 -1.01875 " pathEditMode="relative" rAng="0" ptsTypes="AA">
                                      <p:cBhvr>
                                        <p:cTn id="124" dur="100" fill="hold"/>
                                        <p:tgtEl>
                                          <p:spTgt spid="76"/>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6"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7"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8"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9"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0"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1"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2" fill="hold" display="0">
                  <p:stCondLst>
                    <p:cond delay="indefinite"/>
                  </p:stCondLst>
                  <p:endCondLst>
                    <p:cond evt="onNext" delay="0">
                      <p:tgtEl>
                        <p:sldTgt/>
                      </p:tgtEl>
                    </p:cond>
                    <p:cond evt="onPrev" delay="0">
                      <p:tgtEl>
                        <p:sldTgt/>
                      </p:tgtEl>
                    </p:cond>
                    <p:cond evt="onStopAudio" delay="0">
                      <p:tgtEl>
                        <p:sldTgt/>
                      </p:tgtEl>
                    </p:cond>
                  </p:endCondLst>
                </p:cTn>
                <p:tgtEl>
                  <p:spTgt spid="89"/>
                </p:tgtEl>
              </p:cMediaNode>
            </p:audio>
          </p:childTnLst>
        </p:cTn>
      </p:par>
    </p:tnLst>
    <p:bldLst>
      <p:bldP spid="7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gela3478.wav">
            <a:hlinkClick r:id="" action="ppaction://media"/>
          </p:cNvPr>
          <p:cNvPicPr>
            <a:picLocks noRot="1" noChangeAspect="1"/>
          </p:cNvPicPr>
          <p:nvPr>
            <a:wavAudioFile r:embed="rId1" name="gelato medium.wav"/>
          </p:nvPr>
        </p:nvPicPr>
        <p:blipFill>
          <a:blip r:embed="rId10">
            <a:extLst>
              <a:ext uri="{28A0092B-C50C-407E-A947-70E740481C1C}">
                <a14:useLocalDpi xmlns:a14="http://schemas.microsoft.com/office/drawing/2010/main" val="0"/>
              </a:ext>
            </a:extLst>
          </a:blip>
          <a:srcRect/>
          <a:stretch>
            <a:fillRect/>
          </a:stretch>
        </p:blipFill>
        <p:spPr bwMode="auto">
          <a:xfrm>
            <a:off x="4168775"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478.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478.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479.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494.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494.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494.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495.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7"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a:off x="4543425" y="2773363"/>
            <a:ext cx="950913" cy="1925637"/>
          </a:xfrm>
          <a:prstGeom prst="rect">
            <a:avLst/>
          </a:prstGeom>
          <a:effectLst>
            <a:outerShdw blurRad="76200" dir="18900000" sy="23000" kx="-1200000" algn="bl" rotWithShape="0">
              <a:prstClr val="black">
                <a:alpha val="20000"/>
              </a:prstClr>
            </a:outerShdw>
          </a:effectLst>
        </p:spPr>
      </p:pic>
      <p:pic>
        <p:nvPicPr>
          <p:cNvPr id="73" name="그림 72" descr="2131-chocolate.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505325" y="2406650"/>
            <a:ext cx="1008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그림 75" descr="2131-chocolate.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435475" y="1995488"/>
            <a:ext cx="1114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24"/>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5"/>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6"/>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7"/>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8"/>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9"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0"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1"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9239"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2"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2"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9240" name="그룹 19"/>
          <p:cNvGrpSpPr>
            <a:grpSpLocks/>
          </p:cNvGrpSpPr>
          <p:nvPr/>
        </p:nvGrpSpPr>
        <p:grpSpPr bwMode="auto">
          <a:xfrm>
            <a:off x="-188913" y="5106988"/>
            <a:ext cx="10260013" cy="857250"/>
            <a:chOff x="-188785" y="6000324"/>
            <a:chExt cx="10260000" cy="857676"/>
          </a:xfrm>
        </p:grpSpPr>
        <p:pic>
          <p:nvPicPr>
            <p:cNvPr id="9275" name="그림 10" descr="metal-plate-rivets.jpg"/>
            <p:cNvPicPr>
              <a:picLocks noChangeAspect="1"/>
            </p:cNvPicPr>
            <p:nvPr/>
          </p:nvPicPr>
          <p:blipFill>
            <a:blip r:embed="rId33">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6" name="그림 12" descr="metal-plate-rivets.jpg"/>
            <p:cNvPicPr>
              <a:picLocks noChangeAspect="1"/>
            </p:cNvPicPr>
            <p:nvPr/>
          </p:nvPicPr>
          <p:blipFill>
            <a:blip r:embed="rId33">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4">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9272" name="Picture 74" descr="circuit.png"/>
            <p:cNvPicPr>
              <a:picLocks/>
            </p:cNvPicPr>
            <p:nvPr/>
          </p:nvPicPr>
          <p:blipFill>
            <a:blip r:embed="rId35">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3" name="Picture 76" descr="circuit.png"/>
            <p:cNvPicPr>
              <a:picLocks/>
            </p:cNvPicPr>
            <p:nvPr/>
          </p:nvPicPr>
          <p:blipFill>
            <a:blip r:embed="rId35">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Triple Scoop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3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9265" name="Picture 54"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6" name="Picture 55"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7" name="Picture 57"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8" name="Picture 59"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9246"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6"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9259" name="Picture 23" descr="switch panel 3.png"/>
            <p:cNvPicPr>
              <a:picLocks noChangeAspect="1"/>
            </p:cNvPicPr>
            <p:nvPr/>
          </p:nvPicPr>
          <p:blipFill>
            <a:blip r:embed="rId37"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0" name="Picture 24" descr="electricpanel.png"/>
            <p:cNvPicPr>
              <a:picLocks noChangeAspect="1"/>
            </p:cNvPicPr>
            <p:nvPr/>
          </p:nvPicPr>
          <p:blipFill>
            <a:blip r:embed="rId38">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1" name="Picture 25" descr="jupiter control panel.png"/>
            <p:cNvPicPr>
              <a:picLocks noChangeAspect="1"/>
            </p:cNvPicPr>
            <p:nvPr/>
          </p:nvPicPr>
          <p:blipFill>
            <a:blip r:embed="rId39">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2" name="Picture 26" descr="jupiter control panel 2.png"/>
            <p:cNvPicPr>
              <a:picLocks noChangeAspect="1"/>
            </p:cNvPicPr>
            <p:nvPr/>
          </p:nvPicPr>
          <p:blipFill>
            <a:blip r:embed="rId40">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3" name="Picture 27" descr="switch panel 1.png"/>
            <p:cNvPicPr>
              <a:picLocks noChangeAspect="1"/>
            </p:cNvPicPr>
            <p:nvPr/>
          </p:nvPicPr>
          <p:blipFill>
            <a:blip r:embed="rId41">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4" name="Picture 28" descr="switch panel 2.png"/>
            <p:cNvPicPr>
              <a:picLocks noChangeAspect="1"/>
            </p:cNvPicPr>
            <p:nvPr/>
          </p:nvPicPr>
          <p:blipFill>
            <a:blip r:embed="rId42"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does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shelike</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a:t>
              </a:r>
            </a:p>
          </p:txBody>
        </p:sp>
      </p:grpSp>
      <p:pic>
        <p:nvPicPr>
          <p:cNvPr id="48" name="Picture 4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330652" y="1206877"/>
            <a:ext cx="3244695" cy="4109427"/>
          </a:xfrm>
          <a:prstGeom prst="rect">
            <a:avLst/>
          </a:prstGeom>
          <a:effectLst>
            <a:outerShdw blurRad="50800" dist="38100" dir="5400000" algn="t" rotWithShape="0">
              <a:prstClr val="black">
                <a:alpha val="40000"/>
              </a:prstClr>
            </a:outerShdw>
            <a:softEdge rad="63500"/>
          </a:effectLst>
        </p:spPr>
      </p:pic>
      <p:pic>
        <p:nvPicPr>
          <p:cNvPr id="83" name="Picture 82" descr="menu button.png">
            <a:hlinkClick r:id="rId44" action="ppaction://hlinksldjump">
              <a:snd r:embed="rId45" name="Button.wav"/>
            </a:hlinkClick>
          </p:cNvPr>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She likes white.</a:t>
              </a:r>
            </a:p>
          </p:txBody>
        </p:sp>
      </p:grpSp>
      <p:sp>
        <p:nvSpPr>
          <p:cNvPr id="85" name="직사각형 84">
            <a:hlinkClick r:id="rId44" action="ppaction://hlinksldjump">
              <a:snd r:embed="rId45"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2" presetClass="entr" presetSubtype="1" fill="hold" nodeType="withEffect">
                                  <p:stCondLst>
                                    <p:cond delay="100"/>
                                  </p:stCondLst>
                                  <p:childTnLst>
                                    <p:set>
                                      <p:cBhvr>
                                        <p:cTn id="92" dur="1" fill="hold">
                                          <p:stCondLst>
                                            <p:cond delay="0"/>
                                          </p:stCondLst>
                                        </p:cTn>
                                        <p:tgtEl>
                                          <p:spTgt spid="73"/>
                                        </p:tgtEl>
                                        <p:attrNameLst>
                                          <p:attrName>style.visibility</p:attrName>
                                        </p:attrNameLst>
                                      </p:cBhvr>
                                      <p:to>
                                        <p:strVal val="visible"/>
                                      </p:to>
                                    </p:set>
                                    <p:anim calcmode="lin" valueType="num">
                                      <p:cBhvr additive="base">
                                        <p:cTn id="93" dur="500" fill="hold"/>
                                        <p:tgtEl>
                                          <p:spTgt spid="73"/>
                                        </p:tgtEl>
                                        <p:attrNameLst>
                                          <p:attrName>ppt_x</p:attrName>
                                        </p:attrNameLst>
                                      </p:cBhvr>
                                      <p:tavLst>
                                        <p:tav tm="0">
                                          <p:val>
                                            <p:strVal val="#ppt_x"/>
                                          </p:val>
                                        </p:tav>
                                        <p:tav tm="100000">
                                          <p:val>
                                            <p:strVal val="#ppt_x"/>
                                          </p:val>
                                        </p:tav>
                                      </p:tavLst>
                                    </p:anim>
                                    <p:anim calcmode="lin" valueType="num">
                                      <p:cBhvr additive="base">
                                        <p:cTn id="94" dur="500" fill="hold"/>
                                        <p:tgtEl>
                                          <p:spTgt spid="73"/>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100"/>
                                  </p:stCondLst>
                                  <p:childTnLst>
                                    <p:set>
                                      <p:cBhvr>
                                        <p:cTn id="96" dur="1" fill="hold">
                                          <p:stCondLst>
                                            <p:cond delay="0"/>
                                          </p:stCondLst>
                                        </p:cTn>
                                        <p:tgtEl>
                                          <p:spTgt spid="76"/>
                                        </p:tgtEl>
                                        <p:attrNameLst>
                                          <p:attrName>style.visibility</p:attrName>
                                        </p:attrNameLst>
                                      </p:cBhvr>
                                      <p:to>
                                        <p:strVal val="visible"/>
                                      </p:to>
                                    </p:set>
                                    <p:anim calcmode="lin" valueType="num">
                                      <p:cBhvr additive="base">
                                        <p:cTn id="97" dur="500" fill="hold"/>
                                        <p:tgtEl>
                                          <p:spTgt spid="76"/>
                                        </p:tgtEl>
                                        <p:attrNameLst>
                                          <p:attrName>ppt_x</p:attrName>
                                        </p:attrNameLst>
                                      </p:cBhvr>
                                      <p:tavLst>
                                        <p:tav tm="0">
                                          <p:val>
                                            <p:strVal val="#ppt_x"/>
                                          </p:val>
                                        </p:tav>
                                        <p:tav tm="100000">
                                          <p:val>
                                            <p:strVal val="#ppt_x"/>
                                          </p:val>
                                        </p:tav>
                                      </p:tavLst>
                                    </p:anim>
                                    <p:anim calcmode="lin" valueType="num">
                                      <p:cBhvr additive="base">
                                        <p:cTn id="98" dur="500" fill="hold"/>
                                        <p:tgtEl>
                                          <p:spTgt spid="76"/>
                                        </p:tgtEl>
                                        <p:attrNameLst>
                                          <p:attrName>ppt_y</p:attrName>
                                        </p:attrNameLst>
                                      </p:cBhvr>
                                      <p:tavLst>
                                        <p:tav tm="0">
                                          <p:val>
                                            <p:strVal val="0-#ppt_h/2"/>
                                          </p:val>
                                        </p:tav>
                                        <p:tav tm="100000">
                                          <p:val>
                                            <p:strVal val="#ppt_y"/>
                                          </p:val>
                                        </p:tav>
                                      </p:tavLst>
                                    </p:anim>
                                  </p:childTnLst>
                                </p:cTn>
                              </p:par>
                              <p:par>
                                <p:cTn id="99" presetID="10" presetClass="exit" presetSubtype="0" fill="hold"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childTnLst>
                                </p:cTn>
                              </p:par>
                              <p:par>
                                <p:cTn id="108" presetID="10" presetClass="entr" presetSubtype="0" fill="hold"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500"/>
                                        <p:tgtEl>
                                          <p:spTgt spid="5"/>
                                        </p:tgtEl>
                                      </p:cBhvr>
                                    </p:animEffect>
                                  </p:childTnLst>
                                </p:cTn>
                              </p:par>
                            </p:childTnLst>
                          </p:cTn>
                        </p:par>
                        <p:par>
                          <p:cTn id="111" fill="hold" nodeType="afterGroup">
                            <p:stCondLst>
                              <p:cond delay="600"/>
                            </p:stCondLst>
                            <p:childTnLst>
                              <p:par>
                                <p:cTn id="112" presetID="1" presetClass="mediacall" presetSubtype="0" fill="hold" nodeType="afterEffect">
                                  <p:stCondLst>
                                    <p:cond delay="200"/>
                                  </p:stCondLst>
                                  <p:childTnLst>
                                    <p:cmd type="call" cmd="playFrom(0.0)">
                                      <p:cBhvr>
                                        <p:cTn id="113" dur="492" fill="hold"/>
                                        <p:tgtEl>
                                          <p:spTgt spid="81"/>
                                        </p:tgtEl>
                                      </p:cBhvr>
                                    </p:cmd>
                                  </p:childTnLst>
                                </p:cTn>
                              </p:par>
                            </p:childTnLst>
                          </p:cTn>
                        </p:par>
                        <p:par>
                          <p:cTn id="114" fill="hold" nodeType="afterGroup">
                            <p:stCondLst>
                              <p:cond delay="1291"/>
                            </p:stCondLst>
                            <p:childTnLst>
                              <p:par>
                                <p:cTn id="115" presetID="2" presetClass="exit" presetSubtype="1" fill="hold" nodeType="afterEffect">
                                  <p:stCondLst>
                                    <p:cond delay="0"/>
                                  </p:stCondLst>
                                  <p:childTnLst>
                                    <p:anim calcmode="lin" valueType="num">
                                      <p:cBhvr additive="base">
                                        <p:cTn id="116" dur="500"/>
                                        <p:tgtEl>
                                          <p:spTgt spid="3"/>
                                        </p:tgtEl>
                                        <p:attrNameLst>
                                          <p:attrName>ppt_x</p:attrName>
                                        </p:attrNameLst>
                                      </p:cBhvr>
                                      <p:tavLst>
                                        <p:tav tm="0">
                                          <p:val>
                                            <p:strVal val="ppt_x"/>
                                          </p:val>
                                        </p:tav>
                                        <p:tav tm="100000">
                                          <p:val>
                                            <p:strVal val="ppt_x"/>
                                          </p:val>
                                        </p:tav>
                                      </p:tavLst>
                                    </p:anim>
                                    <p:anim calcmode="lin" valueType="num">
                                      <p:cBhvr additive="base">
                                        <p:cTn id="117" dur="500"/>
                                        <p:tgtEl>
                                          <p:spTgt spid="3"/>
                                        </p:tgtEl>
                                        <p:attrNameLst>
                                          <p:attrName>ppt_y</p:attrName>
                                        </p:attrNameLst>
                                      </p:cBhvr>
                                      <p:tavLst>
                                        <p:tav tm="0">
                                          <p:val>
                                            <p:strVal val="ppt_y"/>
                                          </p:val>
                                        </p:tav>
                                        <p:tav tm="100000">
                                          <p:val>
                                            <p:strVal val="0-ppt_h/2"/>
                                          </p:val>
                                        </p:tav>
                                      </p:tavLst>
                                    </p:anim>
                                    <p:set>
                                      <p:cBhvr>
                                        <p:cTn id="118" dur="1" fill="hold">
                                          <p:stCondLst>
                                            <p:cond delay="499"/>
                                          </p:stCondLst>
                                        </p:cTn>
                                        <p:tgtEl>
                                          <p:spTgt spid="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62"/>
                                        </p:tgtEl>
                                        <p:attrNameLst>
                                          <p:attrName>ppt_x</p:attrName>
                                        </p:attrNameLst>
                                      </p:cBhvr>
                                      <p:tavLst>
                                        <p:tav tm="0">
                                          <p:val>
                                            <p:strVal val="ppt_x"/>
                                          </p:val>
                                        </p:tav>
                                        <p:tav tm="100000">
                                          <p:val>
                                            <p:strVal val="ppt_x"/>
                                          </p:val>
                                        </p:tav>
                                      </p:tavLst>
                                    </p:anim>
                                    <p:anim calcmode="lin" valueType="num">
                                      <p:cBhvr additive="base">
                                        <p:cTn id="121" dur="500"/>
                                        <p:tgtEl>
                                          <p:spTgt spid="62"/>
                                        </p:tgtEl>
                                        <p:attrNameLst>
                                          <p:attrName>ppt_y</p:attrName>
                                        </p:attrNameLst>
                                      </p:cBhvr>
                                      <p:tavLst>
                                        <p:tav tm="0">
                                          <p:val>
                                            <p:strVal val="ppt_y"/>
                                          </p:val>
                                        </p:tav>
                                        <p:tav tm="100000">
                                          <p:val>
                                            <p:strVal val="1+ppt_h/2"/>
                                          </p:val>
                                        </p:tav>
                                      </p:tavLst>
                                    </p:anim>
                                    <p:set>
                                      <p:cBhvr>
                                        <p:cTn id="122" dur="1" fill="hold">
                                          <p:stCondLst>
                                            <p:cond delay="499"/>
                                          </p:stCondLst>
                                        </p:cTn>
                                        <p:tgtEl>
                                          <p:spTgt spid="62"/>
                                        </p:tgtEl>
                                        <p:attrNameLst>
                                          <p:attrName>style.visibility</p:attrName>
                                        </p:attrNameLst>
                                      </p:cBhvr>
                                      <p:to>
                                        <p:strVal val="hidden"/>
                                      </p:to>
                                    </p:set>
                                  </p:childTnLst>
                                </p:cTn>
                              </p:par>
                              <p:par>
                                <p:cTn id="123" presetID="42" presetClass="path" presetSubtype="0" accel="50000" decel="50000" fill="hold" nodeType="withEffect">
                                  <p:stCondLst>
                                    <p:cond delay="0"/>
                                  </p:stCondLst>
                                  <p:childTnLst>
                                    <p:animMotion origin="layout" path="M 0 -4.81481E-6 L 0 0.30278 " pathEditMode="relative" rAng="0" ptsTypes="AA">
                                      <p:cBhvr>
                                        <p:cTn id="124" dur="500" fill="hold"/>
                                        <p:tgtEl>
                                          <p:spTgt spid="8"/>
                                        </p:tgtEl>
                                        <p:attrNameLst>
                                          <p:attrName>ppt_x</p:attrName>
                                          <p:attrName>ppt_y</p:attrName>
                                        </p:attrNameLst>
                                      </p:cBhvr>
                                      <p:rCtr x="0" y="15139"/>
                                    </p:animMotion>
                                  </p:childTnLst>
                                </p:cTn>
                              </p:par>
                              <p:par>
                                <p:cTn id="125" presetID="64" presetClass="path" presetSubtype="0" accel="50000" decel="50000" fill="hold" nodeType="withEffect">
                                  <p:stCondLst>
                                    <p:cond delay="0"/>
                                  </p:stCondLst>
                                  <p:childTnLst>
                                    <p:animMotion origin="layout" path="M 3.20256E-7 0.07491 L 3.20256E-7 -0.28601 " pathEditMode="relative" rAng="0" ptsTypes="AA">
                                      <p:cBhvr>
                                        <p:cTn id="126" dur="500" fill="hold"/>
                                        <p:tgtEl>
                                          <p:spTgt spid="83"/>
                                        </p:tgtEl>
                                        <p:attrNameLst>
                                          <p:attrName>ppt_x</p:attrName>
                                          <p:attrName>ppt_y</p:attrName>
                                        </p:attrNameLst>
                                      </p:cBhvr>
                                      <p:rCtr x="0" y="-181"/>
                                    </p:animMotion>
                                  </p:childTnLst>
                                </p:cTn>
                              </p:par>
                              <p:par>
                                <p:cTn id="127" presetID="64" presetClass="path" presetSubtype="0" accel="50000" decel="50000" fill="hold" grpId="0" nodeType="withEffect">
                                  <p:stCondLst>
                                    <p:cond delay="0"/>
                                  </p:stCondLst>
                                  <p:childTnLst>
                                    <p:animMotion origin="layout" path="M 3.07495E-7 2.96296E-6 L 3.07495E-7 -1.01875 " pathEditMode="relative" rAng="0" ptsTypes="AA">
                                      <p:cBhvr>
                                        <p:cTn id="128" dur="100" fill="hold"/>
                                        <p:tgtEl>
                                          <p:spTgt spid="85"/>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9"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0"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1"/>
                </p:tgtEl>
              </p:cMediaNode>
            </p:audio>
          </p:childTnLst>
        </p:cTn>
      </p:par>
    </p:tnLst>
    <p:bldLst>
      <p:bldP spid="8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gela3572.wav">
            <a:hlinkClick r:id="" action="ppaction://media"/>
          </p:cNvPr>
          <p:cNvPicPr>
            <a:picLocks noRot="1" noChangeAspect="1"/>
          </p:cNvPicPr>
          <p:nvPr>
            <a:wavAudioFile r:embed="rId1" name="gelato medium.wav"/>
          </p:nvPr>
        </p:nvPicPr>
        <p:blipFill>
          <a:blip r:embed="rId10">
            <a:extLst>
              <a:ext uri="{28A0092B-C50C-407E-A947-70E740481C1C}">
                <a14:useLocalDpi xmlns:a14="http://schemas.microsoft.com/office/drawing/2010/main" val="0"/>
              </a:ext>
            </a:extLst>
          </a:blip>
          <a:srcRect/>
          <a:stretch>
            <a:fillRect/>
          </a:stretch>
        </p:blipFill>
        <p:spPr bwMode="auto">
          <a:xfrm>
            <a:off x="4168775" y="72167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572.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572.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573.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588.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588.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588.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589.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1"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a:off x="4543425" y="2773363"/>
            <a:ext cx="950913" cy="1925637"/>
          </a:xfrm>
          <a:prstGeom prst="rect">
            <a:avLst/>
          </a:prstGeom>
          <a:effectLst>
            <a:outerShdw blurRad="76200" dir="18900000" sy="23000" kx="-1200000" algn="bl" rotWithShape="0">
              <a:prstClr val="black">
                <a:alpha val="20000"/>
              </a:prstClr>
            </a:outerShdw>
          </a:effectLst>
        </p:spPr>
      </p:pic>
      <p:pic>
        <p:nvPicPr>
          <p:cNvPr id="73" name="그림 72" descr="2131-chocolate.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505325" y="2406650"/>
            <a:ext cx="10080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그림 75" descr="2131-chocolate.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435475" y="1995488"/>
            <a:ext cx="11144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24"/>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5"/>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6"/>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7"/>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8"/>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9"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30"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31"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0263"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2"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2"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0264" name="그룹 19"/>
          <p:cNvGrpSpPr>
            <a:grpSpLocks/>
          </p:cNvGrpSpPr>
          <p:nvPr/>
        </p:nvGrpSpPr>
        <p:grpSpPr bwMode="auto">
          <a:xfrm>
            <a:off x="-188913" y="5106988"/>
            <a:ext cx="10260013" cy="857250"/>
            <a:chOff x="-188785" y="6000324"/>
            <a:chExt cx="10260000" cy="857676"/>
          </a:xfrm>
        </p:grpSpPr>
        <p:pic>
          <p:nvPicPr>
            <p:cNvPr id="10299" name="그림 10" descr="metal-plate-rivets.jpg"/>
            <p:cNvPicPr>
              <a:picLocks noChangeAspect="1"/>
            </p:cNvPicPr>
            <p:nvPr/>
          </p:nvPicPr>
          <p:blipFill>
            <a:blip r:embed="rId33">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0" name="그림 12" descr="metal-plate-rivets.jpg"/>
            <p:cNvPicPr>
              <a:picLocks noChangeAspect="1"/>
            </p:cNvPicPr>
            <p:nvPr/>
          </p:nvPicPr>
          <p:blipFill>
            <a:blip r:embed="rId33">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4">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0296" name="Picture 74" descr="circuit.png"/>
            <p:cNvPicPr>
              <a:picLocks/>
            </p:cNvPicPr>
            <p:nvPr/>
          </p:nvPicPr>
          <p:blipFill>
            <a:blip r:embed="rId35">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7" name="Picture 76" descr="circuit.png"/>
            <p:cNvPicPr>
              <a:picLocks/>
            </p:cNvPicPr>
            <p:nvPr/>
          </p:nvPicPr>
          <p:blipFill>
            <a:blip r:embed="rId35">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r>
                <a:rPr lang="en-US" sz="40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Triple Scoop Ice Cream</a:t>
              </a:r>
            </a:p>
            <a:p>
              <a:pPr algn="ctr" defTabSz="1031626" fontAlgn="auto" latinLnBrk="1">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3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0289" name="Picture 54"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0" name="Picture 55"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1" name="Picture 57"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2" name="Picture 59" descr="circuit.png"/>
            <p:cNvPicPr>
              <a:picLocks/>
            </p:cNvPicPr>
            <p:nvPr/>
          </p:nvPicPr>
          <p:blipFill>
            <a:blip r:embed="rId35">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0270"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6"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0283" name="Picture 23" descr="switch panel 3.png"/>
            <p:cNvPicPr>
              <a:picLocks noChangeAspect="1"/>
            </p:cNvPicPr>
            <p:nvPr/>
          </p:nvPicPr>
          <p:blipFill>
            <a:blip r:embed="rId37"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4" name="Picture 24" descr="electricpanel.png"/>
            <p:cNvPicPr>
              <a:picLocks noChangeAspect="1"/>
            </p:cNvPicPr>
            <p:nvPr/>
          </p:nvPicPr>
          <p:blipFill>
            <a:blip r:embed="rId38">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5" name="Picture 25" descr="jupiter control panel.png"/>
            <p:cNvPicPr>
              <a:picLocks noChangeAspect="1"/>
            </p:cNvPicPr>
            <p:nvPr/>
          </p:nvPicPr>
          <p:blipFill>
            <a:blip r:embed="rId39">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6" name="Picture 26" descr="jupiter control panel 2.png"/>
            <p:cNvPicPr>
              <a:picLocks noChangeAspect="1"/>
            </p:cNvPicPr>
            <p:nvPr/>
          </p:nvPicPr>
          <p:blipFill>
            <a:blip r:embed="rId40">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7" name="Picture 27" descr="switch panel 1.png"/>
            <p:cNvPicPr>
              <a:picLocks noChangeAspect="1"/>
            </p:cNvPicPr>
            <p:nvPr/>
          </p:nvPicPr>
          <p:blipFill>
            <a:blip r:embed="rId41">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8" name="Picture 28" descr="switch panel 2.png"/>
            <p:cNvPicPr>
              <a:picLocks noChangeAspect="1"/>
            </p:cNvPicPr>
            <p:nvPr/>
          </p:nvPicPr>
          <p:blipFill>
            <a:blip r:embed="rId42"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40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40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does she like?</a:t>
              </a:r>
            </a:p>
          </p:txBody>
        </p:sp>
      </p:grpSp>
      <p:pic>
        <p:nvPicPr>
          <p:cNvPr id="48" name="Picture 4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802867" y="1780218"/>
            <a:ext cx="2300267" cy="2962744"/>
          </a:xfrm>
          <a:prstGeom prst="rect">
            <a:avLst/>
          </a:prstGeom>
          <a:effectLst>
            <a:outerShdw blurRad="50800" dist="38100" dir="5400000" algn="t" rotWithShape="0">
              <a:prstClr val="black">
                <a:alpha val="40000"/>
              </a:prstClr>
            </a:outerShdw>
            <a:softEdge rad="63500"/>
          </a:effectLst>
        </p:spPr>
      </p:pic>
      <p:pic>
        <p:nvPicPr>
          <p:cNvPr id="83" name="Picture 82" descr="menu button.png">
            <a:hlinkClick r:id="rId44" action="ppaction://hlinksldjump">
              <a:snd r:embed="rId45" name="Button.wav"/>
            </a:hlinkClick>
          </p:cNvPr>
          <p:cNvPicPr>
            <a:picLocks noChangeAspect="1"/>
          </p:cNvPicPr>
          <p:nvPr/>
        </p:nvPicPr>
        <p:blipFill>
          <a:blip r:embed="rId46">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She likes black.</a:t>
              </a:r>
            </a:p>
          </p:txBody>
        </p:sp>
      </p:grpSp>
      <p:sp>
        <p:nvSpPr>
          <p:cNvPr id="85" name="직사각형 84">
            <a:hlinkClick r:id="rId44" action="ppaction://hlinksldjump">
              <a:snd r:embed="rId45"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2" presetClass="entr" presetSubtype="1" fill="hold" nodeType="withEffect">
                                  <p:stCondLst>
                                    <p:cond delay="100"/>
                                  </p:stCondLst>
                                  <p:childTnLst>
                                    <p:set>
                                      <p:cBhvr>
                                        <p:cTn id="92" dur="1" fill="hold">
                                          <p:stCondLst>
                                            <p:cond delay="0"/>
                                          </p:stCondLst>
                                        </p:cTn>
                                        <p:tgtEl>
                                          <p:spTgt spid="73"/>
                                        </p:tgtEl>
                                        <p:attrNameLst>
                                          <p:attrName>style.visibility</p:attrName>
                                        </p:attrNameLst>
                                      </p:cBhvr>
                                      <p:to>
                                        <p:strVal val="visible"/>
                                      </p:to>
                                    </p:set>
                                    <p:anim calcmode="lin" valueType="num">
                                      <p:cBhvr additive="base">
                                        <p:cTn id="93" dur="500" fill="hold"/>
                                        <p:tgtEl>
                                          <p:spTgt spid="73"/>
                                        </p:tgtEl>
                                        <p:attrNameLst>
                                          <p:attrName>ppt_x</p:attrName>
                                        </p:attrNameLst>
                                      </p:cBhvr>
                                      <p:tavLst>
                                        <p:tav tm="0">
                                          <p:val>
                                            <p:strVal val="#ppt_x"/>
                                          </p:val>
                                        </p:tav>
                                        <p:tav tm="100000">
                                          <p:val>
                                            <p:strVal val="#ppt_x"/>
                                          </p:val>
                                        </p:tav>
                                      </p:tavLst>
                                    </p:anim>
                                    <p:anim calcmode="lin" valueType="num">
                                      <p:cBhvr additive="base">
                                        <p:cTn id="94" dur="500" fill="hold"/>
                                        <p:tgtEl>
                                          <p:spTgt spid="73"/>
                                        </p:tgtEl>
                                        <p:attrNameLst>
                                          <p:attrName>ppt_y</p:attrName>
                                        </p:attrNameLst>
                                      </p:cBhvr>
                                      <p:tavLst>
                                        <p:tav tm="0">
                                          <p:val>
                                            <p:strVal val="0-#ppt_h/2"/>
                                          </p:val>
                                        </p:tav>
                                        <p:tav tm="100000">
                                          <p:val>
                                            <p:strVal val="#ppt_y"/>
                                          </p:val>
                                        </p:tav>
                                      </p:tavLst>
                                    </p:anim>
                                  </p:childTnLst>
                                </p:cTn>
                              </p:par>
                              <p:par>
                                <p:cTn id="95" presetID="2" presetClass="entr" presetSubtype="1" fill="hold" nodeType="withEffect">
                                  <p:stCondLst>
                                    <p:cond delay="100"/>
                                  </p:stCondLst>
                                  <p:childTnLst>
                                    <p:set>
                                      <p:cBhvr>
                                        <p:cTn id="96" dur="1" fill="hold">
                                          <p:stCondLst>
                                            <p:cond delay="0"/>
                                          </p:stCondLst>
                                        </p:cTn>
                                        <p:tgtEl>
                                          <p:spTgt spid="76"/>
                                        </p:tgtEl>
                                        <p:attrNameLst>
                                          <p:attrName>style.visibility</p:attrName>
                                        </p:attrNameLst>
                                      </p:cBhvr>
                                      <p:to>
                                        <p:strVal val="visible"/>
                                      </p:to>
                                    </p:set>
                                    <p:anim calcmode="lin" valueType="num">
                                      <p:cBhvr additive="base">
                                        <p:cTn id="97" dur="500" fill="hold"/>
                                        <p:tgtEl>
                                          <p:spTgt spid="76"/>
                                        </p:tgtEl>
                                        <p:attrNameLst>
                                          <p:attrName>ppt_x</p:attrName>
                                        </p:attrNameLst>
                                      </p:cBhvr>
                                      <p:tavLst>
                                        <p:tav tm="0">
                                          <p:val>
                                            <p:strVal val="#ppt_x"/>
                                          </p:val>
                                        </p:tav>
                                        <p:tav tm="100000">
                                          <p:val>
                                            <p:strVal val="#ppt_x"/>
                                          </p:val>
                                        </p:tav>
                                      </p:tavLst>
                                    </p:anim>
                                    <p:anim calcmode="lin" valueType="num">
                                      <p:cBhvr additive="base">
                                        <p:cTn id="98" dur="500" fill="hold"/>
                                        <p:tgtEl>
                                          <p:spTgt spid="76"/>
                                        </p:tgtEl>
                                        <p:attrNameLst>
                                          <p:attrName>ppt_y</p:attrName>
                                        </p:attrNameLst>
                                      </p:cBhvr>
                                      <p:tavLst>
                                        <p:tav tm="0">
                                          <p:val>
                                            <p:strVal val="0-#ppt_h/2"/>
                                          </p:val>
                                        </p:tav>
                                        <p:tav tm="100000">
                                          <p:val>
                                            <p:strVal val="#ppt_y"/>
                                          </p:val>
                                        </p:tav>
                                      </p:tavLst>
                                    </p:anim>
                                  </p:childTnLst>
                                </p:cTn>
                              </p:par>
                              <p:par>
                                <p:cTn id="99" presetID="10" presetClass="exit" presetSubtype="0" fill="hold" nodeType="withEffect">
                                  <p:stCondLst>
                                    <p:cond delay="0"/>
                                  </p:stCondLst>
                                  <p:childTnLst>
                                    <p:animEffect transition="out" filter="fad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70"/>
                                        </p:tgtEl>
                                      </p:cBhvr>
                                    </p:animEffect>
                                    <p:set>
                                      <p:cBhvr>
                                        <p:cTn id="104" dur="1" fill="hold">
                                          <p:stCondLst>
                                            <p:cond delay="499"/>
                                          </p:stCondLst>
                                        </p:cTn>
                                        <p:tgtEl>
                                          <p:spTgt spid="70"/>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childTnLst>
                                </p:cTn>
                              </p:par>
                              <p:par>
                                <p:cTn id="108" presetID="10" presetClass="entr" presetSubtype="0" fill="hold"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500"/>
                                        <p:tgtEl>
                                          <p:spTgt spid="5"/>
                                        </p:tgtEl>
                                      </p:cBhvr>
                                    </p:animEffect>
                                  </p:childTnLst>
                                </p:cTn>
                              </p:par>
                            </p:childTnLst>
                          </p:cTn>
                        </p:par>
                        <p:par>
                          <p:cTn id="111" fill="hold" nodeType="afterGroup">
                            <p:stCondLst>
                              <p:cond delay="600"/>
                            </p:stCondLst>
                            <p:childTnLst>
                              <p:par>
                                <p:cTn id="112" presetID="1" presetClass="mediacall" presetSubtype="0" fill="hold" nodeType="afterEffect">
                                  <p:stCondLst>
                                    <p:cond delay="200"/>
                                  </p:stCondLst>
                                  <p:childTnLst>
                                    <p:cmd type="call" cmd="playFrom(0.0)">
                                      <p:cBhvr>
                                        <p:cTn id="113" dur="492" fill="hold"/>
                                        <p:tgtEl>
                                          <p:spTgt spid="81"/>
                                        </p:tgtEl>
                                      </p:cBhvr>
                                    </p:cmd>
                                  </p:childTnLst>
                                </p:cTn>
                              </p:par>
                            </p:childTnLst>
                          </p:cTn>
                        </p:par>
                        <p:par>
                          <p:cTn id="114" fill="hold" nodeType="afterGroup">
                            <p:stCondLst>
                              <p:cond delay="1291"/>
                            </p:stCondLst>
                            <p:childTnLst>
                              <p:par>
                                <p:cTn id="115" presetID="2" presetClass="exit" presetSubtype="1" fill="hold" nodeType="afterEffect">
                                  <p:stCondLst>
                                    <p:cond delay="0"/>
                                  </p:stCondLst>
                                  <p:childTnLst>
                                    <p:anim calcmode="lin" valueType="num">
                                      <p:cBhvr additive="base">
                                        <p:cTn id="116" dur="500"/>
                                        <p:tgtEl>
                                          <p:spTgt spid="3"/>
                                        </p:tgtEl>
                                        <p:attrNameLst>
                                          <p:attrName>ppt_x</p:attrName>
                                        </p:attrNameLst>
                                      </p:cBhvr>
                                      <p:tavLst>
                                        <p:tav tm="0">
                                          <p:val>
                                            <p:strVal val="ppt_x"/>
                                          </p:val>
                                        </p:tav>
                                        <p:tav tm="100000">
                                          <p:val>
                                            <p:strVal val="ppt_x"/>
                                          </p:val>
                                        </p:tav>
                                      </p:tavLst>
                                    </p:anim>
                                    <p:anim calcmode="lin" valueType="num">
                                      <p:cBhvr additive="base">
                                        <p:cTn id="117" dur="500"/>
                                        <p:tgtEl>
                                          <p:spTgt spid="3"/>
                                        </p:tgtEl>
                                        <p:attrNameLst>
                                          <p:attrName>ppt_y</p:attrName>
                                        </p:attrNameLst>
                                      </p:cBhvr>
                                      <p:tavLst>
                                        <p:tav tm="0">
                                          <p:val>
                                            <p:strVal val="ppt_y"/>
                                          </p:val>
                                        </p:tav>
                                        <p:tav tm="100000">
                                          <p:val>
                                            <p:strVal val="0-ppt_h/2"/>
                                          </p:val>
                                        </p:tav>
                                      </p:tavLst>
                                    </p:anim>
                                    <p:set>
                                      <p:cBhvr>
                                        <p:cTn id="118" dur="1" fill="hold">
                                          <p:stCondLst>
                                            <p:cond delay="499"/>
                                          </p:stCondLst>
                                        </p:cTn>
                                        <p:tgtEl>
                                          <p:spTgt spid="3"/>
                                        </p:tgtEl>
                                        <p:attrNameLst>
                                          <p:attrName>style.visibility</p:attrName>
                                        </p:attrNameLst>
                                      </p:cBhvr>
                                      <p:to>
                                        <p:strVal val="hidden"/>
                                      </p:to>
                                    </p:set>
                                  </p:childTnLst>
                                </p:cTn>
                              </p:par>
                              <p:par>
                                <p:cTn id="119" presetID="2" presetClass="exit" presetSubtype="4" fill="hold" nodeType="withEffect">
                                  <p:stCondLst>
                                    <p:cond delay="0"/>
                                  </p:stCondLst>
                                  <p:childTnLst>
                                    <p:anim calcmode="lin" valueType="num">
                                      <p:cBhvr additive="base">
                                        <p:cTn id="120" dur="500"/>
                                        <p:tgtEl>
                                          <p:spTgt spid="62"/>
                                        </p:tgtEl>
                                        <p:attrNameLst>
                                          <p:attrName>ppt_x</p:attrName>
                                        </p:attrNameLst>
                                      </p:cBhvr>
                                      <p:tavLst>
                                        <p:tav tm="0">
                                          <p:val>
                                            <p:strVal val="ppt_x"/>
                                          </p:val>
                                        </p:tav>
                                        <p:tav tm="100000">
                                          <p:val>
                                            <p:strVal val="ppt_x"/>
                                          </p:val>
                                        </p:tav>
                                      </p:tavLst>
                                    </p:anim>
                                    <p:anim calcmode="lin" valueType="num">
                                      <p:cBhvr additive="base">
                                        <p:cTn id="121" dur="500"/>
                                        <p:tgtEl>
                                          <p:spTgt spid="62"/>
                                        </p:tgtEl>
                                        <p:attrNameLst>
                                          <p:attrName>ppt_y</p:attrName>
                                        </p:attrNameLst>
                                      </p:cBhvr>
                                      <p:tavLst>
                                        <p:tav tm="0">
                                          <p:val>
                                            <p:strVal val="ppt_y"/>
                                          </p:val>
                                        </p:tav>
                                        <p:tav tm="100000">
                                          <p:val>
                                            <p:strVal val="1+ppt_h/2"/>
                                          </p:val>
                                        </p:tav>
                                      </p:tavLst>
                                    </p:anim>
                                    <p:set>
                                      <p:cBhvr>
                                        <p:cTn id="122" dur="1" fill="hold">
                                          <p:stCondLst>
                                            <p:cond delay="499"/>
                                          </p:stCondLst>
                                        </p:cTn>
                                        <p:tgtEl>
                                          <p:spTgt spid="62"/>
                                        </p:tgtEl>
                                        <p:attrNameLst>
                                          <p:attrName>style.visibility</p:attrName>
                                        </p:attrNameLst>
                                      </p:cBhvr>
                                      <p:to>
                                        <p:strVal val="hidden"/>
                                      </p:to>
                                    </p:set>
                                  </p:childTnLst>
                                </p:cTn>
                              </p:par>
                              <p:par>
                                <p:cTn id="123" presetID="42" presetClass="path" presetSubtype="0" accel="50000" decel="50000" fill="hold" nodeType="withEffect">
                                  <p:stCondLst>
                                    <p:cond delay="0"/>
                                  </p:stCondLst>
                                  <p:childTnLst>
                                    <p:animMotion origin="layout" path="M 0 -4.81481E-6 L 0 0.30278 " pathEditMode="relative" rAng="0" ptsTypes="AA">
                                      <p:cBhvr>
                                        <p:cTn id="124" dur="500" fill="hold"/>
                                        <p:tgtEl>
                                          <p:spTgt spid="8"/>
                                        </p:tgtEl>
                                        <p:attrNameLst>
                                          <p:attrName>ppt_x</p:attrName>
                                          <p:attrName>ppt_y</p:attrName>
                                        </p:attrNameLst>
                                      </p:cBhvr>
                                      <p:rCtr x="0" y="15139"/>
                                    </p:animMotion>
                                  </p:childTnLst>
                                </p:cTn>
                              </p:par>
                              <p:par>
                                <p:cTn id="125" presetID="64" presetClass="path" presetSubtype="0" accel="50000" decel="50000" fill="hold" nodeType="withEffect">
                                  <p:stCondLst>
                                    <p:cond delay="0"/>
                                  </p:stCondLst>
                                  <p:childTnLst>
                                    <p:animMotion origin="layout" path="M 3.20256E-7 0.07491 L 3.20256E-7 -0.28601 " pathEditMode="relative" rAng="0" ptsTypes="AA">
                                      <p:cBhvr>
                                        <p:cTn id="126" dur="500" fill="hold"/>
                                        <p:tgtEl>
                                          <p:spTgt spid="83"/>
                                        </p:tgtEl>
                                        <p:attrNameLst>
                                          <p:attrName>ppt_x</p:attrName>
                                          <p:attrName>ppt_y</p:attrName>
                                        </p:attrNameLst>
                                      </p:cBhvr>
                                      <p:rCtr x="0" y="-181"/>
                                    </p:animMotion>
                                  </p:childTnLst>
                                </p:cTn>
                              </p:par>
                              <p:par>
                                <p:cTn id="127" presetID="64" presetClass="path" presetSubtype="0" accel="50000" decel="50000" fill="hold" grpId="0" nodeType="withEffect">
                                  <p:stCondLst>
                                    <p:cond delay="0"/>
                                  </p:stCondLst>
                                  <p:childTnLst>
                                    <p:animMotion origin="layout" path="M 3.07495E-7 2.96296E-6 L 3.07495E-7 -1.01875 " pathEditMode="relative" rAng="0" ptsTypes="AA">
                                      <p:cBhvr>
                                        <p:cTn id="128" dur="100" fill="hold"/>
                                        <p:tgtEl>
                                          <p:spTgt spid="85"/>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9"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30"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31"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32"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33"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34"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35"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36" fill="hold" display="0">
                  <p:stCondLst>
                    <p:cond delay="indefinite"/>
                  </p:stCondLst>
                  <p:endCondLst>
                    <p:cond evt="onNext" delay="0">
                      <p:tgtEl>
                        <p:sldTgt/>
                      </p:tgtEl>
                    </p:cond>
                    <p:cond evt="onPrev" delay="0">
                      <p:tgtEl>
                        <p:sldTgt/>
                      </p:tgtEl>
                    </p:cond>
                    <p:cond evt="onStopAudio" delay="0">
                      <p:tgtEl>
                        <p:sldTgt/>
                      </p:tgtEl>
                    </p:cond>
                  </p:endCondLst>
                </p:cTn>
                <p:tgtEl>
                  <p:spTgt spid="81"/>
                </p:tgtEl>
              </p:cMediaNode>
            </p:audio>
          </p:childTnLst>
        </p:cTn>
      </p:par>
    </p:tnLst>
    <p:bldLst>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bana3666.wav">
            <a:hlinkClick r:id="" action="ppaction://media"/>
          </p:cNvPr>
          <p:cNvPicPr>
            <a:picLocks noRot="1" noChangeAspect="1"/>
          </p:cNvPicPr>
          <p:nvPr>
            <a:wavAudioFile r:embed="rId1" name="banana song short.wav"/>
          </p:nvPr>
        </p:nvPicPr>
        <p:blipFill>
          <a:blip r:embed="rId10">
            <a:extLst>
              <a:ext uri="{28A0092B-C50C-407E-A947-70E740481C1C}">
                <a14:useLocalDpi xmlns:a14="http://schemas.microsoft.com/office/drawing/2010/main" val="0"/>
              </a:ext>
            </a:extLst>
          </a:blip>
          <a:srcRect/>
          <a:stretch>
            <a:fillRect/>
          </a:stretch>
        </p:blipFill>
        <p:spPr bwMode="auto">
          <a:xfrm>
            <a:off x="4202113" y="7170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smal3666.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79625" y="7205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larg3666.wav">
            <a:hlinkClick r:id="" action="ppaction://media"/>
          </p:cNvPr>
          <p:cNvPicPr>
            <a:picLocks noRot="1" noChangeAspect="1"/>
          </p:cNvPicPr>
          <p:nvPr>
            <a:wavAudioFile r:embed="rId3" name="large screen entrance.wav"/>
          </p:nvPr>
        </p:nvPicPr>
        <p:blipFill>
          <a:blip r:embed="rId12">
            <a:extLst>
              <a:ext uri="{28A0092B-C50C-407E-A947-70E740481C1C}">
                <a14:useLocalDpi xmlns:a14="http://schemas.microsoft.com/office/drawing/2010/main" val="0"/>
              </a:ext>
            </a:extLst>
          </a:blip>
          <a:srcRect/>
          <a:stretch>
            <a:fillRect/>
          </a:stretch>
        </p:blipFill>
        <p:spPr bwMode="auto">
          <a:xfrm>
            <a:off x="1498600" y="7196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smal3667.wav">
            <a:hlinkClick r:id="" action="ppaction://media"/>
          </p:cNvPr>
          <p:cNvPicPr>
            <a:picLocks noRot="1" noChangeAspect="1"/>
          </p:cNvPicPr>
          <p:nvPr>
            <a:wavAudioFile r:embed="rId2" name="small screen entrance.wav"/>
          </p:nvPr>
        </p:nvPicPr>
        <p:blipFill>
          <a:blip r:embed="rId11">
            <a:extLst>
              <a:ext uri="{28A0092B-C50C-407E-A947-70E740481C1C}">
                <a14:useLocalDpi xmlns:a14="http://schemas.microsoft.com/office/drawing/2010/main" val="0"/>
              </a:ext>
            </a:extLst>
          </a:blip>
          <a:srcRect/>
          <a:stretch>
            <a:fillRect/>
          </a:stretch>
        </p:blipFill>
        <p:spPr bwMode="auto">
          <a:xfrm>
            <a:off x="2041525" y="75707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smal3681.wav">
            <a:hlinkClick r:id="" action="ppaction://media"/>
          </p:cNvPr>
          <p:cNvPicPr>
            <a:picLocks noRot="1" noChangeAspect="1"/>
          </p:cNvPicPr>
          <p:nvPr>
            <a:wavAudioFile r:embed="rId4" name="small screen exit.wav"/>
          </p:nvPr>
        </p:nvPicPr>
        <p:blipFill>
          <a:blip r:embed="rId13">
            <a:extLst>
              <a:ext uri="{28A0092B-C50C-407E-A947-70E740481C1C}">
                <a14:useLocalDpi xmlns:a14="http://schemas.microsoft.com/office/drawing/2010/main" val="0"/>
              </a:ext>
            </a:extLst>
          </a:blip>
          <a:srcRect/>
          <a:stretch>
            <a:fillRect/>
          </a:stretch>
        </p:blipFill>
        <p:spPr bwMode="auto">
          <a:xfrm>
            <a:off x="2603500" y="7219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larg3681.wav">
            <a:hlinkClick r:id="" action="ppaction://media"/>
          </p:cNvPr>
          <p:cNvPicPr>
            <a:picLocks noRot="1" noChangeAspect="1"/>
          </p:cNvPicPr>
          <p:nvPr>
            <a:wavAudioFile r:embed="rId5" name="large screen exit chute entrance.wav"/>
          </p:nvPr>
        </p:nvPicPr>
        <p:blipFill>
          <a:blip r:embed="rId14">
            <a:extLst>
              <a:ext uri="{28A0092B-C50C-407E-A947-70E740481C1C}">
                <a14:useLocalDpi xmlns:a14="http://schemas.microsoft.com/office/drawing/2010/main" val="0"/>
              </a:ext>
            </a:extLst>
          </a:blip>
          <a:srcRect/>
          <a:stretch>
            <a:fillRect/>
          </a:stretch>
        </p:blipFill>
        <p:spPr bwMode="auto">
          <a:xfrm>
            <a:off x="303053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chut3681.wav">
            <a:hlinkClick r:id="" action="ppaction://media"/>
          </p:cNvPr>
          <p:cNvPicPr>
            <a:picLocks noRot="1" noChangeAspect="1"/>
          </p:cNvPicPr>
          <p:nvPr>
            <a:wavAudioFile r:embed="rId6" name="chute moving.wav"/>
          </p:nvPr>
        </p:nvPicPr>
        <p:blipFill>
          <a:blip r:embed="rId15">
            <a:extLst>
              <a:ext uri="{28A0092B-C50C-407E-A947-70E740481C1C}">
                <a14:useLocalDpi xmlns:a14="http://schemas.microsoft.com/office/drawing/2010/main" val="0"/>
              </a:ext>
            </a:extLst>
          </a:blip>
          <a:srcRect/>
          <a:stretch>
            <a:fillRect/>
          </a:stretch>
        </p:blipFill>
        <p:spPr bwMode="auto">
          <a:xfrm>
            <a:off x="34940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chut3682.wav">
            <a:hlinkClick r:id="" action="ppaction://media"/>
          </p:cNvPr>
          <p:cNvPicPr>
            <a:picLocks noRot="1" noChangeAspect="1"/>
          </p:cNvPicPr>
          <p:nvPr>
            <a:wavAudioFile r:embed="rId7" name="chute firing.wav"/>
          </p:nvPr>
        </p:nvPicPr>
        <p:blipFill>
          <a:blip r:embed="rId16">
            <a:extLst>
              <a:ext uri="{28A0092B-C50C-407E-A947-70E740481C1C}">
                <a14:useLocalDpi xmlns:a14="http://schemas.microsoft.com/office/drawing/2010/main" val="0"/>
              </a:ext>
            </a:extLst>
          </a:blip>
          <a:srcRect/>
          <a:stretch>
            <a:fillRect/>
          </a:stretch>
        </p:blipFill>
        <p:spPr bwMode="auto">
          <a:xfrm>
            <a:off x="3862388" y="72072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45" descr="lab background starcraft.jpg"/>
          <p:cNvPicPr>
            <a:picLocks noChangeAspect="1"/>
          </p:cNvPicPr>
          <p:nvPr/>
        </p:nvPicPr>
        <p:blipFill>
          <a:blip r:embed="rId17">
            <a:extLst>
              <a:ext uri="{28A0092B-C50C-407E-A947-70E740481C1C}">
                <a14:useLocalDpi xmlns:a14="http://schemas.microsoft.com/office/drawing/2010/main" val="0"/>
              </a:ext>
            </a:extLst>
          </a:blip>
          <a:srcRect l="6046" t="3993"/>
          <a:stretch>
            <a:fillRect/>
          </a:stretch>
        </p:blipFill>
        <p:spPr bwMode="auto">
          <a:xfrm>
            <a:off x="0" y="0"/>
            <a:ext cx="99060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5" name="Group 42"/>
          <p:cNvGrpSpPr>
            <a:grpSpLocks noChangeAspect="1"/>
          </p:cNvGrpSpPr>
          <p:nvPr/>
        </p:nvGrpSpPr>
        <p:grpSpPr bwMode="auto">
          <a:xfrm>
            <a:off x="-60325" y="3652838"/>
            <a:ext cx="10150475" cy="1903412"/>
            <a:chOff x="-7696" y="857251"/>
            <a:chExt cx="9926053" cy="1860311"/>
          </a:xfrm>
        </p:grpSpPr>
        <p:pic>
          <p:nvPicPr>
            <p:cNvPr id="44" name="Picture 43" descr="metal plate hatchmarks.jpg"/>
            <p:cNvPicPr>
              <a:picLocks noChangeAspect="1"/>
            </p:cNvPicPr>
            <p:nvPr/>
          </p:nvPicPr>
          <p:blipFill>
            <a:blip r:embed="rId18" cstate="print"/>
            <a:srcRect b="74961"/>
            <a:stretch>
              <a:fillRect/>
            </a:stretch>
          </p:blipFill>
          <p:spPr>
            <a:xfrm>
              <a:off x="0" y="857251"/>
              <a:ext cx="9906000" cy="1860311"/>
            </a:xfrm>
            <a:prstGeom prst="rect">
              <a:avLst/>
            </a:prstGeom>
            <a:scene3d>
              <a:camera prst="orthographicFront">
                <a:rot lat="16800000" lon="0" rev="0"/>
              </a:camera>
              <a:lightRig rig="threePt" dir="t"/>
            </a:scene3d>
            <a:sp3d extrusionH="279400">
              <a:bevelT/>
              <a:extrusionClr>
                <a:schemeClr val="tx1">
                  <a:lumMod val="65000"/>
                  <a:lumOff val="35000"/>
                </a:schemeClr>
              </a:extrusionClr>
            </a:sp3d>
          </p:spPr>
        </p:pic>
        <p:pic>
          <p:nvPicPr>
            <p:cNvPr id="45" name="Picture 44" descr="metal-plate-rivets.jpg"/>
            <p:cNvPicPr>
              <a:picLocks noChangeAspect="1"/>
            </p:cNvPicPr>
            <p:nvPr/>
          </p:nvPicPr>
          <p:blipFill>
            <a:blip r:embed="rId19" cstate="print"/>
            <a:srcRect t="49271" b="47077"/>
            <a:stretch>
              <a:fillRect/>
            </a:stretch>
          </p:blipFill>
          <p:spPr>
            <a:xfrm>
              <a:off x="-7696" y="2026508"/>
              <a:ext cx="9926053" cy="271849"/>
            </a:xfrm>
            <a:prstGeom prst="rect">
              <a:avLst/>
            </a:prstGeom>
            <a:scene3d>
              <a:camera prst="orthographicFront"/>
              <a:lightRig rig="threePt" dir="t"/>
            </a:scene3d>
            <a:sp3d>
              <a:bevelT w="95250" h="50800" prst="slope"/>
            </a:sp3d>
          </p:spPr>
        </p:pic>
        <p:sp>
          <p:nvSpPr>
            <p:cNvPr id="47" name="Oval 46"/>
            <p:cNvSpPr/>
            <p:nvPr/>
          </p:nvSpPr>
          <p:spPr>
            <a:xfrm>
              <a:off x="49428"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3" name="Oval 62"/>
            <p:cNvSpPr/>
            <p:nvPr/>
          </p:nvSpPr>
          <p:spPr>
            <a:xfrm>
              <a:off x="1422487"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4" name="Oval 63"/>
            <p:cNvSpPr/>
            <p:nvPr/>
          </p:nvSpPr>
          <p:spPr>
            <a:xfrm>
              <a:off x="2795546"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5" name="Oval 64"/>
            <p:cNvSpPr/>
            <p:nvPr/>
          </p:nvSpPr>
          <p:spPr>
            <a:xfrm>
              <a:off x="4168605"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6" name="Oval 65"/>
            <p:cNvSpPr/>
            <p:nvPr/>
          </p:nvSpPr>
          <p:spPr>
            <a:xfrm>
              <a:off x="5541664"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7" name="Oval 66"/>
            <p:cNvSpPr/>
            <p:nvPr/>
          </p:nvSpPr>
          <p:spPr>
            <a:xfrm>
              <a:off x="6914723"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8" name="Oval 67"/>
            <p:cNvSpPr/>
            <p:nvPr/>
          </p:nvSpPr>
          <p:spPr>
            <a:xfrm>
              <a:off x="8287782"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
          <p:nvSpPr>
            <p:cNvPr id="69" name="Oval 68"/>
            <p:cNvSpPr/>
            <p:nvPr/>
          </p:nvSpPr>
          <p:spPr>
            <a:xfrm>
              <a:off x="9660840" y="2077994"/>
              <a:ext cx="146304" cy="146304"/>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3500000" scaled="1"/>
              <a:tileRect/>
            </a:gradFill>
            <a:ln>
              <a:noFill/>
            </a:ln>
            <a:effectLst>
              <a:glow rad="101600">
                <a:schemeClr val="accent5">
                  <a:satMod val="175000"/>
                  <a:alpha val="40000"/>
                </a:schemeClr>
              </a:glow>
              <a:innerShdw blurRad="508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5" name="Picture 4"/>
          <p:cNvPicPr>
            <a:picLocks noChangeAspect="1"/>
          </p:cNvPicPr>
          <p:nvPr/>
        </p:nvPicPr>
        <p:blipFill>
          <a:blip r:embed="rId20"/>
          <a:stretch>
            <a:fillRect/>
          </a:stretch>
        </p:blipFill>
        <p:spPr>
          <a:xfrm>
            <a:off x="6740525" y="2384425"/>
            <a:ext cx="2101850" cy="2393950"/>
          </a:xfrm>
          <a:prstGeom prst="rect">
            <a:avLst/>
          </a:prstGeom>
          <a:effectLst>
            <a:outerShdw blurRad="76200" dir="18900000" sy="23000" kx="-1200000" algn="bl" rotWithShape="0">
              <a:prstClr val="black">
                <a:alpha val="20000"/>
              </a:prstClr>
            </a:outerShdw>
          </a:effectLst>
        </p:spPr>
      </p:pic>
      <p:pic>
        <p:nvPicPr>
          <p:cNvPr id="71" name="Picture 70"/>
          <p:cNvPicPr>
            <a:picLocks noChangeAspect="1"/>
          </p:cNvPicPr>
          <p:nvPr/>
        </p:nvPicPr>
        <p:blipFill>
          <a:blip r:embed="rId21"/>
          <a:stretch>
            <a:fillRect/>
          </a:stretch>
        </p:blipFill>
        <p:spPr>
          <a:xfrm rot="18658297">
            <a:off x="4013200" y="3427413"/>
            <a:ext cx="2009775" cy="1295400"/>
          </a:xfrm>
          <a:prstGeom prst="rect">
            <a:avLst/>
          </a:prstGeom>
          <a:effectLst>
            <a:outerShdw blurRad="50800" dist="38100" dir="2700000" algn="tl" rotWithShape="0">
              <a:prstClr val="black">
                <a:alpha val="40000"/>
              </a:prstClr>
            </a:outerShdw>
          </a:effectLst>
        </p:spPr>
      </p:pic>
      <p:pic>
        <p:nvPicPr>
          <p:cNvPr id="72" name="Picture 71"/>
          <p:cNvPicPr>
            <a:picLocks noChangeAspect="1"/>
          </p:cNvPicPr>
          <p:nvPr/>
        </p:nvPicPr>
        <p:blipFill>
          <a:blip r:embed="rId22"/>
          <a:stretch>
            <a:fillRect/>
          </a:stretch>
        </p:blipFill>
        <p:spPr>
          <a:xfrm>
            <a:off x="976313" y="1893888"/>
            <a:ext cx="2914650" cy="2914650"/>
          </a:xfrm>
          <a:prstGeom prst="rect">
            <a:avLst/>
          </a:prstGeom>
          <a:effectLst>
            <a:outerShdw blurRad="76200" dir="18900000" sy="23000" kx="-1200000" algn="bl" rotWithShape="0">
              <a:prstClr val="black">
                <a:alpha val="20000"/>
              </a:prstClr>
            </a:outerShdw>
          </a:effectLst>
        </p:spPr>
      </p:pic>
      <p:pic>
        <p:nvPicPr>
          <p:cNvPr id="70" name="Picture 69"/>
          <p:cNvPicPr>
            <a:picLocks noChangeAspect="1"/>
          </p:cNvPicPr>
          <p:nvPr/>
        </p:nvPicPr>
        <p:blipFill>
          <a:blip r:embed="rId23"/>
          <a:srcRect/>
          <a:stretch>
            <a:fillRect/>
          </a:stretch>
        </p:blipFill>
        <p:spPr bwMode="auto">
          <a:xfrm>
            <a:off x="6602413" y="2259013"/>
            <a:ext cx="1814512" cy="2652712"/>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24"/>
          <a:srcRect/>
          <a:stretch>
            <a:fillRect/>
          </a:stretch>
        </p:blipFill>
        <p:spPr bwMode="auto">
          <a:xfrm>
            <a:off x="1044575" y="2216150"/>
            <a:ext cx="2667000" cy="2667000"/>
          </a:xfrm>
          <a:prstGeom prst="rect">
            <a:avLst/>
          </a:prstGeom>
          <a:noFill/>
          <a:ln>
            <a:noFill/>
          </a:ln>
          <a:effectLst>
            <a:outerShdw blurRad="76200" sy="23000" kx="-1199993" algn="bl" rotWithShape="0">
              <a:srgbClr val="000000">
                <a:alpha val="2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25"/>
          <a:stretch>
            <a:fillRect/>
          </a:stretch>
        </p:blipFill>
        <p:spPr>
          <a:xfrm>
            <a:off x="6608763" y="2259013"/>
            <a:ext cx="1812925" cy="2652712"/>
          </a:xfrm>
          <a:prstGeom prst="rect">
            <a:avLst/>
          </a:prstGeom>
          <a:effectLst>
            <a:outerShdw blurRad="76200" dir="18900000" sy="23000" kx="-1200000" algn="bl" rotWithShape="0">
              <a:prstClr val="black">
                <a:alpha val="20000"/>
              </a:prstClr>
            </a:outerShdw>
          </a:effectLst>
        </p:spPr>
      </p:pic>
      <p:pic>
        <p:nvPicPr>
          <p:cNvPr id="7" name="Picture 6"/>
          <p:cNvPicPr>
            <a:picLocks noChangeAspect="1"/>
          </p:cNvPicPr>
          <p:nvPr/>
        </p:nvPicPr>
        <p:blipFill>
          <a:blip r:embed="rId26"/>
          <a:stretch>
            <a:fillRect/>
          </a:stretch>
        </p:blipFill>
        <p:spPr>
          <a:xfrm>
            <a:off x="1516063" y="2324100"/>
            <a:ext cx="2024062" cy="2379663"/>
          </a:xfrm>
          <a:prstGeom prst="rect">
            <a:avLst/>
          </a:prstGeom>
          <a:effectLst>
            <a:outerShdw blurRad="76200" dir="18900000" sy="23000" kx="-1200000" algn="bl" rotWithShape="0">
              <a:prstClr val="black">
                <a:alpha val="20000"/>
              </a:prstClr>
            </a:outerShdw>
          </a:effectLst>
        </p:spPr>
      </p:pic>
      <p:grpSp>
        <p:nvGrpSpPr>
          <p:cNvPr id="3" name="그룹 59"/>
          <p:cNvGrpSpPr>
            <a:grpSpLocks/>
          </p:cNvGrpSpPr>
          <p:nvPr/>
        </p:nvGrpSpPr>
        <p:grpSpPr bwMode="auto">
          <a:xfrm>
            <a:off x="7631113" y="-2355850"/>
            <a:ext cx="2274887" cy="1343025"/>
            <a:chOff x="6086442" y="2961791"/>
            <a:chExt cx="2172858" cy="1129721"/>
          </a:xfrm>
        </p:grpSpPr>
        <p:pic>
          <p:nvPicPr>
            <p:cNvPr id="57" name="그림 56" descr="glass tube.png"/>
            <p:cNvPicPr>
              <a:picLocks noChangeAspect="1"/>
            </p:cNvPicPr>
            <p:nvPr/>
          </p:nvPicPr>
          <p:blipFill>
            <a:blip r:embed="rId27" cstate="print">
              <a:duotone>
                <a:prstClr val="black"/>
                <a:srgbClr val="00B0F0">
                  <a:tint val="45000"/>
                  <a:satMod val="400000"/>
                </a:srgbClr>
              </a:duotone>
              <a:lum bright="30000"/>
            </a:blip>
            <a:srcRect l="1316" t="73577"/>
            <a:stretch>
              <a:fillRect/>
            </a:stretch>
          </p:blipFill>
          <p:spPr>
            <a:xfrm>
              <a:off x="6133780" y="2961791"/>
              <a:ext cx="2078182" cy="1060087"/>
            </a:xfrm>
            <a:prstGeom prst="rect">
              <a:avLst/>
            </a:prstGeom>
            <a:effectLst>
              <a:outerShdw blurRad="50800" dist="38100" dir="8100000" algn="tr" rotWithShape="0">
                <a:prstClr val="black">
                  <a:alpha val="40000"/>
                </a:prstClr>
              </a:outerShdw>
            </a:effectLst>
            <a:scene3d>
              <a:camera prst="orthographicFront">
                <a:rot lat="0" lon="0" rev="0"/>
              </a:camera>
              <a:lightRig rig="threePt" dir="t"/>
            </a:scene3d>
            <a:sp3d extrusionH="1270000" prstMaterial="plastic">
              <a:bevelT/>
              <a:bevelB/>
              <a:extrusionClr>
                <a:schemeClr val="bg1">
                  <a:lumMod val="95000"/>
                </a:schemeClr>
              </a:extrusionClr>
            </a:sp3d>
          </p:spPr>
        </p:pic>
        <p:pic>
          <p:nvPicPr>
            <p:cNvPr id="59" name="그림 58" descr="NSMB2_Warp_Pipes.png"/>
            <p:cNvPicPr>
              <a:picLocks noChangeAspect="1"/>
            </p:cNvPicPr>
            <p:nvPr/>
          </p:nvPicPr>
          <p:blipFill>
            <a:blip r:embed="rId28" cstate="print">
              <a:duotone>
                <a:prstClr val="black"/>
                <a:schemeClr val="bg1">
                  <a:tint val="45000"/>
                  <a:satMod val="400000"/>
                </a:schemeClr>
              </a:duotone>
              <a:lum bright="20000" contrast="10000"/>
            </a:blip>
            <a:srcRect l="25035" r="50070" b="75020"/>
            <a:stretch>
              <a:fillRect/>
            </a:stretch>
          </p:blipFill>
          <p:spPr>
            <a:xfrm flipV="1">
              <a:off x="6086442" y="3730923"/>
              <a:ext cx="2172858" cy="360589"/>
            </a:xfrm>
            <a:prstGeom prst="roundRect">
              <a:avLst>
                <a:gd name="adj" fmla="val 8387"/>
              </a:avLst>
            </a:prstGeom>
            <a:effectLst>
              <a:outerShdw blurRad="50800" dist="38100" dir="8100000" algn="tr" rotWithShape="0">
                <a:prstClr val="black">
                  <a:alpha val="40000"/>
                </a:prstClr>
              </a:outerShdw>
            </a:effectLst>
          </p:spPr>
        </p:pic>
      </p:grpSp>
      <p:sp>
        <p:nvSpPr>
          <p:cNvPr id="30" name="Rectangle 29"/>
          <p:cNvSpPr/>
          <p:nvPr/>
        </p:nvSpPr>
        <p:spPr>
          <a:xfrm>
            <a:off x="-153988" y="688975"/>
            <a:ext cx="10236201" cy="4749800"/>
          </a:xfrm>
          <a:prstGeom prst="rect">
            <a:avLst/>
          </a:prstGeom>
          <a:blipFill dpi="0" rotWithShape="1">
            <a:blip r:embed="rId29" cstate="print">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en-US"/>
          </a:p>
        </p:txBody>
      </p:sp>
      <p:grpSp>
        <p:nvGrpSpPr>
          <p:cNvPr id="11285" name="그룹 18"/>
          <p:cNvGrpSpPr>
            <a:grpSpLocks/>
          </p:cNvGrpSpPr>
          <p:nvPr/>
        </p:nvGrpSpPr>
        <p:grpSpPr bwMode="auto">
          <a:xfrm>
            <a:off x="-177800" y="-6350"/>
            <a:ext cx="10260013" cy="866775"/>
            <a:chOff x="-177418" y="-5936"/>
            <a:chExt cx="10260000" cy="867142"/>
          </a:xfrm>
        </p:grpSpPr>
        <p:pic>
          <p:nvPicPr>
            <p:cNvPr id="9" name="그림 8" descr="metal-plate-rivets.jpg"/>
            <p:cNvPicPr>
              <a:picLocks noChangeAspect="1"/>
            </p:cNvPicPr>
            <p:nvPr/>
          </p:nvPicPr>
          <p:blipFill>
            <a:blip r:embed="rId30" cstate="print"/>
            <a:srcRect t="84939" b="905"/>
            <a:stretch>
              <a:fillRect/>
            </a:stretch>
          </p:blipFill>
          <p:spPr>
            <a:xfrm>
              <a:off x="0" y="-5936"/>
              <a:ext cx="7422078" cy="727406"/>
            </a:xfrm>
            <a:prstGeom prst="rect">
              <a:avLst/>
            </a:prstGeom>
            <a:scene3d>
              <a:camera prst="orthographicFront"/>
              <a:lightRig rig="threePt" dir="t"/>
            </a:scene3d>
            <a:sp3d>
              <a:bevelB prst="angle"/>
            </a:sp3d>
          </p:spPr>
        </p:pic>
        <p:pic>
          <p:nvPicPr>
            <p:cNvPr id="12" name="그림 11" descr="metal-plate-rivets.jpg"/>
            <p:cNvPicPr>
              <a:picLocks noChangeAspect="1"/>
            </p:cNvPicPr>
            <p:nvPr/>
          </p:nvPicPr>
          <p:blipFill>
            <a:blip r:embed="rId30" cstate="print"/>
            <a:srcRect l="66507" t="85070" b="905"/>
            <a:stretch>
              <a:fillRect/>
            </a:stretch>
          </p:blipFill>
          <p:spPr>
            <a:xfrm flipH="1">
              <a:off x="7420099" y="0"/>
              <a:ext cx="2485901" cy="720682"/>
            </a:xfrm>
            <a:prstGeom prst="rect">
              <a:avLst/>
            </a:prstGeom>
            <a:scene3d>
              <a:camera prst="orthographicFront"/>
              <a:lightRig rig="threePt" dir="t"/>
            </a:scene3d>
            <a:sp3d>
              <a:bevelB prst="angle"/>
            </a:sp3d>
          </p:spPr>
        </p:pic>
        <p:sp>
          <p:nvSpPr>
            <p:cNvPr id="17" name="직사각형 16"/>
            <p:cNvSpPr/>
            <p:nvPr/>
          </p:nvSpPr>
          <p:spPr>
            <a:xfrm>
              <a:off x="-177418" y="573206"/>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b"/>
            <a:lstStyle/>
            <a:p>
              <a:pPr algn="ctr" defTabSz="1031626" fontAlgn="auto" latinLnBrk="1">
                <a:spcBef>
                  <a:spcPts val="0"/>
                </a:spcBef>
                <a:spcAft>
                  <a:spcPts val="0"/>
                </a:spcAft>
                <a:defRPr/>
              </a:pPr>
              <a:endParaRPr lang="ko-KR" altLang="en-US" sz="4000">
                <a:latin typeface="OCR A Extended" pitchFamily="50" charset="0"/>
              </a:endParaRPr>
            </a:p>
          </p:txBody>
        </p:sp>
      </p:grpSp>
      <p:grpSp>
        <p:nvGrpSpPr>
          <p:cNvPr id="11286" name="그룹 19"/>
          <p:cNvGrpSpPr>
            <a:grpSpLocks/>
          </p:cNvGrpSpPr>
          <p:nvPr/>
        </p:nvGrpSpPr>
        <p:grpSpPr bwMode="auto">
          <a:xfrm>
            <a:off x="-188913" y="5106988"/>
            <a:ext cx="10260013" cy="857250"/>
            <a:chOff x="-188785" y="6000324"/>
            <a:chExt cx="10260000" cy="857676"/>
          </a:xfrm>
        </p:grpSpPr>
        <p:pic>
          <p:nvPicPr>
            <p:cNvPr id="11321" name="그림 10" descr="metal-plate-rivets.jpg"/>
            <p:cNvPicPr>
              <a:picLocks noChangeAspect="1"/>
            </p:cNvPicPr>
            <p:nvPr/>
          </p:nvPicPr>
          <p:blipFill>
            <a:blip r:embed="rId31">
              <a:extLst>
                <a:ext uri="{28A0092B-C50C-407E-A947-70E740481C1C}">
                  <a14:useLocalDpi xmlns:a14="http://schemas.microsoft.com/office/drawing/2010/main" val="0"/>
                </a:ext>
              </a:extLst>
            </a:blip>
            <a:srcRect t="822" b="85184"/>
            <a:stretch>
              <a:fillRect/>
            </a:stretch>
          </p:blipFill>
          <p:spPr bwMode="auto">
            <a:xfrm>
              <a:off x="0" y="6133606"/>
              <a:ext cx="7477748"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22" name="그림 12" descr="metal-plate-rivets.jpg"/>
            <p:cNvPicPr>
              <a:picLocks noChangeAspect="1"/>
            </p:cNvPicPr>
            <p:nvPr/>
          </p:nvPicPr>
          <p:blipFill>
            <a:blip r:embed="rId31">
              <a:extLst>
                <a:ext uri="{28A0092B-C50C-407E-A947-70E740481C1C}">
                  <a14:useLocalDpi xmlns:a14="http://schemas.microsoft.com/office/drawing/2010/main" val="0"/>
                </a:ext>
              </a:extLst>
            </a:blip>
            <a:srcRect l="67511" t="822" b="85184"/>
            <a:stretch>
              <a:fillRect/>
            </a:stretch>
          </p:blipFill>
          <p:spPr bwMode="auto">
            <a:xfrm flipH="1">
              <a:off x="7476585" y="6133606"/>
              <a:ext cx="2429415" cy="72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직사각형 17"/>
            <p:cNvSpPr/>
            <p:nvPr/>
          </p:nvSpPr>
          <p:spPr>
            <a:xfrm>
              <a:off x="-188785" y="6000324"/>
              <a:ext cx="10260000" cy="288000"/>
            </a:xfrm>
            <a:prstGeom prst="rect">
              <a:avLst/>
            </a:prstGeom>
            <a:solidFill>
              <a:schemeClr val="tx1">
                <a:alpha val="4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grpSp>
      <p:pic>
        <p:nvPicPr>
          <p:cNvPr id="62" name="그림 61" descr="console panel.png"/>
          <p:cNvPicPr>
            <a:picLocks noChangeAspect="1"/>
          </p:cNvPicPr>
          <p:nvPr/>
        </p:nvPicPr>
        <p:blipFill>
          <a:blip r:embed="rId32">
            <a:extLst>
              <a:ext uri="{28A0092B-C50C-407E-A947-70E740481C1C}">
                <a14:useLocalDpi xmlns:a14="http://schemas.microsoft.com/office/drawing/2010/main" val="0"/>
              </a:ext>
            </a:extLst>
          </a:blip>
          <a:srcRect b="51653"/>
          <a:stretch>
            <a:fillRect/>
          </a:stretch>
        </p:blipFill>
        <p:spPr bwMode="auto">
          <a:xfrm>
            <a:off x="7729538" y="6361113"/>
            <a:ext cx="20780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2"/>
          <p:cNvGrpSpPr>
            <a:grpSpLocks/>
          </p:cNvGrpSpPr>
          <p:nvPr/>
        </p:nvGrpSpPr>
        <p:grpSpPr bwMode="auto">
          <a:xfrm>
            <a:off x="1184275" y="-2397125"/>
            <a:ext cx="7537450" cy="2081212"/>
            <a:chOff x="1184189" y="3837850"/>
            <a:chExt cx="7537622" cy="2081036"/>
          </a:xfrm>
        </p:grpSpPr>
        <p:pic>
          <p:nvPicPr>
            <p:cNvPr id="11318" name="Picture 74" descr="circuit.png"/>
            <p:cNvPicPr>
              <a:picLocks/>
            </p:cNvPicPr>
            <p:nvPr/>
          </p:nvPicPr>
          <p:blipFill>
            <a:blip r:embed="rId33">
              <a:extLst>
                <a:ext uri="{28A0092B-C50C-407E-A947-70E740481C1C}">
                  <a14:useLocalDpi xmlns:a14="http://schemas.microsoft.com/office/drawing/2010/main" val="0"/>
                </a:ext>
              </a:extLst>
            </a:blip>
            <a:srcRect t="19373"/>
            <a:stretch>
              <a:fillRect/>
            </a:stretch>
          </p:blipFill>
          <p:spPr bwMode="auto">
            <a:xfrm rot="10800000" flipV="1">
              <a:off x="1260019" y="3957292"/>
              <a:ext cx="3657600" cy="184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9" name="Picture 76" descr="circuit.png"/>
            <p:cNvPicPr>
              <a:picLocks/>
            </p:cNvPicPr>
            <p:nvPr/>
          </p:nvPicPr>
          <p:blipFill>
            <a:blip r:embed="rId33">
              <a:extLst>
                <a:ext uri="{28A0092B-C50C-407E-A947-70E740481C1C}">
                  <a14:useLocalDpi xmlns:a14="http://schemas.microsoft.com/office/drawing/2010/main" val="0"/>
                </a:ext>
              </a:extLst>
            </a:blip>
            <a:srcRect t="19849"/>
            <a:stretch>
              <a:fillRect/>
            </a:stretch>
          </p:blipFill>
          <p:spPr bwMode="auto">
            <a:xfrm rot="10800000" flipH="1" flipV="1">
              <a:off x="4955719" y="3957294"/>
              <a:ext cx="3657600" cy="18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 Same Side Corner Rectangle 77"/>
            <p:cNvSpPr/>
            <p:nvPr/>
          </p:nvSpPr>
          <p:spPr>
            <a:xfrm>
              <a:off x="1184189" y="3837850"/>
              <a:ext cx="7537622" cy="2081036"/>
            </a:xfrm>
            <a:prstGeom prst="round2SameRect">
              <a:avLst>
                <a:gd name="adj1" fmla="val 0"/>
                <a:gd name="adj2" fmla="val 573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7000"/>
                </a:lnSpc>
                <a:spcBef>
                  <a:spcPts val="0"/>
                </a:spcBef>
                <a:spcAft>
                  <a:spcPts val="0"/>
                </a:spcAft>
                <a:defRPr/>
              </a:pPr>
              <a:r>
                <a:rPr lang="en-US" sz="54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4 Bananas</a:t>
              </a:r>
            </a:p>
            <a:p>
              <a:pPr algn="ctr" defTabSz="1031626" fontAlgn="auto" latinLnBrk="1">
                <a:lnSpc>
                  <a:spcPts val="7000"/>
                </a:lnSpc>
                <a:spcBef>
                  <a:spcPts val="0"/>
                </a:spcBef>
                <a:spcAft>
                  <a:spcPts val="0"/>
                </a:spcAft>
                <a:defRPr/>
              </a:pPr>
              <a:r>
                <a:rPr lang="en-US" sz="7200" dirty="0">
                  <a:ln>
                    <a:solidFill>
                      <a:srgbClr val="79FFFF"/>
                    </a:solidFill>
                  </a:ln>
                  <a:solidFill>
                    <a:sysClr val="windowText" lastClr="000000"/>
                  </a:solidFill>
                  <a:effectLst>
                    <a:glow rad="101600">
                      <a:schemeClr val="accent5">
                        <a:satMod val="175000"/>
                        <a:alpha val="40000"/>
                      </a:schemeClr>
                    </a:glow>
                    <a:outerShdw blurRad="50800" dist="88900" dir="16200000" algn="bl" rotWithShape="0">
                      <a:prstClr val="black">
                        <a:alpha val="40000"/>
                      </a:prstClr>
                    </a:outerShdw>
                  </a:effectLst>
                  <a:latin typeface="OCR A Extended" pitchFamily="50" charset="0"/>
                </a:rPr>
                <a:t>4 points</a:t>
              </a:r>
            </a:p>
          </p:txBody>
        </p:sp>
      </p:grpSp>
      <p:grpSp>
        <p:nvGrpSpPr>
          <p:cNvPr id="10" name="Group 53"/>
          <p:cNvGrpSpPr>
            <a:grpSpLocks/>
          </p:cNvGrpSpPr>
          <p:nvPr/>
        </p:nvGrpSpPr>
        <p:grpSpPr bwMode="auto">
          <a:xfrm>
            <a:off x="1184275" y="995363"/>
            <a:ext cx="7537450" cy="4922837"/>
            <a:chOff x="1184189" y="995954"/>
            <a:chExt cx="7537622" cy="4922932"/>
          </a:xfrm>
        </p:grpSpPr>
        <p:pic>
          <p:nvPicPr>
            <p:cNvPr id="11311" name="Picture 54"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a:off x="1276347" y="1126670"/>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2" name="Picture 55"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V="1">
              <a:off x="1260019" y="3498099"/>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3" name="Picture 57"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a:off x="4955718" y="1115784"/>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4" name="Picture 59" descr="circuit.png"/>
            <p:cNvPicPr>
              <a:picLocks/>
            </p:cNvPicPr>
            <p:nvPr/>
          </p:nvPicPr>
          <p:blipFill>
            <a:blip r:embed="rId33">
              <a:extLst>
                <a:ext uri="{28A0092B-C50C-407E-A947-70E740481C1C}">
                  <a14:useLocalDpi xmlns:a14="http://schemas.microsoft.com/office/drawing/2010/main" val="0"/>
                </a:ext>
              </a:extLst>
            </a:blip>
            <a:srcRect/>
            <a:stretch>
              <a:fillRect/>
            </a:stretch>
          </p:blipFill>
          <p:spPr bwMode="auto">
            <a:xfrm rot="10800000" flipH="1" flipV="1">
              <a:off x="4955719" y="3503542"/>
              <a:ext cx="3657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ound Same Side Corner Rectangle 60"/>
            <p:cNvSpPr/>
            <p:nvPr/>
          </p:nvSpPr>
          <p:spPr>
            <a:xfrm>
              <a:off x="1184189" y="995954"/>
              <a:ext cx="7537622" cy="4922932"/>
            </a:xfrm>
            <a:prstGeom prst="round2SameRect">
              <a:avLst>
                <a:gd name="adj1" fmla="val 3829"/>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spcBef>
                  <a:spcPts val="0"/>
                </a:spcBef>
                <a:spcAft>
                  <a:spcPts val="0"/>
                </a:spcAft>
                <a:defRPr/>
              </a:pPr>
              <a:endParaRPr lang="en-US" sz="4000" dirty="0">
                <a:ln>
                  <a:solidFill>
                    <a:schemeClr val="tx2">
                      <a:lumMod val="50000"/>
                    </a:schemeClr>
                  </a:solidFill>
                </a:ln>
                <a:solidFill>
                  <a:schemeClr val="bg1"/>
                </a:solidFill>
                <a:effectLst>
                  <a:glow rad="101600">
                    <a:schemeClr val="accent5">
                      <a:satMod val="175000"/>
                      <a:alpha val="40000"/>
                    </a:schemeClr>
                  </a:glow>
                  <a:outerShdw blurRad="50800" dist="38100" dir="18900000" algn="bl" rotWithShape="0">
                    <a:prstClr val="black">
                      <a:alpha val="40000"/>
                    </a:prstClr>
                  </a:outerShdw>
                </a:effectLst>
                <a:latin typeface="OCR A Extended" pitchFamily="50" charset="0"/>
              </a:endParaRPr>
            </a:p>
          </p:txBody>
        </p:sp>
      </p:grpSp>
      <p:sp>
        <p:nvSpPr>
          <p:cNvPr id="35" name="TextBox 34"/>
          <p:cNvSpPr txBox="1"/>
          <p:nvPr/>
        </p:nvSpPr>
        <p:spPr>
          <a:xfrm>
            <a:off x="1925782" y="3766467"/>
            <a:ext cx="6026727"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92D050"/>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rPr>
              <a:t>Other Team?</a:t>
            </a:r>
            <a:endParaRPr lang="en-US" sz="6600" dirty="0">
              <a:ln>
                <a:solidFill>
                  <a:schemeClr val="tx1"/>
                </a:solidFill>
              </a:ln>
              <a:solidFill>
                <a:schemeClr val="bg1">
                  <a:lumMod val="85000"/>
                </a:schemeClr>
              </a:solidFill>
              <a:effectLst>
                <a:glow rad="139700">
                  <a:schemeClr val="accent5">
                    <a:satMod val="175000"/>
                    <a:alpha val="40000"/>
                  </a:schemeClr>
                </a:glow>
                <a:outerShdw blurRad="177800" dist="88900" dir="16200000" sx="111000" sy="111000" algn="ctr" rotWithShape="0">
                  <a:prstClr val="black">
                    <a:alpha val="40000"/>
                  </a:prstClr>
                </a:outerShdw>
              </a:effectLst>
              <a:latin typeface="OCR A Extended" pitchFamily="50" charset="0"/>
              <a:ea typeface="+mn-ea"/>
              <a:cs typeface="+mn-cs"/>
            </a:endParaRPr>
          </a:p>
        </p:txBody>
      </p:sp>
      <p:sp>
        <p:nvSpPr>
          <p:cNvPr id="34" name="TextBox 33"/>
          <p:cNvSpPr txBox="1"/>
          <p:nvPr/>
        </p:nvSpPr>
        <p:spPr>
          <a:xfrm>
            <a:off x="2258291" y="1770736"/>
            <a:ext cx="5422160" cy="1107996"/>
          </a:xfrm>
          <a:prstGeom prst="rect">
            <a:avLst/>
          </a:prstGeom>
          <a:noFill/>
        </p:spPr>
        <p:txBody>
          <a:bodyPr>
            <a:spAutoFit/>
          </a:bodyPr>
          <a:lstStyle/>
          <a:p>
            <a:pPr algn="ctr" defTabSz="1031626" fontAlgn="auto" latinLnBrk="1">
              <a:spcBef>
                <a:spcPts val="0"/>
              </a:spcBef>
              <a:spcAft>
                <a:spcPts val="0"/>
              </a:spcAft>
              <a:defRPr/>
            </a:pPr>
            <a:r>
              <a:rPr lang="en-US" sz="6600" dirty="0">
                <a:ln>
                  <a:solidFill>
                    <a:schemeClr val="tx1"/>
                  </a:solidFill>
                </a:ln>
                <a:solidFill>
                  <a:srgbClr val="AE5DFF"/>
                </a:solidFill>
                <a:effectLst>
                  <a:glow rad="139700">
                    <a:schemeClr val="accent5">
                      <a:satMod val="175000"/>
                      <a:alpha val="40000"/>
                    </a:schemeClr>
                  </a:glow>
                  <a:outerShdw blurRad="177800" dist="88900" dir="5400000" sx="111000" sy="111000" algn="ctr" rotWithShape="0">
                    <a:prstClr val="black">
                      <a:alpha val="40000"/>
                    </a:prstClr>
                  </a:outerShdw>
                </a:effectLst>
                <a:latin typeface="OCR A Extended" pitchFamily="50" charset="0"/>
                <a:ea typeface="+mn-ea"/>
                <a:cs typeface="+mn-cs"/>
              </a:rPr>
              <a:t>Your Team?</a:t>
            </a:r>
          </a:p>
        </p:txBody>
      </p:sp>
      <p:grpSp>
        <p:nvGrpSpPr>
          <p:cNvPr id="11292" name="Group 21"/>
          <p:cNvGrpSpPr>
            <a:grpSpLocks/>
          </p:cNvGrpSpPr>
          <p:nvPr/>
        </p:nvGrpSpPr>
        <p:grpSpPr bwMode="auto">
          <a:xfrm>
            <a:off x="-188913" y="5656263"/>
            <a:ext cx="10301288" cy="1306512"/>
            <a:chOff x="-150360" y="3763709"/>
            <a:chExt cx="10300138" cy="1307056"/>
          </a:xfrm>
        </p:grpSpPr>
        <p:pic>
          <p:nvPicPr>
            <p:cNvPr id="23" name="Picture 22" descr="black console background.jpg"/>
            <p:cNvPicPr>
              <a:picLocks noChangeAspect="1"/>
            </p:cNvPicPr>
            <p:nvPr/>
          </p:nvPicPr>
          <p:blipFill>
            <a:blip r:embed="rId34" cstate="print"/>
            <a:stretch>
              <a:fillRect/>
            </a:stretch>
          </p:blipFill>
          <p:spPr>
            <a:xfrm>
              <a:off x="-150360" y="3763709"/>
              <a:ext cx="10300138" cy="1299611"/>
            </a:xfrm>
            <a:prstGeom prst="rect">
              <a:avLst/>
            </a:prstGeom>
            <a:effectLst>
              <a:outerShdw blurRad="50800" dist="38100" dir="16200000" rotWithShape="0">
                <a:prstClr val="black">
                  <a:alpha val="40000"/>
                </a:prstClr>
              </a:outerShdw>
            </a:effectLst>
            <a:scene3d>
              <a:camera prst="orthographicFront"/>
              <a:lightRig rig="threePt" dir="t"/>
            </a:scene3d>
            <a:sp3d>
              <a:bevelT/>
            </a:sp3d>
          </p:spPr>
        </p:pic>
        <p:pic>
          <p:nvPicPr>
            <p:cNvPr id="11305" name="Picture 23" descr="switch panel 3.png"/>
            <p:cNvPicPr>
              <a:picLocks noChangeAspect="1"/>
            </p:cNvPicPr>
            <p:nvPr/>
          </p:nvPicPr>
          <p:blipFill>
            <a:blip r:embed="rId35" cstate="print">
              <a:lum contrast="10000"/>
              <a:extLst>
                <a:ext uri="{28A0092B-C50C-407E-A947-70E740481C1C}">
                  <a14:useLocalDpi xmlns:a14="http://schemas.microsoft.com/office/drawing/2010/main" val="0"/>
                </a:ext>
              </a:extLst>
            </a:blip>
            <a:srcRect l="8070" t="5736" r="9070" b="6203"/>
            <a:stretch>
              <a:fillRect/>
            </a:stretch>
          </p:blipFill>
          <p:spPr bwMode="auto">
            <a:xfrm>
              <a:off x="8468493" y="3861951"/>
              <a:ext cx="1334588" cy="120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6" name="Picture 24" descr="electricpanel.png"/>
            <p:cNvPicPr>
              <a:picLocks noChangeAspect="1"/>
            </p:cNvPicPr>
            <p:nvPr/>
          </p:nvPicPr>
          <p:blipFill>
            <a:blip r:embed="rId36">
              <a:extLst>
                <a:ext uri="{28A0092B-C50C-407E-A947-70E740481C1C}">
                  <a14:useLocalDpi xmlns:a14="http://schemas.microsoft.com/office/drawing/2010/main" val="0"/>
                </a:ext>
              </a:extLst>
            </a:blip>
            <a:srcRect l="6471" t="5560" r="6741" b="9917"/>
            <a:stretch>
              <a:fillRect/>
            </a:stretch>
          </p:blipFill>
          <p:spPr bwMode="auto">
            <a:xfrm>
              <a:off x="1457930" y="3841846"/>
              <a:ext cx="1462691" cy="11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7" name="Picture 25" descr="jupiter control panel.png"/>
            <p:cNvPicPr>
              <a:picLocks noChangeAspect="1"/>
            </p:cNvPicPr>
            <p:nvPr/>
          </p:nvPicPr>
          <p:blipFill>
            <a:blip r:embed="rId37">
              <a:extLst>
                <a:ext uri="{28A0092B-C50C-407E-A947-70E740481C1C}">
                  <a14:useLocalDpi xmlns:a14="http://schemas.microsoft.com/office/drawing/2010/main" val="0"/>
                </a:ext>
              </a:extLst>
            </a:blip>
            <a:srcRect l="9541" t="26202" r="9862" b="48228"/>
            <a:stretch>
              <a:fillRect/>
            </a:stretch>
          </p:blipFill>
          <p:spPr bwMode="auto">
            <a:xfrm>
              <a:off x="4512625" y="4578415"/>
              <a:ext cx="3954482" cy="49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8" name="Picture 26" descr="jupiter control panel 2.png"/>
            <p:cNvPicPr>
              <a:picLocks noChangeAspect="1"/>
            </p:cNvPicPr>
            <p:nvPr/>
          </p:nvPicPr>
          <p:blipFill>
            <a:blip r:embed="rId38">
              <a:extLst>
                <a:ext uri="{28A0092B-C50C-407E-A947-70E740481C1C}">
                  <a14:useLocalDpi xmlns:a14="http://schemas.microsoft.com/office/drawing/2010/main" val="0"/>
                </a:ext>
              </a:extLst>
            </a:blip>
            <a:srcRect l="9303" t="26999" r="17494" b="49013"/>
            <a:stretch>
              <a:fillRect/>
            </a:stretch>
          </p:blipFill>
          <p:spPr bwMode="auto">
            <a:xfrm>
              <a:off x="4511221" y="3848669"/>
              <a:ext cx="3970864" cy="73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09" name="Picture 27" descr="switch panel 1.png"/>
            <p:cNvPicPr>
              <a:picLocks noChangeAspect="1"/>
            </p:cNvPicPr>
            <p:nvPr/>
          </p:nvPicPr>
          <p:blipFill>
            <a:blip r:embed="rId39">
              <a:lum contrast="10000"/>
              <a:extLst>
                <a:ext uri="{28A0092B-C50C-407E-A947-70E740481C1C}">
                  <a14:useLocalDpi xmlns:a14="http://schemas.microsoft.com/office/drawing/2010/main" val="0"/>
                </a:ext>
              </a:extLst>
            </a:blip>
            <a:srcRect l="7413" t="9390" r="8122" b="24654"/>
            <a:stretch>
              <a:fillRect/>
            </a:stretch>
          </p:blipFill>
          <p:spPr bwMode="auto">
            <a:xfrm>
              <a:off x="224714" y="3871153"/>
              <a:ext cx="1174182" cy="119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10" name="Picture 28" descr="switch panel 2.png"/>
            <p:cNvPicPr>
              <a:picLocks noChangeAspect="1"/>
            </p:cNvPicPr>
            <p:nvPr/>
          </p:nvPicPr>
          <p:blipFill>
            <a:blip r:embed="rId40" cstate="print">
              <a:extLst>
                <a:ext uri="{28A0092B-C50C-407E-A947-70E740481C1C}">
                  <a14:useLocalDpi xmlns:a14="http://schemas.microsoft.com/office/drawing/2010/main" val="0"/>
                </a:ext>
              </a:extLst>
            </a:blip>
            <a:srcRect l="5322" t="8836" r="5630" b="14262"/>
            <a:stretch>
              <a:fillRect/>
            </a:stretch>
          </p:blipFill>
          <p:spPr bwMode="auto">
            <a:xfrm>
              <a:off x="2980609" y="3850057"/>
              <a:ext cx="1536802" cy="1219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51"/>
          <p:cNvGrpSpPr>
            <a:grpSpLocks/>
          </p:cNvGrpSpPr>
          <p:nvPr/>
        </p:nvGrpSpPr>
        <p:grpSpPr bwMode="auto">
          <a:xfrm>
            <a:off x="0" y="-185738"/>
            <a:ext cx="9906000" cy="1174751"/>
            <a:chOff x="0" y="-185355"/>
            <a:chExt cx="9906000" cy="1174044"/>
          </a:xfrm>
        </p:grpSpPr>
        <p:sp>
          <p:nvSpPr>
            <p:cNvPr id="37" name="Rectangle 36"/>
            <p:cNvSpPr/>
            <p:nvPr/>
          </p:nvSpPr>
          <p:spPr>
            <a:xfrm flipH="1" flipV="1">
              <a:off x="74613" y="-86989"/>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1" name="Rectangle 40"/>
            <p:cNvSpPr/>
            <p:nvPr/>
          </p:nvSpPr>
          <p:spPr>
            <a:xfrm flipV="1">
              <a:off x="6491288" y="-69537"/>
              <a:ext cx="3298825" cy="926542"/>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2" name="Round Same Side Corner Rectangle 41"/>
            <p:cNvSpPr/>
            <p:nvPr/>
          </p:nvSpPr>
          <p:spPr>
            <a:xfrm>
              <a:off x="0" y="-185355"/>
              <a:ext cx="9906000" cy="1174044"/>
            </a:xfrm>
            <a:prstGeom prst="round2SameRect">
              <a:avLst>
                <a:gd name="adj1" fmla="val 0"/>
                <a:gd name="adj2" fmla="val 15577"/>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b">
              <a:flatTx/>
            </a:bodyPr>
            <a:lstStyle/>
            <a:p>
              <a:pPr algn="ctr" defTabSz="1031626" fontAlgn="auto" latinLnBrk="1">
                <a:lnSpc>
                  <a:spcPts val="3400"/>
                </a:lnSpc>
                <a:spcBef>
                  <a:spcPts val="0"/>
                </a:spcBef>
                <a:spcAft>
                  <a:spcPts val="0"/>
                </a:spcAft>
                <a:defRPr/>
              </a:pPr>
              <a:r>
                <a:rPr lang="en-US" sz="36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What </a:t>
              </a:r>
              <a:r>
                <a:rPr lang="en-US" sz="3600" spc="-300" dirty="0" err="1">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colour</a:t>
              </a:r>
              <a:r>
                <a:rPr lang="en-US" sz="3600" spc="-300" dirty="0">
                  <a:ln>
                    <a:solidFill>
                      <a:srgbClr val="79FFFF"/>
                    </a:solidFill>
                  </a:ln>
                  <a:solidFill>
                    <a:schemeClr val="tx1"/>
                  </a:solidFill>
                  <a:effectLst>
                    <a:glow rad="101600">
                      <a:schemeClr val="accent5">
                        <a:satMod val="175000"/>
                        <a:alpha val="40000"/>
                      </a:schemeClr>
                    </a:glow>
                    <a:outerShdw blurRad="152400" dist="63500" dir="18900000" sx="102000" sy="102000" algn="bl" rotWithShape="0">
                      <a:prstClr val="black">
                        <a:alpha val="40000"/>
                      </a:prstClr>
                    </a:outerShdw>
                  </a:effectLst>
                  <a:latin typeface="OCR A Extended" pitchFamily="50" charset="0"/>
                </a:rPr>
                <a:t> does he like?</a:t>
              </a:r>
            </a:p>
          </p:txBody>
        </p:sp>
      </p:grpSp>
      <p:pic>
        <p:nvPicPr>
          <p:cNvPr id="48" name="Picture 47"/>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3031177" y="890263"/>
            <a:ext cx="3105363" cy="3831692"/>
          </a:xfrm>
          <a:prstGeom prst="rect">
            <a:avLst/>
          </a:prstGeom>
          <a:effectLst>
            <a:outerShdw blurRad="50800" dist="38100" dir="5400000" algn="t" rotWithShape="0">
              <a:prstClr val="black">
                <a:alpha val="40000"/>
              </a:prstClr>
            </a:outerShdw>
            <a:softEdge rad="63500"/>
          </a:effectLst>
        </p:spPr>
      </p:pic>
      <p:pic>
        <p:nvPicPr>
          <p:cNvPr id="76" name="Picture 75" descr="menu button.png">
            <a:hlinkClick r:id="rId42" action="ppaction://hlinksldjump">
              <a:snd r:embed="rId43" name="Button.wav"/>
            </a:hlinkClick>
          </p:cNvPr>
          <p:cNvPicPr>
            <a:picLocks noChangeAspect="1"/>
          </p:cNvPicPr>
          <p:nvPr/>
        </p:nvPicPr>
        <p:blipFill>
          <a:blip r:embed="rId44">
            <a:extLst>
              <a:ext uri="{28A0092B-C50C-407E-A947-70E740481C1C}">
                <a14:useLocalDpi xmlns:a14="http://schemas.microsoft.com/office/drawing/2010/main" val="0"/>
              </a:ext>
            </a:extLst>
          </a:blip>
          <a:srcRect/>
          <a:stretch>
            <a:fillRect/>
          </a:stretch>
        </p:blipFill>
        <p:spPr bwMode="auto">
          <a:xfrm>
            <a:off x="4124325" y="6873875"/>
            <a:ext cx="165735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52"/>
          <p:cNvGrpSpPr>
            <a:grpSpLocks/>
          </p:cNvGrpSpPr>
          <p:nvPr/>
        </p:nvGrpSpPr>
        <p:grpSpPr bwMode="auto">
          <a:xfrm>
            <a:off x="0" y="5795963"/>
            <a:ext cx="9906000" cy="1174750"/>
            <a:chOff x="0" y="5796250"/>
            <a:chExt cx="9906000" cy="1174044"/>
          </a:xfrm>
        </p:grpSpPr>
        <p:sp>
          <p:nvSpPr>
            <p:cNvPr id="50" name="Rectangle 49"/>
            <p:cNvSpPr/>
            <p:nvPr/>
          </p:nvSpPr>
          <p:spPr>
            <a:xfrm flipH="1">
              <a:off x="85725" y="5943798"/>
              <a:ext cx="3298825" cy="926543"/>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51" name="Rectangle 50"/>
            <p:cNvSpPr/>
            <p:nvPr/>
          </p:nvSpPr>
          <p:spPr>
            <a:xfrm>
              <a:off x="6511925" y="5959664"/>
              <a:ext cx="3300413" cy="928130"/>
            </a:xfrm>
            <a:prstGeom prst="rect">
              <a:avLst/>
            </a:prstGeom>
            <a:blipFill>
              <a:blip r:embed="rId3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lnSpc>
                  <a:spcPts val="3400"/>
                </a:lnSpc>
                <a:spcBef>
                  <a:spcPts val="0"/>
                </a:spcBef>
                <a:spcAft>
                  <a:spcPts val="0"/>
                </a:spcAft>
                <a:defRPr/>
              </a:pPr>
              <a:endParaRPr lang="ko-KR" altLang="en-US" spc="-300">
                <a:ln>
                  <a:solidFill>
                    <a:srgbClr val="79FFFF"/>
                  </a:solidFill>
                </a:ln>
                <a:solidFill>
                  <a:schemeClr val="tx1"/>
                </a:solidFill>
              </a:endParaRPr>
            </a:p>
          </p:txBody>
        </p:sp>
        <p:sp>
          <p:nvSpPr>
            <p:cNvPr id="49" name="Round Same Side Corner Rectangle 48"/>
            <p:cNvSpPr/>
            <p:nvPr/>
          </p:nvSpPr>
          <p:spPr>
            <a:xfrm>
              <a:off x="0" y="5796250"/>
              <a:ext cx="9906000" cy="1174044"/>
            </a:xfrm>
            <a:prstGeom prst="round2SameRect">
              <a:avLst>
                <a:gd name="adj1" fmla="val 16397"/>
                <a:gd name="adj2" fmla="val 0"/>
              </a:avLst>
            </a:prstGeom>
            <a:gradFill flip="none" rotWithShape="1">
              <a:gsLst>
                <a:gs pos="0">
                  <a:srgbClr val="5E9EFF">
                    <a:alpha val="70000"/>
                  </a:srgbClr>
                </a:gs>
                <a:gs pos="39999">
                  <a:srgbClr val="85C2FF">
                    <a:alpha val="70000"/>
                  </a:srgbClr>
                </a:gs>
                <a:gs pos="70000">
                  <a:srgbClr val="C4D6EB">
                    <a:alpha val="70000"/>
                  </a:srgbClr>
                </a:gs>
                <a:gs pos="100000">
                  <a:srgbClr val="FFEBFA">
                    <a:alpha val="70000"/>
                  </a:srgbClr>
                </a:gs>
              </a:gsLst>
              <a:path path="circle">
                <a:fillToRect l="100000" t="100000"/>
              </a:path>
              <a:tileRect r="-100000" b="-100000"/>
            </a:gradFill>
            <a:ln>
              <a:noFill/>
            </a:ln>
            <a:scene3d>
              <a:camera prst="orthographicFront">
                <a:rot lat="20999994" lon="0" rev="0"/>
              </a:camera>
              <a:lightRig rig="freezing" dir="t">
                <a:rot lat="0" lon="0" rev="8400000"/>
              </a:lightRig>
            </a:scene3d>
            <a:sp3d prstMaterial="matte">
              <a:bevelT w="95250" h="63500" prst="angle"/>
            </a:sp3d>
          </p:spPr>
          <p:style>
            <a:lnRef idx="2">
              <a:schemeClr val="accent1">
                <a:shade val="50000"/>
              </a:schemeClr>
            </a:lnRef>
            <a:fillRef idx="1">
              <a:schemeClr val="accent1"/>
            </a:fillRef>
            <a:effectRef idx="0">
              <a:schemeClr val="accent1"/>
            </a:effectRef>
            <a:fontRef idx="minor">
              <a:schemeClr val="lt1"/>
            </a:fontRef>
          </p:style>
          <p:txBody>
            <a:bodyPr anchor="ctr">
              <a:flatTx/>
            </a:bodyPr>
            <a:lstStyle/>
            <a:p>
              <a:pPr algn="ctr" defTabSz="1031626" fontAlgn="auto" latinLnBrk="1">
                <a:lnSpc>
                  <a:spcPts val="3400"/>
                </a:lnSpc>
                <a:spcBef>
                  <a:spcPts val="0"/>
                </a:spcBef>
                <a:spcAft>
                  <a:spcPts val="0"/>
                </a:spcAft>
                <a:defRPr/>
              </a:pPr>
              <a:r>
                <a:rPr lang="en-US" sz="4000" spc="-300" dirty="0">
                  <a:ln>
                    <a:solidFill>
                      <a:srgbClr val="79FFFF"/>
                    </a:solidFill>
                  </a:ln>
                  <a:solidFill>
                    <a:schemeClr val="tx1"/>
                  </a:solidFill>
                  <a:effectLst>
                    <a:glow rad="101600">
                      <a:schemeClr val="accent5">
                        <a:satMod val="175000"/>
                        <a:alpha val="40000"/>
                      </a:schemeClr>
                    </a:glow>
                    <a:outerShdw blurRad="152400" dist="63500" dir="4200000" sx="102000" sy="102000" algn="bl" rotWithShape="0">
                      <a:prstClr val="black">
                        <a:alpha val="40000"/>
                      </a:prstClr>
                    </a:outerShdw>
                  </a:effectLst>
                  <a:latin typeface="OCR A Extended" pitchFamily="50" charset="0"/>
                </a:rPr>
                <a:t>He likes grey.</a:t>
              </a:r>
            </a:p>
          </p:txBody>
        </p:sp>
      </p:grpSp>
      <p:sp>
        <p:nvSpPr>
          <p:cNvPr id="81" name="직사각형 80">
            <a:hlinkClick r:id="rId42" action="ppaction://hlinksldjump">
              <a:snd r:embed="rId43" name="Button.wav"/>
            </a:hlinkClick>
          </p:cNvPr>
          <p:cNvSpPr/>
          <p:nvPr/>
        </p:nvSpPr>
        <p:spPr>
          <a:xfrm>
            <a:off x="1588" y="6983413"/>
            <a:ext cx="9902825" cy="6858000"/>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31626" fontAlgn="auto" latinLnBrk="1">
              <a:spcBef>
                <a:spcPts val="0"/>
              </a:spcBef>
              <a:spcAft>
                <a:spcPts val="0"/>
              </a:spcAft>
              <a:defRPr/>
            </a:pPr>
            <a:endParaRPr lang="ko-KR" alt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100"/>
                                  </p:stCondLst>
                                  <p:childTnLst>
                                    <p:cmd type="call" cmd="playFrom(0.0)">
                                      <p:cBhvr>
                                        <p:cTn id="10" dur="170" fill="hold"/>
                                        <p:tgtEl>
                                          <p:spTgt spid="74"/>
                                        </p:tgtEl>
                                      </p:cBhvr>
                                    </p:cmd>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par>
                          <p:cTn id="15" fill="hold" nodeType="afterGroup">
                            <p:stCondLst>
                              <p:cond delay="1000"/>
                            </p:stCondLst>
                            <p:childTnLst>
                              <p:par>
                                <p:cTn id="16" presetID="2" presetClass="entr" presetSubtype="1"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0-#ppt_h/2"/>
                                          </p:val>
                                        </p:tav>
                                        <p:tav tm="100000">
                                          <p:val>
                                            <p:strVal val="#ppt_y"/>
                                          </p:val>
                                        </p:tav>
                                      </p:tavLst>
                                    </p:anim>
                                  </p:childTnLst>
                                </p:cTn>
                              </p:par>
                              <p:par>
                                <p:cTn id="20" presetID="1" presetClass="mediacall" presetSubtype="0" fill="hold" nodeType="withEffect">
                                  <p:stCondLst>
                                    <p:cond delay="0"/>
                                  </p:stCondLst>
                                  <p:childTnLst>
                                    <p:cmd type="call" cmd="playFrom(0.0)">
                                      <p:cBhvr>
                                        <p:cTn id="21" dur="332" fill="hold"/>
                                        <p:tgtEl>
                                          <p:spTgt spid="80"/>
                                        </p:tgtEl>
                                      </p:cBhvr>
                                    </p:cmd>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1+#ppt_h/2"/>
                                          </p:val>
                                        </p:tav>
                                        <p:tav tm="100000">
                                          <p:val>
                                            <p:strVal val="#ppt_y"/>
                                          </p:val>
                                        </p:tav>
                                      </p:tavLst>
                                    </p:anim>
                                  </p:childTnLst>
                                </p:cTn>
                              </p:par>
                              <p:par>
                                <p:cTn id="28" presetID="1" presetClass="mediacall" presetSubtype="0" fill="hold" nodeType="withEffect">
                                  <p:stCondLst>
                                    <p:cond delay="0"/>
                                  </p:stCondLst>
                                  <p:childTnLst>
                                    <p:cmd type="call" cmd="playFrom(0.0)">
                                      <p:cBhvr>
                                        <p:cTn id="29" dur="332" fill="hold"/>
                                        <p:tgtEl>
                                          <p:spTgt spid="79"/>
                                        </p:tgtEl>
                                      </p:cBhvr>
                                    </p:cmd>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cTn>
                              </p:par>
                              <p:par>
                                <p:cTn id="35" presetID="2" presetClass="exit" presetSubtype="1" fill="hold" nodeType="withEffect">
                                  <p:stCondLst>
                                    <p:cond delay="0"/>
                                  </p:stCondLst>
                                  <p:childTnLst>
                                    <p:anim calcmode="lin" valueType="num">
                                      <p:cBhvr additive="base">
                                        <p:cTn id="36" dur="500"/>
                                        <p:tgtEl>
                                          <p:spTgt spid="15"/>
                                        </p:tgtEl>
                                        <p:attrNameLst>
                                          <p:attrName>ppt_x</p:attrName>
                                        </p:attrNameLst>
                                      </p:cBhvr>
                                      <p:tavLst>
                                        <p:tav tm="0">
                                          <p:val>
                                            <p:strVal val="ppt_x"/>
                                          </p:val>
                                        </p:tav>
                                        <p:tav tm="100000">
                                          <p:val>
                                            <p:strVal val="ppt_x"/>
                                          </p:val>
                                        </p:tav>
                                      </p:tavLst>
                                    </p:anim>
                                    <p:anim calcmode="lin" valueType="num">
                                      <p:cBhvr additive="base">
                                        <p:cTn id="37" dur="500"/>
                                        <p:tgtEl>
                                          <p:spTgt spid="15"/>
                                        </p:tgtEl>
                                        <p:attrNameLst>
                                          <p:attrName>ppt_y</p:attrName>
                                        </p:attrNameLst>
                                      </p:cBhvr>
                                      <p:tavLst>
                                        <p:tav tm="0">
                                          <p:val>
                                            <p:strVal val="ppt_y"/>
                                          </p:val>
                                        </p:tav>
                                        <p:tav tm="100000">
                                          <p:val>
                                            <p:strVal val="0-ppt_h/2"/>
                                          </p:val>
                                        </p:tav>
                                      </p:tavLst>
                                    </p:anim>
                                    <p:set>
                                      <p:cBhvr>
                                        <p:cTn id="38" dur="1" fill="hold">
                                          <p:stCondLst>
                                            <p:cond delay="499"/>
                                          </p:stCondLst>
                                        </p:cTn>
                                        <p:tgtEl>
                                          <p:spTgt spid="15"/>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9"/>
                                        </p:tgtEl>
                                        <p:attrNameLst>
                                          <p:attrName>ppt_x</p:attrName>
                                        </p:attrNameLst>
                                      </p:cBhvr>
                                      <p:tavLst>
                                        <p:tav tm="0">
                                          <p:val>
                                            <p:strVal val="ppt_x"/>
                                          </p:val>
                                        </p:tav>
                                        <p:tav tm="100000">
                                          <p:val>
                                            <p:strVal val="ppt_x"/>
                                          </p:val>
                                        </p:tav>
                                      </p:tavLst>
                                    </p:anim>
                                    <p:anim calcmode="lin" valueType="num">
                                      <p:cBhvr additive="base">
                                        <p:cTn id="41" dur="500"/>
                                        <p:tgtEl>
                                          <p:spTgt spid="19"/>
                                        </p:tgtEl>
                                        <p:attrNameLst>
                                          <p:attrName>ppt_y</p:attrName>
                                        </p:attrNameLst>
                                      </p:cBhvr>
                                      <p:tavLst>
                                        <p:tav tm="0">
                                          <p:val>
                                            <p:strVal val="ppt_y"/>
                                          </p:val>
                                        </p:tav>
                                        <p:tav tm="100000">
                                          <p:val>
                                            <p:strVal val="1+ppt_h/2"/>
                                          </p:val>
                                        </p:tav>
                                      </p:tavLst>
                                    </p:anim>
                                    <p:set>
                                      <p:cBhvr>
                                        <p:cTn id="42" dur="1" fill="hold">
                                          <p:stCondLst>
                                            <p:cond delay="499"/>
                                          </p:stCondLst>
                                        </p:cTn>
                                        <p:tgtEl>
                                          <p:spTgt spid="1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67" fill="hold"/>
                                        <p:tgtEl>
                                          <p:spTgt spid="82"/>
                                        </p:tgtEl>
                                      </p:cBhvr>
                                    </p:cmd>
                                  </p:childTnLst>
                                </p:cTn>
                              </p:par>
                            </p:childTnLst>
                          </p:cTn>
                        </p:par>
                        <p:par>
                          <p:cTn id="45" fill="hold" nodeType="afterGroup">
                            <p:stCondLst>
                              <p:cond delay="1067"/>
                            </p:stCondLst>
                            <p:childTnLst>
                              <p:par>
                                <p:cTn id="46" presetID="1" presetClass="entr" presetSubtype="0" fill="hold" nodeType="afterEffect">
                                  <p:stCondLst>
                                    <p:cond delay="0"/>
                                  </p:stCondLst>
                                  <p:iterate type="lt">
                                    <p:tmAbs val="0"/>
                                  </p:iterate>
                                  <p:childTnLst>
                                    <p:set>
                                      <p:cBhvr>
                                        <p:cTn id="47" dur="1" fill="hold">
                                          <p:stCondLst>
                                            <p:cond delay="0"/>
                                          </p:stCondLst>
                                        </p:cTn>
                                        <p:tgtEl>
                                          <p:spTgt spid="34"/>
                                        </p:tgtEl>
                                        <p:attrNameLst>
                                          <p:attrName>style.visibility</p:attrName>
                                        </p:attrNameLst>
                                      </p:cBhvr>
                                      <p:to>
                                        <p:strVal val="visible"/>
                                      </p:to>
                                    </p:set>
                                  </p:childTnLst>
                                </p:cTn>
                              </p:par>
                              <p:par>
                                <p:cTn id="48" presetID="1" presetClass="entr" presetSubtype="0" fill="hold" nodeType="withEffect">
                                  <p:stCondLst>
                                    <p:cond delay="0"/>
                                  </p:stCondLst>
                                  <p:iterate type="lt">
                                    <p:tmAbs val="0"/>
                                  </p:iterate>
                                  <p:childTnLst>
                                    <p:set>
                                      <p:cBhvr>
                                        <p:cTn id="49" dur="1" fill="hold">
                                          <p:stCondLst>
                                            <p:cond delay="0"/>
                                          </p:stCondLst>
                                        </p:cTn>
                                        <p:tgtEl>
                                          <p:spTgt spid="3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xit" presetSubtype="0" fill="hold" nodeType="clickEffect">
                                  <p:stCondLst>
                                    <p:cond delay="0"/>
                                  </p:stCondLst>
                                  <p:iterate type="lt">
                                    <p:tmAbs val="0"/>
                                  </p:iterate>
                                  <p:childTnLst>
                                    <p:set>
                                      <p:cBhvr>
                                        <p:cTn id="53" dur="1" fill="hold">
                                          <p:stCondLst>
                                            <p:cond delay="0"/>
                                          </p:stCondLst>
                                        </p:cTn>
                                        <p:tgtEl>
                                          <p:spTgt spid="34"/>
                                        </p:tgtEl>
                                        <p:attrNameLst>
                                          <p:attrName>style.visibility</p:attrName>
                                        </p:attrNameLst>
                                      </p:cBhvr>
                                      <p:to>
                                        <p:strVal val="hidden"/>
                                      </p:to>
                                    </p:set>
                                  </p:childTnLst>
                                </p:cTn>
                              </p:par>
                              <p:par>
                                <p:cTn id="54" presetID="1" presetClass="exit" presetSubtype="0" fill="hold" nodeType="withEffect">
                                  <p:stCondLst>
                                    <p:cond delay="0"/>
                                  </p:stCondLst>
                                  <p:iterate type="lt">
                                    <p:tmAbs val="0"/>
                                  </p:iterate>
                                  <p:childTnLst>
                                    <p:set>
                                      <p:cBhvr>
                                        <p:cTn id="55" dur="1" fill="hold">
                                          <p:stCondLst>
                                            <p:cond delay="0"/>
                                          </p:stCondLst>
                                        </p:cTn>
                                        <p:tgtEl>
                                          <p:spTgt spid="35"/>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10"/>
                                        </p:tgtEl>
                                        <p:attrNameLst>
                                          <p:attrName>ppt_x</p:attrName>
                                        </p:attrNameLst>
                                      </p:cBhvr>
                                      <p:tavLst>
                                        <p:tav tm="0">
                                          <p:val>
                                            <p:strVal val="ppt_x"/>
                                          </p:val>
                                        </p:tav>
                                        <p:tav tm="100000">
                                          <p:val>
                                            <p:strVal val="ppt_x"/>
                                          </p:val>
                                        </p:tav>
                                      </p:tavLst>
                                    </p:anim>
                                    <p:anim calcmode="lin" valueType="num">
                                      <p:cBhvr additive="base">
                                        <p:cTn id="58" dur="500"/>
                                        <p:tgtEl>
                                          <p:spTgt spid="10"/>
                                        </p:tgtEl>
                                        <p:attrNameLst>
                                          <p:attrName>ppt_y</p:attrName>
                                        </p:attrNameLst>
                                      </p:cBhvr>
                                      <p:tavLst>
                                        <p:tav tm="0">
                                          <p:val>
                                            <p:strVal val="ppt_y"/>
                                          </p:val>
                                        </p:tav>
                                        <p:tav tm="100000">
                                          <p:val>
                                            <p:strVal val="1+ppt_h/2"/>
                                          </p:val>
                                        </p:tav>
                                      </p:tavLst>
                                    </p:anim>
                                    <p:set>
                                      <p:cBhvr>
                                        <p:cTn id="59" dur="1" fill="hold">
                                          <p:stCondLst>
                                            <p:cond delay="499"/>
                                          </p:stCondLst>
                                        </p:cTn>
                                        <p:tgtEl>
                                          <p:spTgt spid="10"/>
                                        </p:tgtEl>
                                        <p:attrNameLst>
                                          <p:attrName>style.visibility</p:attrName>
                                        </p:attrNameLst>
                                      </p:cBhvr>
                                      <p:to>
                                        <p:strVal val="hidden"/>
                                      </p:to>
                                    </p:set>
                                  </p:childTnLst>
                                </p:cTn>
                              </p:par>
                              <p:par>
                                <p:cTn id="60" presetID="1" presetClass="mediacall" presetSubtype="0" fill="hold" nodeType="withEffect">
                                  <p:stCondLst>
                                    <p:cond delay="0"/>
                                  </p:stCondLst>
                                  <p:childTnLst>
                                    <p:cmd type="call" cmd="playFrom(0.0)">
                                      <p:cBhvr>
                                        <p:cTn id="61" dur="301" fill="hold"/>
                                        <p:tgtEl>
                                          <p:spTgt spid="84"/>
                                        </p:tgtEl>
                                      </p:cBhvr>
                                    </p:cmd>
                                  </p:childTnLst>
                                </p:cTn>
                              </p:par>
                              <p:par>
                                <p:cTn id="62" presetID="64" presetClass="path" presetSubtype="0" accel="50000" decel="50000" fill="hold" nodeType="withEffect">
                                  <p:stCondLst>
                                    <p:cond delay="0"/>
                                  </p:stCondLst>
                                  <p:childTnLst>
                                    <p:animMotion origin="layout" path="M -1.65733E-6 3.12139E-6 L -1.65733E-6 -0.21503 " pathEditMode="relative" rAng="0" ptsTypes="AA">
                                      <p:cBhvr>
                                        <p:cTn id="63" dur="500" fill="hold"/>
                                        <p:tgtEl>
                                          <p:spTgt spid="62"/>
                                        </p:tgtEl>
                                        <p:attrNameLst>
                                          <p:attrName>ppt_x</p:attrName>
                                          <p:attrName>ppt_y</p:attrName>
                                        </p:attrNameLst>
                                      </p:cBhvr>
                                      <p:rCtr x="0" y="-108"/>
                                    </p:animMotion>
                                  </p:childTnLst>
                                </p:cTn>
                              </p:par>
                              <p:par>
                                <p:cTn id="64" presetID="42" presetClass="path" presetSubtype="0" accel="50000" decel="50000" fill="hold" nodeType="withEffect">
                                  <p:stCondLst>
                                    <p:cond delay="0"/>
                                  </p:stCondLst>
                                  <p:childTnLst>
                                    <p:animMotion origin="layout" path="M 3.20256E-7 4.21965E-6 L -0.00128 0.42242 " pathEditMode="relative" rAng="0" ptsTypes="AA">
                                      <p:cBhvr>
                                        <p:cTn id="65" dur="500" fill="hold"/>
                                        <p:tgtEl>
                                          <p:spTgt spid="3"/>
                                        </p:tgtEl>
                                        <p:attrNameLst>
                                          <p:attrName>ppt_x</p:attrName>
                                          <p:attrName>ppt_y</p:attrName>
                                        </p:attrNameLst>
                                      </p:cBhvr>
                                      <p:rCtr x="-1" y="211"/>
                                    </p:animMotion>
                                  </p:childTnLst>
                                </p:cTn>
                              </p:par>
                            </p:childTnLst>
                          </p:cTn>
                        </p:par>
                        <p:par>
                          <p:cTn id="66" fill="hold" nodeType="afterGroup">
                            <p:stCondLst>
                              <p:cond delay="500"/>
                            </p:stCondLst>
                            <p:childTnLst>
                              <p:par>
                                <p:cTn id="67" presetID="35" presetClass="path" presetSubtype="0" accel="50000" decel="50000" fill="hold" nodeType="afterEffect">
                                  <p:stCondLst>
                                    <p:cond delay="0"/>
                                  </p:stCondLst>
                                  <p:childTnLst>
                                    <p:animMotion origin="layout" path="M -0.00128 0.42243 L -0.38895 0.42243 " pathEditMode="relative" rAng="0" ptsTypes="AA">
                                      <p:cBhvr>
                                        <p:cTn id="68" dur="500" fill="hold"/>
                                        <p:tgtEl>
                                          <p:spTgt spid="3"/>
                                        </p:tgtEl>
                                        <p:attrNameLst>
                                          <p:attrName>ppt_x</p:attrName>
                                          <p:attrName>ppt_y</p:attrName>
                                        </p:attrNameLst>
                                      </p:cBhvr>
                                      <p:rCtr x="-194" y="0"/>
                                    </p:animMotion>
                                  </p:childTnLst>
                                </p:cTn>
                              </p:par>
                              <p:par>
                                <p:cTn id="69" presetID="1" presetClass="mediacall" presetSubtype="0" fill="hold" nodeType="withEffect">
                                  <p:stCondLst>
                                    <p:cond delay="0"/>
                                  </p:stCondLst>
                                  <p:childTnLst>
                                    <p:cmd type="call" cmd="playFrom(0.0)">
                                      <p:cBhvr>
                                        <p:cTn id="70" dur="753" fill="hold"/>
                                        <p:tgtEl>
                                          <p:spTgt spid="86"/>
                                        </p:tgtEl>
                                      </p:cBhvr>
                                    </p:cmd>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fade">
                                      <p:cBhvr>
                                        <p:cTn id="79" dur="500"/>
                                        <p:tgtEl>
                                          <p:spTgt spid="20"/>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1"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anim calcmode="lin" valueType="num">
                                      <p:cBhvr additive="base">
                                        <p:cTn id="87" dur="500" fill="hold"/>
                                        <p:tgtEl>
                                          <p:spTgt spid="71"/>
                                        </p:tgtEl>
                                        <p:attrNameLst>
                                          <p:attrName>ppt_x</p:attrName>
                                        </p:attrNameLst>
                                      </p:cBhvr>
                                      <p:tavLst>
                                        <p:tav tm="0">
                                          <p:val>
                                            <p:strVal val="#ppt_x"/>
                                          </p:val>
                                        </p:tav>
                                        <p:tav tm="100000">
                                          <p:val>
                                            <p:strVal val="#ppt_x"/>
                                          </p:val>
                                        </p:tav>
                                      </p:tavLst>
                                    </p:anim>
                                    <p:anim calcmode="lin" valueType="num">
                                      <p:cBhvr additive="base">
                                        <p:cTn id="88" dur="500" fill="hold"/>
                                        <p:tgtEl>
                                          <p:spTgt spid="71"/>
                                        </p:tgtEl>
                                        <p:attrNameLst>
                                          <p:attrName>ppt_y</p:attrName>
                                        </p:attrNameLst>
                                      </p:cBhvr>
                                      <p:tavLst>
                                        <p:tav tm="0">
                                          <p:val>
                                            <p:strVal val="0-#ppt_h/2"/>
                                          </p:val>
                                        </p:tav>
                                        <p:tav tm="100000">
                                          <p:val>
                                            <p:strVal val="#ppt_y"/>
                                          </p:val>
                                        </p:tav>
                                      </p:tavLst>
                                    </p:anim>
                                  </p:childTnLst>
                                </p:cTn>
                              </p:par>
                              <p:par>
                                <p:cTn id="89" presetID="1" presetClass="mediacall" presetSubtype="0" fill="hold" nodeType="withEffect">
                                  <p:stCondLst>
                                    <p:cond delay="0"/>
                                  </p:stCondLst>
                                  <p:childTnLst>
                                    <p:cmd type="call" cmd="playFrom(0.0)">
                                      <p:cBhvr>
                                        <p:cTn id="90" dur="551" fill="hold"/>
                                        <p:tgtEl>
                                          <p:spTgt spid="88"/>
                                        </p:tgtEl>
                                      </p:cBhvr>
                                    </p:cmd>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70"/>
                                        </p:tgtEl>
                                      </p:cBhvr>
                                    </p:animEffect>
                                    <p:set>
                                      <p:cBhvr>
                                        <p:cTn id="96" dur="1" fill="hold">
                                          <p:stCondLst>
                                            <p:cond delay="499"/>
                                          </p:stCondLst>
                                        </p:cTn>
                                        <p:tgtEl>
                                          <p:spTgt spid="70"/>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500"/>
                                        <p:tgtEl>
                                          <p:spTgt spid="72"/>
                                        </p:tgtEl>
                                      </p:cBhvr>
                                    </p:animEffect>
                                  </p:childTnLst>
                                </p:cTn>
                              </p:par>
                              <p:par>
                                <p:cTn id="100" presetID="10"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500"/>
                                        <p:tgtEl>
                                          <p:spTgt spid="5"/>
                                        </p:tgtEl>
                                      </p:cBhvr>
                                    </p:animEffect>
                                  </p:childTnLst>
                                </p:cTn>
                              </p:par>
                            </p:childTnLst>
                          </p:cTn>
                        </p:par>
                        <p:par>
                          <p:cTn id="103" fill="hold" nodeType="afterGroup">
                            <p:stCondLst>
                              <p:cond delay="550"/>
                            </p:stCondLst>
                            <p:childTnLst>
                              <p:par>
                                <p:cTn id="104" presetID="1" presetClass="mediacall" presetSubtype="0" fill="hold" nodeType="afterEffect">
                                  <p:stCondLst>
                                    <p:cond delay="200"/>
                                  </p:stCondLst>
                                  <p:childTnLst>
                                    <p:cmd type="call" cmd="playFrom(0.0)">
                                      <p:cBhvr>
                                        <p:cTn id="105" dur="2919" fill="hold"/>
                                        <p:tgtEl>
                                          <p:spTgt spid="73"/>
                                        </p:tgtEl>
                                      </p:cBhvr>
                                    </p:cmd>
                                  </p:childTnLst>
                                </p:cTn>
                              </p:par>
                              <p:par>
                                <p:cTn id="106" presetID="2" presetClass="exit" presetSubtype="1" fill="hold" nodeType="withEffect">
                                  <p:stCondLst>
                                    <p:cond delay="500"/>
                                  </p:stCondLst>
                                  <p:childTnLst>
                                    <p:anim calcmode="lin" valueType="num">
                                      <p:cBhvr additive="base">
                                        <p:cTn id="107" dur="500"/>
                                        <p:tgtEl>
                                          <p:spTgt spid="3"/>
                                        </p:tgtEl>
                                        <p:attrNameLst>
                                          <p:attrName>ppt_x</p:attrName>
                                        </p:attrNameLst>
                                      </p:cBhvr>
                                      <p:tavLst>
                                        <p:tav tm="0">
                                          <p:val>
                                            <p:strVal val="ppt_x"/>
                                          </p:val>
                                        </p:tav>
                                        <p:tav tm="100000">
                                          <p:val>
                                            <p:strVal val="ppt_x"/>
                                          </p:val>
                                        </p:tav>
                                      </p:tavLst>
                                    </p:anim>
                                    <p:anim calcmode="lin" valueType="num">
                                      <p:cBhvr additive="base">
                                        <p:cTn id="108" dur="500"/>
                                        <p:tgtEl>
                                          <p:spTgt spid="3"/>
                                        </p:tgtEl>
                                        <p:attrNameLst>
                                          <p:attrName>ppt_y</p:attrName>
                                        </p:attrNameLst>
                                      </p:cBhvr>
                                      <p:tavLst>
                                        <p:tav tm="0">
                                          <p:val>
                                            <p:strVal val="ppt_y"/>
                                          </p:val>
                                        </p:tav>
                                        <p:tav tm="100000">
                                          <p:val>
                                            <p:strVal val="0-ppt_h/2"/>
                                          </p:val>
                                        </p:tav>
                                      </p:tavLst>
                                    </p:anim>
                                    <p:set>
                                      <p:cBhvr>
                                        <p:cTn id="109" dur="1" fill="hold">
                                          <p:stCondLst>
                                            <p:cond delay="499"/>
                                          </p:stCondLst>
                                        </p:cTn>
                                        <p:tgtEl>
                                          <p:spTgt spid="3"/>
                                        </p:tgtEl>
                                        <p:attrNameLst>
                                          <p:attrName>style.visibility</p:attrName>
                                        </p:attrNameLst>
                                      </p:cBhvr>
                                      <p:to>
                                        <p:strVal val="hidden"/>
                                      </p:to>
                                    </p:set>
                                  </p:childTnLst>
                                </p:cTn>
                              </p:par>
                              <p:par>
                                <p:cTn id="110" presetID="2" presetClass="exit" presetSubtype="4" fill="hold" nodeType="withEffect">
                                  <p:stCondLst>
                                    <p:cond delay="500"/>
                                  </p:stCondLst>
                                  <p:childTnLst>
                                    <p:anim calcmode="lin" valueType="num">
                                      <p:cBhvr additive="base">
                                        <p:cTn id="111" dur="500"/>
                                        <p:tgtEl>
                                          <p:spTgt spid="62"/>
                                        </p:tgtEl>
                                        <p:attrNameLst>
                                          <p:attrName>ppt_x</p:attrName>
                                        </p:attrNameLst>
                                      </p:cBhvr>
                                      <p:tavLst>
                                        <p:tav tm="0">
                                          <p:val>
                                            <p:strVal val="ppt_x"/>
                                          </p:val>
                                        </p:tav>
                                        <p:tav tm="100000">
                                          <p:val>
                                            <p:strVal val="ppt_x"/>
                                          </p:val>
                                        </p:tav>
                                      </p:tavLst>
                                    </p:anim>
                                    <p:anim calcmode="lin" valueType="num">
                                      <p:cBhvr additive="base">
                                        <p:cTn id="112" dur="500"/>
                                        <p:tgtEl>
                                          <p:spTgt spid="62"/>
                                        </p:tgtEl>
                                        <p:attrNameLst>
                                          <p:attrName>ppt_y</p:attrName>
                                        </p:attrNameLst>
                                      </p:cBhvr>
                                      <p:tavLst>
                                        <p:tav tm="0">
                                          <p:val>
                                            <p:strVal val="ppt_y"/>
                                          </p:val>
                                        </p:tav>
                                        <p:tav tm="100000">
                                          <p:val>
                                            <p:strVal val="1+ppt_h/2"/>
                                          </p:val>
                                        </p:tav>
                                      </p:tavLst>
                                    </p:anim>
                                    <p:set>
                                      <p:cBhvr>
                                        <p:cTn id="113" dur="1" fill="hold">
                                          <p:stCondLst>
                                            <p:cond delay="499"/>
                                          </p:stCondLst>
                                        </p:cTn>
                                        <p:tgtEl>
                                          <p:spTgt spid="62"/>
                                        </p:tgtEl>
                                        <p:attrNameLst>
                                          <p:attrName>style.visibility</p:attrName>
                                        </p:attrNameLst>
                                      </p:cBhvr>
                                      <p:to>
                                        <p:strVal val="hidden"/>
                                      </p:to>
                                    </p:set>
                                  </p:childTnLst>
                                </p:cTn>
                              </p:par>
                              <p:par>
                                <p:cTn id="114" presetID="42" presetClass="path" presetSubtype="0" accel="50000" decel="50000" fill="hold" nodeType="withEffect">
                                  <p:stCondLst>
                                    <p:cond delay="500"/>
                                  </p:stCondLst>
                                  <p:childTnLst>
                                    <p:animMotion origin="layout" path="M 0 -4.81481E-6 L 0 0.30278 " pathEditMode="relative" rAng="0" ptsTypes="AA">
                                      <p:cBhvr>
                                        <p:cTn id="115" dur="500" fill="hold"/>
                                        <p:tgtEl>
                                          <p:spTgt spid="8"/>
                                        </p:tgtEl>
                                        <p:attrNameLst>
                                          <p:attrName>ppt_x</p:attrName>
                                          <p:attrName>ppt_y</p:attrName>
                                        </p:attrNameLst>
                                      </p:cBhvr>
                                      <p:rCtr x="0" y="15139"/>
                                    </p:animMotion>
                                  </p:childTnLst>
                                </p:cTn>
                              </p:par>
                              <p:par>
                                <p:cTn id="116" presetID="64" presetClass="path" presetSubtype="0" accel="50000" decel="50000" fill="hold" nodeType="withEffect">
                                  <p:stCondLst>
                                    <p:cond delay="500"/>
                                  </p:stCondLst>
                                  <p:childTnLst>
                                    <p:animMotion origin="layout" path="M 3.20256E-7 0.07491 L 3.20256E-7 -0.28601 " pathEditMode="relative" rAng="0" ptsTypes="AA">
                                      <p:cBhvr>
                                        <p:cTn id="117" dur="500" fill="hold"/>
                                        <p:tgtEl>
                                          <p:spTgt spid="76"/>
                                        </p:tgtEl>
                                        <p:attrNameLst>
                                          <p:attrName>ppt_x</p:attrName>
                                          <p:attrName>ppt_y</p:attrName>
                                        </p:attrNameLst>
                                      </p:cBhvr>
                                      <p:rCtr x="0" y="-181"/>
                                    </p:animMotion>
                                  </p:childTnLst>
                                </p:cTn>
                              </p:par>
                              <p:par>
                                <p:cTn id="118" presetID="64" presetClass="path" presetSubtype="0" accel="50000" decel="50000" fill="hold" grpId="0" nodeType="withEffect">
                                  <p:stCondLst>
                                    <p:cond delay="0"/>
                                  </p:stCondLst>
                                  <p:childTnLst>
                                    <p:animMotion origin="layout" path="M 3.07495E-7 2.96296E-6 L 3.07495E-7 -1.01875 " pathEditMode="relative" rAng="0" ptsTypes="AA">
                                      <p:cBhvr>
                                        <p:cTn id="119" dur="100" fill="hold"/>
                                        <p:tgtEl>
                                          <p:spTgt spid="81"/>
                                        </p:tgtEl>
                                        <p:attrNameLst>
                                          <p:attrName>ppt_x</p:attrName>
                                          <p:attrName>ppt_y</p:attrName>
                                        </p:attrNameLst>
                                      </p:cBhvr>
                                      <p:rCtr x="0" y="-509"/>
                                    </p:animMotion>
                                  </p:childTnLst>
                                </p:cTn>
                              </p:par>
                            </p:childTnLst>
                          </p:cTn>
                        </p:par>
                      </p:childTnLst>
                    </p:cTn>
                  </p:par>
                </p:childTnLst>
              </p:cTn>
              <p:prevCondLst>
                <p:cond evt="onPrev" delay="0">
                  <p:tgtEl>
                    <p:sldTgt/>
                  </p:tgtEl>
                </p:cond>
              </p:prevCondLst>
              <p:nextCondLst>
                <p:cond evt="onNext" delay="0">
                  <p:tgtEl>
                    <p:sldTgt/>
                  </p:tgtEl>
                </p:cond>
              </p:nextCondLst>
            </p:seq>
            <p:audio>
              <p:cMediaNode vol="17000">
                <p:cTn id="120" fill="hold" display="0">
                  <p:stCondLst>
                    <p:cond delay="indefinite"/>
                  </p:stCondLst>
                  <p:endCondLst>
                    <p:cond evt="onNext" delay="0">
                      <p:tgtEl>
                        <p:sldTgt/>
                      </p:tgtEl>
                    </p:cond>
                    <p:cond evt="onPrev" delay="0">
                      <p:tgtEl>
                        <p:sldTgt/>
                      </p:tgtEl>
                    </p:cond>
                    <p:cond evt="onStopAudio" delay="0">
                      <p:tgtEl>
                        <p:sldTgt/>
                      </p:tgtEl>
                    </p:cond>
                  </p:endCondLst>
                </p:cTn>
                <p:tgtEl>
                  <p:spTgt spid="80"/>
                </p:tgtEl>
              </p:cMediaNode>
            </p:audio>
            <p:audio>
              <p:cMediaNode vol="52000">
                <p:cTn id="121" fill="hold" display="0">
                  <p:stCondLst>
                    <p:cond delay="indefinite"/>
                  </p:stCondLst>
                  <p:endCondLst>
                    <p:cond evt="onNext" delay="0">
                      <p:tgtEl>
                        <p:sldTgt/>
                      </p:tgtEl>
                    </p:cond>
                    <p:cond evt="onPrev" delay="0">
                      <p:tgtEl>
                        <p:sldTgt/>
                      </p:tgtEl>
                    </p:cond>
                    <p:cond evt="onStopAudio" delay="0">
                      <p:tgtEl>
                        <p:sldTgt/>
                      </p:tgtEl>
                    </p:cond>
                  </p:endCondLst>
                </p:cTn>
                <p:tgtEl>
                  <p:spTgt spid="74"/>
                </p:tgtEl>
              </p:cMediaNode>
            </p:audio>
            <p:audio>
              <p:cMediaNode vol="17000">
                <p:cTn id="122"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audio>
              <p:cMediaNode vol="10000">
                <p:cTn id="123" fill="hold" display="0">
                  <p:stCondLst>
                    <p:cond delay="indefinite"/>
                  </p:stCondLst>
                  <p:endCondLst>
                    <p:cond evt="onNext" delay="0">
                      <p:tgtEl>
                        <p:sldTgt/>
                      </p:tgtEl>
                    </p:cond>
                    <p:cond evt="onPrev" delay="0">
                      <p:tgtEl>
                        <p:sldTgt/>
                      </p:tgtEl>
                    </p:cond>
                    <p:cond evt="onStopAudio" delay="0">
                      <p:tgtEl>
                        <p:sldTgt/>
                      </p:tgtEl>
                    </p:cond>
                  </p:endCondLst>
                </p:cTn>
                <p:tgtEl>
                  <p:spTgt spid="82"/>
                </p:tgtEl>
              </p:cMediaNode>
            </p:audio>
            <p:audio>
              <p:cMediaNode vol="15000">
                <p:cTn id="124" fill="hold" display="0">
                  <p:stCondLst>
                    <p:cond delay="indefinite"/>
                  </p:stCondLst>
                  <p:endCondLst>
                    <p:cond evt="onNext" delay="0">
                      <p:tgtEl>
                        <p:sldTgt/>
                      </p:tgtEl>
                    </p:cond>
                    <p:cond evt="onPrev" delay="0">
                      <p:tgtEl>
                        <p:sldTgt/>
                      </p:tgtEl>
                    </p:cond>
                    <p:cond evt="onStopAudio" delay="0">
                      <p:tgtEl>
                        <p:sldTgt/>
                      </p:tgtEl>
                    </p:cond>
                  </p:endCondLst>
                </p:cTn>
                <p:tgtEl>
                  <p:spTgt spid="84"/>
                </p:tgtEl>
              </p:cMediaNode>
            </p:audio>
            <p:audio>
              <p:cMediaNode vol="12000">
                <p:cTn id="125" fill="hold" display="0">
                  <p:stCondLst>
                    <p:cond delay="indefinite"/>
                  </p:stCondLst>
                  <p:endCondLst>
                    <p:cond evt="onNext" delay="0">
                      <p:tgtEl>
                        <p:sldTgt/>
                      </p:tgtEl>
                    </p:cond>
                    <p:cond evt="onPrev" delay="0">
                      <p:tgtEl>
                        <p:sldTgt/>
                      </p:tgtEl>
                    </p:cond>
                    <p:cond evt="onStopAudio" delay="0">
                      <p:tgtEl>
                        <p:sldTgt/>
                      </p:tgtEl>
                    </p:cond>
                  </p:endCondLst>
                </p:cTn>
                <p:tgtEl>
                  <p:spTgt spid="86"/>
                </p:tgtEl>
              </p:cMediaNode>
            </p:audio>
            <p:audio>
              <p:cMediaNode>
                <p:cTn id="126" fill="hold" display="0">
                  <p:stCondLst>
                    <p:cond delay="indefinite"/>
                  </p:stCondLst>
                  <p:endCondLst>
                    <p:cond evt="onNext" delay="0">
                      <p:tgtEl>
                        <p:sldTgt/>
                      </p:tgtEl>
                    </p:cond>
                    <p:cond evt="onPrev" delay="0">
                      <p:tgtEl>
                        <p:sldTgt/>
                      </p:tgtEl>
                    </p:cond>
                    <p:cond evt="onStopAudio" delay="0">
                      <p:tgtEl>
                        <p:sldTgt/>
                      </p:tgtEl>
                    </p:cond>
                  </p:endCondLst>
                </p:cTn>
                <p:tgtEl>
                  <p:spTgt spid="88"/>
                </p:tgtEl>
              </p:cMediaNode>
            </p:audio>
            <p:audio>
              <p:cMediaNode>
                <p:cTn id="127"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childTnLst>
        </p:cTn>
      </p:par>
    </p:tnLst>
    <p:bldLst>
      <p:bldP spid="81" grpId="0"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4868</TotalTime>
  <Words>5845</Words>
  <PresentationFormat>A4 Paper (210x297 mm)</PresentationFormat>
  <Paragraphs>253</Paragraphs>
  <Slides>26</Slides>
  <Notes>25</Notes>
  <HiddenSlides>0</HiddenSlides>
  <MMClips>197</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테마</vt:lpstr>
      <vt:lpstr>1_Office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2006-10-05T04:04:58Z</dcterms:created>
  <dcterms:modified xsi:type="dcterms:W3CDTF">2018-04-13T03:38:08Z</dcterms:modified>
</cp:coreProperties>
</file>