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7" r:id="rId2"/>
    <p:sldId id="259" r:id="rId3"/>
    <p:sldId id="260" r:id="rId4"/>
    <p:sldId id="261" r:id="rId5"/>
    <p:sldId id="275" r:id="rId6"/>
    <p:sldId id="329" r:id="rId7"/>
    <p:sldId id="331" r:id="rId8"/>
    <p:sldId id="330" r:id="rId9"/>
    <p:sldId id="276" r:id="rId10"/>
    <p:sldId id="332" r:id="rId11"/>
    <p:sldId id="334" r:id="rId12"/>
    <p:sldId id="333" r:id="rId13"/>
    <p:sldId id="335" r:id="rId14"/>
    <p:sldId id="336" r:id="rId15"/>
    <p:sldId id="337" r:id="rId16"/>
    <p:sldId id="338" r:id="rId17"/>
    <p:sldId id="339" r:id="rId18"/>
    <p:sldId id="277" r:id="rId19"/>
    <p:sldId id="340" r:id="rId20"/>
    <p:sldId id="278" r:id="rId21"/>
    <p:sldId id="279" r:id="rId22"/>
    <p:sldId id="280" r:id="rId23"/>
    <p:sldId id="341" r:id="rId24"/>
    <p:sldId id="342" r:id="rId25"/>
    <p:sldId id="343" r:id="rId26"/>
    <p:sldId id="282" r:id="rId27"/>
    <p:sldId id="281" r:id="rId28"/>
    <p:sldId id="283" r:id="rId29"/>
    <p:sldId id="284" r:id="rId30"/>
    <p:sldId id="344" r:id="rId31"/>
    <p:sldId id="285" r:id="rId32"/>
    <p:sldId id="262" r:id="rId33"/>
    <p:sldId id="263" r:id="rId34"/>
    <p:sldId id="287" r:id="rId35"/>
    <p:sldId id="286" r:id="rId36"/>
    <p:sldId id="303" r:id="rId37"/>
    <p:sldId id="288" r:id="rId38"/>
    <p:sldId id="289" r:id="rId39"/>
    <p:sldId id="290" r:id="rId40"/>
    <p:sldId id="291" r:id="rId41"/>
    <p:sldId id="293" r:id="rId42"/>
    <p:sldId id="345" r:id="rId43"/>
    <p:sldId id="294" r:id="rId44"/>
    <p:sldId id="295" r:id="rId45"/>
    <p:sldId id="346" r:id="rId46"/>
    <p:sldId id="296" r:id="rId47"/>
    <p:sldId id="297" r:id="rId48"/>
    <p:sldId id="298" r:id="rId49"/>
    <p:sldId id="299" r:id="rId50"/>
    <p:sldId id="300" r:id="rId51"/>
    <p:sldId id="302" r:id="rId52"/>
    <p:sldId id="304" r:id="rId53"/>
    <p:sldId id="347" r:id="rId54"/>
    <p:sldId id="348" r:id="rId55"/>
    <p:sldId id="306" r:id="rId56"/>
    <p:sldId id="305" r:id="rId57"/>
    <p:sldId id="349" r:id="rId58"/>
    <p:sldId id="350" r:id="rId59"/>
    <p:sldId id="307" r:id="rId60"/>
    <p:sldId id="308" r:id="rId61"/>
    <p:sldId id="309" r:id="rId62"/>
    <p:sldId id="310" r:id="rId63"/>
    <p:sldId id="351" r:id="rId64"/>
    <p:sldId id="311" r:id="rId65"/>
    <p:sldId id="312" r:id="rId66"/>
    <p:sldId id="313" r:id="rId67"/>
    <p:sldId id="314" r:id="rId68"/>
    <p:sldId id="315" r:id="rId69"/>
    <p:sldId id="316" r:id="rId70"/>
    <p:sldId id="352" r:id="rId71"/>
    <p:sldId id="266" r:id="rId72"/>
    <p:sldId id="267" r:id="rId73"/>
    <p:sldId id="317" r:id="rId74"/>
    <p:sldId id="318" r:id="rId75"/>
    <p:sldId id="319" r:id="rId76"/>
    <p:sldId id="320" r:id="rId77"/>
    <p:sldId id="321" r:id="rId78"/>
    <p:sldId id="353" r:id="rId79"/>
    <p:sldId id="354" r:id="rId80"/>
    <p:sldId id="322" r:id="rId81"/>
    <p:sldId id="323" r:id="rId82"/>
    <p:sldId id="324" r:id="rId83"/>
    <p:sldId id="355" r:id="rId84"/>
    <p:sldId id="268" r:id="rId85"/>
    <p:sldId id="325" r:id="rId86"/>
    <p:sldId id="356" r:id="rId87"/>
    <p:sldId id="326" r:id="rId88"/>
    <p:sldId id="327" r:id="rId89"/>
    <p:sldId id="328" r:id="rId90"/>
    <p:sldId id="27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A333B7-68C3-476A-92FC-6CA0D0DA0557}">
          <p14:sldIdLst>
            <p14:sldId id="257"/>
          </p14:sldIdLst>
        </p14:section>
        <p14:section name="Default Section" id="{474ADEED-4105-44AC-8347-8B14F97F06F0}">
          <p14:sldIdLst>
            <p14:sldId id="259"/>
            <p14:sldId id="260"/>
            <p14:sldId id="261"/>
            <p14:sldId id="275"/>
            <p14:sldId id="329"/>
            <p14:sldId id="331"/>
            <p14:sldId id="330"/>
            <p14:sldId id="276"/>
            <p14:sldId id="332"/>
            <p14:sldId id="334"/>
            <p14:sldId id="333"/>
            <p14:sldId id="335"/>
            <p14:sldId id="336"/>
            <p14:sldId id="337"/>
            <p14:sldId id="338"/>
            <p14:sldId id="339"/>
            <p14:sldId id="277"/>
            <p14:sldId id="340"/>
            <p14:sldId id="278"/>
            <p14:sldId id="279"/>
            <p14:sldId id="280"/>
            <p14:sldId id="341"/>
            <p14:sldId id="342"/>
            <p14:sldId id="343"/>
            <p14:sldId id="282"/>
            <p14:sldId id="281"/>
            <p14:sldId id="283"/>
            <p14:sldId id="284"/>
            <p14:sldId id="344"/>
            <p14:sldId id="285"/>
            <p14:sldId id="262"/>
            <p14:sldId id="263"/>
            <p14:sldId id="287"/>
            <p14:sldId id="286"/>
            <p14:sldId id="303"/>
            <p14:sldId id="288"/>
            <p14:sldId id="289"/>
            <p14:sldId id="290"/>
            <p14:sldId id="291"/>
            <p14:sldId id="293"/>
            <p14:sldId id="345"/>
            <p14:sldId id="294"/>
            <p14:sldId id="295"/>
            <p14:sldId id="346"/>
            <p14:sldId id="296"/>
            <p14:sldId id="297"/>
            <p14:sldId id="298"/>
            <p14:sldId id="299"/>
            <p14:sldId id="300"/>
            <p14:sldId id="302"/>
            <p14:sldId id="304"/>
            <p14:sldId id="347"/>
            <p14:sldId id="348"/>
            <p14:sldId id="306"/>
            <p14:sldId id="305"/>
            <p14:sldId id="349"/>
            <p14:sldId id="350"/>
            <p14:sldId id="307"/>
            <p14:sldId id="308"/>
            <p14:sldId id="309"/>
            <p14:sldId id="310"/>
            <p14:sldId id="351"/>
            <p14:sldId id="311"/>
            <p14:sldId id="312"/>
            <p14:sldId id="313"/>
            <p14:sldId id="314"/>
            <p14:sldId id="315"/>
            <p14:sldId id="316"/>
            <p14:sldId id="352"/>
            <p14:sldId id="266"/>
            <p14:sldId id="267"/>
            <p14:sldId id="317"/>
            <p14:sldId id="318"/>
            <p14:sldId id="319"/>
            <p14:sldId id="320"/>
            <p14:sldId id="321"/>
            <p14:sldId id="353"/>
            <p14:sldId id="354"/>
            <p14:sldId id="322"/>
            <p14:sldId id="323"/>
            <p14:sldId id="324"/>
            <p14:sldId id="355"/>
            <p14:sldId id="268"/>
            <p14:sldId id="325"/>
            <p14:sldId id="356"/>
            <p14:sldId id="326"/>
            <p14:sldId id="327"/>
            <p14:sldId id="328"/>
            <p14:sldId id="27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8763C-E8FE-4007-AF06-F971B449AC85}"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EBE8F-E956-4B60-894E-99F20F871484}" type="slidenum">
              <a:rPr lang="en-US" smtClean="0"/>
              <a:t>‹#›</a:t>
            </a:fld>
            <a:endParaRPr lang="en-US"/>
          </a:p>
        </p:txBody>
      </p:sp>
    </p:spTree>
    <p:extLst>
      <p:ext uri="{BB962C8B-B14F-4D97-AF65-F5344CB8AC3E}">
        <p14:creationId xmlns:p14="http://schemas.microsoft.com/office/powerpoint/2010/main" val="9510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AA7CCD3-8354-4046-9F8D-B0C47C20083A}" type="slidenum">
              <a:rPr lang="vi-VN" smtClean="0"/>
              <a:t>28</a:t>
            </a:fld>
            <a:endParaRPr lang="vi-VN"/>
          </a:p>
        </p:txBody>
      </p:sp>
    </p:spTree>
    <p:extLst>
      <p:ext uri="{BB962C8B-B14F-4D97-AF65-F5344CB8AC3E}">
        <p14:creationId xmlns:p14="http://schemas.microsoft.com/office/powerpoint/2010/main" val="3980844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18E0B-E7E1-8026-A7C5-326728AF9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52586-9582-35C4-61D1-6E6226327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7308E-3D41-A977-DDC0-4503E761C7F2}"/>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A64E3865-2F87-3421-2A51-28C7CCF7082C}"/>
              </a:ext>
            </a:extLst>
          </p:cNvPr>
          <p:cNvSpPr>
            <a:spLocks noGrp="1"/>
          </p:cNvSpPr>
          <p:nvPr>
            <p:ph type="sldNum" sz="quarter" idx="5"/>
          </p:nvPr>
        </p:nvSpPr>
        <p:spPr/>
        <p:txBody>
          <a:bodyPr/>
          <a:lstStyle/>
          <a:p>
            <a:fld id="{EAA7CCD3-8354-4046-9F8D-B0C47C20083A}" type="slidenum">
              <a:rPr lang="vi-VN" smtClean="0"/>
              <a:t>42</a:t>
            </a:fld>
            <a:endParaRPr lang="vi-VN"/>
          </a:p>
        </p:txBody>
      </p:sp>
    </p:spTree>
    <p:extLst>
      <p:ext uri="{BB962C8B-B14F-4D97-AF65-F5344CB8AC3E}">
        <p14:creationId xmlns:p14="http://schemas.microsoft.com/office/powerpoint/2010/main" val="360012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8B8C8-CD63-5EE8-E7A5-6D0A141ED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5140D-F540-D242-C7C5-B516FA0EE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A656A-B5C3-D1DC-7425-863BD8099C40}"/>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2274F8B6-21A4-C02F-B0EC-E82EE7C767D7}"/>
              </a:ext>
            </a:extLst>
          </p:cNvPr>
          <p:cNvSpPr>
            <a:spLocks noGrp="1"/>
          </p:cNvSpPr>
          <p:nvPr>
            <p:ph type="sldNum" sz="quarter" idx="5"/>
          </p:nvPr>
        </p:nvSpPr>
        <p:spPr/>
        <p:txBody>
          <a:bodyPr/>
          <a:lstStyle/>
          <a:p>
            <a:fld id="{EAA7CCD3-8354-4046-9F8D-B0C47C20083A}" type="slidenum">
              <a:rPr lang="vi-VN" smtClean="0"/>
              <a:t>43</a:t>
            </a:fld>
            <a:endParaRPr lang="vi-VN"/>
          </a:p>
        </p:txBody>
      </p:sp>
    </p:spTree>
    <p:extLst>
      <p:ext uri="{BB962C8B-B14F-4D97-AF65-F5344CB8AC3E}">
        <p14:creationId xmlns:p14="http://schemas.microsoft.com/office/powerpoint/2010/main" val="15953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5AC87-0282-0B68-D23D-FDDEE9B63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EC2BC-0E7A-C9A4-73C9-5870CF222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6626E-C5A9-D6F6-F5E1-3601CC359C05}"/>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20A35756-D4D2-05DC-5E5A-BAADAF847A9D}"/>
              </a:ext>
            </a:extLst>
          </p:cNvPr>
          <p:cNvSpPr>
            <a:spLocks noGrp="1"/>
          </p:cNvSpPr>
          <p:nvPr>
            <p:ph type="sldNum" sz="quarter" idx="5"/>
          </p:nvPr>
        </p:nvSpPr>
        <p:spPr/>
        <p:txBody>
          <a:bodyPr/>
          <a:lstStyle/>
          <a:p>
            <a:fld id="{EAA7CCD3-8354-4046-9F8D-B0C47C20083A}" type="slidenum">
              <a:rPr lang="vi-VN" smtClean="0"/>
              <a:t>44</a:t>
            </a:fld>
            <a:endParaRPr lang="vi-VN"/>
          </a:p>
        </p:txBody>
      </p:sp>
    </p:spTree>
    <p:extLst>
      <p:ext uri="{BB962C8B-B14F-4D97-AF65-F5344CB8AC3E}">
        <p14:creationId xmlns:p14="http://schemas.microsoft.com/office/powerpoint/2010/main" val="11000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D233-A2BC-A58D-A606-32071F308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DCF1D-C8E6-0137-1694-0ED96CB10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CA5C4-432E-621E-7F4D-FB31668C8E49}"/>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0482F2C4-92C6-B810-7845-448DCD530667}"/>
              </a:ext>
            </a:extLst>
          </p:cNvPr>
          <p:cNvSpPr>
            <a:spLocks noGrp="1"/>
          </p:cNvSpPr>
          <p:nvPr>
            <p:ph type="sldNum" sz="quarter" idx="5"/>
          </p:nvPr>
        </p:nvSpPr>
        <p:spPr/>
        <p:txBody>
          <a:bodyPr/>
          <a:lstStyle/>
          <a:p>
            <a:fld id="{EAA7CCD3-8354-4046-9F8D-B0C47C20083A}" type="slidenum">
              <a:rPr lang="vi-VN" smtClean="0"/>
              <a:t>45</a:t>
            </a:fld>
            <a:endParaRPr lang="vi-VN"/>
          </a:p>
        </p:txBody>
      </p:sp>
    </p:spTree>
    <p:extLst>
      <p:ext uri="{BB962C8B-B14F-4D97-AF65-F5344CB8AC3E}">
        <p14:creationId xmlns:p14="http://schemas.microsoft.com/office/powerpoint/2010/main" val="217407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23B19-731D-55AE-EB91-957294AFC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B5C83-7A67-84EB-E617-2F6A2F98E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31C2C-E6B3-DD32-0515-38762B012219}"/>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14D67189-D24D-8C21-0C1F-25EE876EA36F}"/>
              </a:ext>
            </a:extLst>
          </p:cNvPr>
          <p:cNvSpPr>
            <a:spLocks noGrp="1"/>
          </p:cNvSpPr>
          <p:nvPr>
            <p:ph type="sldNum" sz="quarter" idx="5"/>
          </p:nvPr>
        </p:nvSpPr>
        <p:spPr/>
        <p:txBody>
          <a:bodyPr/>
          <a:lstStyle/>
          <a:p>
            <a:fld id="{EAA7CCD3-8354-4046-9F8D-B0C47C20083A}" type="slidenum">
              <a:rPr lang="vi-VN" smtClean="0"/>
              <a:t>46</a:t>
            </a:fld>
            <a:endParaRPr lang="vi-VN"/>
          </a:p>
        </p:txBody>
      </p:sp>
    </p:spTree>
    <p:extLst>
      <p:ext uri="{BB962C8B-B14F-4D97-AF65-F5344CB8AC3E}">
        <p14:creationId xmlns:p14="http://schemas.microsoft.com/office/powerpoint/2010/main" val="133306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1734B-7F9B-9B77-F293-D3FA96BD3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01C08-F7C3-0942-6018-238C46DBA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21D59-027A-15F8-03B5-5FC5F14C5681}"/>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5E457EE2-0040-7D5C-C181-0B1A4D835F80}"/>
              </a:ext>
            </a:extLst>
          </p:cNvPr>
          <p:cNvSpPr>
            <a:spLocks noGrp="1"/>
          </p:cNvSpPr>
          <p:nvPr>
            <p:ph type="sldNum" sz="quarter" idx="5"/>
          </p:nvPr>
        </p:nvSpPr>
        <p:spPr/>
        <p:txBody>
          <a:bodyPr/>
          <a:lstStyle/>
          <a:p>
            <a:fld id="{EAA7CCD3-8354-4046-9F8D-B0C47C20083A}" type="slidenum">
              <a:rPr lang="vi-VN" smtClean="0"/>
              <a:t>47</a:t>
            </a:fld>
            <a:endParaRPr lang="vi-VN"/>
          </a:p>
        </p:txBody>
      </p:sp>
    </p:spTree>
    <p:extLst>
      <p:ext uri="{BB962C8B-B14F-4D97-AF65-F5344CB8AC3E}">
        <p14:creationId xmlns:p14="http://schemas.microsoft.com/office/powerpoint/2010/main" val="350485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1C8F-3D35-20A5-23C3-99942942F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C323-3EA1-8905-C41B-EA606DF85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BA5F2-39EE-3364-6EA9-DA6D9FBEBA2E}"/>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07F7207C-6BE2-EAF0-8D37-6004E65CE15E}"/>
              </a:ext>
            </a:extLst>
          </p:cNvPr>
          <p:cNvSpPr>
            <a:spLocks noGrp="1"/>
          </p:cNvSpPr>
          <p:nvPr>
            <p:ph type="sldNum" sz="quarter" idx="5"/>
          </p:nvPr>
        </p:nvSpPr>
        <p:spPr/>
        <p:txBody>
          <a:bodyPr/>
          <a:lstStyle/>
          <a:p>
            <a:fld id="{EAA7CCD3-8354-4046-9F8D-B0C47C20083A}" type="slidenum">
              <a:rPr lang="vi-VN" smtClean="0"/>
              <a:t>48</a:t>
            </a:fld>
            <a:endParaRPr lang="vi-VN"/>
          </a:p>
        </p:txBody>
      </p:sp>
    </p:spTree>
    <p:extLst>
      <p:ext uri="{BB962C8B-B14F-4D97-AF65-F5344CB8AC3E}">
        <p14:creationId xmlns:p14="http://schemas.microsoft.com/office/powerpoint/2010/main" val="44768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C018E-8AE1-D78D-C7D8-2AD8B2057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6614C-1817-D8DC-13BA-C3F808F0F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1469D-38B4-12AC-3BFF-923F689287EC}"/>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DF189343-2478-3C06-E01C-B5D3ED4EF3F3}"/>
              </a:ext>
            </a:extLst>
          </p:cNvPr>
          <p:cNvSpPr>
            <a:spLocks noGrp="1"/>
          </p:cNvSpPr>
          <p:nvPr>
            <p:ph type="sldNum" sz="quarter" idx="5"/>
          </p:nvPr>
        </p:nvSpPr>
        <p:spPr/>
        <p:txBody>
          <a:bodyPr/>
          <a:lstStyle/>
          <a:p>
            <a:fld id="{EAA7CCD3-8354-4046-9F8D-B0C47C20083A}" type="slidenum">
              <a:rPr lang="vi-VN" smtClean="0"/>
              <a:t>49</a:t>
            </a:fld>
            <a:endParaRPr lang="vi-VN"/>
          </a:p>
        </p:txBody>
      </p:sp>
    </p:spTree>
    <p:extLst>
      <p:ext uri="{BB962C8B-B14F-4D97-AF65-F5344CB8AC3E}">
        <p14:creationId xmlns:p14="http://schemas.microsoft.com/office/powerpoint/2010/main" val="197760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ADCF-A5FE-BC5E-432B-ECA51AF9A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7E2E3-6CAA-58D9-5CD1-0D23CB18A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3A067-C04D-300A-D9D6-6B12CBED8581}"/>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D663392E-4280-5F98-2B08-8012542644F3}"/>
              </a:ext>
            </a:extLst>
          </p:cNvPr>
          <p:cNvSpPr>
            <a:spLocks noGrp="1"/>
          </p:cNvSpPr>
          <p:nvPr>
            <p:ph type="sldNum" sz="quarter" idx="5"/>
          </p:nvPr>
        </p:nvSpPr>
        <p:spPr/>
        <p:txBody>
          <a:bodyPr/>
          <a:lstStyle/>
          <a:p>
            <a:fld id="{EAA7CCD3-8354-4046-9F8D-B0C47C20083A}" type="slidenum">
              <a:rPr lang="vi-VN" smtClean="0"/>
              <a:t>50</a:t>
            </a:fld>
            <a:endParaRPr lang="vi-VN"/>
          </a:p>
        </p:txBody>
      </p:sp>
    </p:spTree>
    <p:extLst>
      <p:ext uri="{BB962C8B-B14F-4D97-AF65-F5344CB8AC3E}">
        <p14:creationId xmlns:p14="http://schemas.microsoft.com/office/powerpoint/2010/main" val="408855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3BDE-3F17-CB7B-48A0-185B3256D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0A200-20F1-8352-454E-A39C387E1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E30CA-318A-9642-2583-6B7AA85443AD}"/>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BFC7CB83-E395-150A-2231-CEDBFF7A9D62}"/>
              </a:ext>
            </a:extLst>
          </p:cNvPr>
          <p:cNvSpPr>
            <a:spLocks noGrp="1"/>
          </p:cNvSpPr>
          <p:nvPr>
            <p:ph type="sldNum" sz="quarter" idx="5"/>
          </p:nvPr>
        </p:nvSpPr>
        <p:spPr/>
        <p:txBody>
          <a:bodyPr/>
          <a:lstStyle/>
          <a:p>
            <a:fld id="{EAA7CCD3-8354-4046-9F8D-B0C47C20083A}" type="slidenum">
              <a:rPr lang="vi-VN" smtClean="0"/>
              <a:t>51</a:t>
            </a:fld>
            <a:endParaRPr lang="vi-VN"/>
          </a:p>
        </p:txBody>
      </p:sp>
    </p:spTree>
    <p:extLst>
      <p:ext uri="{BB962C8B-B14F-4D97-AF65-F5344CB8AC3E}">
        <p14:creationId xmlns:p14="http://schemas.microsoft.com/office/powerpoint/2010/main" val="141583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6480B-EC42-78AB-5CCC-5B1D84A58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FFB60-EA3B-0AA7-B19E-AD5834F97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B4DFA-8E6D-982F-F0D2-5E4258161D36}"/>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868D1ED6-A818-6080-28AC-8A657A581E1F}"/>
              </a:ext>
            </a:extLst>
          </p:cNvPr>
          <p:cNvSpPr>
            <a:spLocks noGrp="1"/>
          </p:cNvSpPr>
          <p:nvPr>
            <p:ph type="sldNum" sz="quarter" idx="5"/>
          </p:nvPr>
        </p:nvSpPr>
        <p:spPr/>
        <p:txBody>
          <a:bodyPr/>
          <a:lstStyle/>
          <a:p>
            <a:fld id="{EAA7CCD3-8354-4046-9F8D-B0C47C20083A}" type="slidenum">
              <a:rPr lang="vi-VN" smtClean="0"/>
              <a:t>34</a:t>
            </a:fld>
            <a:endParaRPr lang="vi-VN"/>
          </a:p>
        </p:txBody>
      </p:sp>
    </p:spTree>
    <p:extLst>
      <p:ext uri="{BB962C8B-B14F-4D97-AF65-F5344CB8AC3E}">
        <p14:creationId xmlns:p14="http://schemas.microsoft.com/office/powerpoint/2010/main" val="273671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AA7CCD3-8354-4046-9F8D-B0C47C20083A}" type="slidenum">
              <a:rPr lang="vi-VN" smtClean="0"/>
              <a:t>35</a:t>
            </a:fld>
            <a:endParaRPr lang="vi-VN"/>
          </a:p>
        </p:txBody>
      </p:sp>
    </p:spTree>
    <p:extLst>
      <p:ext uri="{BB962C8B-B14F-4D97-AF65-F5344CB8AC3E}">
        <p14:creationId xmlns:p14="http://schemas.microsoft.com/office/powerpoint/2010/main" val="127979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FF2D0-94D5-39CD-68CE-FDCB9A1DC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EEF34-B6DA-FB27-EF46-1BBAB667B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E12FA-45E1-30CB-001C-CAF8622891D4}"/>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4DE80C09-58AD-9421-807C-D2E76C8C6EB3}"/>
              </a:ext>
            </a:extLst>
          </p:cNvPr>
          <p:cNvSpPr>
            <a:spLocks noGrp="1"/>
          </p:cNvSpPr>
          <p:nvPr>
            <p:ph type="sldNum" sz="quarter" idx="5"/>
          </p:nvPr>
        </p:nvSpPr>
        <p:spPr/>
        <p:txBody>
          <a:bodyPr/>
          <a:lstStyle/>
          <a:p>
            <a:fld id="{EAA7CCD3-8354-4046-9F8D-B0C47C20083A}" type="slidenum">
              <a:rPr lang="vi-VN" smtClean="0"/>
              <a:t>36</a:t>
            </a:fld>
            <a:endParaRPr lang="vi-VN"/>
          </a:p>
        </p:txBody>
      </p:sp>
    </p:spTree>
    <p:extLst>
      <p:ext uri="{BB962C8B-B14F-4D97-AF65-F5344CB8AC3E}">
        <p14:creationId xmlns:p14="http://schemas.microsoft.com/office/powerpoint/2010/main" val="103695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3855-FBBC-1908-46FE-8BA573AA1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4EEBF-43B3-B556-F49D-CDAC58F58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7CC52-BCAC-A424-2328-BA27B4EF53AC}"/>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DD4B5643-3AC2-FBFA-6781-92DE872A9AD0}"/>
              </a:ext>
            </a:extLst>
          </p:cNvPr>
          <p:cNvSpPr>
            <a:spLocks noGrp="1"/>
          </p:cNvSpPr>
          <p:nvPr>
            <p:ph type="sldNum" sz="quarter" idx="5"/>
          </p:nvPr>
        </p:nvSpPr>
        <p:spPr/>
        <p:txBody>
          <a:bodyPr/>
          <a:lstStyle/>
          <a:p>
            <a:fld id="{EAA7CCD3-8354-4046-9F8D-B0C47C20083A}" type="slidenum">
              <a:rPr lang="vi-VN" smtClean="0"/>
              <a:t>37</a:t>
            </a:fld>
            <a:endParaRPr lang="vi-VN"/>
          </a:p>
        </p:txBody>
      </p:sp>
    </p:spTree>
    <p:extLst>
      <p:ext uri="{BB962C8B-B14F-4D97-AF65-F5344CB8AC3E}">
        <p14:creationId xmlns:p14="http://schemas.microsoft.com/office/powerpoint/2010/main" val="3954637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A018-106A-76DB-19F3-2F35EC967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F455E-D14D-BBD3-9F43-4775BD4D0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DAD47-6B15-CCCC-4044-FB5850D85916}"/>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FBB788BC-6CEB-D059-8B27-E90265E80E8F}"/>
              </a:ext>
            </a:extLst>
          </p:cNvPr>
          <p:cNvSpPr>
            <a:spLocks noGrp="1"/>
          </p:cNvSpPr>
          <p:nvPr>
            <p:ph type="sldNum" sz="quarter" idx="5"/>
          </p:nvPr>
        </p:nvSpPr>
        <p:spPr/>
        <p:txBody>
          <a:bodyPr/>
          <a:lstStyle/>
          <a:p>
            <a:fld id="{EAA7CCD3-8354-4046-9F8D-B0C47C20083A}" type="slidenum">
              <a:rPr lang="vi-VN" smtClean="0"/>
              <a:t>38</a:t>
            </a:fld>
            <a:endParaRPr lang="vi-VN"/>
          </a:p>
        </p:txBody>
      </p:sp>
    </p:spTree>
    <p:extLst>
      <p:ext uri="{BB962C8B-B14F-4D97-AF65-F5344CB8AC3E}">
        <p14:creationId xmlns:p14="http://schemas.microsoft.com/office/powerpoint/2010/main" val="92450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DE46B-0B41-71FC-E2CD-64401E224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E5309-DB3E-3CDA-963D-0D2C97C04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6154F-365A-6DBE-5310-5E576B6651A9}"/>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E7388523-E16A-7304-274B-6B6832D15666}"/>
              </a:ext>
            </a:extLst>
          </p:cNvPr>
          <p:cNvSpPr>
            <a:spLocks noGrp="1"/>
          </p:cNvSpPr>
          <p:nvPr>
            <p:ph type="sldNum" sz="quarter" idx="5"/>
          </p:nvPr>
        </p:nvSpPr>
        <p:spPr/>
        <p:txBody>
          <a:bodyPr/>
          <a:lstStyle/>
          <a:p>
            <a:fld id="{EAA7CCD3-8354-4046-9F8D-B0C47C20083A}" type="slidenum">
              <a:rPr lang="vi-VN" smtClean="0"/>
              <a:t>39</a:t>
            </a:fld>
            <a:endParaRPr lang="vi-VN"/>
          </a:p>
        </p:txBody>
      </p:sp>
    </p:spTree>
    <p:extLst>
      <p:ext uri="{BB962C8B-B14F-4D97-AF65-F5344CB8AC3E}">
        <p14:creationId xmlns:p14="http://schemas.microsoft.com/office/powerpoint/2010/main" val="100440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783B-D0A5-FFE8-FC72-807A2C9D4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AE35C-1DBE-AE21-B042-C337D2D92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B3B92-F08B-0D81-57E6-83DF1FF7AA9E}"/>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ADF561D6-2C9B-014F-8756-2AA654A9434B}"/>
              </a:ext>
            </a:extLst>
          </p:cNvPr>
          <p:cNvSpPr>
            <a:spLocks noGrp="1"/>
          </p:cNvSpPr>
          <p:nvPr>
            <p:ph type="sldNum" sz="quarter" idx="5"/>
          </p:nvPr>
        </p:nvSpPr>
        <p:spPr/>
        <p:txBody>
          <a:bodyPr/>
          <a:lstStyle/>
          <a:p>
            <a:fld id="{EAA7CCD3-8354-4046-9F8D-B0C47C20083A}" type="slidenum">
              <a:rPr lang="vi-VN" smtClean="0"/>
              <a:t>40</a:t>
            </a:fld>
            <a:endParaRPr lang="vi-VN"/>
          </a:p>
        </p:txBody>
      </p:sp>
    </p:spTree>
    <p:extLst>
      <p:ext uri="{BB962C8B-B14F-4D97-AF65-F5344CB8AC3E}">
        <p14:creationId xmlns:p14="http://schemas.microsoft.com/office/powerpoint/2010/main" val="1018884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A8A95-803A-66BA-03EE-1CB399BC7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B5646-1F15-4861-9E80-99F1D304A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74DF7-7C6C-4ED9-B663-E5760B78A042}"/>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B6025C64-793F-9781-CB1D-017A9BED6440}"/>
              </a:ext>
            </a:extLst>
          </p:cNvPr>
          <p:cNvSpPr>
            <a:spLocks noGrp="1"/>
          </p:cNvSpPr>
          <p:nvPr>
            <p:ph type="sldNum" sz="quarter" idx="5"/>
          </p:nvPr>
        </p:nvSpPr>
        <p:spPr/>
        <p:txBody>
          <a:bodyPr/>
          <a:lstStyle/>
          <a:p>
            <a:fld id="{EAA7CCD3-8354-4046-9F8D-B0C47C20083A}" type="slidenum">
              <a:rPr lang="vi-VN" smtClean="0"/>
              <a:t>41</a:t>
            </a:fld>
            <a:endParaRPr lang="vi-VN"/>
          </a:p>
        </p:txBody>
      </p:sp>
    </p:spTree>
    <p:extLst>
      <p:ext uri="{BB962C8B-B14F-4D97-AF65-F5344CB8AC3E}">
        <p14:creationId xmlns:p14="http://schemas.microsoft.com/office/powerpoint/2010/main" val="212783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1A57-011E-4CA4-A036-37E0AC03F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99239D-A776-402B-8D69-F64027799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49250-85AE-41B2-9F8F-24AB944E3E18}"/>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5" name="Footer Placeholder 4">
            <a:extLst>
              <a:ext uri="{FF2B5EF4-FFF2-40B4-BE49-F238E27FC236}">
                <a16:creationId xmlns:a16="http://schemas.microsoft.com/office/drawing/2014/main" id="{E95C82F3-651C-4F7D-A76F-D793FADAC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3A213-FE1F-4BFD-BB72-1D49F01EBB8E}"/>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332455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408A-E8C7-438D-A002-68303F027C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D7ED1-8EC0-4F3D-BD47-A6AAC2B9C3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E1B16-3EC8-49B5-824C-A6893D460571}"/>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5" name="Footer Placeholder 4">
            <a:extLst>
              <a:ext uri="{FF2B5EF4-FFF2-40B4-BE49-F238E27FC236}">
                <a16:creationId xmlns:a16="http://schemas.microsoft.com/office/drawing/2014/main" id="{728F8EEC-5C4B-47F3-AE34-EEC2DAB4B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C9628-7C0D-460E-AE4E-1ADFE754916F}"/>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382634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246F5E-0E6D-47F5-AB0E-C53B21B2B6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3ABD86-2DE5-422E-AECF-0A0A0947E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312F9-DB9A-4E5E-B87E-1BC24C2866F6}"/>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5" name="Footer Placeholder 4">
            <a:extLst>
              <a:ext uri="{FF2B5EF4-FFF2-40B4-BE49-F238E27FC236}">
                <a16:creationId xmlns:a16="http://schemas.microsoft.com/office/drawing/2014/main" id="{636E1EA1-5677-4524-873B-A6BE7C54A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95254-8095-4BE5-9A83-42CAEB8F967F}"/>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250732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43FD-F7DF-4231-A04D-33F4279EB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AEAAB-4E92-45A7-B13E-EFCA636C9E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EEABD-AB32-4531-A5F4-78F208CC69B4}"/>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5" name="Footer Placeholder 4">
            <a:extLst>
              <a:ext uri="{FF2B5EF4-FFF2-40B4-BE49-F238E27FC236}">
                <a16:creationId xmlns:a16="http://schemas.microsoft.com/office/drawing/2014/main" id="{F7F87227-C0C5-4F77-B1F4-ABC0310A1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F009A-27BA-4A7E-A7F0-5F45AEF9205B}"/>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335852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AA97-1836-490B-822F-AFB6AF0BD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DF094-FBA6-4741-A6CE-7088E02CD9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1AFCCA-0600-42F8-8877-19190D23BA11}"/>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5" name="Footer Placeholder 4">
            <a:extLst>
              <a:ext uri="{FF2B5EF4-FFF2-40B4-BE49-F238E27FC236}">
                <a16:creationId xmlns:a16="http://schemas.microsoft.com/office/drawing/2014/main" id="{A36A0AB0-B181-4BC9-A484-1F8E33C08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BD90C-6C57-496F-BE5C-CA0D355BB773}"/>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404864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574A-B8B2-40D5-BA9F-7D92A7A36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53EC7-DE1C-4DD1-8DEE-63B1EA390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DB783-969D-44BF-BFF7-A54DEFD596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14153A-AD23-4D13-A9B7-3E27928EAE98}"/>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6" name="Footer Placeholder 5">
            <a:extLst>
              <a:ext uri="{FF2B5EF4-FFF2-40B4-BE49-F238E27FC236}">
                <a16:creationId xmlns:a16="http://schemas.microsoft.com/office/drawing/2014/main" id="{19E5EEBC-03E1-4542-88EF-C3365995E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8BEFC-811A-4789-AAD6-906B9AD08F38}"/>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62691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6551-0799-4203-827D-7A96F6C696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32A217-D3CA-42B5-A0F2-EAAD76B65A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84C58A-7B49-4A84-AB75-7F9430284E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6E3FE-6359-49A4-A48D-BB1E7EF5E4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679BB-05E2-4730-B059-66F1284DB1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AC6874-B13C-4E27-A7A2-D164F865DBC9}"/>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8" name="Footer Placeholder 7">
            <a:extLst>
              <a:ext uri="{FF2B5EF4-FFF2-40B4-BE49-F238E27FC236}">
                <a16:creationId xmlns:a16="http://schemas.microsoft.com/office/drawing/2014/main" id="{B288505F-2A81-4689-BCF7-0671EA7F87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0C75DE-4D3D-47EE-B823-926C2AAB226E}"/>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362250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6222-275D-4967-A466-C58EA3A610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77FA28-D8E9-4E10-B9AE-877179B66BD8}"/>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4" name="Footer Placeholder 3">
            <a:extLst>
              <a:ext uri="{FF2B5EF4-FFF2-40B4-BE49-F238E27FC236}">
                <a16:creationId xmlns:a16="http://schemas.microsoft.com/office/drawing/2014/main" id="{EFD29F47-5B02-4350-A5AF-F1835D324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58EC9A-8858-4CC7-8F0A-37DFBF80BE54}"/>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75052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49816-4F95-4F7B-A96B-8A9F27388E4E}"/>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3" name="Footer Placeholder 2">
            <a:extLst>
              <a:ext uri="{FF2B5EF4-FFF2-40B4-BE49-F238E27FC236}">
                <a16:creationId xmlns:a16="http://schemas.microsoft.com/office/drawing/2014/main" id="{B6DCB6F0-4010-46CE-9C12-A877E0C65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9AA9E-3991-419E-965A-F80FB9525898}"/>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229413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A417-586D-4162-B561-09ED5389D7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FE164A-901C-4C27-970B-ACAE72E3AE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2540D-5330-43AE-978C-7850D268A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C89FD-0B77-4A3F-BE00-84C1649F7524}"/>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6" name="Footer Placeholder 5">
            <a:extLst>
              <a:ext uri="{FF2B5EF4-FFF2-40B4-BE49-F238E27FC236}">
                <a16:creationId xmlns:a16="http://schemas.microsoft.com/office/drawing/2014/main" id="{077A7D0E-CFBC-4D37-855B-FE55649B2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2F110-31EC-4915-A9D9-DEC9B703E435}"/>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9252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E521-6F7B-401A-9E17-7109560C0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7EEE37-0860-4E3E-A9A4-E4B51468A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03D8B0-D351-4753-979E-A390794FB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37542-77A4-4663-B53C-8FED4190E494}"/>
              </a:ext>
            </a:extLst>
          </p:cNvPr>
          <p:cNvSpPr>
            <a:spLocks noGrp="1"/>
          </p:cNvSpPr>
          <p:nvPr>
            <p:ph type="dt" sz="half" idx="10"/>
          </p:nvPr>
        </p:nvSpPr>
        <p:spPr/>
        <p:txBody>
          <a:bodyPr/>
          <a:lstStyle/>
          <a:p>
            <a:fld id="{63682F3B-8E7A-476E-83E0-953B665546EB}" type="datetimeFigureOut">
              <a:rPr lang="en-US" smtClean="0"/>
              <a:t>8/8/2024</a:t>
            </a:fld>
            <a:endParaRPr lang="en-US"/>
          </a:p>
        </p:txBody>
      </p:sp>
      <p:sp>
        <p:nvSpPr>
          <p:cNvPr id="6" name="Footer Placeholder 5">
            <a:extLst>
              <a:ext uri="{FF2B5EF4-FFF2-40B4-BE49-F238E27FC236}">
                <a16:creationId xmlns:a16="http://schemas.microsoft.com/office/drawing/2014/main" id="{985ED49F-4A3F-4B13-AFFB-52CEF3F2C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FA8F5-8DBB-41F7-B241-01FB1EC0A679}"/>
              </a:ext>
            </a:extLst>
          </p:cNvPr>
          <p:cNvSpPr>
            <a:spLocks noGrp="1"/>
          </p:cNvSpPr>
          <p:nvPr>
            <p:ph type="sldNum" sz="quarter" idx="12"/>
          </p:nvPr>
        </p:nvSpPr>
        <p:spPr/>
        <p:txBody>
          <a:bodyPr/>
          <a:lstStyle/>
          <a:p>
            <a:fld id="{7007656A-BDC5-4372-A83D-25DE91549FF2}" type="slidenum">
              <a:rPr lang="en-US" smtClean="0"/>
              <a:t>‹#›</a:t>
            </a:fld>
            <a:endParaRPr lang="en-US"/>
          </a:p>
        </p:txBody>
      </p:sp>
    </p:spTree>
    <p:extLst>
      <p:ext uri="{BB962C8B-B14F-4D97-AF65-F5344CB8AC3E}">
        <p14:creationId xmlns:p14="http://schemas.microsoft.com/office/powerpoint/2010/main" val="419384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66BE5E-2317-4506-95FA-3593BB1E7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BEB9-C7BB-4668-B097-9E0D6DA612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F048-D1EE-4E70-A317-280776AE5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82F3B-8E7A-476E-83E0-953B665546EB}" type="datetimeFigureOut">
              <a:rPr lang="en-US" smtClean="0"/>
              <a:t>8/8/2024</a:t>
            </a:fld>
            <a:endParaRPr lang="en-US"/>
          </a:p>
        </p:txBody>
      </p:sp>
      <p:sp>
        <p:nvSpPr>
          <p:cNvPr id="5" name="Footer Placeholder 4">
            <a:extLst>
              <a:ext uri="{FF2B5EF4-FFF2-40B4-BE49-F238E27FC236}">
                <a16:creationId xmlns:a16="http://schemas.microsoft.com/office/drawing/2014/main" id="{D915FB7A-5592-42CB-BE77-BA57D02FDA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EF661-81C5-41AD-83F7-503944E60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7656A-BDC5-4372-A83D-25DE91549FF2}" type="slidenum">
              <a:rPr lang="en-US" smtClean="0"/>
              <a:t>‹#›</a:t>
            </a:fld>
            <a:endParaRPr lang="en-US"/>
          </a:p>
        </p:txBody>
      </p:sp>
    </p:spTree>
    <p:extLst>
      <p:ext uri="{BB962C8B-B14F-4D97-AF65-F5344CB8AC3E}">
        <p14:creationId xmlns:p14="http://schemas.microsoft.com/office/powerpoint/2010/main" val="3320292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23" Type="http://schemas.openxmlformats.org/officeDocument/2006/relationships/image" Target="../media/image73.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24" Type="http://schemas.openxmlformats.org/officeDocument/2006/relationships/image" Target="../media/image74.png"/><Relationship Id="rId5" Type="http://schemas.openxmlformats.org/officeDocument/2006/relationships/image" Target="../media/image16.png"/><Relationship Id="rId15" Type="http://schemas.openxmlformats.org/officeDocument/2006/relationships/image" Target="../media/image61.png"/><Relationship Id="rId23" Type="http://schemas.openxmlformats.org/officeDocument/2006/relationships/image" Target="../media/image73.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5" Type="http://schemas.openxmlformats.org/officeDocument/2006/relationships/image" Target="../media/image75.pn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24" Type="http://schemas.openxmlformats.org/officeDocument/2006/relationships/image" Target="../media/image74.png"/><Relationship Id="rId5" Type="http://schemas.openxmlformats.org/officeDocument/2006/relationships/image" Target="../media/image16.png"/><Relationship Id="rId15" Type="http://schemas.openxmlformats.org/officeDocument/2006/relationships/image" Target="../media/image61.png"/><Relationship Id="rId23" Type="http://schemas.openxmlformats.org/officeDocument/2006/relationships/image" Target="../media/image73.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5" Type="http://schemas.openxmlformats.org/officeDocument/2006/relationships/image" Target="../media/image75.pn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24" Type="http://schemas.openxmlformats.org/officeDocument/2006/relationships/image" Target="../media/image74.png"/><Relationship Id="rId5" Type="http://schemas.openxmlformats.org/officeDocument/2006/relationships/image" Target="../media/image16.png"/><Relationship Id="rId15" Type="http://schemas.openxmlformats.org/officeDocument/2006/relationships/image" Target="../media/image61.png"/><Relationship Id="rId23" Type="http://schemas.openxmlformats.org/officeDocument/2006/relationships/image" Target="../media/image73.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7.png"/><Relationship Id="rId21" Type="http://schemas.openxmlformats.org/officeDocument/2006/relationships/image" Target="../media/image71.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5" Type="http://schemas.openxmlformats.org/officeDocument/2006/relationships/image" Target="../media/image75.pn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24" Type="http://schemas.openxmlformats.org/officeDocument/2006/relationships/image" Target="../media/image74.png"/><Relationship Id="rId5" Type="http://schemas.openxmlformats.org/officeDocument/2006/relationships/image" Target="../media/image16.png"/><Relationship Id="rId15" Type="http://schemas.openxmlformats.org/officeDocument/2006/relationships/image" Target="../media/image61.png"/><Relationship Id="rId23" Type="http://schemas.openxmlformats.org/officeDocument/2006/relationships/image" Target="../media/image73.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72.png"/><Relationship Id="rId27"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21" Type="http://schemas.openxmlformats.org/officeDocument/2006/relationships/image" Target="../media/image80.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78.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82.png"/><Relationship Id="rId3" Type="http://schemas.openxmlformats.org/officeDocument/2006/relationships/image" Target="../media/image57.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83.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1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21.svg"/><Relationship Id="rId17"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19" Type="http://schemas.openxmlformats.org/officeDocument/2006/relationships/image" Target="../media/image36.png"/><Relationship Id="rId4" Type="http://schemas.openxmlformats.org/officeDocument/2006/relationships/image" Target="../media/image33.svg"/><Relationship Id="rId9" Type="http://schemas.openxmlformats.org/officeDocument/2006/relationships/image" Target="../media/image14.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82.png"/><Relationship Id="rId3" Type="http://schemas.openxmlformats.org/officeDocument/2006/relationships/image" Target="../media/image57.png"/><Relationship Id="rId21" Type="http://schemas.openxmlformats.org/officeDocument/2006/relationships/image" Target="../media/image84.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83.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82.png"/><Relationship Id="rId3" Type="http://schemas.openxmlformats.org/officeDocument/2006/relationships/image" Target="../media/image57.png"/><Relationship Id="rId21" Type="http://schemas.openxmlformats.org/officeDocument/2006/relationships/image" Target="../media/image85.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83.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82.png"/><Relationship Id="rId3" Type="http://schemas.openxmlformats.org/officeDocument/2006/relationships/image" Target="../media/image57.png"/><Relationship Id="rId21" Type="http://schemas.openxmlformats.org/officeDocument/2006/relationships/image" Target="../media/image85.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83.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89.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3.sv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17.svg"/><Relationship Id="rId19" Type="http://schemas.openxmlformats.org/officeDocument/2006/relationships/image" Target="../media/image90.pn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27.svg"/></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23.svg"/><Relationship Id="rId3" Type="http://schemas.openxmlformats.org/officeDocument/2006/relationships/image" Target="../media/image24.png"/><Relationship Id="rId21" Type="http://schemas.openxmlformats.org/officeDocument/2006/relationships/image" Target="../media/image91.png"/><Relationship Id="rId7" Type="http://schemas.openxmlformats.org/officeDocument/2006/relationships/image" Target="../media/image20.png"/><Relationship Id="rId12" Type="http://schemas.openxmlformats.org/officeDocument/2006/relationships/image" Target="../media/image89.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3.sv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17.svg"/><Relationship Id="rId19" Type="http://schemas.openxmlformats.org/officeDocument/2006/relationships/image" Target="../media/image90.pn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27.svg"/><Relationship Id="rId22"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89.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17.svg"/><Relationship Id="rId19" Type="http://schemas.openxmlformats.org/officeDocument/2006/relationships/image" Target="../media/image90.pn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27.svg"/></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23.svg"/><Relationship Id="rId3" Type="http://schemas.openxmlformats.org/officeDocument/2006/relationships/image" Target="../media/image24.png"/><Relationship Id="rId21" Type="http://schemas.openxmlformats.org/officeDocument/2006/relationships/image" Target="../media/image93.png"/><Relationship Id="rId7" Type="http://schemas.openxmlformats.org/officeDocument/2006/relationships/image" Target="../media/image20.png"/><Relationship Id="rId12" Type="http://schemas.openxmlformats.org/officeDocument/2006/relationships/image" Target="../media/image89.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3.sv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17.svg"/><Relationship Id="rId19" Type="http://schemas.openxmlformats.org/officeDocument/2006/relationships/image" Target="../media/image92.pn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23.svg"/><Relationship Id="rId3" Type="http://schemas.openxmlformats.org/officeDocument/2006/relationships/image" Target="../media/image24.png"/><Relationship Id="rId21" Type="http://schemas.openxmlformats.org/officeDocument/2006/relationships/image" Target="../media/image93.png"/><Relationship Id="rId7" Type="http://schemas.openxmlformats.org/officeDocument/2006/relationships/image" Target="../media/image20.png"/><Relationship Id="rId12" Type="http://schemas.openxmlformats.org/officeDocument/2006/relationships/image" Target="../media/image89.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3.sv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17.svg"/><Relationship Id="rId19" Type="http://schemas.openxmlformats.org/officeDocument/2006/relationships/image" Target="../media/image92.pn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27.svg"/><Relationship Id="rId22"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9.svg"/><Relationship Id="rId18" Type="http://schemas.openxmlformats.org/officeDocument/2006/relationships/image" Target="../media/image22.png"/><Relationship Id="rId26" Type="http://schemas.openxmlformats.org/officeDocument/2006/relationships/image" Target="../media/image100.png"/><Relationship Id="rId3" Type="http://schemas.openxmlformats.org/officeDocument/2006/relationships/image" Target="../media/image1.jpeg"/><Relationship Id="rId21" Type="http://schemas.openxmlformats.org/officeDocument/2006/relationships/image" Target="../media/image95.png"/><Relationship Id="rId7" Type="http://schemas.openxmlformats.org/officeDocument/2006/relationships/image" Target="../media/image87.svg"/><Relationship Id="rId12" Type="http://schemas.openxmlformats.org/officeDocument/2006/relationships/image" Target="../media/image88.png"/><Relationship Id="rId17" Type="http://schemas.openxmlformats.org/officeDocument/2006/relationships/image" Target="../media/image13.svg"/><Relationship Id="rId25" Type="http://schemas.openxmlformats.org/officeDocument/2006/relationships/image" Target="../media/image99.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7.svg"/><Relationship Id="rId24" Type="http://schemas.openxmlformats.org/officeDocument/2006/relationships/image" Target="../media/image98.png"/><Relationship Id="rId5" Type="http://schemas.openxmlformats.org/officeDocument/2006/relationships/image" Target="../media/image25.svg"/><Relationship Id="rId15" Type="http://schemas.openxmlformats.org/officeDocument/2006/relationships/image" Target="../media/image27.svg"/><Relationship Id="rId23" Type="http://schemas.openxmlformats.org/officeDocument/2006/relationships/image" Target="../media/image97.png"/><Relationship Id="rId10" Type="http://schemas.openxmlformats.org/officeDocument/2006/relationships/image" Target="../media/image16.png"/><Relationship Id="rId19" Type="http://schemas.openxmlformats.org/officeDocument/2006/relationships/image" Target="../media/image23.svg"/><Relationship Id="rId4" Type="http://schemas.openxmlformats.org/officeDocument/2006/relationships/image" Target="../media/image24.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102.png"/><Relationship Id="rId3" Type="http://schemas.openxmlformats.org/officeDocument/2006/relationships/image" Target="../media/image57.png"/><Relationship Id="rId21" Type="http://schemas.microsoft.com/office/2007/relationships/hdphoto" Target="../media/hdphoto2.wdp"/><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101.png"/><Relationship Id="rId2" Type="http://schemas.openxmlformats.org/officeDocument/2006/relationships/image" Target="../media/image1.jpeg"/><Relationship Id="rId16" Type="http://schemas.openxmlformats.org/officeDocument/2006/relationships/image" Target="../media/image67.sv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6.png"/><Relationship Id="rId10" Type="http://schemas.openxmlformats.org/officeDocument/2006/relationships/image" Target="../media/image21.svg"/><Relationship Id="rId19" Type="http://schemas.openxmlformats.org/officeDocument/2006/relationships/image" Target="../media/image103.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3.png"/><Relationship Id="rId18" Type="http://schemas.openxmlformats.org/officeDocument/2006/relationships/image" Target="../media/image46.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1.svg"/><Relationship Id="rId17" Type="http://schemas.openxmlformats.org/officeDocument/2006/relationships/image" Target="../media/image45.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0.png"/><Relationship Id="rId5" Type="http://schemas.openxmlformats.org/officeDocument/2006/relationships/image" Target="../media/image39.png"/><Relationship Id="rId15" Type="http://schemas.openxmlformats.org/officeDocument/2006/relationships/image" Target="../media/image16.png"/><Relationship Id="rId10" Type="http://schemas.openxmlformats.org/officeDocument/2006/relationships/image" Target="../media/image29.svg"/><Relationship Id="rId19" Type="http://schemas.openxmlformats.org/officeDocument/2006/relationships/image" Target="../media/image47.png"/><Relationship Id="rId4" Type="http://schemas.openxmlformats.org/officeDocument/2006/relationships/image" Target="../media/image38.svg"/><Relationship Id="rId9" Type="http://schemas.openxmlformats.org/officeDocument/2006/relationships/image" Target="../media/image28.png"/><Relationship Id="rId14" Type="http://schemas.openxmlformats.org/officeDocument/2006/relationships/image" Target="../media/image44.svg"/></Relationships>
</file>

<file path=ppt/slides/_rels/slide3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102.png"/><Relationship Id="rId3" Type="http://schemas.openxmlformats.org/officeDocument/2006/relationships/image" Target="../media/image57.png"/><Relationship Id="rId21" Type="http://schemas.microsoft.com/office/2007/relationships/hdphoto" Target="../media/hdphoto2.wdp"/><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101.png"/><Relationship Id="rId2" Type="http://schemas.openxmlformats.org/officeDocument/2006/relationships/image" Target="../media/image1.jpeg"/><Relationship Id="rId16" Type="http://schemas.openxmlformats.org/officeDocument/2006/relationships/image" Target="../media/image67.sv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6.png"/><Relationship Id="rId10" Type="http://schemas.openxmlformats.org/officeDocument/2006/relationships/image" Target="../media/image21.svg"/><Relationship Id="rId19" Type="http://schemas.openxmlformats.org/officeDocument/2006/relationships/image" Target="../media/image103.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 Id="rId22"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105.png"/><Relationship Id="rId3" Type="http://schemas.openxmlformats.org/officeDocument/2006/relationships/image" Target="../media/image57.png"/><Relationship Id="rId21" Type="http://schemas.openxmlformats.org/officeDocument/2006/relationships/image" Target="../media/image108.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101.png"/><Relationship Id="rId2" Type="http://schemas.openxmlformats.org/officeDocument/2006/relationships/image" Target="../media/image1.jpeg"/><Relationship Id="rId16" Type="http://schemas.openxmlformats.org/officeDocument/2006/relationships/image" Target="../media/image67.sv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6.png"/><Relationship Id="rId10" Type="http://schemas.openxmlformats.org/officeDocument/2006/relationships/image" Target="../media/image21.svg"/><Relationship Id="rId19" Type="http://schemas.openxmlformats.org/officeDocument/2006/relationships/image" Target="../media/image106.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3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0.png"/><Relationship Id="rId5" Type="http://schemas.openxmlformats.org/officeDocument/2006/relationships/image" Target="../media/image39.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8.svg"/><Relationship Id="rId9" Type="http://schemas.openxmlformats.org/officeDocument/2006/relationships/image" Target="../media/image28.png"/><Relationship Id="rId14" Type="http://schemas.openxmlformats.org/officeDocument/2006/relationships/image" Target="../media/image19.svg"/></Relationships>
</file>

<file path=ppt/slides/_rels/slide3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8.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20.png"/><Relationship Id="rId5" Type="http://schemas.openxmlformats.org/officeDocument/2006/relationships/image" Target="../media/image109.png"/><Relationship Id="rId15" Type="http://schemas.openxmlformats.org/officeDocument/2006/relationships/image" Target="../media/image16.png"/><Relationship Id="rId10" Type="http://schemas.openxmlformats.org/officeDocument/2006/relationships/image" Target="../media/image112.svg"/><Relationship Id="rId19" Type="http://schemas.openxmlformats.org/officeDocument/2006/relationships/image" Target="../media/image113.png"/><Relationship Id="rId4" Type="http://schemas.openxmlformats.org/officeDocument/2006/relationships/image" Target="../media/image89.svg"/><Relationship Id="rId9" Type="http://schemas.openxmlformats.org/officeDocument/2006/relationships/image" Target="../media/image111.png"/><Relationship Id="rId14" Type="http://schemas.openxmlformats.org/officeDocument/2006/relationships/image" Target="../media/image19.sv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26" Type="http://schemas.openxmlformats.org/officeDocument/2006/relationships/image" Target="../media/image119.png"/><Relationship Id="rId3" Type="http://schemas.openxmlformats.org/officeDocument/2006/relationships/image" Target="../media/image1.jpeg"/><Relationship Id="rId21" Type="http://schemas.openxmlformats.org/officeDocument/2006/relationships/image" Target="../media/image114.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5" Type="http://schemas.openxmlformats.org/officeDocument/2006/relationships/image" Target="../media/image118.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13.png"/><Relationship Id="rId29"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17.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16.png"/><Relationship Id="rId28" Type="http://schemas.openxmlformats.org/officeDocument/2006/relationships/image" Target="../media/image120.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15.png"/><Relationship Id="rId27"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2.svg"/><Relationship Id="rId18" Type="http://schemas.openxmlformats.org/officeDocument/2006/relationships/image" Target="../media/image16.png"/><Relationship Id="rId26" Type="http://schemas.openxmlformats.org/officeDocument/2006/relationships/image" Target="../media/image125.png"/><Relationship Id="rId3" Type="http://schemas.openxmlformats.org/officeDocument/2006/relationships/slideLayout" Target="../slideLayouts/slideLayout7.xml"/><Relationship Id="rId21" Type="http://schemas.openxmlformats.org/officeDocument/2006/relationships/image" Target="../media/image23.svg"/><Relationship Id="rId7" Type="http://schemas.openxmlformats.org/officeDocument/2006/relationships/image" Target="../media/image89.svg"/><Relationship Id="rId12" Type="http://schemas.openxmlformats.org/officeDocument/2006/relationships/image" Target="../media/image111.png"/><Relationship Id="rId17" Type="http://schemas.openxmlformats.org/officeDocument/2006/relationships/image" Target="../media/image19.svg"/><Relationship Id="rId25" Type="http://schemas.openxmlformats.org/officeDocument/2006/relationships/image" Target="../media/image124.png"/><Relationship Id="rId33" Type="http://schemas.openxmlformats.org/officeDocument/2006/relationships/image" Target="../media/image131.png"/><Relationship Id="rId2" Type="http://schemas.microsoft.com/office/2007/relationships/media" Target="../media/media1.mp3"/><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97.png"/><Relationship Id="rId1" Type="http://schemas.openxmlformats.org/officeDocument/2006/relationships/audio" Target="NULL" TargetMode="External"/><Relationship Id="rId6" Type="http://schemas.openxmlformats.org/officeDocument/2006/relationships/image" Target="../media/image88.png"/><Relationship Id="rId11" Type="http://schemas.openxmlformats.org/officeDocument/2006/relationships/image" Target="../media/image13.svg"/><Relationship Id="rId24" Type="http://schemas.openxmlformats.org/officeDocument/2006/relationships/image" Target="../media/image123.png"/><Relationship Id="rId32" Type="http://schemas.openxmlformats.org/officeDocument/2006/relationships/image" Target="../media/image130.png"/><Relationship Id="rId5" Type="http://schemas.openxmlformats.org/officeDocument/2006/relationships/image" Target="../media/image1.jpeg"/><Relationship Id="rId15" Type="http://schemas.openxmlformats.org/officeDocument/2006/relationships/image" Target="../media/image21.sv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2.png"/><Relationship Id="rId19" Type="http://schemas.openxmlformats.org/officeDocument/2006/relationships/image" Target="../media/image17.svg"/><Relationship Id="rId31" Type="http://schemas.openxmlformats.org/officeDocument/2006/relationships/image" Target="../media/image129.png"/><Relationship Id="rId4" Type="http://schemas.openxmlformats.org/officeDocument/2006/relationships/notesSlide" Target="../notesSlides/notesSlide3.xml"/><Relationship Id="rId9" Type="http://schemas.openxmlformats.org/officeDocument/2006/relationships/image" Target="../media/image110.svg"/><Relationship Id="rId14" Type="http://schemas.openxmlformats.org/officeDocument/2006/relationships/image" Target="../media/image20.png"/><Relationship Id="rId22" Type="http://schemas.openxmlformats.org/officeDocument/2006/relationships/image" Target="../media/image113.png"/><Relationship Id="rId27" Type="http://schemas.openxmlformats.org/officeDocument/2006/relationships/image" Target="../media/image126.png"/><Relationship Id="rId30" Type="http://schemas.openxmlformats.org/officeDocument/2006/relationships/image" Target="../media/image128.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2.svg"/><Relationship Id="rId18" Type="http://schemas.openxmlformats.org/officeDocument/2006/relationships/image" Target="../media/image16.png"/><Relationship Id="rId26" Type="http://schemas.openxmlformats.org/officeDocument/2006/relationships/image" Target="../media/image125.png"/><Relationship Id="rId3" Type="http://schemas.openxmlformats.org/officeDocument/2006/relationships/slideLayout" Target="../slideLayouts/slideLayout7.xml"/><Relationship Id="rId21" Type="http://schemas.openxmlformats.org/officeDocument/2006/relationships/image" Target="../media/image23.svg"/><Relationship Id="rId7" Type="http://schemas.openxmlformats.org/officeDocument/2006/relationships/image" Target="../media/image89.svg"/><Relationship Id="rId12" Type="http://schemas.openxmlformats.org/officeDocument/2006/relationships/image" Target="../media/image111.png"/><Relationship Id="rId17" Type="http://schemas.openxmlformats.org/officeDocument/2006/relationships/image" Target="../media/image19.svg"/><Relationship Id="rId25" Type="http://schemas.openxmlformats.org/officeDocument/2006/relationships/image" Target="../media/image124.png"/><Relationship Id="rId33" Type="http://schemas.openxmlformats.org/officeDocument/2006/relationships/image" Target="../media/image131.png"/><Relationship Id="rId2" Type="http://schemas.microsoft.com/office/2007/relationships/media" Target="../media/media1.mp3"/><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97.png"/><Relationship Id="rId1" Type="http://schemas.openxmlformats.org/officeDocument/2006/relationships/audio" Target="NULL" TargetMode="External"/><Relationship Id="rId6" Type="http://schemas.openxmlformats.org/officeDocument/2006/relationships/image" Target="../media/image88.png"/><Relationship Id="rId11" Type="http://schemas.openxmlformats.org/officeDocument/2006/relationships/image" Target="../media/image13.svg"/><Relationship Id="rId24" Type="http://schemas.openxmlformats.org/officeDocument/2006/relationships/image" Target="../media/image123.png"/><Relationship Id="rId32" Type="http://schemas.openxmlformats.org/officeDocument/2006/relationships/image" Target="../media/image130.png"/><Relationship Id="rId5" Type="http://schemas.openxmlformats.org/officeDocument/2006/relationships/image" Target="../media/image1.jpeg"/><Relationship Id="rId15" Type="http://schemas.openxmlformats.org/officeDocument/2006/relationships/image" Target="../media/image21.sv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2.png"/><Relationship Id="rId19" Type="http://schemas.openxmlformats.org/officeDocument/2006/relationships/image" Target="../media/image17.svg"/><Relationship Id="rId31" Type="http://schemas.openxmlformats.org/officeDocument/2006/relationships/image" Target="../media/image129.png"/><Relationship Id="rId4" Type="http://schemas.openxmlformats.org/officeDocument/2006/relationships/notesSlide" Target="../notesSlides/notesSlide4.xml"/><Relationship Id="rId9" Type="http://schemas.openxmlformats.org/officeDocument/2006/relationships/image" Target="../media/image110.svg"/><Relationship Id="rId14" Type="http://schemas.openxmlformats.org/officeDocument/2006/relationships/image" Target="../media/image20.png"/><Relationship Id="rId22" Type="http://schemas.openxmlformats.org/officeDocument/2006/relationships/image" Target="../media/image113.png"/><Relationship Id="rId27" Type="http://schemas.openxmlformats.org/officeDocument/2006/relationships/image" Target="../media/image126.png"/><Relationship Id="rId30" Type="http://schemas.openxmlformats.org/officeDocument/2006/relationships/image" Target="../media/image128.png"/></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6.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4.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7.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3.png"/><Relationship Id="rId18" Type="http://schemas.openxmlformats.org/officeDocument/2006/relationships/image" Target="../media/image56.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21.svg"/><Relationship Id="rId17" Type="http://schemas.openxmlformats.org/officeDocument/2006/relationships/image" Target="../media/image55.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5.svg"/><Relationship Id="rId19" Type="http://schemas.openxmlformats.org/officeDocument/2006/relationships/image" Target="../media/image43.png"/><Relationship Id="rId4" Type="http://schemas.openxmlformats.org/officeDocument/2006/relationships/image" Target="../media/image50.svg"/><Relationship Id="rId9" Type="http://schemas.openxmlformats.org/officeDocument/2006/relationships/image" Target="../media/image14.png"/><Relationship Id="rId14" Type="http://schemas.openxmlformats.org/officeDocument/2006/relationships/image" Target="../media/image54.svg"/></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4.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8.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6.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9.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19.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18.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17.png"/></Relationships>
</file>

<file path=ppt/slides/_rels/slide4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6.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0.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19.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18.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17.png"/></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6.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1.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19.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18.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17.png"/></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2.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85.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3.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84.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4.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4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4.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5.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33.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33.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6.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5" Type="http://schemas.openxmlformats.org/officeDocument/2006/relationships/image" Target="../media/image89.svg"/><Relationship Id="rId15" Type="http://schemas.openxmlformats.org/officeDocument/2006/relationships/image" Target="../media/image19.sv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34.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 Type="http://schemas.openxmlformats.org/officeDocument/2006/relationships/notesSlide" Target="../notesSlides/notesSlide17.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37.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36.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35.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4.png"/><Relationship Id="rId3" Type="http://schemas.openxmlformats.org/officeDocument/2006/relationships/image" Target="../media/image57.png"/><Relationship Id="rId21" Type="http://schemas.openxmlformats.org/officeDocument/2006/relationships/image" Target="../media/image6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3.png"/><Relationship Id="rId2" Type="http://schemas.openxmlformats.org/officeDocument/2006/relationships/image" Target="../media/image1.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5.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6.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5" Type="http://schemas.openxmlformats.org/officeDocument/2006/relationships/image" Target="../media/image137.png"/><Relationship Id="rId2" Type="http://schemas.openxmlformats.org/officeDocument/2006/relationships/notesSlide" Target="../notesSlides/notesSlide18.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19.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18.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22.png"/><Relationship Id="rId3" Type="http://schemas.openxmlformats.org/officeDocument/2006/relationships/image" Target="../media/image1.jpeg"/><Relationship Id="rId21" Type="http://schemas.openxmlformats.org/officeDocument/2006/relationships/image" Target="../media/image116.png"/><Relationship Id="rId7" Type="http://schemas.openxmlformats.org/officeDocument/2006/relationships/image" Target="../media/image110.svg"/><Relationship Id="rId12" Type="http://schemas.openxmlformats.org/officeDocument/2006/relationships/image" Target="../media/image20.png"/><Relationship Id="rId17" Type="http://schemas.openxmlformats.org/officeDocument/2006/relationships/image" Target="../media/image17.svg"/><Relationship Id="rId25" Type="http://schemas.openxmlformats.org/officeDocument/2006/relationships/image" Target="../media/image138.png"/><Relationship Id="rId2" Type="http://schemas.openxmlformats.org/officeDocument/2006/relationships/notesSlide" Target="../notesSlides/notesSlide19.xml"/><Relationship Id="rId16" Type="http://schemas.openxmlformats.org/officeDocument/2006/relationships/image" Target="../media/image16.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svg"/><Relationship Id="rId24" Type="http://schemas.openxmlformats.org/officeDocument/2006/relationships/image" Target="../media/image119.png"/><Relationship Id="rId5" Type="http://schemas.openxmlformats.org/officeDocument/2006/relationships/image" Target="../media/image89.svg"/><Relationship Id="rId15" Type="http://schemas.openxmlformats.org/officeDocument/2006/relationships/image" Target="../media/image19.svg"/><Relationship Id="rId23" Type="http://schemas.openxmlformats.org/officeDocument/2006/relationships/image" Target="../media/image118.png"/><Relationship Id="rId10" Type="http://schemas.openxmlformats.org/officeDocument/2006/relationships/image" Target="../media/image111.png"/><Relationship Id="rId19" Type="http://schemas.openxmlformats.org/officeDocument/2006/relationships/image" Target="../media/image23.svg"/><Relationship Id="rId4" Type="http://schemas.openxmlformats.org/officeDocument/2006/relationships/image" Target="../media/image8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117.png"/></Relationships>
</file>

<file path=ppt/slides/_rels/slide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5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44.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microsoft.com/office/2007/relationships/hdphoto" Target="../media/hdphoto3.wdp"/></Relationships>
</file>

<file path=ppt/slides/_rels/slide5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44.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45.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microsoft.com/office/2007/relationships/hdphoto" Target="../media/hdphoto3.wdp"/></Relationships>
</file>

<file path=ppt/slides/_rels/slide5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26" Type="http://schemas.microsoft.com/office/2007/relationships/hdphoto" Target="../media/hdphoto5.wdp"/><Relationship Id="rId3" Type="http://schemas.openxmlformats.org/officeDocument/2006/relationships/image" Target="../media/image12.png"/><Relationship Id="rId21" Type="http://schemas.openxmlformats.org/officeDocument/2006/relationships/image" Target="../media/image14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5" Type="http://schemas.openxmlformats.org/officeDocument/2006/relationships/image" Target="../media/image150.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46.png"/><Relationship Id="rId29"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microsoft.com/office/2007/relationships/hdphoto" Target="../media/hdphoto4.wdp"/><Relationship Id="rId32" Type="http://schemas.openxmlformats.org/officeDocument/2006/relationships/image" Target="../media/image155.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49.png"/><Relationship Id="rId28" Type="http://schemas.openxmlformats.org/officeDocument/2006/relationships/image" Target="../media/image152.png"/><Relationship Id="rId10" Type="http://schemas.openxmlformats.org/officeDocument/2006/relationships/image" Target="../media/image19.svg"/><Relationship Id="rId19" Type="http://schemas.openxmlformats.org/officeDocument/2006/relationships/image" Target="../media/image142.svg"/><Relationship Id="rId31" Type="http://schemas.microsoft.com/office/2007/relationships/hdphoto" Target="../media/hdphoto6.wdp"/><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48.png"/><Relationship Id="rId27" Type="http://schemas.openxmlformats.org/officeDocument/2006/relationships/image" Target="../media/image151.png"/><Relationship Id="rId30" Type="http://schemas.openxmlformats.org/officeDocument/2006/relationships/image" Target="../media/image154.png"/></Relationships>
</file>

<file path=ppt/slides/_rels/slide5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26" Type="http://schemas.microsoft.com/office/2007/relationships/hdphoto" Target="../media/hdphoto8.wdp"/><Relationship Id="rId3" Type="http://schemas.openxmlformats.org/officeDocument/2006/relationships/image" Target="../media/image12.png"/><Relationship Id="rId21" Type="http://schemas.openxmlformats.org/officeDocument/2006/relationships/image" Target="../media/image15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5" Type="http://schemas.openxmlformats.org/officeDocument/2006/relationships/image" Target="../media/image160.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56.png"/><Relationship Id="rId29"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microsoft.com/office/2007/relationships/hdphoto" Target="../media/hdphoto7.wdp"/><Relationship Id="rId32" Type="http://schemas.openxmlformats.org/officeDocument/2006/relationships/image" Target="../media/image165.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59.png"/><Relationship Id="rId28" Type="http://schemas.openxmlformats.org/officeDocument/2006/relationships/image" Target="../media/image162.png"/><Relationship Id="rId10" Type="http://schemas.openxmlformats.org/officeDocument/2006/relationships/image" Target="../media/image19.svg"/><Relationship Id="rId19" Type="http://schemas.openxmlformats.org/officeDocument/2006/relationships/image" Target="../media/image142.svg"/><Relationship Id="rId31" Type="http://schemas.microsoft.com/office/2007/relationships/hdphoto" Target="../media/hdphoto9.wdp"/><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58.png"/><Relationship Id="rId27" Type="http://schemas.openxmlformats.org/officeDocument/2006/relationships/image" Target="../media/image161.png"/><Relationship Id="rId30" Type="http://schemas.openxmlformats.org/officeDocument/2006/relationships/image" Target="../media/image164.png"/></Relationships>
</file>

<file path=ppt/slides/_rels/slide5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26" Type="http://schemas.microsoft.com/office/2007/relationships/hdphoto" Target="../media/hdphoto8.wdp"/><Relationship Id="rId3" Type="http://schemas.openxmlformats.org/officeDocument/2006/relationships/image" Target="../media/image12.png"/><Relationship Id="rId21" Type="http://schemas.openxmlformats.org/officeDocument/2006/relationships/image" Target="../media/image157.png"/><Relationship Id="rId34" Type="http://schemas.openxmlformats.org/officeDocument/2006/relationships/image" Target="../media/image167.sv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5" Type="http://schemas.openxmlformats.org/officeDocument/2006/relationships/image" Target="../media/image160.png"/><Relationship Id="rId33" Type="http://schemas.openxmlformats.org/officeDocument/2006/relationships/image" Target="../media/image166.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56.png"/><Relationship Id="rId29"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microsoft.com/office/2007/relationships/hdphoto" Target="../media/hdphoto7.wdp"/><Relationship Id="rId32" Type="http://schemas.openxmlformats.org/officeDocument/2006/relationships/image" Target="../media/image165.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59.png"/><Relationship Id="rId28" Type="http://schemas.openxmlformats.org/officeDocument/2006/relationships/image" Target="../media/image162.png"/><Relationship Id="rId10" Type="http://schemas.openxmlformats.org/officeDocument/2006/relationships/image" Target="../media/image19.svg"/><Relationship Id="rId19" Type="http://schemas.openxmlformats.org/officeDocument/2006/relationships/image" Target="../media/image142.svg"/><Relationship Id="rId31" Type="http://schemas.microsoft.com/office/2007/relationships/hdphoto" Target="../media/hdphoto9.wdp"/><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58.png"/><Relationship Id="rId27" Type="http://schemas.openxmlformats.org/officeDocument/2006/relationships/image" Target="../media/image161.png"/><Relationship Id="rId30" Type="http://schemas.openxmlformats.org/officeDocument/2006/relationships/image" Target="../media/image164.png"/></Relationships>
</file>

<file path=ppt/slides/_rels/slide5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26" Type="http://schemas.microsoft.com/office/2007/relationships/hdphoto" Target="../media/hdphoto8.wdp"/><Relationship Id="rId3" Type="http://schemas.openxmlformats.org/officeDocument/2006/relationships/image" Target="../media/image12.png"/><Relationship Id="rId21" Type="http://schemas.openxmlformats.org/officeDocument/2006/relationships/image" Target="../media/image157.png"/><Relationship Id="rId34" Type="http://schemas.openxmlformats.org/officeDocument/2006/relationships/image" Target="../media/image169.sv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5" Type="http://schemas.openxmlformats.org/officeDocument/2006/relationships/image" Target="../media/image160.png"/><Relationship Id="rId33" Type="http://schemas.openxmlformats.org/officeDocument/2006/relationships/image" Target="../media/image168.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56.png"/><Relationship Id="rId29"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microsoft.com/office/2007/relationships/hdphoto" Target="../media/hdphoto7.wdp"/><Relationship Id="rId32" Type="http://schemas.openxmlformats.org/officeDocument/2006/relationships/image" Target="../media/image165.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59.png"/><Relationship Id="rId28" Type="http://schemas.openxmlformats.org/officeDocument/2006/relationships/image" Target="../media/image162.png"/><Relationship Id="rId36" Type="http://schemas.openxmlformats.org/officeDocument/2006/relationships/image" Target="../media/image167.svg"/><Relationship Id="rId10" Type="http://schemas.openxmlformats.org/officeDocument/2006/relationships/image" Target="../media/image19.svg"/><Relationship Id="rId19" Type="http://schemas.openxmlformats.org/officeDocument/2006/relationships/image" Target="../media/image142.svg"/><Relationship Id="rId31" Type="http://schemas.microsoft.com/office/2007/relationships/hdphoto" Target="../media/hdphoto9.wdp"/><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58.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6.png"/></Relationships>
</file>

<file path=ppt/slides/_rels/slide5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26"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15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5" Type="http://schemas.openxmlformats.org/officeDocument/2006/relationships/image" Target="../media/image171.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56.png"/><Relationship Id="rId29"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microsoft.com/office/2007/relationships/hdphoto" Target="../media/hdphoto10.wdp"/><Relationship Id="rId32" Type="http://schemas.openxmlformats.org/officeDocument/2006/relationships/image" Target="../media/image165.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70.png"/><Relationship Id="rId28" Type="http://schemas.openxmlformats.org/officeDocument/2006/relationships/image" Target="../media/image162.png"/><Relationship Id="rId10" Type="http://schemas.openxmlformats.org/officeDocument/2006/relationships/image" Target="../media/image19.svg"/><Relationship Id="rId19" Type="http://schemas.openxmlformats.org/officeDocument/2006/relationships/image" Target="../media/image142.svg"/><Relationship Id="rId31" Type="http://schemas.microsoft.com/office/2007/relationships/hdphoto" Target="../media/hdphoto12.wdp"/><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58.png"/><Relationship Id="rId27" Type="http://schemas.openxmlformats.org/officeDocument/2006/relationships/image" Target="../media/image161.png"/><Relationship Id="rId30" Type="http://schemas.openxmlformats.org/officeDocument/2006/relationships/image" Target="../media/image172.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4.png"/><Relationship Id="rId3" Type="http://schemas.openxmlformats.org/officeDocument/2006/relationships/image" Target="../media/image57.png"/><Relationship Id="rId21" Type="http://schemas.openxmlformats.org/officeDocument/2006/relationships/image" Target="../media/image6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3.png"/><Relationship Id="rId2" Type="http://schemas.openxmlformats.org/officeDocument/2006/relationships/image" Target="../media/image1.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5.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6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74.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microsoft.com/office/2007/relationships/hdphoto" Target="../media/hdphoto13.wdp"/><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76.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75.png"/></Relationships>
</file>

<file path=ppt/slides/_rels/slide6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26" Type="http://schemas.openxmlformats.org/officeDocument/2006/relationships/image" Target="../media/image182.png"/><Relationship Id="rId3" Type="http://schemas.openxmlformats.org/officeDocument/2006/relationships/image" Target="../media/image12.png"/><Relationship Id="rId21" Type="http://schemas.openxmlformats.org/officeDocument/2006/relationships/image" Target="../media/image17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5" Type="http://schemas.openxmlformats.org/officeDocument/2006/relationships/image" Target="../media/image181.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24" Type="http://schemas.openxmlformats.org/officeDocument/2006/relationships/image" Target="../media/image180.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79.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78.png"/><Relationship Id="rId27" Type="http://schemas.openxmlformats.org/officeDocument/2006/relationships/image" Target="../media/image183.png"/></Relationships>
</file>

<file path=ppt/slides/_rels/slide6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7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85.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84.png"/></Relationships>
</file>

<file path=ppt/slides/_rels/slide6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7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85.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84.png"/></Relationships>
</file>

<file path=ppt/slides/_rels/slide6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7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85.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84.png"/></Relationships>
</file>

<file path=ppt/slides/_rels/slide6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74.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87.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86.png"/></Relationships>
</file>

<file path=ppt/slides/_rels/slide6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35.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89.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88.png"/></Relationships>
</file>

<file path=ppt/slides/_rels/slide6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21" Type="http://schemas.openxmlformats.org/officeDocument/2006/relationships/image" Target="../media/image177.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23" Type="http://schemas.openxmlformats.org/officeDocument/2006/relationships/image" Target="../media/image179.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78.png"/></Relationships>
</file>

<file path=ppt/slides/_rels/slide6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0.png"/><Relationship Id="rId18" Type="http://schemas.openxmlformats.org/officeDocument/2006/relationships/image" Target="../media/image141.pn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22.png"/><Relationship Id="rId5" Type="http://schemas.openxmlformats.org/officeDocument/2006/relationships/image" Target="../media/image109.png"/><Relationship Id="rId15" Type="http://schemas.openxmlformats.org/officeDocument/2006/relationships/image" Target="../media/image113.png"/><Relationship Id="rId10" Type="http://schemas.openxmlformats.org/officeDocument/2006/relationships/image" Target="../media/image17.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6.png"/><Relationship Id="rId14" Type="http://schemas.openxmlformats.org/officeDocument/2006/relationships/image" Target="../media/image21.svg"/></Relationships>
</file>

<file path=ppt/slides/_rels/slide6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4.png"/><Relationship Id="rId3" Type="http://schemas.openxmlformats.org/officeDocument/2006/relationships/image" Target="../media/image57.png"/><Relationship Id="rId21" Type="http://schemas.openxmlformats.org/officeDocument/2006/relationships/image" Target="../media/image6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3.png"/><Relationship Id="rId2" Type="http://schemas.openxmlformats.org/officeDocument/2006/relationships/image" Target="../media/image1.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5.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7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14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140.sv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6.png"/><Relationship Id="rId5" Type="http://schemas.openxmlformats.org/officeDocument/2006/relationships/image" Target="../media/image109.png"/><Relationship Id="rId15" Type="http://schemas.openxmlformats.org/officeDocument/2006/relationships/image" Target="../media/image113.png"/><Relationship Id="rId10" Type="http://schemas.openxmlformats.org/officeDocument/2006/relationships/image" Target="../media/image19.svg"/><Relationship Id="rId19" Type="http://schemas.openxmlformats.org/officeDocument/2006/relationships/image" Target="../media/image142.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7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0.png"/><Relationship Id="rId5" Type="http://schemas.openxmlformats.org/officeDocument/2006/relationships/image" Target="../media/image39.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8.svg"/><Relationship Id="rId9" Type="http://schemas.openxmlformats.org/officeDocument/2006/relationships/image" Target="../media/image28.png"/><Relationship Id="rId14" Type="http://schemas.openxmlformats.org/officeDocument/2006/relationships/image" Target="../media/image19.svg"/></Relationships>
</file>

<file path=ppt/slides/_rels/slide7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193.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2.png"/><Relationship Id="rId2" Type="http://schemas.openxmlformats.org/officeDocument/2006/relationships/image" Target="../media/image1.jpeg"/><Relationship Id="rId16" Type="http://schemas.openxmlformats.org/officeDocument/2006/relationships/image" Target="../media/image23.svg"/><Relationship Id="rId20"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19" Type="http://schemas.openxmlformats.org/officeDocument/2006/relationships/image" Target="../media/image194.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2.png"/><Relationship Id="rId2" Type="http://schemas.openxmlformats.org/officeDocument/2006/relationships/image" Target="../media/image1.jpeg"/><Relationship Id="rId16" Type="http://schemas.openxmlformats.org/officeDocument/2006/relationships/image" Target="../media/image23.svg"/><Relationship Id="rId20"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19" Type="http://schemas.openxmlformats.org/officeDocument/2006/relationships/image" Target="../media/image174.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2.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19" Type="http://schemas.openxmlformats.org/officeDocument/2006/relationships/image" Target="../media/image199.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00.jpe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2.png"/><Relationship Id="rId2" Type="http://schemas.openxmlformats.org/officeDocument/2006/relationships/image" Target="../media/image1.jpeg"/><Relationship Id="rId16" Type="http://schemas.openxmlformats.org/officeDocument/2006/relationships/image" Target="../media/image23.svg"/><Relationship Id="rId20"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19" Type="http://schemas.openxmlformats.org/officeDocument/2006/relationships/image" Target="../media/image201.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00.jpe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2.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3.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3.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7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03.png"/><Relationship Id="rId3" Type="http://schemas.openxmlformats.org/officeDocument/2006/relationships/image" Target="../media/image4.png"/><Relationship Id="rId21" Type="http://schemas.openxmlformats.org/officeDocument/2006/relationships/image" Target="../media/image206.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3.png"/><Relationship Id="rId25" Type="http://schemas.openxmlformats.org/officeDocument/2006/relationships/image" Target="../media/image209.png"/><Relationship Id="rId2" Type="http://schemas.openxmlformats.org/officeDocument/2006/relationships/image" Target="../media/image1.jpeg"/><Relationship Id="rId16" Type="http://schemas.openxmlformats.org/officeDocument/2006/relationships/image" Target="../media/image23.svg"/><Relationship Id="rId20"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24" Type="http://schemas.openxmlformats.org/officeDocument/2006/relationships/image" Target="../media/image208.png"/><Relationship Id="rId5" Type="http://schemas.openxmlformats.org/officeDocument/2006/relationships/image" Target="../media/image190.png"/><Relationship Id="rId15" Type="http://schemas.openxmlformats.org/officeDocument/2006/relationships/image" Target="../media/image22.png"/><Relationship Id="rId23" Type="http://schemas.microsoft.com/office/2007/relationships/hdphoto" Target="../media/hdphoto14.wdp"/><Relationship Id="rId10" Type="http://schemas.openxmlformats.org/officeDocument/2006/relationships/image" Target="../media/image21.svg"/><Relationship Id="rId19" Type="http://schemas.openxmlformats.org/officeDocument/2006/relationships/image" Target="../media/image204.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 Id="rId22" Type="http://schemas.openxmlformats.org/officeDocument/2006/relationships/image" Target="../media/image207.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4.png"/><Relationship Id="rId3" Type="http://schemas.openxmlformats.org/officeDocument/2006/relationships/image" Target="../media/image57.png"/><Relationship Id="rId21" Type="http://schemas.openxmlformats.org/officeDocument/2006/relationships/image" Target="../media/image6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3.png"/><Relationship Id="rId2" Type="http://schemas.openxmlformats.org/officeDocument/2006/relationships/image" Target="../media/image1.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5.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8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0.png"/><Relationship Id="rId26" Type="http://schemas.openxmlformats.org/officeDocument/2006/relationships/image" Target="../media/image216.png"/><Relationship Id="rId3" Type="http://schemas.openxmlformats.org/officeDocument/2006/relationships/image" Target="../media/image4.png"/><Relationship Id="rId21" Type="http://schemas.openxmlformats.org/officeDocument/2006/relationships/image" Target="../media/image213.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3.png"/><Relationship Id="rId25" Type="http://schemas.openxmlformats.org/officeDocument/2006/relationships/image" Target="../media/image215.png"/><Relationship Id="rId2" Type="http://schemas.openxmlformats.org/officeDocument/2006/relationships/image" Target="../media/image1.jpeg"/><Relationship Id="rId16" Type="http://schemas.openxmlformats.org/officeDocument/2006/relationships/image" Target="../media/image23.svg"/><Relationship Id="rId20"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24" Type="http://schemas.microsoft.com/office/2007/relationships/hdphoto" Target="../media/hdphoto14.wdp"/><Relationship Id="rId5" Type="http://schemas.openxmlformats.org/officeDocument/2006/relationships/image" Target="../media/image190.png"/><Relationship Id="rId15" Type="http://schemas.openxmlformats.org/officeDocument/2006/relationships/image" Target="../media/image22.png"/><Relationship Id="rId23" Type="http://schemas.openxmlformats.org/officeDocument/2006/relationships/image" Target="../media/image207.png"/><Relationship Id="rId10" Type="http://schemas.openxmlformats.org/officeDocument/2006/relationships/image" Target="../media/image21.svg"/><Relationship Id="rId19" Type="http://schemas.openxmlformats.org/officeDocument/2006/relationships/image" Target="../media/image211.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 Id="rId22" Type="http://schemas.openxmlformats.org/officeDocument/2006/relationships/image" Target="../media/image214.png"/></Relationships>
</file>

<file path=ppt/slides/_rels/slide8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7.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3.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5" Type="http://schemas.openxmlformats.org/officeDocument/2006/relationships/image" Target="../media/image190.png"/><Relationship Id="rId15" Type="http://schemas.openxmlformats.org/officeDocument/2006/relationships/image" Target="../media/image22.png"/><Relationship Id="rId10" Type="http://schemas.openxmlformats.org/officeDocument/2006/relationships/image" Target="../media/image21.svg"/><Relationship Id="rId19" Type="http://schemas.microsoft.com/office/2007/relationships/hdphoto" Target="../media/hdphoto15.wdp"/><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8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8.png"/><Relationship Id="rId3" Type="http://schemas.openxmlformats.org/officeDocument/2006/relationships/image" Target="../media/image4.png"/><Relationship Id="rId21" Type="http://schemas.openxmlformats.org/officeDocument/2006/relationships/image" Target="../media/image221.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193.png"/><Relationship Id="rId2" Type="http://schemas.openxmlformats.org/officeDocument/2006/relationships/image" Target="../media/image1.jpeg"/><Relationship Id="rId16" Type="http://schemas.openxmlformats.org/officeDocument/2006/relationships/image" Target="../media/image23.svg"/><Relationship Id="rId20"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8.png"/><Relationship Id="rId24" Type="http://schemas.openxmlformats.org/officeDocument/2006/relationships/image" Target="../media/image224.png"/><Relationship Id="rId5" Type="http://schemas.openxmlformats.org/officeDocument/2006/relationships/image" Target="../media/image190.png"/><Relationship Id="rId15" Type="http://schemas.openxmlformats.org/officeDocument/2006/relationships/image" Target="../media/image22.png"/><Relationship Id="rId23" Type="http://schemas.openxmlformats.org/officeDocument/2006/relationships/image" Target="../media/image223.png"/><Relationship Id="rId10" Type="http://schemas.openxmlformats.org/officeDocument/2006/relationships/image" Target="../media/image21.svg"/><Relationship Id="rId19" Type="http://schemas.openxmlformats.org/officeDocument/2006/relationships/image" Target="../media/image219.pn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 Id="rId22" Type="http://schemas.openxmlformats.org/officeDocument/2006/relationships/image" Target="../media/image222.png"/></Relationships>
</file>

<file path=ppt/slides/_rels/slide8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94.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6.svg"/><Relationship Id="rId11" Type="http://schemas.openxmlformats.org/officeDocument/2006/relationships/image" Target="../media/image22.png"/><Relationship Id="rId5" Type="http://schemas.openxmlformats.org/officeDocument/2006/relationships/image" Target="../media/image225.png"/><Relationship Id="rId15" Type="http://schemas.openxmlformats.org/officeDocument/2006/relationships/image" Target="../media/image228.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227.png"/></Relationships>
</file>

<file path=ppt/slides/_rels/slide8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94.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6.svg"/><Relationship Id="rId11" Type="http://schemas.openxmlformats.org/officeDocument/2006/relationships/image" Target="../media/image22.png"/><Relationship Id="rId5" Type="http://schemas.openxmlformats.org/officeDocument/2006/relationships/image" Target="../media/image225.png"/><Relationship Id="rId15" Type="http://schemas.openxmlformats.org/officeDocument/2006/relationships/image" Target="../media/image228.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227.png"/></Relationships>
</file>

<file path=ppt/slides/_rels/slide8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9.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6.svg"/><Relationship Id="rId11" Type="http://schemas.openxmlformats.org/officeDocument/2006/relationships/image" Target="../media/image22.png"/><Relationship Id="rId5" Type="http://schemas.openxmlformats.org/officeDocument/2006/relationships/image" Target="../media/image225.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230.png"/></Relationships>
</file>

<file path=ppt/slides/_rels/slide8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9.png"/><Relationship Id="rId18" Type="http://schemas.openxmlformats.org/officeDocument/2006/relationships/image" Target="../media/image234.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33.png"/><Relationship Id="rId2" Type="http://schemas.openxmlformats.org/officeDocument/2006/relationships/image" Target="../media/image1.jpeg"/><Relationship Id="rId16"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226.svg"/><Relationship Id="rId11" Type="http://schemas.openxmlformats.org/officeDocument/2006/relationships/image" Target="../media/image22.png"/><Relationship Id="rId5" Type="http://schemas.openxmlformats.org/officeDocument/2006/relationships/image" Target="../media/image225.png"/><Relationship Id="rId15" Type="http://schemas.openxmlformats.org/officeDocument/2006/relationships/image" Target="../media/image231.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230.png"/></Relationships>
</file>

<file path=ppt/slides/_rels/slide8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9.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36.png"/><Relationship Id="rId2" Type="http://schemas.openxmlformats.org/officeDocument/2006/relationships/image" Target="../media/image1.jpeg"/><Relationship Id="rId16" Type="http://schemas.openxmlformats.org/officeDocument/2006/relationships/image" Target="../media/image235.png"/><Relationship Id="rId1" Type="http://schemas.openxmlformats.org/officeDocument/2006/relationships/slideLayout" Target="../slideLayouts/slideLayout7.xml"/><Relationship Id="rId6" Type="http://schemas.openxmlformats.org/officeDocument/2006/relationships/image" Target="../media/image226.svg"/><Relationship Id="rId11" Type="http://schemas.openxmlformats.org/officeDocument/2006/relationships/image" Target="../media/image22.png"/><Relationship Id="rId5" Type="http://schemas.openxmlformats.org/officeDocument/2006/relationships/image" Target="../media/image225.png"/><Relationship Id="rId15" Type="http://schemas.openxmlformats.org/officeDocument/2006/relationships/image" Target="../media/image231.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230.png"/></Relationships>
</file>

<file path=ppt/slides/_rels/slide8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9.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6.svg"/><Relationship Id="rId11" Type="http://schemas.openxmlformats.org/officeDocument/2006/relationships/image" Target="../media/image22.png"/><Relationship Id="rId5" Type="http://schemas.openxmlformats.org/officeDocument/2006/relationships/image" Target="../media/image225.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237.png"/></Relationships>
</file>

<file path=ppt/slides/_rels/slide8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37.png"/><Relationship Id="rId4" Type="http://schemas.openxmlformats.org/officeDocument/2006/relationships/image" Target="../media/image19.svg"/><Relationship Id="rId9" Type="http://schemas.openxmlformats.org/officeDocument/2006/relationships/image" Target="../media/image229.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png"/><Relationship Id="rId1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67.svg"/><Relationship Id="rId2" Type="http://schemas.openxmlformats.org/officeDocument/2006/relationships/image" Target="../media/image1.jpe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9.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1.svg"/><Relationship Id="rId19" Type="http://schemas.openxmlformats.org/officeDocument/2006/relationships/image" Target="../media/image69.png"/><Relationship Id="rId4" Type="http://schemas.openxmlformats.org/officeDocument/2006/relationships/image" Target="../media/image58.svg"/><Relationship Id="rId9" Type="http://schemas.openxmlformats.org/officeDocument/2006/relationships/image" Target="../media/image20.png"/><Relationship Id="rId14" Type="http://schemas.openxmlformats.org/officeDocument/2006/relationships/image" Target="../media/image9.svg"/></Relationships>
</file>

<file path=ppt/slides/_rels/slide9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3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38.png"/><Relationship Id="rId10" Type="http://schemas.openxmlformats.org/officeDocument/2006/relationships/image" Target="../media/image10.png"/><Relationship Id="rId19" Type="http://schemas.openxmlformats.org/officeDocument/2006/relationships/image" Target="../media/image19.svg"/><Relationship Id="rId31" Type="http://schemas.openxmlformats.org/officeDocument/2006/relationships/image" Target="../media/image31.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2292875" y="1874296"/>
            <a:ext cx="7498219" cy="2708627"/>
          </a:xfrm>
          <a:prstGeom prst="rect">
            <a:avLst/>
          </a:prstGeom>
        </p:spPr>
        <p:txBody>
          <a:bodyPr wrap="square" lIns="0" tIns="0" rIns="0" bIns="0" rtlCol="0" anchor="t">
            <a:spAutoFit/>
          </a:bodyPr>
          <a:lstStyle/>
          <a:p>
            <a:pPr algn="ctr"/>
            <a:r>
              <a:rPr lang="en-US" sz="5867" spc="522" dirty="0">
                <a:ln>
                  <a:solidFill>
                    <a:sysClr val="windowText" lastClr="000000"/>
                  </a:solidFill>
                </a:ln>
                <a:solidFill>
                  <a:srgbClr val="00AD9C"/>
                </a:solidFill>
                <a:effectLst>
                  <a:outerShdw blurRad="38100" dist="38100" dir="2700000" algn="tl">
                    <a:srgbClr val="000000">
                      <a:alpha val="43137"/>
                    </a:srgbClr>
                  </a:outerShdw>
                </a:effectLst>
                <a:latin typeface="UTM Azuki" panose="02040603050506020204" pitchFamily="18" charset="0"/>
              </a:rPr>
              <a:t>CÔNG NGHỀ TẾ BÀO ĐỘNG VẬT VÀ THÀNH TỰU</a:t>
            </a:r>
          </a:p>
        </p:txBody>
      </p:sp>
      <p:sp>
        <p:nvSpPr>
          <p:cNvPr id="17" name="Freeform 17"/>
          <p:cNvSpPr/>
          <p:nvPr/>
        </p:nvSpPr>
        <p:spPr>
          <a:xfrm rot="-4590959">
            <a:off x="10664762" y="2382203"/>
            <a:ext cx="1692621" cy="1692621"/>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8" name="Freeform 18"/>
          <p:cNvSpPr/>
          <p:nvPr/>
        </p:nvSpPr>
        <p:spPr>
          <a:xfrm rot="-10325232" flipV="1">
            <a:off x="-490323" y="70968"/>
            <a:ext cx="1877082" cy="187708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9" name="Freeform 19"/>
          <p:cNvSpPr/>
          <p:nvPr/>
        </p:nvSpPr>
        <p:spPr>
          <a:xfrm rot="-2049497">
            <a:off x="83367" y="4438240"/>
            <a:ext cx="1369037" cy="1955767"/>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0" name="Freeform 20"/>
          <p:cNvSpPr/>
          <p:nvPr/>
        </p:nvSpPr>
        <p:spPr>
          <a:xfrm rot="-2245013">
            <a:off x="760805" y="1590811"/>
            <a:ext cx="587071" cy="1227715"/>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1" name="Freeform 21"/>
          <p:cNvSpPr/>
          <p:nvPr/>
        </p:nvSpPr>
        <p:spPr>
          <a:xfrm rot="1254325">
            <a:off x="-1641" y="3323036"/>
            <a:ext cx="1525737" cy="452173"/>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2" name="Freeform 22"/>
          <p:cNvSpPr/>
          <p:nvPr/>
        </p:nvSpPr>
        <p:spPr>
          <a:xfrm>
            <a:off x="10771189" y="4271369"/>
            <a:ext cx="1420811" cy="1387228"/>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3" name="Freeform 23"/>
          <p:cNvSpPr/>
          <p:nvPr/>
        </p:nvSpPr>
        <p:spPr>
          <a:xfrm rot="1052783">
            <a:off x="10286307" y="280359"/>
            <a:ext cx="781316" cy="1368547"/>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24" name="Freeform 24"/>
          <p:cNvSpPr/>
          <p:nvPr/>
        </p:nvSpPr>
        <p:spPr>
          <a:xfrm rot="1612873">
            <a:off x="11052524" y="1410486"/>
            <a:ext cx="718897" cy="1275462"/>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sp>
        <p:nvSpPr>
          <p:cNvPr id="25" name="TextBox 25"/>
          <p:cNvSpPr txBox="1"/>
          <p:nvPr/>
        </p:nvSpPr>
        <p:spPr>
          <a:xfrm>
            <a:off x="3687737" y="5065225"/>
            <a:ext cx="4578367" cy="256480"/>
          </a:xfrm>
          <a:prstGeom prst="rect">
            <a:avLst/>
          </a:prstGeom>
        </p:spPr>
        <p:txBody>
          <a:bodyPr wrap="square" lIns="0" tIns="0" rIns="0" bIns="0" rtlCol="0" anchor="t">
            <a:spAutoFit/>
          </a:bodyPr>
          <a:lstStyle/>
          <a:p>
            <a:pPr algn="ctr">
              <a:lnSpc>
                <a:spcPts val="1981"/>
              </a:lnSpc>
              <a:spcBef>
                <a:spcPct val="0"/>
              </a:spcBef>
            </a:pPr>
            <a:r>
              <a:rPr lang="en-US" sz="1981" b="1" spc="249" dirty="0" err="1">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Chuyên</a:t>
            </a:r>
            <a:r>
              <a:rPr lang="en-US" sz="1981" b="1" spc="249" dirty="0">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981" b="1" spc="249" dirty="0" err="1">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1981" b="1" spc="249" dirty="0">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981" b="1" spc="249" dirty="0" err="1">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1981" b="1" spc="249" dirty="0">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981" b="1" spc="249" dirty="0" err="1">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1981" b="1" spc="249" dirty="0">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981" b="1" spc="249" dirty="0" err="1">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1981" b="1" spc="249" dirty="0">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981" b="1" spc="249" dirty="0" err="1">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1981" b="1" spc="249" dirty="0">
                <a:solidFill>
                  <a:srgbClr val="00030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a:t>
            </a:r>
          </a:p>
        </p:txBody>
      </p:sp>
      <p:sp>
        <p:nvSpPr>
          <p:cNvPr id="26" name="Freeform 26"/>
          <p:cNvSpPr/>
          <p:nvPr/>
        </p:nvSpPr>
        <p:spPr>
          <a:xfrm>
            <a:off x="1323314" y="4229388"/>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27" name="Freeform 27"/>
          <p:cNvSpPr/>
          <p:nvPr/>
        </p:nvSpPr>
        <p:spPr>
          <a:xfrm>
            <a:off x="11601802" y="593044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sz="1200"/>
          </a:p>
        </p:txBody>
      </p:sp>
      <p:grpSp>
        <p:nvGrpSpPr>
          <p:cNvPr id="28" name="Group 28"/>
          <p:cNvGrpSpPr>
            <a:grpSpLocks noChangeAspect="1"/>
          </p:cNvGrpSpPr>
          <p:nvPr/>
        </p:nvGrpSpPr>
        <p:grpSpPr>
          <a:xfrm rot="1977585">
            <a:off x="11527668" y="572556"/>
            <a:ext cx="341665" cy="17999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p:cNvGrpSpPr/>
          <p:nvPr/>
        </p:nvGrpSpPr>
        <p:grpSpPr>
          <a:xfrm>
            <a:off x="1353927" y="3069290"/>
            <a:ext cx="153101" cy="15310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p:cNvSpPr/>
          <p:nvPr/>
        </p:nvSpPr>
        <p:spPr>
          <a:xfrm>
            <a:off x="266305" y="2341841"/>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sz="1200"/>
          </a:p>
        </p:txBody>
      </p:sp>
      <p:sp>
        <p:nvSpPr>
          <p:cNvPr id="33" name="Freeform 33"/>
          <p:cNvSpPr/>
          <p:nvPr/>
        </p:nvSpPr>
        <p:spPr>
          <a:xfrm>
            <a:off x="11209791" y="979538"/>
            <a:ext cx="301281" cy="270057"/>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vi-VN" sz="1200"/>
          </a:p>
        </p:txBody>
      </p:sp>
      <p:sp>
        <p:nvSpPr>
          <p:cNvPr id="34" name="Freeform 34"/>
          <p:cNvSpPr/>
          <p:nvPr/>
        </p:nvSpPr>
        <p:spPr>
          <a:xfrm>
            <a:off x="10463094" y="2056878"/>
            <a:ext cx="280301" cy="28496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grpSp>
        <p:nvGrpSpPr>
          <p:cNvPr id="35" name="Group 35"/>
          <p:cNvGrpSpPr/>
          <p:nvPr/>
        </p:nvGrpSpPr>
        <p:grpSpPr>
          <a:xfrm>
            <a:off x="1660463" y="6250879"/>
            <a:ext cx="153101" cy="153101"/>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7" name="Freeform 37"/>
          <p:cNvSpPr/>
          <p:nvPr/>
        </p:nvSpPr>
        <p:spPr>
          <a:xfrm rot="-771795">
            <a:off x="1910299" y="1098348"/>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sz="1200"/>
          </a:p>
        </p:txBody>
      </p:sp>
      <p:sp>
        <p:nvSpPr>
          <p:cNvPr id="38" name="Freeform 38"/>
          <p:cNvSpPr/>
          <p:nvPr/>
        </p:nvSpPr>
        <p:spPr>
          <a:xfrm rot="4678159">
            <a:off x="10106103" y="250294"/>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sz="1200"/>
          </a:p>
        </p:txBody>
      </p:sp>
      <p:grpSp>
        <p:nvGrpSpPr>
          <p:cNvPr id="39" name="Group 39"/>
          <p:cNvGrpSpPr>
            <a:grpSpLocks noChangeAspect="1"/>
          </p:cNvGrpSpPr>
          <p:nvPr/>
        </p:nvGrpSpPr>
        <p:grpSpPr>
          <a:xfrm rot="1977585">
            <a:off x="2247237" y="6316455"/>
            <a:ext cx="332279" cy="175049"/>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41" name="Freeform 41"/>
          <p:cNvSpPr/>
          <p:nvPr/>
        </p:nvSpPr>
        <p:spPr>
          <a:xfrm>
            <a:off x="1832236" y="525876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sz="1200"/>
          </a:p>
        </p:txBody>
      </p:sp>
      <p:grpSp>
        <p:nvGrpSpPr>
          <p:cNvPr id="42" name="Group 42"/>
          <p:cNvGrpSpPr/>
          <p:nvPr/>
        </p:nvGrpSpPr>
        <p:grpSpPr>
          <a:xfrm>
            <a:off x="9446670" y="409968"/>
            <a:ext cx="168262" cy="168262"/>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grpSp>
        <p:nvGrpSpPr>
          <p:cNvPr id="44" name="Group 44"/>
          <p:cNvGrpSpPr/>
          <p:nvPr/>
        </p:nvGrpSpPr>
        <p:grpSpPr>
          <a:xfrm>
            <a:off x="1401451" y="1324960"/>
            <a:ext cx="153101" cy="153101"/>
            <a:chOff x="0" y="0"/>
            <a:chExt cx="6350000" cy="6350000"/>
          </a:xfrm>
        </p:grpSpPr>
        <p:sp>
          <p:nvSpPr>
            <p:cNvPr id="45" name="Freeform 4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grpSp>
        <p:nvGrpSpPr>
          <p:cNvPr id="46" name="Group 46"/>
          <p:cNvGrpSpPr>
            <a:grpSpLocks noChangeAspect="1"/>
          </p:cNvGrpSpPr>
          <p:nvPr/>
        </p:nvGrpSpPr>
        <p:grpSpPr>
          <a:xfrm rot="-921396">
            <a:off x="11027199" y="6372350"/>
            <a:ext cx="365185" cy="192385"/>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48" name="Freeform 48"/>
          <p:cNvSpPr/>
          <p:nvPr/>
        </p:nvSpPr>
        <p:spPr>
          <a:xfrm rot="432686">
            <a:off x="1941739" y="-447150"/>
            <a:ext cx="1483381" cy="1437531"/>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vi-VN" sz="1200"/>
          </a:p>
        </p:txBody>
      </p:sp>
      <p:sp>
        <p:nvSpPr>
          <p:cNvPr id="49" name="Freeform 49"/>
          <p:cNvSpPr/>
          <p:nvPr/>
        </p:nvSpPr>
        <p:spPr>
          <a:xfrm rot="1153974">
            <a:off x="10278780" y="5621534"/>
            <a:ext cx="423944" cy="1564893"/>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vi-VN" sz="1200"/>
          </a:p>
        </p:txBody>
      </p:sp>
      <p:sp>
        <p:nvSpPr>
          <p:cNvPr id="50" name="Freeform 50"/>
          <p:cNvSpPr/>
          <p:nvPr/>
        </p:nvSpPr>
        <p:spPr>
          <a:xfrm rot="-842482">
            <a:off x="2620936" y="5577408"/>
            <a:ext cx="703269" cy="1381422"/>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vi-VN" sz="1200"/>
          </a:p>
        </p:txBody>
      </p:sp>
      <p:sp>
        <p:nvSpPr>
          <p:cNvPr id="51" name="Freeform 51"/>
          <p:cNvSpPr/>
          <p:nvPr/>
        </p:nvSpPr>
        <p:spPr>
          <a:xfrm>
            <a:off x="3766662" y="6231384"/>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52" name="Freeform 52"/>
          <p:cNvSpPr/>
          <p:nvPr/>
        </p:nvSpPr>
        <p:spPr>
          <a:xfrm rot="-684765">
            <a:off x="8888977" y="5971814"/>
            <a:ext cx="566770" cy="100555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sp>
        <p:nvSpPr>
          <p:cNvPr id="53" name="Freeform 53"/>
          <p:cNvSpPr/>
          <p:nvPr/>
        </p:nvSpPr>
        <p:spPr>
          <a:xfrm>
            <a:off x="186904" y="6093522"/>
            <a:ext cx="158801" cy="157358"/>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sz="1200"/>
          </a:p>
        </p:txBody>
      </p:sp>
      <p:sp>
        <p:nvSpPr>
          <p:cNvPr id="54" name="Freeform 54"/>
          <p:cNvSpPr/>
          <p:nvPr/>
        </p:nvSpPr>
        <p:spPr>
          <a:xfrm>
            <a:off x="9700372" y="800046"/>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grpSp>
        <p:nvGrpSpPr>
          <p:cNvPr id="55" name="Group 55"/>
          <p:cNvGrpSpPr/>
          <p:nvPr/>
        </p:nvGrpSpPr>
        <p:grpSpPr>
          <a:xfrm>
            <a:off x="11582752" y="3859606"/>
            <a:ext cx="138713" cy="138713"/>
            <a:chOff x="0" y="0"/>
            <a:chExt cx="6350000" cy="6350000"/>
          </a:xfrm>
        </p:grpSpPr>
        <p:sp>
          <p:nvSpPr>
            <p:cNvPr id="56" name="Freeform 5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57" name="Freeform 57"/>
          <p:cNvSpPr/>
          <p:nvPr/>
        </p:nvSpPr>
        <p:spPr>
          <a:xfrm>
            <a:off x="9732729" y="5903798"/>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vi-VN" sz="1200"/>
          </a:p>
        </p:txBody>
      </p:sp>
      <p:sp>
        <p:nvSpPr>
          <p:cNvPr id="58" name="Freeform 58"/>
          <p:cNvSpPr/>
          <p:nvPr/>
        </p:nvSpPr>
        <p:spPr>
          <a:xfrm rot="-9414156">
            <a:off x="8600773" y="-436784"/>
            <a:ext cx="625759" cy="130862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59" name="Freeform 59"/>
          <p:cNvSpPr/>
          <p:nvPr/>
        </p:nvSpPr>
        <p:spPr>
          <a:xfrm>
            <a:off x="3710576" y="250644"/>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vi-VN" sz="1200"/>
          </a:p>
        </p:txBody>
      </p:sp>
      <p:sp>
        <p:nvSpPr>
          <p:cNvPr id="60" name="Freeform 60"/>
          <p:cNvSpPr/>
          <p:nvPr/>
        </p:nvSpPr>
        <p:spPr>
          <a:xfrm rot="4678159">
            <a:off x="8200593" y="636019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sz="1200"/>
          </a:p>
        </p:txBody>
      </p:sp>
      <p:grpSp>
        <p:nvGrpSpPr>
          <p:cNvPr id="61" name="Group 61"/>
          <p:cNvGrpSpPr/>
          <p:nvPr/>
        </p:nvGrpSpPr>
        <p:grpSpPr>
          <a:xfrm>
            <a:off x="8012582" y="241706"/>
            <a:ext cx="168262" cy="168262"/>
            <a:chOff x="0" y="0"/>
            <a:chExt cx="6350000" cy="6350000"/>
          </a:xfrm>
        </p:grpSpPr>
        <p:sp>
          <p:nvSpPr>
            <p:cNvPr id="62" name="Freeform 6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5C7E"/>
            </a:solidFill>
          </p:spPr>
          <p:txBody>
            <a:bodyPr/>
            <a:lstStyle/>
            <a:p>
              <a:endParaRPr lang="vi-VN" sz="1200"/>
            </a:p>
          </p:txBody>
        </p:sp>
      </p:grpSp>
      <p:sp>
        <p:nvSpPr>
          <p:cNvPr id="63" name="TextBox 16">
            <a:extLst>
              <a:ext uri="{FF2B5EF4-FFF2-40B4-BE49-F238E27FC236}">
                <a16:creationId xmlns:a16="http://schemas.microsoft.com/office/drawing/2014/main" id="{006C0D3F-A364-4A74-80E6-9BB46BB0C549}"/>
              </a:ext>
            </a:extLst>
          </p:cNvPr>
          <p:cNvSpPr txBox="1"/>
          <p:nvPr/>
        </p:nvSpPr>
        <p:spPr>
          <a:xfrm>
            <a:off x="2250897" y="1868173"/>
            <a:ext cx="7498219" cy="2708627"/>
          </a:xfrm>
          <a:prstGeom prst="rect">
            <a:avLst/>
          </a:prstGeom>
        </p:spPr>
        <p:txBody>
          <a:bodyPr wrap="square" lIns="0" tIns="0" rIns="0" bIns="0" rtlCol="0" anchor="t">
            <a:spAutoFit/>
          </a:bodyPr>
          <a:lstStyle/>
          <a:p>
            <a:pPr algn="ctr"/>
            <a:r>
              <a:rPr lang="en-US" sz="5867" spc="522" dirty="0">
                <a:ln>
                  <a:solidFill>
                    <a:sysClr val="windowText" lastClr="000000"/>
                  </a:solidFill>
                </a:ln>
                <a:solidFill>
                  <a:srgbClr val="00AD9C"/>
                </a:solidFill>
                <a:effectLst>
                  <a:outerShdw blurRad="38100" dist="38100" dir="2700000" algn="tl">
                    <a:srgbClr val="000000">
                      <a:alpha val="43137"/>
                    </a:srgbClr>
                  </a:outerShdw>
                </a:effectLst>
              </a:rPr>
              <a:t>CÔNG NGHỀ TẾ BÀO ĐỘNG VẬT VÀ THÀNH TỰU</a:t>
            </a:r>
          </a:p>
        </p:txBody>
      </p:sp>
    </p:spTree>
  </p:cSld>
  <p:clrMapOvr>
    <a:masterClrMapping/>
  </p:clrMapOvr>
  <mc:AlternateContent xmlns:mc="http://schemas.openxmlformats.org/markup-compatibility/2006" xmlns:p14="http://schemas.microsoft.com/office/powerpoint/2010/main">
    <mc:Choice Requires="p14">
      <p:transition spd="slow" p14:dur="4000">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21D0-A598-3105-683D-836D251704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63A3BD-D3A0-7BEF-DA38-07C1983046BD}"/>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9D69F7E4-FAC9-B48C-256A-06AECB09D3A3}"/>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32226792-7452-A28A-7AB7-5A145F7FA6ED}"/>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B8475CD3-1120-11DE-AA9F-ECC380E62A8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D4E8E5E3-41B5-D00D-F1D6-8A21DADE2EC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E1E49497-5C13-89B3-EE79-A4B3A7BC570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F76CF10-8DD2-84E2-E1DF-D52BAE3A95D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A76C8009-CA1F-ECE7-7177-038D53006B2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C3EA984E-6928-4ABC-B8B5-F17D4B5A0010}"/>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8A05E082-47AA-805E-55AC-5DE40FC60B4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434E99B5-87AA-3185-41B0-88A5DFAC744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A3DC121-074F-A4B1-A25D-2A09D9FAD891}"/>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8C760A93-6CF7-22A9-862D-F5E6838AB19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0756E65E-3BB5-2D21-163D-3BDADB3C9EF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F802D693-1A49-A4A9-F8B6-E06C13D6D595}"/>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5BEB6561-D131-86B6-2AB5-7C58701FDA87}"/>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DEE4393E-758A-EA76-FD11-CF7BFAD75463}"/>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9340C36A-FDDB-2E88-1E27-2070B048360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13375374-F1CE-31DE-F8EE-E5EB961EEE9B}"/>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6E9961AF-5DF0-FA8E-7BCD-02B8DDC9F662}"/>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321B7EA2-A718-36B6-4F00-9F00593B675D}"/>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F82FED69-36B3-7BEF-0867-E0A5284A0D1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858EA3DA-FC9E-E746-BCCF-DB05337A2548}"/>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682D2F04-8DEE-F8B2-B52B-98D9E31B0306}"/>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6192F874-AC58-2912-774D-9C849B1687A2}"/>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32BD9855-4A5B-F3E1-3A63-B409492917A7}"/>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ECF85972-2DC3-5253-FA4F-3B4D1D3D8A17}"/>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1E36FEFC-F60C-BF60-0826-2F9898C58615}"/>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084B484F-2867-D1D2-D499-1BBF833998A0}"/>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55DC5CE0-88B6-0F88-D856-542D0C996799}"/>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470B5785-848C-EB24-FA05-7F2E6C78E884}"/>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FFB3913A-830E-D08C-1648-1C3B44888C0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AFFD73D5-B01E-A1B4-9FDD-37578CAE6A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634EDF38-C8D3-7EFF-5CE4-E2A17FE67A49}"/>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33F9F60E-DCAA-0DFE-CDE3-822D2D37322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12262648-BF38-7DEB-DA19-C7435FA7EC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65D1B630-E0CC-36BE-A323-3B67AAB77AAD}"/>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36EDAD42-82DD-A427-D32D-E589BACE95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E3694ECD-58AD-CA56-9ABD-D371EEF93F37}"/>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spTree>
    <p:extLst>
      <p:ext uri="{BB962C8B-B14F-4D97-AF65-F5344CB8AC3E}">
        <p14:creationId xmlns:p14="http://schemas.microsoft.com/office/powerpoint/2010/main" val="133327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A883A-C9D3-2C3E-155A-B5F555D188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E91611-FFB1-DD11-AE01-0D4C9B83AAD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EC4C50A0-75D3-3B6E-767D-A79FCCDDACD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9F0FEDB0-E873-3E52-716E-17318E4CCDF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8B0581C-441B-C726-FA8C-14CBC993148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E8E0F3C0-01E3-72B0-E50C-ED624DC837B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87C27CF5-9287-126A-4FA2-2EE52229DF78}"/>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B2441234-BA43-3BCA-EEC1-1BE47419791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58CBCB3D-FEAB-9399-F453-939CDF8F623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C0A1076-B91C-E8A4-5450-A76072941563}"/>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D8544D55-1B62-E369-CDB9-1FB7E2A699E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E6BB2E87-B90F-0E33-508F-D7FB811DECF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825DB73-4A38-B16D-3E5F-25A6B92B246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8AC6B39-B5E4-8E89-8CAA-351514394CC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B0338C15-BD60-8CB9-68F5-BD6AA195BA8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EF3AF0EE-8E60-3A5F-E364-2363C3F591E2}"/>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B5EB568B-E65A-F681-5687-C166E549CB80}"/>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ECCBCA6D-D129-1E5D-A622-8FA9B68B9E3C}"/>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D6796CB8-EC41-8E7E-ABC7-ED2EC2B3B27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EF6BB314-790A-009B-1CA6-E3DA0E0EF28A}"/>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70EBD4BA-CEDC-E815-8D48-2C4BBEB849DF}"/>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8D46F34E-06FE-D644-DE04-E94C433B1269}"/>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06C6BB4C-87B4-FA97-F816-71621F5A04C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DBEEB09E-4F83-078F-B61C-8F104DAE0223}"/>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EE028038-DFA6-472B-87F1-79B9D3CC7C7E}"/>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68F58DD1-2B61-B093-E721-952B1415DC74}"/>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005E8746-45F1-85DA-D3FF-218BC327355A}"/>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AA19254C-9899-DF43-3C62-B8DD9EF46233}"/>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E0519FA6-917A-E79F-8394-858316BB1030}"/>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C576DFEF-2C5E-D599-F4DF-60F523780A34}"/>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7DD90D5E-031D-462B-CC46-1F548A52B0D1}"/>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5F149376-153C-F019-C100-EB20FEC12157}"/>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53FF9FCF-0B95-A675-6677-59D7D76BC45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DC56A689-86FD-8927-FCC0-D613A75485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5A24A2FA-D1A4-3CF3-A09A-03095C4C1D67}"/>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31568A51-E08F-8912-C0B9-8BB640F37EB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FD9D8112-DF75-0EAB-5249-A061E7830CF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BA2DD615-485A-989F-026D-48204DBBC744}"/>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BD6F040B-B85E-B559-1413-41C3BCE1C1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3FAEF581-B497-70C3-2C7F-DCE136E41F88}"/>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1FEB0C9A-A70F-760D-D3A0-033DC596E9D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03681BBF-FFFF-5A65-685F-DAD37ADEF3E6}"/>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ấm</a:t>
            </a:r>
          </a:p>
        </p:txBody>
      </p:sp>
    </p:spTree>
    <p:extLst>
      <p:ext uri="{BB962C8B-B14F-4D97-AF65-F5344CB8AC3E}">
        <p14:creationId xmlns:p14="http://schemas.microsoft.com/office/powerpoint/2010/main" val="906500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96782-A473-6D35-8B2A-1836D221FF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491D8A-2B0D-19F8-0543-91ADD90F2ECB}"/>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2C13B72D-F716-146F-CF58-B613AB10C2FC}"/>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134EA020-0BC5-6374-C7CD-D1D1B02D9A2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1264AB7E-4D67-77DA-9B05-ABBACB8A417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20ECA37A-A488-5A74-5326-68A5C4A2A2F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53CB240-8B17-A850-2D80-479C1A452F28}"/>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51BE8F75-5B5D-0BF7-4B85-A7A6AA6E927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160A0698-A5EB-5080-BA66-196F873271E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EB147468-E657-E283-5919-FD1AA9980F8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44BCD915-6DFF-4490-519E-AF1C9F82CA8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BA69E08D-AB22-BCFC-F5B6-8785FE3B526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0162607-137B-1959-F016-FFB32173F0D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BD367222-7543-04A5-05B1-E08A16A4AF0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1F94EF91-903B-E820-EB75-8F3F9AEA503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D6AE382D-8003-B5D2-038F-BC72CD8CE515}"/>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923919C2-DE71-FC5A-2FFC-0E528F8C32E1}"/>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EB1AC1EE-A4BB-7890-B3E4-57A15616890E}"/>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7024BDFE-530E-3845-F31E-17D276E4ABD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0BA71857-5882-AE61-635F-088FA8F37FFC}"/>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0C4DEE30-512C-B90C-8332-A74D1627C613}"/>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F805BDB6-A6E1-2B43-FBBE-08373F6A1EF9}"/>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9CA873A7-3AA2-473F-9E56-37032E13CD0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341E6F62-F430-4B8D-B9E4-F2E1ABC96CCD}"/>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554179BB-2B07-6129-C0A0-E3BC8FDD122B}"/>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DA6E5B34-4CC5-0730-BBD5-F55D49241046}"/>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6EAF4549-919B-B92C-877F-E0C7356821B6}"/>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2C958D9C-6C79-D25F-B7E0-3652555A94A7}"/>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D4FDA300-7183-57E6-0DE3-804937253EF8}"/>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E0172661-465D-8F5E-30CC-6F629DFC623E}"/>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90291D53-AEA4-BA0F-9D59-2A7C82357C5B}"/>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F5B57C5E-57DC-EB5E-59D9-090F1D289672}"/>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AA798A56-02F2-55C3-0AC5-C7162191B73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40790CE9-235F-A838-8DEB-D7B1CB18611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8E1B8393-E2CA-FC89-980A-191FF88D6A01}"/>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550610D4-9F57-9188-E319-CDFB8FBF5EB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9138B3C5-72C5-2174-49E8-F6FA7918CF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59C171A5-58CF-5C5D-9E5E-4F2C7D2795C0}"/>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7061FD46-8A00-AE55-33F8-8C4E1EED1B9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D1C7D903-7487-1ED3-B549-5E53869FD572}"/>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7267420E-2A3D-1946-97D1-7D9BBF06B64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9EF72E8B-2C19-CA77-8675-18C667F0E76F}"/>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ấm</a:t>
            </a:r>
          </a:p>
        </p:txBody>
      </p:sp>
      <p:pic>
        <p:nvPicPr>
          <p:cNvPr id="60" name="Picture 59" descr="A shelf with bottles on it&#10;&#10;Description automatically generated">
            <a:extLst>
              <a:ext uri="{FF2B5EF4-FFF2-40B4-BE49-F238E27FC236}">
                <a16:creationId xmlns:a16="http://schemas.microsoft.com/office/drawing/2014/main" id="{84BD1730-4B22-1284-B6D6-83BDC3132B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04000" y="2124958"/>
            <a:ext cx="1392239" cy="1392239"/>
          </a:xfrm>
          <a:prstGeom prst="rect">
            <a:avLst/>
          </a:prstGeom>
        </p:spPr>
      </p:pic>
      <p:sp>
        <p:nvSpPr>
          <p:cNvPr id="61" name="TextBox 19">
            <a:extLst>
              <a:ext uri="{FF2B5EF4-FFF2-40B4-BE49-F238E27FC236}">
                <a16:creationId xmlns:a16="http://schemas.microsoft.com/office/drawing/2014/main" id="{699429F5-AB85-D073-D350-5193C8141701}"/>
              </a:ext>
            </a:extLst>
          </p:cNvPr>
          <p:cNvSpPr txBox="1"/>
          <p:nvPr/>
        </p:nvSpPr>
        <p:spPr>
          <a:xfrm>
            <a:off x="6451600" y="3647758"/>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mát</a:t>
            </a:r>
          </a:p>
        </p:txBody>
      </p:sp>
    </p:spTree>
    <p:extLst>
      <p:ext uri="{BB962C8B-B14F-4D97-AF65-F5344CB8AC3E}">
        <p14:creationId xmlns:p14="http://schemas.microsoft.com/office/powerpoint/2010/main" val="1562947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430C-F4FE-8EDA-89C0-0A86178E3F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A93754-0E54-6FE7-6321-1868680B2C58}"/>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A117BFD5-4725-128E-52C8-C78E589ACA1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4DDD9D10-B851-7AE9-912B-AFE40F2BCE8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D7750DD-5DC9-7D0A-F852-E10DE68D2B7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4C21CDF4-9D86-8721-2DA0-AAC12648468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E90FE5CD-4AFD-1FEC-6145-F4ED4658A451}"/>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2141223-BC6D-7C81-61DE-68550E360D2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C6844A1F-DD17-15FC-396F-248DD9F8732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B3CA5BB0-79AA-62C1-F735-A1E332D5E8A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726C0F97-3816-FF65-4EF4-30E7647710C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CCF34EC2-0482-3C0D-9494-BA2304CE02F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91C6A2E0-1E59-D8FA-006B-352C2EE15891}"/>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BCD74F72-413D-CA7D-E759-89C2373CCB1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00F239BF-E37C-5004-123B-CEBCE4A6411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196762EC-E778-C65D-6758-85139FFD77B0}"/>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149B6CB1-D7DF-D84A-1836-AD0105D3831B}"/>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latin typeface="Times New Roman" panose="02020603050405020304" pitchFamily="18" charset="0"/>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6F7A8280-61BC-BF68-4F57-EDE1590437F9}"/>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14F40A05-32B8-4C3A-B2C4-5894A4C8B7C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9A891B15-004C-913B-3CA6-0B453BD4662B}"/>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A045BE18-6070-54BC-7CE8-C8D641A71EA8}"/>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4D7154E3-241F-72E7-C836-D57D1E9A739D}"/>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DA0452F6-94F7-9B81-B671-AE0A1982107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D5FB56A9-F267-F97E-A869-6052BC307571}"/>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F9F0FD7C-80E6-20FA-2858-8E679F4AFA7E}"/>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DB68B7C8-AD9D-9343-F85B-2BF969BE03D7}"/>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E05AFA5B-9489-B7AB-5889-1E3F81700838}"/>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D60486AE-5C23-10D8-2600-7904821DF311}"/>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440C1A52-3333-8C37-1DE0-C84CB6833024}"/>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7C8697ED-A1F3-9BCB-352C-0D49EC743441}"/>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0BB3640E-3EF0-A25C-298D-0A4FD374E24D}"/>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3A13E050-E867-11BC-95C5-AB9553823EF2}"/>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40E947CE-5D49-EAA7-8058-A671FAA3703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AC2D3530-F000-9CE9-EE80-AA610D6444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675890CE-D569-51B2-799B-F39A36C0B17F}"/>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ACB29BD9-BC90-6E33-181A-26B1D896F7B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CB988473-5386-AF84-161C-33AE5C23BE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2A67F182-F9EF-E858-EF28-5A49E8775E60}"/>
              </a:ext>
            </a:extLst>
          </p:cNvPr>
          <p:cNvSpPr txBox="1"/>
          <p:nvPr/>
        </p:nvSpPr>
        <p:spPr>
          <a:xfrm>
            <a:off x="660400" y="3610630"/>
            <a:ext cx="1536184" cy="984885"/>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C0806A51-078B-5D38-0598-204DC65CE9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A0B539EC-878C-FB2D-4AEF-7F5AB60887F3}"/>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77C7FBD4-4713-4456-86F4-EC6B48FEB82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031E49AC-393D-F71E-F35D-07A198AA5CB3}"/>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Tủ ấm</a:t>
            </a:r>
          </a:p>
        </p:txBody>
      </p:sp>
      <p:pic>
        <p:nvPicPr>
          <p:cNvPr id="60" name="Picture 59" descr="A shelf with bottles on it&#10;&#10;Description automatically generated">
            <a:extLst>
              <a:ext uri="{FF2B5EF4-FFF2-40B4-BE49-F238E27FC236}">
                <a16:creationId xmlns:a16="http://schemas.microsoft.com/office/drawing/2014/main" id="{5F421263-37C9-7B5F-4952-EE68E366214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04000" y="2124958"/>
            <a:ext cx="1392239" cy="1392239"/>
          </a:xfrm>
          <a:prstGeom prst="rect">
            <a:avLst/>
          </a:prstGeom>
        </p:spPr>
      </p:pic>
      <p:sp>
        <p:nvSpPr>
          <p:cNvPr id="61" name="TextBox 19">
            <a:extLst>
              <a:ext uri="{FF2B5EF4-FFF2-40B4-BE49-F238E27FC236}">
                <a16:creationId xmlns:a16="http://schemas.microsoft.com/office/drawing/2014/main" id="{762704F3-1567-9A2E-7BAB-30335E263AB0}"/>
              </a:ext>
            </a:extLst>
          </p:cNvPr>
          <p:cNvSpPr txBox="1"/>
          <p:nvPr/>
        </p:nvSpPr>
        <p:spPr>
          <a:xfrm>
            <a:off x="6451600" y="3647758"/>
            <a:ext cx="1536184"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Tủ mát</a:t>
            </a:r>
          </a:p>
        </p:txBody>
      </p:sp>
      <p:pic>
        <p:nvPicPr>
          <p:cNvPr id="63" name="Picture 62" descr="A white refrigerator with a blue stripe&#10;&#10;Description automatically generated">
            <a:extLst>
              <a:ext uri="{FF2B5EF4-FFF2-40B4-BE49-F238E27FC236}">
                <a16:creationId xmlns:a16="http://schemas.microsoft.com/office/drawing/2014/main" id="{6391368C-6B53-FB97-C994-814809E4B2A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28000" y="2057400"/>
            <a:ext cx="1466037" cy="1466037"/>
          </a:xfrm>
          <a:prstGeom prst="rect">
            <a:avLst/>
          </a:prstGeom>
        </p:spPr>
      </p:pic>
      <p:sp>
        <p:nvSpPr>
          <p:cNvPr id="64" name="TextBox 19">
            <a:extLst>
              <a:ext uri="{FF2B5EF4-FFF2-40B4-BE49-F238E27FC236}">
                <a16:creationId xmlns:a16="http://schemas.microsoft.com/office/drawing/2014/main" id="{C3F9A222-11AB-67C7-C1A4-17F8C9CC17A8}"/>
              </a:ext>
            </a:extLst>
          </p:cNvPr>
          <p:cNvSpPr txBox="1"/>
          <p:nvPr/>
        </p:nvSpPr>
        <p:spPr>
          <a:xfrm>
            <a:off x="8077200" y="3683001"/>
            <a:ext cx="1536184"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Tủ lạnh</a:t>
            </a:r>
          </a:p>
        </p:txBody>
      </p:sp>
    </p:spTree>
    <p:extLst>
      <p:ext uri="{BB962C8B-B14F-4D97-AF65-F5344CB8AC3E}">
        <p14:creationId xmlns:p14="http://schemas.microsoft.com/office/powerpoint/2010/main" val="35924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3A68D-2885-E463-566A-4A2CFC2775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93609D-97FD-BBEB-388B-43754C3E6079}"/>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F43DA7E3-E17B-F885-9C7F-5F9C8D68EC1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E8C88031-A189-08EE-22DE-08EA0878A10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75F5A2E-1FF1-34FC-47AE-DC776B96621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80DC2A52-1660-A4B3-190C-CF31B5CC4AE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68A0DA5E-56B3-4328-DDB8-13813895B01F}"/>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33499C3-B9C9-4ED9-1078-3437ABA8039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549A1488-0353-946C-E323-9C97892A17B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8D97786E-1652-A320-1F5A-AB4C41ECF8F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26486E6-4402-79FC-1DF0-CC55E6C89C8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C29C7641-8953-D1F9-49A6-54AD3264E72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C081B84-EB06-6504-2DD5-901A428F4BEE}"/>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995B719C-2B6B-BAA6-8B40-EF7EACC6D995}"/>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E94048C1-7510-DD71-1DFA-863DA3BE87E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C259EA06-F303-59AC-8772-B3A85CD7A7A4}"/>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AC8D8F30-901D-BFB0-40C5-49EBF9F6A6C0}"/>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64C6B172-F92E-3AA9-C550-0330F6D0F040}"/>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1D499F22-8829-8584-CCE2-B70C320E1C1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AC8A8A6A-423D-252A-3857-017B7C0A2327}"/>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AB4C1C80-66EC-F0D5-0FA3-2F668C974938}"/>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3E2C2092-D885-40DF-870A-C08128BB5007}"/>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97643EE3-A0B2-6E03-D90B-30CD6E207EF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6445B972-2972-9FF1-7FAF-51E5ECFBD4BE}"/>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4DF006CE-E708-72C2-9D9D-B0D32E87769D}"/>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2ED7F70A-2580-FDAB-525F-4C5A03F8018B}"/>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32886582-AD6E-67C0-563E-58BF7A9F3008}"/>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35CB3C45-27F3-D053-D4F9-7D57ECEB2AA0}"/>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22E8CFA2-A775-A3B7-4A92-FC71A344123A}"/>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27F9489C-41E7-D298-A9A3-D11C7791FF9A}"/>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8450C0CD-70ED-4643-0E25-41EAD8B0805E}"/>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E54E677C-AEFC-10D3-727E-9F55E842C057}"/>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28D123FA-5CEF-7E93-74CE-0B9F7D2B04C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39533F71-2E40-88E1-47BE-65D8C7E71D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AAEC27CB-2BA9-9DEA-71AE-F32BA3ED99AD}"/>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8AF10D1C-45DE-E368-EFD0-1E5D6BBFCC3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976B7D60-5745-BA8E-6C0E-858DFAD178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CBCCF7E0-5A9E-D8C7-254C-3647EBCF7E8E}"/>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6776370B-B0A1-2626-8DEE-587E2DD03F1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003AE71C-1AE9-6AC3-5627-673327322F36}"/>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6C582976-7742-834D-FC4E-F2033B9C09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963459B6-3AB4-C18F-6249-7689B3E8E1E8}"/>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ấm</a:t>
            </a:r>
          </a:p>
        </p:txBody>
      </p:sp>
      <p:pic>
        <p:nvPicPr>
          <p:cNvPr id="60" name="Picture 59" descr="A shelf with bottles on it&#10;&#10;Description automatically generated">
            <a:extLst>
              <a:ext uri="{FF2B5EF4-FFF2-40B4-BE49-F238E27FC236}">
                <a16:creationId xmlns:a16="http://schemas.microsoft.com/office/drawing/2014/main" id="{11FCBE8E-56E6-8C30-14AC-90C757D9A11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04000" y="2124958"/>
            <a:ext cx="1392239" cy="1392239"/>
          </a:xfrm>
          <a:prstGeom prst="rect">
            <a:avLst/>
          </a:prstGeom>
        </p:spPr>
      </p:pic>
      <p:sp>
        <p:nvSpPr>
          <p:cNvPr id="61" name="TextBox 19">
            <a:extLst>
              <a:ext uri="{FF2B5EF4-FFF2-40B4-BE49-F238E27FC236}">
                <a16:creationId xmlns:a16="http://schemas.microsoft.com/office/drawing/2014/main" id="{5C6669B2-E219-6B92-0269-7E659536DF30}"/>
              </a:ext>
            </a:extLst>
          </p:cNvPr>
          <p:cNvSpPr txBox="1"/>
          <p:nvPr/>
        </p:nvSpPr>
        <p:spPr>
          <a:xfrm>
            <a:off x="6451600" y="3647758"/>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mát</a:t>
            </a:r>
          </a:p>
        </p:txBody>
      </p:sp>
      <p:pic>
        <p:nvPicPr>
          <p:cNvPr id="63" name="Picture 62" descr="A white refrigerator with a blue stripe&#10;&#10;Description automatically generated">
            <a:extLst>
              <a:ext uri="{FF2B5EF4-FFF2-40B4-BE49-F238E27FC236}">
                <a16:creationId xmlns:a16="http://schemas.microsoft.com/office/drawing/2014/main" id="{5DD53AAC-3160-12B4-72F2-5E9691B6895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28000" y="2057400"/>
            <a:ext cx="1466037" cy="1466037"/>
          </a:xfrm>
          <a:prstGeom prst="rect">
            <a:avLst/>
          </a:prstGeom>
        </p:spPr>
      </p:pic>
      <p:sp>
        <p:nvSpPr>
          <p:cNvPr id="64" name="TextBox 19">
            <a:extLst>
              <a:ext uri="{FF2B5EF4-FFF2-40B4-BE49-F238E27FC236}">
                <a16:creationId xmlns:a16="http://schemas.microsoft.com/office/drawing/2014/main" id="{5147D079-79FA-06BD-5D0E-679B8CBCDECC}"/>
              </a:ext>
            </a:extLst>
          </p:cNvPr>
          <p:cNvSpPr txBox="1"/>
          <p:nvPr/>
        </p:nvSpPr>
        <p:spPr>
          <a:xfrm>
            <a:off x="8077200" y="36830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lạnh</a:t>
            </a:r>
          </a:p>
        </p:txBody>
      </p:sp>
      <p:pic>
        <p:nvPicPr>
          <p:cNvPr id="66" name="Picture 65" descr="A blue and white pot with handles&#10;&#10;Description automatically generated">
            <a:extLst>
              <a:ext uri="{FF2B5EF4-FFF2-40B4-BE49-F238E27FC236}">
                <a16:creationId xmlns:a16="http://schemas.microsoft.com/office/drawing/2014/main" id="{8B932D4F-F549-E805-2EF1-12EFBAC4D06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04400" y="2087238"/>
            <a:ext cx="1457215" cy="1457215"/>
          </a:xfrm>
          <a:prstGeom prst="rect">
            <a:avLst/>
          </a:prstGeom>
        </p:spPr>
      </p:pic>
      <p:sp>
        <p:nvSpPr>
          <p:cNvPr id="67" name="TextBox 19">
            <a:extLst>
              <a:ext uri="{FF2B5EF4-FFF2-40B4-BE49-F238E27FC236}">
                <a16:creationId xmlns:a16="http://schemas.microsoft.com/office/drawing/2014/main" id="{694FB137-9683-E6A1-C64E-37CB0E9AF610}"/>
              </a:ext>
            </a:extLst>
          </p:cNvPr>
          <p:cNvSpPr txBox="1"/>
          <p:nvPr/>
        </p:nvSpPr>
        <p:spPr>
          <a:xfrm>
            <a:off x="9352375" y="3678323"/>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Bình nitro lỏng</a:t>
            </a:r>
          </a:p>
        </p:txBody>
      </p:sp>
    </p:spTree>
    <p:extLst>
      <p:ext uri="{BB962C8B-B14F-4D97-AF65-F5344CB8AC3E}">
        <p14:creationId xmlns:p14="http://schemas.microsoft.com/office/powerpoint/2010/main" val="200762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E71C-3477-A3D6-3232-7BA5DB2B3E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4DF26A-B701-3CE7-32D2-0F9E582913A9}"/>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8713C0D-9B76-85B2-AB6E-3971EDBD4CEF}"/>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83855114-2539-0957-F3BD-D1D82D973F85}"/>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38F5C70-4787-109E-B705-60F22F6E6D4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A6FA977D-22CB-0EA3-690A-EE38A975D432}"/>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03EA08AF-692A-8518-AB63-A16C3A7FE64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15E589B-8F35-4825-81E5-64BA6F5F8CF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6A4DEB4A-1C65-01C8-05B3-0C4B152660D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42CBEF9E-0C00-1103-B872-7EA6268D3B0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5DFBB3D6-2B1C-0126-7B61-2594AF2A02D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15CCE9F7-153A-6B9F-D359-8DB150CAFE2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4840497-6759-3E85-D718-C1E1C300DFA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C97345A9-8FE5-958D-20D1-A1A714EF5C3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F1052064-ACC5-90BB-AACE-CEFA8D539A3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1315B2BE-5D7C-0514-1E3B-4FD5264BCB4E}"/>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BE6629A0-90BC-3B50-CDDF-AD0BC1176930}"/>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6CD7AD98-92B4-BDE8-23AF-BC248C64E7A5}"/>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63E03B07-5A2C-8709-4C88-62ACB99E67F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0654BDC6-A1A0-DF4A-6C3D-740E5FE749B0}"/>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DADB91C2-CF55-E3A6-C0C8-00BAC94B1569}"/>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06F4D593-B36A-2585-4C55-4B8E03BE3A97}"/>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9D2DDF0E-27EB-9E47-3460-E83D3B23FE6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DCB33555-7AE6-118D-435F-716B32C381AC}"/>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D925E63B-64E8-7136-2E9C-2A1570B8A9F1}"/>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D54358CE-CC02-4E2A-7364-3F6804659839}"/>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09CC827D-B350-0F0D-4417-7FF3B2768774}"/>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E26F2CF0-32A1-536D-7128-9A8464693CFF}"/>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C467C50-39C6-5152-DA0C-A8D3995ABE95}"/>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DD573514-E726-EF24-550B-B5BD92B3244D}"/>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AF2AE2E3-8730-BAE4-C898-EDC064D18004}"/>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860DA67B-E597-D926-865D-EDEC25BE444D}"/>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038ECE6A-FEF2-A8FC-A52F-F6ED12D4A56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84487B99-8299-586A-A937-BDFA82D5B6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6B9288A1-825B-A08A-AAF2-6F4A2CA6B16F}"/>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88836885-3EB1-E285-37CB-9FED5EE033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9331B59B-0340-9AAA-71E0-76AFE3DF4BD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16FA9B8D-1A99-6EDD-2BC7-3000F603F830}"/>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82B67E90-2383-6D94-ED31-AB346018773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A15FEB41-962B-AAFB-95FD-BE7935B5A148}"/>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12E3753D-017F-279B-86CB-508843EFB1C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AF28D495-E9A6-AF8A-F296-B41F628AAF88}"/>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ấm</a:t>
            </a:r>
          </a:p>
        </p:txBody>
      </p:sp>
      <p:pic>
        <p:nvPicPr>
          <p:cNvPr id="60" name="Picture 59" descr="A shelf with bottles on it&#10;&#10;Description automatically generated">
            <a:extLst>
              <a:ext uri="{FF2B5EF4-FFF2-40B4-BE49-F238E27FC236}">
                <a16:creationId xmlns:a16="http://schemas.microsoft.com/office/drawing/2014/main" id="{A0DDE9A8-D17C-E453-231E-B637F91655E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04000" y="2124958"/>
            <a:ext cx="1392239" cy="1392239"/>
          </a:xfrm>
          <a:prstGeom prst="rect">
            <a:avLst/>
          </a:prstGeom>
        </p:spPr>
      </p:pic>
      <p:sp>
        <p:nvSpPr>
          <p:cNvPr id="61" name="TextBox 19">
            <a:extLst>
              <a:ext uri="{FF2B5EF4-FFF2-40B4-BE49-F238E27FC236}">
                <a16:creationId xmlns:a16="http://schemas.microsoft.com/office/drawing/2014/main" id="{85B5A4E9-E60F-4441-8169-47B0FC469B0D}"/>
              </a:ext>
            </a:extLst>
          </p:cNvPr>
          <p:cNvSpPr txBox="1"/>
          <p:nvPr/>
        </p:nvSpPr>
        <p:spPr>
          <a:xfrm>
            <a:off x="6451600" y="3647758"/>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mát</a:t>
            </a:r>
          </a:p>
        </p:txBody>
      </p:sp>
      <p:pic>
        <p:nvPicPr>
          <p:cNvPr id="63" name="Picture 62" descr="A white refrigerator with a blue stripe&#10;&#10;Description automatically generated">
            <a:extLst>
              <a:ext uri="{FF2B5EF4-FFF2-40B4-BE49-F238E27FC236}">
                <a16:creationId xmlns:a16="http://schemas.microsoft.com/office/drawing/2014/main" id="{C5637799-1251-21F7-A9BA-927743B779E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28000" y="2057400"/>
            <a:ext cx="1466037" cy="1466037"/>
          </a:xfrm>
          <a:prstGeom prst="rect">
            <a:avLst/>
          </a:prstGeom>
        </p:spPr>
      </p:pic>
      <p:sp>
        <p:nvSpPr>
          <p:cNvPr id="64" name="TextBox 19">
            <a:extLst>
              <a:ext uri="{FF2B5EF4-FFF2-40B4-BE49-F238E27FC236}">
                <a16:creationId xmlns:a16="http://schemas.microsoft.com/office/drawing/2014/main" id="{AD49BA5E-88CD-3E20-810E-B82579883EFA}"/>
              </a:ext>
            </a:extLst>
          </p:cNvPr>
          <p:cNvSpPr txBox="1"/>
          <p:nvPr/>
        </p:nvSpPr>
        <p:spPr>
          <a:xfrm>
            <a:off x="8077200" y="36830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lạnh</a:t>
            </a:r>
          </a:p>
        </p:txBody>
      </p:sp>
      <p:pic>
        <p:nvPicPr>
          <p:cNvPr id="66" name="Picture 65" descr="A blue and white pot with handles&#10;&#10;Description automatically generated">
            <a:extLst>
              <a:ext uri="{FF2B5EF4-FFF2-40B4-BE49-F238E27FC236}">
                <a16:creationId xmlns:a16="http://schemas.microsoft.com/office/drawing/2014/main" id="{8E8F59B6-00EF-7075-92E2-E2F56D265A0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04400" y="2087238"/>
            <a:ext cx="1457215" cy="1457215"/>
          </a:xfrm>
          <a:prstGeom prst="rect">
            <a:avLst/>
          </a:prstGeom>
        </p:spPr>
      </p:pic>
      <p:sp>
        <p:nvSpPr>
          <p:cNvPr id="67" name="TextBox 19">
            <a:extLst>
              <a:ext uri="{FF2B5EF4-FFF2-40B4-BE49-F238E27FC236}">
                <a16:creationId xmlns:a16="http://schemas.microsoft.com/office/drawing/2014/main" id="{D73D9EFB-80F8-C877-A31E-20A8FE3846CE}"/>
              </a:ext>
            </a:extLst>
          </p:cNvPr>
          <p:cNvSpPr txBox="1"/>
          <p:nvPr/>
        </p:nvSpPr>
        <p:spPr>
          <a:xfrm>
            <a:off x="9352375" y="3678323"/>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Bình nitro lỏng</a:t>
            </a:r>
          </a:p>
        </p:txBody>
      </p:sp>
      <p:pic>
        <p:nvPicPr>
          <p:cNvPr id="69" name="Picture 68" descr="A blue and white machine&#10;&#10;Description automatically generated">
            <a:extLst>
              <a:ext uri="{FF2B5EF4-FFF2-40B4-BE49-F238E27FC236}">
                <a16:creationId xmlns:a16="http://schemas.microsoft.com/office/drawing/2014/main" id="{17BA4F5C-0312-0E52-2675-4AA433D1A49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02000" y="4197435"/>
            <a:ext cx="1669965" cy="1669965"/>
          </a:xfrm>
          <a:prstGeom prst="rect">
            <a:avLst/>
          </a:prstGeom>
        </p:spPr>
      </p:pic>
      <p:sp>
        <p:nvSpPr>
          <p:cNvPr id="70" name="TextBox 19">
            <a:extLst>
              <a:ext uri="{FF2B5EF4-FFF2-40B4-BE49-F238E27FC236}">
                <a16:creationId xmlns:a16="http://schemas.microsoft.com/office/drawing/2014/main" id="{5587AB05-6E70-D4D0-7060-21EDAE35DBC4}"/>
              </a:ext>
            </a:extLst>
          </p:cNvPr>
          <p:cNvSpPr txBox="1"/>
          <p:nvPr/>
        </p:nvSpPr>
        <p:spPr>
          <a:xfrm>
            <a:off x="2794000" y="5867401"/>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Buồng thao tác</a:t>
            </a:r>
          </a:p>
        </p:txBody>
      </p:sp>
    </p:spTree>
    <p:extLst>
      <p:ext uri="{BB962C8B-B14F-4D97-AF65-F5344CB8AC3E}">
        <p14:creationId xmlns:p14="http://schemas.microsoft.com/office/powerpoint/2010/main" val="86492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E122-D4E0-F530-1BE9-87506D5A34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7DA41D-81A3-A624-0C64-720684BE23F3}"/>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DDD9DA89-DF09-F23A-B60B-D8493393B5E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D0F7CF72-5FBD-C6B2-13F4-DD15B83C2AB5}"/>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2390EBA-7ABF-01B8-A0A9-1502B9EAC1C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0B763BC0-C540-378A-F607-C0569A6D804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99080D0-5788-6C0F-023C-EA092254481C}"/>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8D00625A-DBA3-E864-6D9B-52975A67A92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E7BA4F86-506B-5357-C128-A088BCE54AD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DAA1469-032E-5F2C-B2C8-57DB60AE15DF}"/>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153AF62-1DEC-9FEA-DD98-5678A2915CC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ED99DE1C-8F46-6C4D-393C-0795BA92C4B8}"/>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0F1868E6-DA5A-DDAE-79AA-00C0BC6D4B0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51BBC261-63CB-45EB-8330-E9C958A5F2D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7314FEA9-6B91-B627-20BE-8EBF8AFBEF6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9202CE27-7279-5303-6B4C-38221D344632}"/>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6B9FC4E9-FEB6-4605-F9BC-4386860C1078}"/>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284778F7-6248-3D35-BB41-1FF7E3B848A4}"/>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9F85A2D5-FBC9-1E11-30AA-6608B29E8E8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E1C6276A-F105-CD56-B1DE-07E99D3E6D5D}"/>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08303992-D2F1-C732-A4CD-7964F03582B9}"/>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679E831A-358F-CAA8-2F2C-F4F82B7F7A5B}"/>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EC5356D1-18A2-4A4B-4D8C-BBF646B964A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EAA5DF29-09BA-E030-7969-8D7AC268F741}"/>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19FC31EE-06B3-1564-AF78-F3D92501DF6E}"/>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B8C7D5B2-8DD8-4240-721E-C5B28DADAE2B}"/>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99419F6E-F77F-2AFA-8CA3-0572F8923EC4}"/>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630FA15F-9D95-72DA-E2A5-E2E35B915DC6}"/>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ADD0EFCC-9BB4-5834-A213-A1419527A6C9}"/>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87DDB518-8735-3CF3-60D7-63DB3F14FF51}"/>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BBA9FCB5-8A08-341C-83CA-689BFE418652}"/>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C2F74856-1976-7D20-15FB-396F906E84DB}"/>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EF0BAB2D-F4B9-576F-E3C3-00C162741DA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9797713E-32BB-E545-3BDC-E21AEA29F1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47115F23-16D7-2830-09DD-9499A0C7ECB9}"/>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8233AA03-9796-FC2B-3311-E8A8ED782A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2AD9ECE8-1A99-D5DA-3D26-23B938F055F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935815AD-3DBA-0FD4-1631-8049F26E4B05}"/>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3CCA0DAC-9D53-F656-A10C-1EE5E7560BC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11C31054-5DA0-0C91-70D7-5BAA5B9A7286}"/>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3C7EBF91-1B7A-4361-9017-F8A910F819E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AB36AA8C-74B9-4522-8A23-02EBD8122502}"/>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ấm</a:t>
            </a:r>
          </a:p>
        </p:txBody>
      </p:sp>
      <p:pic>
        <p:nvPicPr>
          <p:cNvPr id="60" name="Picture 59" descr="A shelf with bottles on it&#10;&#10;Description automatically generated">
            <a:extLst>
              <a:ext uri="{FF2B5EF4-FFF2-40B4-BE49-F238E27FC236}">
                <a16:creationId xmlns:a16="http://schemas.microsoft.com/office/drawing/2014/main" id="{F9392EFA-B77D-1645-61F5-C0015C7CC24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04000" y="2124958"/>
            <a:ext cx="1392239" cy="1392239"/>
          </a:xfrm>
          <a:prstGeom prst="rect">
            <a:avLst/>
          </a:prstGeom>
        </p:spPr>
      </p:pic>
      <p:sp>
        <p:nvSpPr>
          <p:cNvPr id="61" name="TextBox 19">
            <a:extLst>
              <a:ext uri="{FF2B5EF4-FFF2-40B4-BE49-F238E27FC236}">
                <a16:creationId xmlns:a16="http://schemas.microsoft.com/office/drawing/2014/main" id="{73B64182-1DC2-3E29-B8F4-C64CF9EE11F4}"/>
              </a:ext>
            </a:extLst>
          </p:cNvPr>
          <p:cNvSpPr txBox="1"/>
          <p:nvPr/>
        </p:nvSpPr>
        <p:spPr>
          <a:xfrm>
            <a:off x="6451600" y="3647758"/>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mát</a:t>
            </a:r>
          </a:p>
        </p:txBody>
      </p:sp>
      <p:pic>
        <p:nvPicPr>
          <p:cNvPr id="63" name="Picture 62" descr="A white refrigerator with a blue stripe&#10;&#10;Description automatically generated">
            <a:extLst>
              <a:ext uri="{FF2B5EF4-FFF2-40B4-BE49-F238E27FC236}">
                <a16:creationId xmlns:a16="http://schemas.microsoft.com/office/drawing/2014/main" id="{78133FFD-2A60-92FB-1F92-3E5946DB1E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28000" y="2057400"/>
            <a:ext cx="1466037" cy="1466037"/>
          </a:xfrm>
          <a:prstGeom prst="rect">
            <a:avLst/>
          </a:prstGeom>
        </p:spPr>
      </p:pic>
      <p:sp>
        <p:nvSpPr>
          <p:cNvPr id="64" name="TextBox 19">
            <a:extLst>
              <a:ext uri="{FF2B5EF4-FFF2-40B4-BE49-F238E27FC236}">
                <a16:creationId xmlns:a16="http://schemas.microsoft.com/office/drawing/2014/main" id="{B1717098-CD64-7199-297A-CB751F460917}"/>
              </a:ext>
            </a:extLst>
          </p:cNvPr>
          <p:cNvSpPr txBox="1"/>
          <p:nvPr/>
        </p:nvSpPr>
        <p:spPr>
          <a:xfrm>
            <a:off x="8077200" y="36830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lạnh</a:t>
            </a:r>
          </a:p>
        </p:txBody>
      </p:sp>
      <p:pic>
        <p:nvPicPr>
          <p:cNvPr id="66" name="Picture 65" descr="A blue and white pot with handles&#10;&#10;Description automatically generated">
            <a:extLst>
              <a:ext uri="{FF2B5EF4-FFF2-40B4-BE49-F238E27FC236}">
                <a16:creationId xmlns:a16="http://schemas.microsoft.com/office/drawing/2014/main" id="{840CF434-315F-B568-AD6B-CFD474EEF51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04400" y="2087238"/>
            <a:ext cx="1457215" cy="1457215"/>
          </a:xfrm>
          <a:prstGeom prst="rect">
            <a:avLst/>
          </a:prstGeom>
        </p:spPr>
      </p:pic>
      <p:sp>
        <p:nvSpPr>
          <p:cNvPr id="67" name="TextBox 19">
            <a:extLst>
              <a:ext uri="{FF2B5EF4-FFF2-40B4-BE49-F238E27FC236}">
                <a16:creationId xmlns:a16="http://schemas.microsoft.com/office/drawing/2014/main" id="{B10442CD-9BD6-5E65-B4F5-FC597665BCE4}"/>
              </a:ext>
            </a:extLst>
          </p:cNvPr>
          <p:cNvSpPr txBox="1"/>
          <p:nvPr/>
        </p:nvSpPr>
        <p:spPr>
          <a:xfrm>
            <a:off x="9352375" y="3678323"/>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Bình nitro lỏng</a:t>
            </a:r>
          </a:p>
        </p:txBody>
      </p:sp>
      <p:pic>
        <p:nvPicPr>
          <p:cNvPr id="69" name="Picture 68" descr="A blue and white machine&#10;&#10;Description automatically generated">
            <a:extLst>
              <a:ext uri="{FF2B5EF4-FFF2-40B4-BE49-F238E27FC236}">
                <a16:creationId xmlns:a16="http://schemas.microsoft.com/office/drawing/2014/main" id="{407D7F97-4453-899C-0D69-831BDB02B5D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02000" y="4197435"/>
            <a:ext cx="1669965" cy="1669965"/>
          </a:xfrm>
          <a:prstGeom prst="rect">
            <a:avLst/>
          </a:prstGeom>
        </p:spPr>
      </p:pic>
      <p:sp>
        <p:nvSpPr>
          <p:cNvPr id="70" name="TextBox 19">
            <a:extLst>
              <a:ext uri="{FF2B5EF4-FFF2-40B4-BE49-F238E27FC236}">
                <a16:creationId xmlns:a16="http://schemas.microsoft.com/office/drawing/2014/main" id="{8CC3387A-A48C-09BD-CFD1-3F6CB0965F8F}"/>
              </a:ext>
            </a:extLst>
          </p:cNvPr>
          <p:cNvSpPr txBox="1"/>
          <p:nvPr/>
        </p:nvSpPr>
        <p:spPr>
          <a:xfrm>
            <a:off x="2794000" y="5867401"/>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Buồng thao tác</a:t>
            </a:r>
          </a:p>
        </p:txBody>
      </p:sp>
      <p:pic>
        <p:nvPicPr>
          <p:cNvPr id="72" name="Picture 71" descr="A blue device with a dial and buttons&#10;&#10;Description automatically generated">
            <a:extLst>
              <a:ext uri="{FF2B5EF4-FFF2-40B4-BE49-F238E27FC236}">
                <a16:creationId xmlns:a16="http://schemas.microsoft.com/office/drawing/2014/main" id="{DC49DCC6-7FBF-C4C7-396B-C9BEA90218B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42000" y="4095835"/>
            <a:ext cx="1669965" cy="1669965"/>
          </a:xfrm>
          <a:prstGeom prst="rect">
            <a:avLst/>
          </a:prstGeom>
        </p:spPr>
      </p:pic>
      <p:sp>
        <p:nvSpPr>
          <p:cNvPr id="73" name="TextBox 19">
            <a:extLst>
              <a:ext uri="{FF2B5EF4-FFF2-40B4-BE49-F238E27FC236}">
                <a16:creationId xmlns:a16="http://schemas.microsoft.com/office/drawing/2014/main" id="{3A12307B-D3A8-FE25-BE69-E83BF880E49B}"/>
              </a:ext>
            </a:extLst>
          </p:cNvPr>
          <p:cNvSpPr txBox="1"/>
          <p:nvPr/>
        </p:nvSpPr>
        <p:spPr>
          <a:xfrm>
            <a:off x="5402992" y="5867401"/>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Máy lắc vortex</a:t>
            </a:r>
          </a:p>
        </p:txBody>
      </p:sp>
    </p:spTree>
    <p:extLst>
      <p:ext uri="{BB962C8B-B14F-4D97-AF65-F5344CB8AC3E}">
        <p14:creationId xmlns:p14="http://schemas.microsoft.com/office/powerpoint/2010/main" val="1254257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96666-0FDC-7B56-3360-035B94D200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4CC068-202A-798D-C11A-06631A794807}"/>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AAF77CA3-A491-6B0B-BB45-BE4847153F07}"/>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B24F9258-FA4C-B74F-FE05-7A3DAF7EF731}"/>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B32D3CBC-F9F4-6706-F044-FDF0FBFECB3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59099A63-8F48-6A3E-F34B-1DBCA1B9B0A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69CEDF0-41BA-AC61-5908-79562CE2F1B8}"/>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FC220BB-0493-A8F2-E80A-7D376C13B13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3D132A03-633A-E6E4-8E1B-9C13CC573C1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546090B7-5CFE-F7E6-8385-624E40656567}"/>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D979369E-AD96-DD27-9942-8AE687A6566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E27F743F-B2EF-1A42-3EF7-49D3B2B7B84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B1A0060-3F8A-9F79-9F26-0A5F9B96F03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40AE58B6-6464-D6F8-C0C5-B44D58D0924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E15A81E1-E854-43F1-2B9E-543838CB4CF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3631BEF6-0242-CEAC-83DB-5A318F632969}"/>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685C3C5D-2912-FF6C-F682-15634F4031D1}"/>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C1AFF6A6-BF1D-DB2F-D39F-6A63D45162BB}"/>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6E9EE185-7996-8130-2649-8BE5ACAA407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81803E4F-4FC4-40A2-FD99-91971FE0C08E}"/>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8579EF2F-0524-2F59-BBE4-8E78776690C7}"/>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B1A2E693-3778-9AFA-20A1-829B7F56B591}"/>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2AA2E528-C31D-B3E8-705E-96345812FDE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BF198688-38AA-2653-3C11-A4D9044AAC40}"/>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74656116-485C-6FEE-0FB4-DD0067F1B98C}"/>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6A82C2AE-BFEA-31FF-C39C-F7B475D16E8B}"/>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4B294D1C-B48A-60B4-4D7E-989AA66F2C0F}"/>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F949187B-E019-48F7-D05D-AA38BC4A6B34}"/>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F631E49-8049-A57D-ED65-519D6F1C1758}"/>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A8E6A245-B1AB-1553-ACED-948FEFFF36C8}"/>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CBF7C631-E917-EFC3-C784-BCABFF86FE13}"/>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D1B0A4BF-DBEB-DA44-7803-D43C571897D0}"/>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672211FE-D8AB-023A-C430-646EEA1542E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14F55C79-AD9A-01AC-AAF9-766BA9C456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553D9C5D-0E80-4BCB-5893-BDE10483C1DC}"/>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279DDD5D-35EB-BBBB-EC75-E640CDE227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E965E36C-FE50-089E-7D05-8353262DFD5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0296CFD6-F8D6-A8EE-5C56-2AEF321A9DE1}"/>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pic>
        <p:nvPicPr>
          <p:cNvPr id="47" name="Picture 46" descr="A microwave oven with a door open&#10;&#10;Description automatically generated">
            <a:extLst>
              <a:ext uri="{FF2B5EF4-FFF2-40B4-BE49-F238E27FC236}">
                <a16:creationId xmlns:a16="http://schemas.microsoft.com/office/drawing/2014/main" id="{948EEEA1-BEA0-648C-FA8A-1D8C8EE4C37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94001" y="2080729"/>
            <a:ext cx="1619027" cy="1619027"/>
          </a:xfrm>
          <a:prstGeom prst="rect">
            <a:avLst/>
          </a:prstGeom>
        </p:spPr>
      </p:pic>
      <p:sp>
        <p:nvSpPr>
          <p:cNvPr id="48" name="TextBox 19">
            <a:extLst>
              <a:ext uri="{FF2B5EF4-FFF2-40B4-BE49-F238E27FC236}">
                <a16:creationId xmlns:a16="http://schemas.microsoft.com/office/drawing/2014/main" id="{EC1C14E7-5D48-A304-4622-DFB9F165424E}"/>
              </a:ext>
            </a:extLst>
          </p:cNvPr>
          <p:cNvSpPr txBox="1"/>
          <p:nvPr/>
        </p:nvSpPr>
        <p:spPr>
          <a:xfrm>
            <a:off x="2731016"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sấy</a:t>
            </a:r>
          </a:p>
        </p:txBody>
      </p:sp>
      <p:pic>
        <p:nvPicPr>
          <p:cNvPr id="51" name="Picture 50" descr="A cartoon of a lab&#10;&#10;Description automatically generated with medium confidence">
            <a:extLst>
              <a:ext uri="{FF2B5EF4-FFF2-40B4-BE49-F238E27FC236}">
                <a16:creationId xmlns:a16="http://schemas.microsoft.com/office/drawing/2014/main" id="{030769C5-DBF4-57D7-EA3F-4E33E52EFEC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27600" y="2167673"/>
            <a:ext cx="1306808" cy="1306808"/>
          </a:xfrm>
          <a:prstGeom prst="rect">
            <a:avLst/>
          </a:prstGeom>
        </p:spPr>
      </p:pic>
      <p:sp>
        <p:nvSpPr>
          <p:cNvPr id="58" name="TextBox 19">
            <a:extLst>
              <a:ext uri="{FF2B5EF4-FFF2-40B4-BE49-F238E27FC236}">
                <a16:creationId xmlns:a16="http://schemas.microsoft.com/office/drawing/2014/main" id="{BAE02AC8-EC80-CDEC-D9CF-27C5ADF6F1CC}"/>
              </a:ext>
            </a:extLst>
          </p:cNvPr>
          <p:cNvSpPr txBox="1"/>
          <p:nvPr/>
        </p:nvSpPr>
        <p:spPr>
          <a:xfrm>
            <a:off x="4724400" y="36322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ấm</a:t>
            </a:r>
          </a:p>
        </p:txBody>
      </p:sp>
      <p:pic>
        <p:nvPicPr>
          <p:cNvPr id="60" name="Picture 59" descr="A shelf with bottles on it&#10;&#10;Description automatically generated">
            <a:extLst>
              <a:ext uri="{FF2B5EF4-FFF2-40B4-BE49-F238E27FC236}">
                <a16:creationId xmlns:a16="http://schemas.microsoft.com/office/drawing/2014/main" id="{86A2BB26-B113-AA89-041B-51A56420AA3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04000" y="2124958"/>
            <a:ext cx="1392239" cy="1392239"/>
          </a:xfrm>
          <a:prstGeom prst="rect">
            <a:avLst/>
          </a:prstGeom>
        </p:spPr>
      </p:pic>
      <p:sp>
        <p:nvSpPr>
          <p:cNvPr id="61" name="TextBox 19">
            <a:extLst>
              <a:ext uri="{FF2B5EF4-FFF2-40B4-BE49-F238E27FC236}">
                <a16:creationId xmlns:a16="http://schemas.microsoft.com/office/drawing/2014/main" id="{DCB1B610-49AD-DD79-4B87-122AF5C0BEAD}"/>
              </a:ext>
            </a:extLst>
          </p:cNvPr>
          <p:cNvSpPr txBox="1"/>
          <p:nvPr/>
        </p:nvSpPr>
        <p:spPr>
          <a:xfrm>
            <a:off x="6451600" y="3647758"/>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mát</a:t>
            </a:r>
          </a:p>
        </p:txBody>
      </p:sp>
      <p:pic>
        <p:nvPicPr>
          <p:cNvPr id="63" name="Picture 62" descr="A white refrigerator with a blue stripe&#10;&#10;Description automatically generated">
            <a:extLst>
              <a:ext uri="{FF2B5EF4-FFF2-40B4-BE49-F238E27FC236}">
                <a16:creationId xmlns:a16="http://schemas.microsoft.com/office/drawing/2014/main" id="{3160B1C3-2238-5C7B-B728-65C1BE7D82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28000" y="2057400"/>
            <a:ext cx="1466037" cy="1466037"/>
          </a:xfrm>
          <a:prstGeom prst="rect">
            <a:avLst/>
          </a:prstGeom>
        </p:spPr>
      </p:pic>
      <p:sp>
        <p:nvSpPr>
          <p:cNvPr id="64" name="TextBox 19">
            <a:extLst>
              <a:ext uri="{FF2B5EF4-FFF2-40B4-BE49-F238E27FC236}">
                <a16:creationId xmlns:a16="http://schemas.microsoft.com/office/drawing/2014/main" id="{271D6093-0F45-70FE-E520-7965364563CC}"/>
              </a:ext>
            </a:extLst>
          </p:cNvPr>
          <p:cNvSpPr txBox="1"/>
          <p:nvPr/>
        </p:nvSpPr>
        <p:spPr>
          <a:xfrm>
            <a:off x="8077200" y="3683001"/>
            <a:ext cx="1536184"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Tủ lạnh</a:t>
            </a:r>
          </a:p>
        </p:txBody>
      </p:sp>
      <p:pic>
        <p:nvPicPr>
          <p:cNvPr id="66" name="Picture 65" descr="A blue and white pot with handles&#10;&#10;Description automatically generated">
            <a:extLst>
              <a:ext uri="{FF2B5EF4-FFF2-40B4-BE49-F238E27FC236}">
                <a16:creationId xmlns:a16="http://schemas.microsoft.com/office/drawing/2014/main" id="{AE19DF2F-48A0-DCB8-7A4B-571016CFD3D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04400" y="2087238"/>
            <a:ext cx="1457215" cy="1457215"/>
          </a:xfrm>
          <a:prstGeom prst="rect">
            <a:avLst/>
          </a:prstGeom>
        </p:spPr>
      </p:pic>
      <p:sp>
        <p:nvSpPr>
          <p:cNvPr id="67" name="TextBox 19">
            <a:extLst>
              <a:ext uri="{FF2B5EF4-FFF2-40B4-BE49-F238E27FC236}">
                <a16:creationId xmlns:a16="http://schemas.microsoft.com/office/drawing/2014/main" id="{2CB6D434-E210-CBE0-72BD-3CC6C98238BB}"/>
              </a:ext>
            </a:extLst>
          </p:cNvPr>
          <p:cNvSpPr txBox="1"/>
          <p:nvPr/>
        </p:nvSpPr>
        <p:spPr>
          <a:xfrm>
            <a:off x="9352375" y="3678323"/>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Bình nitro lỏng</a:t>
            </a:r>
          </a:p>
        </p:txBody>
      </p:sp>
      <p:pic>
        <p:nvPicPr>
          <p:cNvPr id="69" name="Picture 68" descr="A blue and white machine&#10;&#10;Description automatically generated">
            <a:extLst>
              <a:ext uri="{FF2B5EF4-FFF2-40B4-BE49-F238E27FC236}">
                <a16:creationId xmlns:a16="http://schemas.microsoft.com/office/drawing/2014/main" id="{CC2D1081-1ED8-57C5-011A-10BCA3AB68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02000" y="4197435"/>
            <a:ext cx="1669965" cy="1669965"/>
          </a:xfrm>
          <a:prstGeom prst="rect">
            <a:avLst/>
          </a:prstGeom>
        </p:spPr>
      </p:pic>
      <p:sp>
        <p:nvSpPr>
          <p:cNvPr id="70" name="TextBox 19">
            <a:extLst>
              <a:ext uri="{FF2B5EF4-FFF2-40B4-BE49-F238E27FC236}">
                <a16:creationId xmlns:a16="http://schemas.microsoft.com/office/drawing/2014/main" id="{A68EC467-9A46-5CD5-1860-B3ADC009CFDE}"/>
              </a:ext>
            </a:extLst>
          </p:cNvPr>
          <p:cNvSpPr txBox="1"/>
          <p:nvPr/>
        </p:nvSpPr>
        <p:spPr>
          <a:xfrm>
            <a:off x="2794000" y="5867401"/>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Buồng thao tác</a:t>
            </a:r>
          </a:p>
        </p:txBody>
      </p:sp>
      <p:pic>
        <p:nvPicPr>
          <p:cNvPr id="72" name="Picture 71" descr="A blue device with a dial and buttons&#10;&#10;Description automatically generated">
            <a:extLst>
              <a:ext uri="{FF2B5EF4-FFF2-40B4-BE49-F238E27FC236}">
                <a16:creationId xmlns:a16="http://schemas.microsoft.com/office/drawing/2014/main" id="{0218A64C-FDE4-E816-1820-E0A4B03ADA9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42000" y="4095835"/>
            <a:ext cx="1669965" cy="1669965"/>
          </a:xfrm>
          <a:prstGeom prst="rect">
            <a:avLst/>
          </a:prstGeom>
        </p:spPr>
      </p:pic>
      <p:sp>
        <p:nvSpPr>
          <p:cNvPr id="73" name="TextBox 19">
            <a:extLst>
              <a:ext uri="{FF2B5EF4-FFF2-40B4-BE49-F238E27FC236}">
                <a16:creationId xmlns:a16="http://schemas.microsoft.com/office/drawing/2014/main" id="{CF4372CC-749D-FE16-1027-94580C889795}"/>
              </a:ext>
            </a:extLst>
          </p:cNvPr>
          <p:cNvSpPr txBox="1"/>
          <p:nvPr/>
        </p:nvSpPr>
        <p:spPr>
          <a:xfrm>
            <a:off x="5402992" y="5867401"/>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Máy lắc vortex</a:t>
            </a:r>
          </a:p>
        </p:txBody>
      </p:sp>
      <p:pic>
        <p:nvPicPr>
          <p:cNvPr id="75" name="Picture 74" descr="A beaker on a scale&#10;&#10;Description automatically generated">
            <a:extLst>
              <a:ext uri="{FF2B5EF4-FFF2-40B4-BE49-F238E27FC236}">
                <a16:creationId xmlns:a16="http://schemas.microsoft.com/office/drawing/2014/main" id="{40A66492-C095-F351-F3F8-DA227D48507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90374" y="4343400"/>
            <a:ext cx="1466426" cy="1466426"/>
          </a:xfrm>
          <a:prstGeom prst="rect">
            <a:avLst/>
          </a:prstGeom>
        </p:spPr>
      </p:pic>
      <p:sp>
        <p:nvSpPr>
          <p:cNvPr id="76" name="TextBox 19">
            <a:extLst>
              <a:ext uri="{FF2B5EF4-FFF2-40B4-BE49-F238E27FC236}">
                <a16:creationId xmlns:a16="http://schemas.microsoft.com/office/drawing/2014/main" id="{AD97E8C6-BC8D-6865-A72B-3582816B5286}"/>
              </a:ext>
            </a:extLst>
          </p:cNvPr>
          <p:cNvSpPr txBox="1"/>
          <p:nvPr/>
        </p:nvSpPr>
        <p:spPr>
          <a:xfrm>
            <a:off x="7924800" y="5867401"/>
            <a:ext cx="2623408"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Máy khuấy từ</a:t>
            </a:r>
          </a:p>
        </p:txBody>
      </p:sp>
    </p:spTree>
    <p:extLst>
      <p:ext uri="{BB962C8B-B14F-4D97-AF65-F5344CB8AC3E}">
        <p14:creationId xmlns:p14="http://schemas.microsoft.com/office/powerpoint/2010/main" val="227156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A5557-F79B-E055-D563-4CCE57DD46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6EE67E-C64F-2E9F-3FE2-AF093BF44386}"/>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sp>
        <p:nvSpPr>
          <p:cNvPr id="50" name="Rectangle: Diagonal Corners Rounded 49">
            <a:extLst>
              <a:ext uri="{FF2B5EF4-FFF2-40B4-BE49-F238E27FC236}">
                <a16:creationId xmlns:a16="http://schemas.microsoft.com/office/drawing/2014/main" id="{F8545B80-EF9C-D240-5DC0-0EF700300B73}"/>
              </a:ext>
            </a:extLst>
          </p:cNvPr>
          <p:cNvSpPr/>
          <p:nvPr/>
        </p:nvSpPr>
        <p:spPr>
          <a:xfrm>
            <a:off x="2590800" y="3428999"/>
            <a:ext cx="6807200" cy="2182951"/>
          </a:xfrm>
          <a:prstGeom prst="round2DiagRect">
            <a:avLst/>
          </a:prstGeom>
          <a:solidFill>
            <a:schemeClr val="accent1">
              <a:alpha val="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nvGrpSpPr>
          <p:cNvPr id="3" name="Group 3">
            <a:extLst>
              <a:ext uri="{FF2B5EF4-FFF2-40B4-BE49-F238E27FC236}">
                <a16:creationId xmlns:a16="http://schemas.microsoft.com/office/drawing/2014/main" id="{397D087F-4DB1-B91B-58DE-6E19CF994E6B}"/>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DACE293B-B1F0-71A1-F230-C9B9AF6D646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8063CEA-BE99-DFA8-74D4-616636D449A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CF753ABE-79F5-654D-1BBB-C2BD007E9DC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125FECE-2E85-0AAF-0356-34024DAC34AC}"/>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2379295E-EBC9-5C72-D2D8-A3701FB7159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50C9B912-7560-8FAD-CA65-3E6BC45E575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C05FAEC3-BE27-3D0C-F302-DF3E0B8477D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3AC33C1-1173-AD53-E512-DF69B2080EF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A1567933-3E9F-07F3-C85A-B0574BC5E39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95C2BE7B-2B0A-AE05-05F8-0DD51C9E39B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5A620D13-2538-1719-7E9E-FFA1FB187A4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0A34DC4B-EB90-DB59-FC2A-0705B73F6198}"/>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07935B6F-2E2F-6764-DD34-840EAB5C32A8}"/>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DAA7CB31-8267-594A-0028-12B27F54F547}"/>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C38DC25C-925D-CD49-2DA7-4654A8AC1899}"/>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3E96AD75-ED32-4561-12D9-64F82B40203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0CD89A09-EE83-F90C-A88C-B2C0C0F5B5C1}"/>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633654E4-94DA-BD0E-A451-3AE8CA199A85}"/>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A75581DC-1929-9654-233A-CB1FB84A469E}"/>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0AAD1ABC-AA72-C423-FBA9-4DF28D1B66D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133FE502-1BD9-4086-55A1-409699122587}"/>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2F2D324C-45B0-5A55-E812-9A2BBE9CD003}"/>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29F3FB15-4BB7-F614-6598-290BF660BE7E}"/>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A99238A6-B5B7-87CB-6C28-E18BC08AB17E}"/>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A440EBF9-FA0D-0A4D-45B2-48ED808F1A23}"/>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999311AE-1F68-C30F-21EA-CEB3CCDD9176}"/>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9C16C6EC-5DA5-AA9C-3448-103F34725B9D}"/>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A5F0B97A-1648-2053-5E33-74B00AED3F55}"/>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55C79BCC-755E-AF30-1D30-ADF9E9FE7D43}"/>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B96EFABA-1016-1DD0-0E1A-9EE14A0080E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136B1CB3-7721-C05F-8F9A-81F26E134F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83738B54-4A23-702D-DA04-27041667CC89}"/>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BF1C17AF-643B-74A3-0115-9F42337029B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sp>
        <p:nvSpPr>
          <p:cNvPr id="16" name="TextBox 19">
            <a:extLst>
              <a:ext uri="{FF2B5EF4-FFF2-40B4-BE49-F238E27FC236}">
                <a16:creationId xmlns:a16="http://schemas.microsoft.com/office/drawing/2014/main" id="{CAF775FD-8825-5FC1-D9A4-D73CC4906092}"/>
              </a:ext>
            </a:extLst>
          </p:cNvPr>
          <p:cNvSpPr txBox="1"/>
          <p:nvPr/>
        </p:nvSpPr>
        <p:spPr>
          <a:xfrm>
            <a:off x="1908924" y="2169192"/>
            <a:ext cx="8020890" cy="98488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002060"/>
                </a:solidFill>
                <a:cs typeface="Times New Roman" panose="02020603050405020304" pitchFamily="18" charset="0"/>
              </a:rPr>
              <a:t>Các dụng cụ sử dụng trong nuôi cấy tế bào động vật cần đảm bảo điều kiện vô trùng</a:t>
            </a:r>
          </a:p>
        </p:txBody>
      </p:sp>
      <p:pic>
        <p:nvPicPr>
          <p:cNvPr id="20" name="Picture 19" descr="A blue and white test tube with a blue cap&#10;&#10;Description automatically generated">
            <a:extLst>
              <a:ext uri="{FF2B5EF4-FFF2-40B4-BE49-F238E27FC236}">
                <a16:creationId xmlns:a16="http://schemas.microsoft.com/office/drawing/2014/main" id="{FB601DBB-AFD0-DBE8-40D9-00E31C866E3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23480" y="3618401"/>
            <a:ext cx="1290976" cy="1290976"/>
          </a:xfrm>
          <a:prstGeom prst="rect">
            <a:avLst/>
          </a:prstGeom>
        </p:spPr>
      </p:pic>
      <p:pic>
        <p:nvPicPr>
          <p:cNvPr id="43" name="Picture 42" descr="A white and blue pipette&#10;&#10;Description automatically generated">
            <a:extLst>
              <a:ext uri="{FF2B5EF4-FFF2-40B4-BE49-F238E27FC236}">
                <a16:creationId xmlns:a16="http://schemas.microsoft.com/office/drawing/2014/main" id="{8CB7DECE-848B-AF36-8253-F88DC4ADAED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92779" y="3678669"/>
            <a:ext cx="1219163" cy="1219163"/>
          </a:xfrm>
          <a:prstGeom prst="rect">
            <a:avLst/>
          </a:prstGeom>
        </p:spPr>
      </p:pic>
      <p:pic>
        <p:nvPicPr>
          <p:cNvPr id="49" name="Picture 48" descr="A white round object with a black background&#10;&#10;Description automatically generated">
            <a:extLst>
              <a:ext uri="{FF2B5EF4-FFF2-40B4-BE49-F238E27FC236}">
                <a16:creationId xmlns:a16="http://schemas.microsoft.com/office/drawing/2014/main" id="{378A004F-2059-02C1-43F3-BC737566727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97305" y="3632201"/>
            <a:ext cx="1509895" cy="1509895"/>
          </a:xfrm>
          <a:prstGeom prst="rect">
            <a:avLst/>
          </a:prstGeom>
        </p:spPr>
      </p:pic>
      <p:pic>
        <p:nvPicPr>
          <p:cNvPr id="53" name="Picture 52" descr="A sign with a green and white circle with a red circle with a red cross&#10;&#10;Description automatically generated">
            <a:extLst>
              <a:ext uri="{FF2B5EF4-FFF2-40B4-BE49-F238E27FC236}">
                <a16:creationId xmlns:a16="http://schemas.microsoft.com/office/drawing/2014/main" id="{8C6A5008-C611-1BD1-5B19-DA87A333DA6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85946" y="4711123"/>
            <a:ext cx="1564363" cy="1564363"/>
          </a:xfrm>
          <a:prstGeom prst="rect">
            <a:avLst/>
          </a:prstGeom>
        </p:spPr>
      </p:pic>
    </p:spTree>
    <p:extLst>
      <p:ext uri="{BB962C8B-B14F-4D97-AF65-F5344CB8AC3E}">
        <p14:creationId xmlns:p14="http://schemas.microsoft.com/office/powerpoint/2010/main" val="186508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5145-B3AB-0E36-20DA-0959D899AD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60CBF7-4ABD-D28D-ACA3-2525EB5B59AB}"/>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076C7C29-6524-DFAF-C9E9-F7F6A49278FC}"/>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7813BD4B-D89E-DC3A-3B20-4E8AFB4380A6}"/>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50221E20-1272-8EF7-9F45-B62061CEC20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3CF30C51-E79D-6BCA-F1A4-F7AD8457DB72}"/>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F1B46E16-972E-4817-E607-BF177FF98807}"/>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1722FE0-1E1D-0D52-DA5E-5AE9870AA4F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1A362B03-C125-9539-F268-38FFC5B5512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5DA2EFD6-E763-33BA-6179-FC5F65EC0EB1}"/>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667165CC-BEC4-3E4D-F46F-EEF98D8A02B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49DCEB57-EFF3-B82F-FF39-EE000061316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5C3F3C54-FAA2-4C02-06FB-A0EE7F0C86D6}"/>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229EF90-BB4B-32C1-846F-FB9B18432B0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78EFD8A4-A02A-6901-E28B-93036F32A28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86B0F6BB-04B9-8AD8-6714-FBD3E4879368}"/>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AE7E41ED-0C0B-E09F-7B3B-295A5C5EE016}"/>
              </a:ext>
            </a:extLst>
          </p:cNvPr>
          <p:cNvSpPr txBox="1"/>
          <p:nvPr/>
        </p:nvSpPr>
        <p:spPr>
          <a:xfrm>
            <a:off x="3548677" y="1464834"/>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Môi trường nuôi cấy</a:t>
            </a:r>
          </a:p>
        </p:txBody>
      </p:sp>
      <p:grpSp>
        <p:nvGrpSpPr>
          <p:cNvPr id="23" name="Group 23">
            <a:extLst>
              <a:ext uri="{FF2B5EF4-FFF2-40B4-BE49-F238E27FC236}">
                <a16:creationId xmlns:a16="http://schemas.microsoft.com/office/drawing/2014/main" id="{066BAC63-4009-9E29-CCC2-CB08DEF27E5B}"/>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24C56316-D033-ABE8-55EC-C40C5EC7F1E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3A8ECB38-D9ED-8F97-1946-BF36B7A92759}"/>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F653D400-783E-E839-9CDA-D09EC50B46E0}"/>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1E8C1038-6FFD-A9B4-0A4E-761267A24BD6}"/>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0DBC7419-FF08-FD21-DB70-299823B746D5}"/>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58B67203-932B-8C12-1DFA-0F4CCAE7349A}"/>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476E75B3-BCBD-6788-F337-157ADAA277D6}"/>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68878149-89D6-7C6A-9B93-6899F3375FE3}"/>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37B9825C-ABC1-6CD9-FDC3-B98238D5C2B6}"/>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A2C45AEB-A320-85CF-6AA0-C94669A98D7A}"/>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EF54A7D-6152-7D00-B243-548C30392402}"/>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56AFC708-905C-E2AE-5055-5A56360E73B8}"/>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D7E3FD75-724D-E380-71F0-4AA732623B5A}"/>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2794D55F-D64D-DFAB-DFC0-89A25C5CF854}"/>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699EF767-DB5F-79BB-53B4-1800EB8D5087}"/>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939C5941-4F3E-D567-2EE2-73A85932DE0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77FCD4D6-34A9-C4AE-3F4B-1FC52CE70527}"/>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6" name="TextBox 19">
            <a:extLst>
              <a:ext uri="{FF2B5EF4-FFF2-40B4-BE49-F238E27FC236}">
                <a16:creationId xmlns:a16="http://schemas.microsoft.com/office/drawing/2014/main" id="{34BB10DB-2EBB-FA79-65CC-9BF700FDB0DE}"/>
              </a:ext>
            </a:extLst>
          </p:cNvPr>
          <p:cNvSpPr txBox="1"/>
          <p:nvPr/>
        </p:nvSpPr>
        <p:spPr>
          <a:xfrm>
            <a:off x="1168400" y="2393315"/>
            <a:ext cx="10188225" cy="98488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002060"/>
                </a:solidFill>
                <a:cs typeface="Times New Roman" panose="02020603050405020304" pitchFamily="18" charset="0"/>
              </a:rPr>
              <a:t>Hầu hết môi trường nuôi cấy tế bào động vật đều chứa huyết thanh</a:t>
            </a:r>
          </a:p>
        </p:txBody>
      </p:sp>
      <p:pic>
        <p:nvPicPr>
          <p:cNvPr id="22" name="Picture 21" descr="A pipette and a dropper in a bowl of water&#10;&#10;Description automatically generated">
            <a:extLst>
              <a:ext uri="{FF2B5EF4-FFF2-40B4-BE49-F238E27FC236}">
                <a16:creationId xmlns:a16="http://schemas.microsoft.com/office/drawing/2014/main" id="{FD14FE6D-6A18-C843-4919-C49F0945F61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5015" y="1219032"/>
            <a:ext cx="1039867" cy="1039867"/>
          </a:xfrm>
          <a:prstGeom prst="rect">
            <a:avLst/>
          </a:prstGeom>
        </p:spPr>
      </p:pic>
      <p:pic>
        <p:nvPicPr>
          <p:cNvPr id="42" name="Picture 41" descr="A group of test tubes with green and yellow liquid&#10;&#10;Description automatically generated">
            <a:extLst>
              <a:ext uri="{FF2B5EF4-FFF2-40B4-BE49-F238E27FC236}">
                <a16:creationId xmlns:a16="http://schemas.microsoft.com/office/drawing/2014/main" id="{0FBB33A4-2048-B03C-436F-F2FECAC081D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3212" y="3049102"/>
            <a:ext cx="2471841" cy="2471841"/>
          </a:xfrm>
          <a:prstGeom prst="rect">
            <a:avLst/>
          </a:prstGeom>
        </p:spPr>
      </p:pic>
      <p:sp>
        <p:nvSpPr>
          <p:cNvPr id="44" name="TextBox 19">
            <a:extLst>
              <a:ext uri="{FF2B5EF4-FFF2-40B4-BE49-F238E27FC236}">
                <a16:creationId xmlns:a16="http://schemas.microsoft.com/office/drawing/2014/main" id="{F551ABAC-4348-1A06-A029-1FD819256339}"/>
              </a:ext>
            </a:extLst>
          </p:cNvPr>
          <p:cNvSpPr txBox="1"/>
          <p:nvPr/>
        </p:nvSpPr>
        <p:spPr>
          <a:xfrm>
            <a:off x="1828582" y="5520943"/>
            <a:ext cx="1785098" cy="984885"/>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Huyết thanh</a:t>
            </a:r>
          </a:p>
        </p:txBody>
      </p:sp>
      <p:pic>
        <p:nvPicPr>
          <p:cNvPr id="48" name="Picture 47" descr="A yellow face with a finger on it&#10;&#10;Description automatically generated">
            <a:extLst>
              <a:ext uri="{FF2B5EF4-FFF2-40B4-BE49-F238E27FC236}">
                <a16:creationId xmlns:a16="http://schemas.microsoft.com/office/drawing/2014/main" id="{30B2358E-D306-C28A-7DF2-E262458BC2A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3278682">
            <a:off x="12344073" y="7584558"/>
            <a:ext cx="1359090" cy="1359090"/>
          </a:xfrm>
          <a:prstGeom prst="rect">
            <a:avLst/>
          </a:prstGeom>
        </p:spPr>
      </p:pic>
    </p:spTree>
    <p:extLst>
      <p:ext uri="{BB962C8B-B14F-4D97-AF65-F5344CB8AC3E}">
        <p14:creationId xmlns:p14="http://schemas.microsoft.com/office/powerpoint/2010/main" val="3254817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2371800" y="1106692"/>
            <a:ext cx="7505991" cy="1102866"/>
          </a:xfrm>
          <a:prstGeom prst="rect">
            <a:avLst/>
          </a:prstGeom>
        </p:spPr>
        <p:txBody>
          <a:bodyPr lIns="0" tIns="0" rIns="0" bIns="0" rtlCol="0" anchor="t">
            <a:spAutoFit/>
          </a:bodyPr>
          <a:lstStyle/>
          <a:p>
            <a:pPr algn="ctr">
              <a:lnSpc>
                <a:spcPts val="8647"/>
              </a:lnSpc>
            </a:pPr>
            <a:r>
              <a:rPr lang="en-US" sz="7266" spc="239" dirty="0" err="1">
                <a:ln>
                  <a:solidFill>
                    <a:sysClr val="windowText" lastClr="000000"/>
                  </a:solidFill>
                </a:ln>
                <a:solidFill>
                  <a:srgbClr val="00AD9C"/>
                </a:solidFill>
              </a:rPr>
              <a:t>Tìm</a:t>
            </a:r>
            <a:r>
              <a:rPr lang="en-US" sz="7266" spc="239" dirty="0">
                <a:ln>
                  <a:solidFill>
                    <a:sysClr val="windowText" lastClr="000000"/>
                  </a:solidFill>
                </a:ln>
                <a:solidFill>
                  <a:srgbClr val="00AD9C"/>
                </a:solidFill>
              </a:rPr>
              <a:t> </a:t>
            </a:r>
            <a:r>
              <a:rPr lang="en-US" sz="7266" spc="239" dirty="0" err="1">
                <a:ln>
                  <a:solidFill>
                    <a:sysClr val="windowText" lastClr="000000"/>
                  </a:solidFill>
                </a:ln>
                <a:solidFill>
                  <a:srgbClr val="00AD9C"/>
                </a:solidFill>
              </a:rPr>
              <a:t>hiểu</a:t>
            </a:r>
            <a:r>
              <a:rPr lang="en-US" sz="7266" spc="239" dirty="0">
                <a:ln>
                  <a:solidFill>
                    <a:sysClr val="windowText" lastClr="000000"/>
                  </a:solidFill>
                </a:ln>
                <a:solidFill>
                  <a:srgbClr val="00AD9C"/>
                </a:solidFill>
              </a:rPr>
              <a:t> </a:t>
            </a:r>
            <a:r>
              <a:rPr lang="en-US" sz="7266" spc="239" dirty="0" err="1">
                <a:ln>
                  <a:solidFill>
                    <a:sysClr val="windowText" lastClr="000000"/>
                  </a:solidFill>
                </a:ln>
                <a:solidFill>
                  <a:srgbClr val="00AD9C"/>
                </a:solidFill>
              </a:rPr>
              <a:t>chung</a:t>
            </a:r>
            <a:endParaRPr lang="en-US" sz="7266" spc="239" dirty="0">
              <a:ln>
                <a:solidFill>
                  <a:sysClr val="windowText" lastClr="000000"/>
                </a:solidFill>
              </a:ln>
              <a:solidFill>
                <a:srgbClr val="00AD9C"/>
              </a:solidFill>
            </a:endParaRPr>
          </a:p>
        </p:txBody>
      </p:sp>
      <p:sp>
        <p:nvSpPr>
          <p:cNvPr id="17" name="TextBox 17"/>
          <p:cNvSpPr txBox="1"/>
          <p:nvPr/>
        </p:nvSpPr>
        <p:spPr>
          <a:xfrm>
            <a:off x="2266221" y="4305018"/>
            <a:ext cx="2439079" cy="1333698"/>
          </a:xfrm>
          <a:prstGeom prst="rect">
            <a:avLst/>
          </a:prstGeom>
        </p:spPr>
        <p:txBody>
          <a:bodyPr wrap="square" lIns="0" tIns="0" rIns="0" bIns="0" rtlCol="0" anchor="t">
            <a:spAutoFit/>
          </a:bodyPr>
          <a:lstStyle/>
          <a:p>
            <a:pPr algn="ctr">
              <a:lnSpc>
                <a:spcPts val="2617"/>
              </a:lnSpc>
            </a:pPr>
            <a:r>
              <a:rPr lang="en-US" sz="2800" b="1" dirty="0" err="1">
                <a:solidFill>
                  <a:srgbClr val="003933"/>
                </a:solidFill>
                <a:latin typeface="Times New Roman" panose="02020603050405020304" pitchFamily="18" charset="0"/>
                <a:cs typeface="Times New Roman" panose="02020603050405020304" pitchFamily="18" charset="0"/>
              </a:rPr>
              <a:t>Các</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giai</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đoạn</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chung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của</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công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nghệ</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tế</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bào</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động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vật</a:t>
            </a:r>
            <a:endParaRPr lang="en-US" sz="2800" b="1" dirty="0">
              <a:solidFill>
                <a:srgbClr val="003933"/>
              </a:solidFill>
              <a:latin typeface="Times New Roman" panose="02020603050405020304" pitchFamily="18" charset="0"/>
              <a:cs typeface="Times New Roman" panose="02020603050405020304" pitchFamily="18" charset="0"/>
            </a:endParaRPr>
          </a:p>
        </p:txBody>
      </p:sp>
      <p:sp>
        <p:nvSpPr>
          <p:cNvPr id="18" name="Freeform 18"/>
          <p:cNvSpPr/>
          <p:nvPr/>
        </p:nvSpPr>
        <p:spPr>
          <a:xfrm rot="542064">
            <a:off x="504598" y="357648"/>
            <a:ext cx="1624093" cy="189248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9" name="Freeform 19"/>
          <p:cNvSpPr/>
          <p:nvPr/>
        </p:nvSpPr>
        <p:spPr>
          <a:xfrm rot="-10325232" flipV="1">
            <a:off x="404610" y="4626865"/>
            <a:ext cx="1824069" cy="1824069"/>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0" name="Freeform 20"/>
          <p:cNvSpPr/>
          <p:nvPr/>
        </p:nvSpPr>
        <p:spPr>
          <a:xfrm>
            <a:off x="10079337" y="4766705"/>
            <a:ext cx="1811652" cy="1768831"/>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1" name="Freeform 21"/>
          <p:cNvSpPr/>
          <p:nvPr/>
        </p:nvSpPr>
        <p:spPr>
          <a:xfrm rot="-734777">
            <a:off x="10513585" y="335603"/>
            <a:ext cx="1091521" cy="1936570"/>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2" name="Group 22"/>
          <p:cNvGrpSpPr/>
          <p:nvPr/>
        </p:nvGrpSpPr>
        <p:grpSpPr>
          <a:xfrm>
            <a:off x="1240094" y="2693248"/>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4" name="Freeform 24"/>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5" name="Freeform 25"/>
          <p:cNvSpPr/>
          <p:nvPr/>
        </p:nvSpPr>
        <p:spPr>
          <a:xfrm rot="-771795">
            <a:off x="478631" y="4873456"/>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26" name="Group 26"/>
          <p:cNvGrpSpPr>
            <a:grpSpLocks noChangeAspect="1"/>
          </p:cNvGrpSpPr>
          <p:nvPr/>
        </p:nvGrpSpPr>
        <p:grpSpPr>
          <a:xfrm rot="1977585">
            <a:off x="2179411" y="6284184"/>
            <a:ext cx="332279" cy="175049"/>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28" name="Group 28"/>
          <p:cNvGrpSpPr/>
          <p:nvPr/>
        </p:nvGrpSpPr>
        <p:grpSpPr>
          <a:xfrm>
            <a:off x="1353927" y="6172200"/>
            <a:ext cx="153101" cy="15310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0" name="Freeform 30"/>
          <p:cNvSpPr/>
          <p:nvPr/>
        </p:nvSpPr>
        <p:spPr>
          <a:xfrm>
            <a:off x="1238507" y="4111791"/>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1" name="Group 31"/>
          <p:cNvGrpSpPr>
            <a:grpSpLocks noChangeAspect="1"/>
          </p:cNvGrpSpPr>
          <p:nvPr/>
        </p:nvGrpSpPr>
        <p:grpSpPr>
          <a:xfrm rot="-874149">
            <a:off x="702475" y="3626403"/>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3" name="Freeform 33"/>
          <p:cNvSpPr/>
          <p:nvPr/>
        </p:nvSpPr>
        <p:spPr>
          <a:xfrm>
            <a:off x="2566849" y="528540"/>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4" name="Group 34"/>
          <p:cNvGrpSpPr/>
          <p:nvPr/>
        </p:nvGrpSpPr>
        <p:grpSpPr>
          <a:xfrm rot="-2074858">
            <a:off x="10244066" y="1782751"/>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p:cNvSpPr/>
          <p:nvPr/>
        </p:nvSpPr>
        <p:spPr>
          <a:xfrm rot="-2074858">
            <a:off x="9724412" y="55970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7" name="Freeform 37"/>
          <p:cNvSpPr/>
          <p:nvPr/>
        </p:nvSpPr>
        <p:spPr>
          <a:xfrm rot="-2846654">
            <a:off x="11361630" y="3932551"/>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8" name="Freeform 38"/>
          <p:cNvSpPr/>
          <p:nvPr/>
        </p:nvSpPr>
        <p:spPr>
          <a:xfrm rot="-2074858">
            <a:off x="11519688" y="2753260"/>
            <a:ext cx="309375" cy="31452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9" name="Group 39"/>
          <p:cNvGrpSpPr>
            <a:grpSpLocks noChangeAspect="1"/>
          </p:cNvGrpSpPr>
          <p:nvPr/>
        </p:nvGrpSpPr>
        <p:grpSpPr>
          <a:xfrm rot="-2949008">
            <a:off x="10577587" y="2979679"/>
            <a:ext cx="332279" cy="175049"/>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41" name="Group 41"/>
          <p:cNvGrpSpPr>
            <a:grpSpLocks noChangeAspect="1"/>
          </p:cNvGrpSpPr>
          <p:nvPr/>
        </p:nvGrpSpPr>
        <p:grpSpPr>
          <a:xfrm rot="-2949008">
            <a:off x="9572828" y="6297361"/>
            <a:ext cx="332279" cy="175049"/>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43" name="Group 43"/>
          <p:cNvGrpSpPr/>
          <p:nvPr/>
        </p:nvGrpSpPr>
        <p:grpSpPr>
          <a:xfrm>
            <a:off x="10492302" y="4192501"/>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pic>
        <p:nvPicPr>
          <p:cNvPr id="47" name="Picture 46">
            <a:extLst>
              <a:ext uri="{FF2B5EF4-FFF2-40B4-BE49-F238E27FC236}">
                <a16:creationId xmlns:a16="http://schemas.microsoft.com/office/drawing/2014/main" id="{B535B643-93BA-F76C-DAC3-744DEFEB2F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47607" y="2655785"/>
            <a:ext cx="1469116" cy="1469116"/>
          </a:xfrm>
          <a:prstGeom prst="rect">
            <a:avLst/>
          </a:prstGeom>
        </p:spPr>
      </p:pic>
      <p:sp>
        <p:nvSpPr>
          <p:cNvPr id="49" name="TextBox 17">
            <a:extLst>
              <a:ext uri="{FF2B5EF4-FFF2-40B4-BE49-F238E27FC236}">
                <a16:creationId xmlns:a16="http://schemas.microsoft.com/office/drawing/2014/main" id="{2B4BE9AB-E45F-CE24-A499-4B01C26C912F}"/>
              </a:ext>
            </a:extLst>
          </p:cNvPr>
          <p:cNvSpPr txBox="1"/>
          <p:nvPr/>
        </p:nvSpPr>
        <p:spPr>
          <a:xfrm>
            <a:off x="4905256" y="4343400"/>
            <a:ext cx="2439079" cy="1000274"/>
          </a:xfrm>
          <a:prstGeom prst="rect">
            <a:avLst/>
          </a:prstGeom>
        </p:spPr>
        <p:txBody>
          <a:bodyPr wrap="square" lIns="0" tIns="0" rIns="0" bIns="0" rtlCol="0" anchor="t">
            <a:spAutoFit/>
          </a:bodyPr>
          <a:lstStyle/>
          <a:p>
            <a:pPr algn="ctr">
              <a:lnSpc>
                <a:spcPts val="2617"/>
              </a:lnSpc>
            </a:pPr>
            <a:r>
              <a:rPr lang="en-US" sz="2800" b="1" dirty="0" err="1">
                <a:solidFill>
                  <a:srgbClr val="003933"/>
                </a:solidFill>
                <a:latin typeface="Times New Roman" panose="02020603050405020304" pitchFamily="18" charset="0"/>
                <a:cs typeface="Times New Roman" panose="02020603050405020304" pitchFamily="18" charset="0"/>
              </a:rPr>
              <a:t>Ứng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dụng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công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nghệ</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tế</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bào</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động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vật</a:t>
            </a:r>
            <a:endParaRPr lang="en-US" sz="2800" b="1" dirty="0">
              <a:solidFill>
                <a:srgbClr val="003933"/>
              </a:solidFill>
              <a:latin typeface="Times New Roman" panose="02020603050405020304" pitchFamily="18" charset="0"/>
              <a:cs typeface="Times New Roman" panose="02020603050405020304" pitchFamily="18" charset="0"/>
            </a:endParaRPr>
          </a:p>
        </p:txBody>
      </p:sp>
      <p:pic>
        <p:nvPicPr>
          <p:cNvPr id="51" name="Picture 50" descr="A group of test tubes with different colored liquids&#10;&#10;Description automatically generated">
            <a:extLst>
              <a:ext uri="{FF2B5EF4-FFF2-40B4-BE49-F238E27FC236}">
                <a16:creationId xmlns:a16="http://schemas.microsoft.com/office/drawing/2014/main" id="{6D47CFE7-B23D-D862-4BD2-9E9E9ADD04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87347" y="2777623"/>
            <a:ext cx="1469116" cy="1469116"/>
          </a:xfrm>
          <a:prstGeom prst="rect">
            <a:avLst/>
          </a:prstGeom>
        </p:spPr>
      </p:pic>
      <p:sp>
        <p:nvSpPr>
          <p:cNvPr id="52" name="TextBox 17">
            <a:extLst>
              <a:ext uri="{FF2B5EF4-FFF2-40B4-BE49-F238E27FC236}">
                <a16:creationId xmlns:a16="http://schemas.microsoft.com/office/drawing/2014/main" id="{E1CA4C69-9D4A-CF7A-38B3-B0F0ACBE8BB6}"/>
              </a:ext>
            </a:extLst>
          </p:cNvPr>
          <p:cNvSpPr txBox="1"/>
          <p:nvPr/>
        </p:nvSpPr>
        <p:spPr>
          <a:xfrm>
            <a:off x="7698779" y="4343400"/>
            <a:ext cx="2439079" cy="1000274"/>
          </a:xfrm>
          <a:prstGeom prst="rect">
            <a:avLst/>
          </a:prstGeom>
        </p:spPr>
        <p:txBody>
          <a:bodyPr wrap="square" lIns="0" tIns="0" rIns="0" bIns="0" rtlCol="0" anchor="t">
            <a:spAutoFit/>
          </a:bodyPr>
          <a:lstStyle/>
          <a:p>
            <a:pPr algn="ctr">
              <a:lnSpc>
                <a:spcPts val="2617"/>
              </a:lnSpc>
            </a:pPr>
            <a:r>
              <a:rPr lang="en-US" sz="2800" b="1" dirty="0" err="1">
                <a:solidFill>
                  <a:srgbClr val="003933"/>
                </a:solidFill>
                <a:latin typeface="Times New Roman" panose="02020603050405020304" pitchFamily="18" charset="0"/>
                <a:cs typeface="Times New Roman" panose="02020603050405020304" pitchFamily="18" charset="0"/>
              </a:rPr>
              <a:t>Thành</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tựu</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của</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công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nghệ</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tế</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bào</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động</a:t>
            </a:r>
            <a:r>
              <a:rPr lang="en-US" sz="2800" b="1" dirty="0">
                <a:solidFill>
                  <a:srgbClr val="003933"/>
                </a:solidFill>
                <a:latin typeface="Times New Roman" panose="02020603050405020304" pitchFamily="18" charset="0"/>
                <a:cs typeface="Times New Roman" panose="02020603050405020304" pitchFamily="18" charset="0"/>
              </a:rPr>
              <a:t> </a:t>
            </a:r>
            <a:r>
              <a:rPr lang="en-US" sz="2800" b="1" dirty="0" err="1">
                <a:solidFill>
                  <a:srgbClr val="003933"/>
                </a:solidFill>
                <a:latin typeface="Times New Roman" panose="02020603050405020304" pitchFamily="18" charset="0"/>
                <a:cs typeface="Times New Roman" panose="02020603050405020304" pitchFamily="18" charset="0"/>
              </a:rPr>
              <a:t>vật</a:t>
            </a:r>
            <a:endParaRPr lang="en-US" sz="2800" b="1" dirty="0">
              <a:solidFill>
                <a:srgbClr val="003933"/>
              </a:solidFill>
              <a:latin typeface="Times New Roman" panose="02020603050405020304" pitchFamily="18" charset="0"/>
              <a:cs typeface="Times New Roman" panose="02020603050405020304" pitchFamily="18" charset="0"/>
            </a:endParaRPr>
          </a:p>
        </p:txBody>
      </p:sp>
      <p:pic>
        <p:nvPicPr>
          <p:cNvPr id="54" name="Picture 53" descr="A logo of a book and a leaf&#10;&#10;Description automatically generated">
            <a:extLst>
              <a:ext uri="{FF2B5EF4-FFF2-40B4-BE49-F238E27FC236}">
                <a16:creationId xmlns:a16="http://schemas.microsoft.com/office/drawing/2014/main" id="{44CBF48D-2FBA-C842-1BFD-FD34EAB445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83760" y="2681245"/>
            <a:ext cx="1469116" cy="146911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DAE9B-1EC1-02A7-C0F2-C0AD997DC3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2459AF-976A-2CE8-9E51-E1173F52FC05}"/>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0EA2F3D-2722-FC26-F26A-7AF91D815F33}"/>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CF31A836-9D99-F16B-9C39-FBCACEB4CEED}"/>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9D9CF6AD-E2BD-893C-BC1C-AAA416142B3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17A64F37-F98E-B8A5-0FB8-4F14E4CF6472}"/>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AA0F917-FF91-BBCB-1D55-15EF347F9422}"/>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30422646-94E4-EA47-D31B-EDBA586AFC7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42629E73-810E-0909-FFD3-BC96D1CAC72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87F153B-9F3B-F1A9-3164-321D500E6151}"/>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E060B010-FB00-C8D3-6D26-3F51DC83055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471DFE60-DDA0-69F1-D66C-8FCF0CDC75C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F5A5B33F-69B9-4824-5C5A-904B50855CE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CBE5B410-07C5-E27D-5362-55D57557CBB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F90C9A6A-4A66-F42A-6559-A8CB96199DB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17515BB0-B135-FC4A-4D30-FF555ACEA3E6}"/>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6D39F728-23A1-88C1-50C9-0806871ACADB}"/>
              </a:ext>
            </a:extLst>
          </p:cNvPr>
          <p:cNvSpPr txBox="1"/>
          <p:nvPr/>
        </p:nvSpPr>
        <p:spPr>
          <a:xfrm>
            <a:off x="3548677" y="1464834"/>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Môi trường nuôi cấy</a:t>
            </a:r>
          </a:p>
        </p:txBody>
      </p:sp>
      <p:grpSp>
        <p:nvGrpSpPr>
          <p:cNvPr id="23" name="Group 23">
            <a:extLst>
              <a:ext uri="{FF2B5EF4-FFF2-40B4-BE49-F238E27FC236}">
                <a16:creationId xmlns:a16="http://schemas.microsoft.com/office/drawing/2014/main" id="{986B96E4-82CF-9788-3271-84DD990C2964}"/>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62742D1B-07A1-3DE6-7F7D-9FDDC429996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E8079586-E95C-2576-1C38-2952DA8453F5}"/>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5AABB64C-CD75-7614-5A50-33B526233D5B}"/>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9C8BDB13-FAFD-9B9F-9F35-D8FBCE1AC839}"/>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5C537115-05EB-3AAA-95AE-EEAC98A6A05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85913D21-EA0E-0408-2ED5-AC9445F24FFF}"/>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386773A4-1409-D302-EFCE-8D5AD19ECCDA}"/>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FC2E3CE2-E9F0-1973-305A-4E2D24FA9753}"/>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97699729-A97A-6B89-6E36-F07A2EB15049}"/>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E4FCCFD0-08B5-D618-1C0D-0EECD75388C7}"/>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0D1EDA1-DC18-152F-0ACB-CAD59E50085A}"/>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9DE3F02C-E252-5C48-5940-AC830204089B}"/>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9FA2AAC2-7555-5E0D-1F81-6FF2DEFFDE4A}"/>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E6D3ED3E-73AA-D03C-80F6-E6A629BFF2FD}"/>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5B5F268F-3EAE-44A9-00B3-A06E410815F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0720F988-FCE2-16B1-486A-7E82E3EAC48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15F8DF4F-F04D-E1E0-C527-FD65E2620A90}"/>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6" name="TextBox 19">
            <a:extLst>
              <a:ext uri="{FF2B5EF4-FFF2-40B4-BE49-F238E27FC236}">
                <a16:creationId xmlns:a16="http://schemas.microsoft.com/office/drawing/2014/main" id="{D8470F2E-6CB1-23DD-882D-3D8B0DDB22C1}"/>
              </a:ext>
            </a:extLst>
          </p:cNvPr>
          <p:cNvSpPr txBox="1"/>
          <p:nvPr/>
        </p:nvSpPr>
        <p:spPr>
          <a:xfrm>
            <a:off x="1168400" y="2393315"/>
            <a:ext cx="10188225" cy="98488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002060"/>
                </a:solidFill>
                <a:cs typeface="Times New Roman" panose="02020603050405020304" pitchFamily="18" charset="0"/>
              </a:rPr>
              <a:t>Hầu hết môi trường nuôi cấy tế bào động vật đều chứa huyết thanh</a:t>
            </a:r>
          </a:p>
        </p:txBody>
      </p:sp>
      <p:pic>
        <p:nvPicPr>
          <p:cNvPr id="22" name="Picture 21" descr="A pipette and a dropper in a bowl of water&#10;&#10;Description automatically generated">
            <a:extLst>
              <a:ext uri="{FF2B5EF4-FFF2-40B4-BE49-F238E27FC236}">
                <a16:creationId xmlns:a16="http://schemas.microsoft.com/office/drawing/2014/main" id="{6F77356A-EF33-F213-BD94-78E463E0A7F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5015" y="1219032"/>
            <a:ext cx="1039867" cy="1039867"/>
          </a:xfrm>
          <a:prstGeom prst="rect">
            <a:avLst/>
          </a:prstGeom>
        </p:spPr>
      </p:pic>
      <p:pic>
        <p:nvPicPr>
          <p:cNvPr id="42" name="Picture 41" descr="A group of test tubes with green and yellow liquid&#10;&#10;Description automatically generated">
            <a:extLst>
              <a:ext uri="{FF2B5EF4-FFF2-40B4-BE49-F238E27FC236}">
                <a16:creationId xmlns:a16="http://schemas.microsoft.com/office/drawing/2014/main" id="{5DBAF7A2-9BD8-F072-24F2-9DBD72E2C8D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3212" y="3049102"/>
            <a:ext cx="2471841" cy="2471841"/>
          </a:xfrm>
          <a:prstGeom prst="rect">
            <a:avLst/>
          </a:prstGeom>
        </p:spPr>
      </p:pic>
      <p:sp>
        <p:nvSpPr>
          <p:cNvPr id="44" name="TextBox 19">
            <a:extLst>
              <a:ext uri="{FF2B5EF4-FFF2-40B4-BE49-F238E27FC236}">
                <a16:creationId xmlns:a16="http://schemas.microsoft.com/office/drawing/2014/main" id="{090AAF76-EE26-EB43-850B-9AA30E43FF37}"/>
              </a:ext>
            </a:extLst>
          </p:cNvPr>
          <p:cNvSpPr txBox="1"/>
          <p:nvPr/>
        </p:nvSpPr>
        <p:spPr>
          <a:xfrm>
            <a:off x="1828582" y="5520943"/>
            <a:ext cx="1785098" cy="984885"/>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Huyết thanh</a:t>
            </a:r>
          </a:p>
        </p:txBody>
      </p:sp>
      <p:sp>
        <p:nvSpPr>
          <p:cNvPr id="45" name="Thought Bubble: Cloud 44">
            <a:extLst>
              <a:ext uri="{FF2B5EF4-FFF2-40B4-BE49-F238E27FC236}">
                <a16:creationId xmlns:a16="http://schemas.microsoft.com/office/drawing/2014/main" id="{C7F261C2-C08E-D455-17CB-382D7DFF2EF6}"/>
              </a:ext>
            </a:extLst>
          </p:cNvPr>
          <p:cNvSpPr/>
          <p:nvPr/>
        </p:nvSpPr>
        <p:spPr>
          <a:xfrm>
            <a:off x="5435600" y="2928358"/>
            <a:ext cx="4963049" cy="2509084"/>
          </a:xfrm>
          <a:prstGeom prst="cloudCallout">
            <a:avLst>
              <a:gd name="adj1" fmla="val 41536"/>
              <a:gd name="adj2" fmla="val 46954"/>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rPr>
              <a:t>Tại sao huyết thanh đóng vai trò quan trọng trong nuôi cấy tế bào động vật ?</a:t>
            </a:r>
            <a:endParaRPr lang="vi-VN" sz="2933">
              <a:solidFill>
                <a:schemeClr val="tx1"/>
              </a:solidFill>
            </a:endParaRPr>
          </a:p>
        </p:txBody>
      </p:sp>
      <p:pic>
        <p:nvPicPr>
          <p:cNvPr id="47" name="Picture 46" descr="A yellow face with a pointing finger&#10;&#10;Description automatically generated">
            <a:extLst>
              <a:ext uri="{FF2B5EF4-FFF2-40B4-BE49-F238E27FC236}">
                <a16:creationId xmlns:a16="http://schemas.microsoft.com/office/drawing/2014/main" id="{7F03DC30-4CD9-91DC-C329-17E78D55AC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72455" y="5195640"/>
            <a:ext cx="1256303" cy="1256303"/>
          </a:xfrm>
          <a:prstGeom prst="rect">
            <a:avLst/>
          </a:prstGeom>
        </p:spPr>
      </p:pic>
      <p:pic>
        <p:nvPicPr>
          <p:cNvPr id="48" name="Picture 47" descr="A yellow face with a finger on it&#10;&#10;Description automatically generated">
            <a:extLst>
              <a:ext uri="{FF2B5EF4-FFF2-40B4-BE49-F238E27FC236}">
                <a16:creationId xmlns:a16="http://schemas.microsoft.com/office/drawing/2014/main" id="{62C1E6D6-539F-BBFA-4A80-4DCD04F7B0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3278682">
            <a:off x="12344073" y="7584558"/>
            <a:ext cx="1359090" cy="1359090"/>
          </a:xfrm>
          <a:prstGeom prst="rect">
            <a:avLst/>
          </a:prstGeom>
        </p:spPr>
      </p:pic>
    </p:spTree>
    <p:extLst>
      <p:ext uri="{BB962C8B-B14F-4D97-AF65-F5344CB8AC3E}">
        <p14:creationId xmlns:p14="http://schemas.microsoft.com/office/powerpoint/2010/main" val="2479726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D80D-D4D5-8246-3D72-740D5BC1BE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150EA9-4928-E233-A9B7-D535E5E2F780}"/>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AA563D29-D091-1899-3E08-187692DBEA1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B7874866-7108-410D-0A51-01074042AFB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1555B51-A40C-2073-305F-6A5E65FC458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92CC4EFC-1ACA-C31F-A0AF-8471F27E8BC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D5B2CA36-0A67-28D5-1B4D-D1FEC02F51C1}"/>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4E8E4F50-0D99-8B70-5F1F-27149C579B6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C5007871-A9DA-2C8F-1386-275BED3AE06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4A420B9-7F67-676F-601C-581DBC7FCEA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133E34DF-F898-12B1-615E-EAF8F901E81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2C690DEA-D7CD-4636-9C69-8928995158F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89C58597-2584-7255-6ED4-C27102B2741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CBA8B43-7223-A2F7-783B-5F3776C80EC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76FE1862-5236-B2E4-B712-2B1889B11F2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B7D569ED-9DBC-EE5B-941B-5530EE2CC23D}"/>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1CB3CAAB-B8EB-0BDE-0C26-4DD8AEF38E35}"/>
              </a:ext>
            </a:extLst>
          </p:cNvPr>
          <p:cNvSpPr txBox="1"/>
          <p:nvPr/>
        </p:nvSpPr>
        <p:spPr>
          <a:xfrm>
            <a:off x="3548677" y="1464834"/>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Môi trường nuôi cấy</a:t>
            </a:r>
          </a:p>
        </p:txBody>
      </p:sp>
      <p:grpSp>
        <p:nvGrpSpPr>
          <p:cNvPr id="23" name="Group 23">
            <a:extLst>
              <a:ext uri="{FF2B5EF4-FFF2-40B4-BE49-F238E27FC236}">
                <a16:creationId xmlns:a16="http://schemas.microsoft.com/office/drawing/2014/main" id="{B90D71E2-AEA3-145B-6F75-DFF64E183E06}"/>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E0B6A6DA-DC43-9325-B026-3C17015675D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D89D49A3-1A1D-8EE5-7A12-A3102AFEA048}"/>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4F72064A-8832-4C61-1861-6E0D7D9AEC8A}"/>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546B3DC2-C234-0609-E445-F96BE2964161}"/>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EBD6EA95-DE2C-F2D4-16A5-BB35D1603F71}"/>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2B2BFB34-7AB3-2FA6-8FFB-1286C2DF7AF5}"/>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1B5B21AE-AC90-C5FC-A94A-C9C0BAE47D88}"/>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08E82F35-9628-2DA3-4A21-242169A12996}"/>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A6C7AF9C-225D-632F-CF5E-499B1CA7B312}"/>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3D3F94C9-F74E-04FA-A9D2-02A6148C0E93}"/>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176C587E-7C9B-0F73-41F4-94CFBB22703F}"/>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90CD3D8F-CAEC-E96A-043C-E5C69F2E0A70}"/>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003AD3E9-FD0A-CAF0-8D1A-05CEDCE13194}"/>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C0D8E149-CED0-F98A-B8B6-B82B61B83188}"/>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6C7CAE00-30A3-9F0B-B268-E48D5810ACE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3363706F-470F-3B3E-12CE-6D62BD237F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A1DAF3E1-172C-6EC1-CB3C-FE358325DB03}"/>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6" name="TextBox 19">
            <a:extLst>
              <a:ext uri="{FF2B5EF4-FFF2-40B4-BE49-F238E27FC236}">
                <a16:creationId xmlns:a16="http://schemas.microsoft.com/office/drawing/2014/main" id="{83D19737-301B-D3F9-634D-AA8E5332F5C4}"/>
              </a:ext>
            </a:extLst>
          </p:cNvPr>
          <p:cNvSpPr txBox="1"/>
          <p:nvPr/>
        </p:nvSpPr>
        <p:spPr>
          <a:xfrm>
            <a:off x="1100438" y="2295427"/>
            <a:ext cx="8805562" cy="90268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2933">
                <a:solidFill>
                  <a:srgbClr val="002060"/>
                </a:solidFill>
                <a:cs typeface="Times New Roman" panose="02020603050405020304" pitchFamily="18" charset="0"/>
              </a:rPr>
              <a:t>Hầu hết môi trường nuôi cấy tế bào động vật đều chứa huyết thanh</a:t>
            </a:r>
          </a:p>
        </p:txBody>
      </p:sp>
      <p:pic>
        <p:nvPicPr>
          <p:cNvPr id="22" name="Picture 21" descr="A pipette and a dropper in a bowl of water&#10;&#10;Description automatically generated">
            <a:extLst>
              <a:ext uri="{FF2B5EF4-FFF2-40B4-BE49-F238E27FC236}">
                <a16:creationId xmlns:a16="http://schemas.microsoft.com/office/drawing/2014/main" id="{88AB80D3-148C-3279-65F1-582CD0FB22C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5015" y="1219032"/>
            <a:ext cx="1039867" cy="1039867"/>
          </a:xfrm>
          <a:prstGeom prst="rect">
            <a:avLst/>
          </a:prstGeom>
        </p:spPr>
      </p:pic>
      <p:pic>
        <p:nvPicPr>
          <p:cNvPr id="42" name="Picture 41" descr="A group of test tubes with green and yellow liquid&#10;&#10;Description automatically generated">
            <a:extLst>
              <a:ext uri="{FF2B5EF4-FFF2-40B4-BE49-F238E27FC236}">
                <a16:creationId xmlns:a16="http://schemas.microsoft.com/office/drawing/2014/main" id="{E46F33AA-74C1-CA5B-17F0-8A796093E1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61354" y="3440866"/>
            <a:ext cx="1854617" cy="1854617"/>
          </a:xfrm>
          <a:prstGeom prst="rect">
            <a:avLst/>
          </a:prstGeom>
        </p:spPr>
      </p:pic>
      <p:sp>
        <p:nvSpPr>
          <p:cNvPr id="44" name="TextBox 19">
            <a:extLst>
              <a:ext uri="{FF2B5EF4-FFF2-40B4-BE49-F238E27FC236}">
                <a16:creationId xmlns:a16="http://schemas.microsoft.com/office/drawing/2014/main" id="{901A80F8-D26E-AF69-DF51-A092061E303B}"/>
              </a:ext>
            </a:extLst>
          </p:cNvPr>
          <p:cNvSpPr txBox="1"/>
          <p:nvPr/>
        </p:nvSpPr>
        <p:spPr>
          <a:xfrm>
            <a:off x="1543911" y="5242753"/>
            <a:ext cx="1720095"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Huyết thanh</a:t>
            </a:r>
          </a:p>
        </p:txBody>
      </p:sp>
      <p:sp>
        <p:nvSpPr>
          <p:cNvPr id="21" name="TextBox 19">
            <a:extLst>
              <a:ext uri="{FF2B5EF4-FFF2-40B4-BE49-F238E27FC236}">
                <a16:creationId xmlns:a16="http://schemas.microsoft.com/office/drawing/2014/main" id="{D4C01739-B3CA-3290-E362-B9F5D1DBB9C2}"/>
              </a:ext>
            </a:extLst>
          </p:cNvPr>
          <p:cNvSpPr txBox="1"/>
          <p:nvPr/>
        </p:nvSpPr>
        <p:spPr>
          <a:xfrm>
            <a:off x="3959918" y="3116338"/>
            <a:ext cx="6271149" cy="1477328"/>
          </a:xfrm>
          <a:prstGeom prst="rect">
            <a:avLst/>
          </a:prstGeom>
        </p:spPr>
        <p:txBody>
          <a:bodyPr wrap="square" lIns="0" tIns="0" rIns="0" bIns="0" rtlCol="0" anchor="t">
            <a:spAutoFit/>
          </a:bodyPr>
          <a:lstStyle/>
          <a:p>
            <a:r>
              <a:rPr lang="en-US" sz="3200">
                <a:solidFill>
                  <a:srgbClr val="993300"/>
                </a:solidFill>
                <a:cs typeface="Times New Roman" panose="02020603050405020304" pitchFamily="18" charset="0"/>
              </a:rPr>
              <a:t>Cung cấp các yếu tố tăng trưởng, kết dính tế bào, hormone, chất hữu cơ, các chất khoáng</a:t>
            </a:r>
          </a:p>
        </p:txBody>
      </p:sp>
      <p:sp>
        <p:nvSpPr>
          <p:cNvPr id="40" name="TextBox 19">
            <a:extLst>
              <a:ext uri="{FF2B5EF4-FFF2-40B4-BE49-F238E27FC236}">
                <a16:creationId xmlns:a16="http://schemas.microsoft.com/office/drawing/2014/main" id="{F0E50D18-9558-E148-8A22-B4DDFDE47409}"/>
              </a:ext>
            </a:extLst>
          </p:cNvPr>
          <p:cNvSpPr txBox="1"/>
          <p:nvPr/>
        </p:nvSpPr>
        <p:spPr>
          <a:xfrm>
            <a:off x="3918557" y="4649833"/>
            <a:ext cx="5909082" cy="984885"/>
          </a:xfrm>
          <a:prstGeom prst="rect">
            <a:avLst/>
          </a:prstGeom>
        </p:spPr>
        <p:txBody>
          <a:bodyPr wrap="square" lIns="0" tIns="0" rIns="0" bIns="0" rtlCol="0" anchor="t">
            <a:spAutoFit/>
          </a:bodyPr>
          <a:lstStyle/>
          <a:p>
            <a:r>
              <a:rPr lang="en-US" sz="3200">
                <a:solidFill>
                  <a:srgbClr val="993300"/>
                </a:solidFill>
                <a:cs typeface="Times New Roman" panose="02020603050405020304" pitchFamily="18" charset="0"/>
              </a:rPr>
              <a:t>Kích thích sự phục hồi các mô bị tổn thương, chống oxi hoá</a:t>
            </a:r>
          </a:p>
        </p:txBody>
      </p:sp>
      <p:pic>
        <p:nvPicPr>
          <p:cNvPr id="46" name="Picture 45" descr="A yellow face with a finger on it&#10;&#10;Description automatically generated">
            <a:extLst>
              <a:ext uri="{FF2B5EF4-FFF2-40B4-BE49-F238E27FC236}">
                <a16:creationId xmlns:a16="http://schemas.microsoft.com/office/drawing/2014/main" id="{4472BEBE-2ABB-EFFF-0A20-BDD6FC7F517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48506" y="5010157"/>
            <a:ext cx="1359090" cy="1359090"/>
          </a:xfrm>
          <a:prstGeom prst="rect">
            <a:avLst/>
          </a:prstGeom>
        </p:spPr>
      </p:pic>
      <p:cxnSp>
        <p:nvCxnSpPr>
          <p:cNvPr id="49" name="Connector: Curved 48">
            <a:extLst>
              <a:ext uri="{FF2B5EF4-FFF2-40B4-BE49-F238E27FC236}">
                <a16:creationId xmlns:a16="http://schemas.microsoft.com/office/drawing/2014/main" id="{EA4DF40D-0561-8B0C-77C2-178837AB4092}"/>
              </a:ext>
            </a:extLst>
          </p:cNvPr>
          <p:cNvCxnSpPr>
            <a:stCxn id="42" idx="3"/>
            <a:endCxn id="21" idx="1"/>
          </p:cNvCxnSpPr>
          <p:nvPr/>
        </p:nvCxnSpPr>
        <p:spPr>
          <a:xfrm flipV="1">
            <a:off x="3315971" y="3855002"/>
            <a:ext cx="643947" cy="513173"/>
          </a:xfrm>
          <a:prstGeom prst="curvedConnector3">
            <a:avLst/>
          </a:prstGeom>
          <a:ln w="508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3ACC4AF3-B2CC-DDCC-948C-EE4834DBFFA9}"/>
              </a:ext>
            </a:extLst>
          </p:cNvPr>
          <p:cNvCxnSpPr>
            <a:stCxn id="42" idx="3"/>
            <a:endCxn id="40" idx="1"/>
          </p:cNvCxnSpPr>
          <p:nvPr/>
        </p:nvCxnSpPr>
        <p:spPr>
          <a:xfrm>
            <a:off x="3315971" y="4368175"/>
            <a:ext cx="602586" cy="774101"/>
          </a:xfrm>
          <a:prstGeom prst="curvedConnector3">
            <a:avLst/>
          </a:prstGeom>
          <a:ln w="508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pic>
        <p:nvPicPr>
          <p:cNvPr id="56" name="Picture 55" descr="A yellow face with a pointing finger&#10;&#10;Description automatically generated">
            <a:extLst>
              <a:ext uri="{FF2B5EF4-FFF2-40B4-BE49-F238E27FC236}">
                <a16:creationId xmlns:a16="http://schemas.microsoft.com/office/drawing/2014/main" id="{691B3EEB-896C-6A25-BD4B-5F6D98A7BF2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7528279">
            <a:off x="-2127950" y="590880"/>
            <a:ext cx="1256303" cy="1256303"/>
          </a:xfrm>
          <a:prstGeom prst="rect">
            <a:avLst/>
          </a:prstGeom>
        </p:spPr>
      </p:pic>
    </p:spTree>
    <p:extLst>
      <p:ext uri="{BB962C8B-B14F-4D97-AF65-F5344CB8AC3E}">
        <p14:creationId xmlns:p14="http://schemas.microsoft.com/office/powerpoint/2010/main" val="1564167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FFD0-8D99-9045-D7CB-519AF1D606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8D203D-818E-7435-C7EA-BF90D9A1599B}"/>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9A41004B-0C5A-A85D-6FE0-5B7A9011D6A3}"/>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06E544CA-CB99-4875-6642-08D68D46F8A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1486A1E5-76B7-F7C7-6A9B-7E82B7E0135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813C1A08-B70D-9A1A-7C59-823185EF5A6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06228B6D-7163-1372-C00B-693D300ED41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B33F252B-168E-B188-294D-44F6F41D983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44725D4C-86D2-691D-9B67-C8D61375B5A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3BFA0E5D-C964-285E-7927-61FBB6FACB5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64C98BCD-E4B9-6C48-16B6-C07A4DC0233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6EAD8C8C-EA33-2EBE-7728-92ECDF1DF04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F7D1C9B8-FEF4-CCD3-4B19-1C5849547C72}"/>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C22CD458-5A90-ADCD-56E1-16CD78820D8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53EFAD24-39BD-14B0-5B66-D27E40934CD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F661FADE-2D1D-60B0-E230-FF69733E7020}"/>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B3C1A660-8E6B-9065-5114-E0BFDD2A649C}"/>
              </a:ext>
            </a:extLst>
          </p:cNvPr>
          <p:cNvSpPr txBox="1"/>
          <p:nvPr/>
        </p:nvSpPr>
        <p:spPr>
          <a:xfrm>
            <a:off x="3548677" y="1464834"/>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Môi trường nuôi cấy</a:t>
            </a:r>
          </a:p>
        </p:txBody>
      </p:sp>
      <p:grpSp>
        <p:nvGrpSpPr>
          <p:cNvPr id="23" name="Group 23">
            <a:extLst>
              <a:ext uri="{FF2B5EF4-FFF2-40B4-BE49-F238E27FC236}">
                <a16:creationId xmlns:a16="http://schemas.microsoft.com/office/drawing/2014/main" id="{EFE9BE2A-8397-59FF-389C-0B3C75FFDFA2}"/>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F6548607-B7C8-D295-ABBE-B28CAF6F821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BE57CADA-EFC1-4B4D-0C49-DDB684BE077E}"/>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272952CC-F412-C33A-3EC0-DFC7E98CDA6C}"/>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4A5B1120-0743-6444-E6F7-6828AF2CBA8E}"/>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96E0AF2C-CB99-6BEF-EA15-DE0F32ACA0D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D24DDBB7-7E73-04AC-74F9-A5A46253A24F}"/>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C0BC1255-09A5-9F5E-16D5-9C5FA333D55A}"/>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3C5E1F26-EEF3-0F02-654C-EFDF06DA86C7}"/>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74E953F3-CDB1-E949-E778-D185D2586958}"/>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C40080D4-73DA-DA0A-B103-F8A42451A819}"/>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09CBE2D8-C50E-0A7F-3221-85397734BCB3}"/>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97EE226B-4FD7-569E-C3FB-8F0A5E2EA74A}"/>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8C41BEF1-5DD7-C7DB-E09B-1834E1B87567}"/>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BA5E151D-419D-7374-A427-D1D2F68DB970}"/>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4CD10492-F560-4D5A-7F3A-4C75EED0AE0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0AA156F1-D8B6-B7F2-450B-8C0C085614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6E2727EA-3C48-B468-4FD0-0F816B244451}"/>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6" name="TextBox 19">
            <a:extLst>
              <a:ext uri="{FF2B5EF4-FFF2-40B4-BE49-F238E27FC236}">
                <a16:creationId xmlns:a16="http://schemas.microsoft.com/office/drawing/2014/main" id="{C8A61997-EABC-9F6A-5210-753E9112907D}"/>
              </a:ext>
            </a:extLst>
          </p:cNvPr>
          <p:cNvSpPr txBox="1"/>
          <p:nvPr/>
        </p:nvSpPr>
        <p:spPr>
          <a:xfrm>
            <a:off x="1100438" y="2295427"/>
            <a:ext cx="8805562" cy="90268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2933">
                <a:solidFill>
                  <a:srgbClr val="002060"/>
                </a:solidFill>
                <a:cs typeface="Times New Roman" panose="02020603050405020304" pitchFamily="18" charset="0"/>
              </a:rPr>
              <a:t>Hầu hết môi trường nuôi cấy tế bào động vật đều chứa huyết thanh</a:t>
            </a:r>
          </a:p>
        </p:txBody>
      </p:sp>
      <p:pic>
        <p:nvPicPr>
          <p:cNvPr id="22" name="Picture 21" descr="A pipette and a dropper in a bowl of water&#10;&#10;Description automatically generated">
            <a:extLst>
              <a:ext uri="{FF2B5EF4-FFF2-40B4-BE49-F238E27FC236}">
                <a16:creationId xmlns:a16="http://schemas.microsoft.com/office/drawing/2014/main" id="{1EAD4C87-AA4A-D321-D0AB-7CCF66EEAD0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5015" y="1219032"/>
            <a:ext cx="1039867" cy="1039867"/>
          </a:xfrm>
          <a:prstGeom prst="rect">
            <a:avLst/>
          </a:prstGeom>
        </p:spPr>
      </p:pic>
      <p:pic>
        <p:nvPicPr>
          <p:cNvPr id="42" name="Picture 41" descr="A group of test tubes with green and yellow liquid&#10;&#10;Description automatically generated">
            <a:extLst>
              <a:ext uri="{FF2B5EF4-FFF2-40B4-BE49-F238E27FC236}">
                <a16:creationId xmlns:a16="http://schemas.microsoft.com/office/drawing/2014/main" id="{C44B37CB-9569-0A44-CAF7-7F45F70C6B8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61354" y="3440866"/>
            <a:ext cx="1854617" cy="1854617"/>
          </a:xfrm>
          <a:prstGeom prst="rect">
            <a:avLst/>
          </a:prstGeom>
        </p:spPr>
      </p:pic>
      <p:sp>
        <p:nvSpPr>
          <p:cNvPr id="44" name="TextBox 19">
            <a:extLst>
              <a:ext uri="{FF2B5EF4-FFF2-40B4-BE49-F238E27FC236}">
                <a16:creationId xmlns:a16="http://schemas.microsoft.com/office/drawing/2014/main" id="{6F65038B-431E-E275-F394-4D31632ED988}"/>
              </a:ext>
            </a:extLst>
          </p:cNvPr>
          <p:cNvSpPr txBox="1"/>
          <p:nvPr/>
        </p:nvSpPr>
        <p:spPr>
          <a:xfrm>
            <a:off x="1581905" y="5263595"/>
            <a:ext cx="1720095"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Huyết thanh</a:t>
            </a:r>
          </a:p>
        </p:txBody>
      </p:sp>
      <p:sp>
        <p:nvSpPr>
          <p:cNvPr id="40" name="TextBox 19">
            <a:extLst>
              <a:ext uri="{FF2B5EF4-FFF2-40B4-BE49-F238E27FC236}">
                <a16:creationId xmlns:a16="http://schemas.microsoft.com/office/drawing/2014/main" id="{5B12D9CE-A4E2-90B3-F9AE-6DCCBC541DCE}"/>
              </a:ext>
            </a:extLst>
          </p:cNvPr>
          <p:cNvSpPr txBox="1"/>
          <p:nvPr/>
        </p:nvSpPr>
        <p:spPr>
          <a:xfrm>
            <a:off x="3558048" y="3463998"/>
            <a:ext cx="6271149" cy="2462213"/>
          </a:xfrm>
          <a:prstGeom prst="rect">
            <a:avLst/>
          </a:prstGeom>
        </p:spPr>
        <p:txBody>
          <a:bodyPr wrap="square" lIns="0" tIns="0" rIns="0" bIns="0" rtlCol="0" anchor="t">
            <a:spAutoFit/>
          </a:bodyPr>
          <a:lstStyle/>
          <a:p>
            <a:pPr marL="457223" indent="-457223">
              <a:buFont typeface="Arial" panose="020B0604020202020204" pitchFamily="34" charset="0"/>
              <a:buChar char="•"/>
            </a:pPr>
            <a:r>
              <a:rPr lang="en-US" sz="3200">
                <a:solidFill>
                  <a:srgbClr val="993300"/>
                </a:solidFill>
                <a:cs typeface="Times New Roman" panose="02020603050405020304" pitchFamily="18" charset="0"/>
              </a:rPr>
              <a:t>Các môi trường thường dùng để nuôi cấy</a:t>
            </a:r>
          </a:p>
          <a:p>
            <a:pPr marL="457223" indent="-457223">
              <a:buFont typeface="Wingdings" panose="05000000000000000000" pitchFamily="2" charset="2"/>
              <a:buChar char="Ø"/>
            </a:pPr>
            <a:r>
              <a:rPr lang="en-US" sz="3200">
                <a:solidFill>
                  <a:srgbClr val="993300"/>
                </a:solidFill>
                <a:cs typeface="Times New Roman" panose="02020603050405020304" pitchFamily="18" charset="0"/>
              </a:rPr>
              <a:t>Môi trường BME</a:t>
            </a:r>
          </a:p>
          <a:p>
            <a:pPr marL="457223" indent="-457223">
              <a:buFont typeface="Wingdings" panose="05000000000000000000" pitchFamily="2" charset="2"/>
              <a:buChar char="Ø"/>
            </a:pPr>
            <a:r>
              <a:rPr lang="en-US" sz="3200">
                <a:solidFill>
                  <a:srgbClr val="993300"/>
                </a:solidFill>
                <a:cs typeface="Times New Roman" panose="02020603050405020304" pitchFamily="18" charset="0"/>
              </a:rPr>
              <a:t>Môi trường MEM</a:t>
            </a:r>
          </a:p>
          <a:p>
            <a:pPr marL="457223" indent="-457223">
              <a:buFont typeface="Wingdings" panose="05000000000000000000" pitchFamily="2" charset="2"/>
              <a:buChar char="Ø"/>
            </a:pPr>
            <a:r>
              <a:rPr lang="en-US" sz="3200">
                <a:solidFill>
                  <a:srgbClr val="993300"/>
                </a:solidFill>
                <a:cs typeface="Times New Roman" panose="02020603050405020304" pitchFamily="18" charset="0"/>
              </a:rPr>
              <a:t>Môi trường F12 – DMEM ( 1:1 )</a:t>
            </a:r>
          </a:p>
        </p:txBody>
      </p:sp>
      <p:pic>
        <p:nvPicPr>
          <p:cNvPr id="46" name="Picture 45" descr="A yellow face with a finger on it&#10;&#10;Description automatically generated">
            <a:extLst>
              <a:ext uri="{FF2B5EF4-FFF2-40B4-BE49-F238E27FC236}">
                <a16:creationId xmlns:a16="http://schemas.microsoft.com/office/drawing/2014/main" id="{3F4D485D-AFD0-B6B4-2E6B-148383B7EC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48506" y="5010157"/>
            <a:ext cx="1359090" cy="1359090"/>
          </a:xfrm>
          <a:prstGeom prst="rect">
            <a:avLst/>
          </a:prstGeom>
        </p:spPr>
      </p:pic>
      <p:pic>
        <p:nvPicPr>
          <p:cNvPr id="56" name="Picture 55" descr="A yellow face with a pointing finger&#10;&#10;Description automatically generated">
            <a:extLst>
              <a:ext uri="{FF2B5EF4-FFF2-40B4-BE49-F238E27FC236}">
                <a16:creationId xmlns:a16="http://schemas.microsoft.com/office/drawing/2014/main" id="{8CA6C0E3-6E48-AC59-6781-0803E38D91F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7528279">
            <a:off x="-2127950" y="590880"/>
            <a:ext cx="1256303" cy="1256303"/>
          </a:xfrm>
          <a:prstGeom prst="rect">
            <a:avLst/>
          </a:prstGeom>
        </p:spPr>
      </p:pic>
    </p:spTree>
    <p:extLst>
      <p:ext uri="{BB962C8B-B14F-4D97-AF65-F5344CB8AC3E}">
        <p14:creationId xmlns:p14="http://schemas.microsoft.com/office/powerpoint/2010/main" val="1969926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2" name="Freeform 22"/>
          <p:cNvSpPr/>
          <p:nvPr/>
        </p:nvSpPr>
        <p:spPr>
          <a:xfrm rot="-7276549">
            <a:off x="10796210" y="400749"/>
            <a:ext cx="805737" cy="78783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p:cNvSpPr/>
          <p:nvPr/>
        </p:nvSpPr>
        <p:spPr>
          <a:xfrm rot="4454512">
            <a:off x="559213" y="5555140"/>
            <a:ext cx="903066" cy="841491"/>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p:cNvGrpSpPr/>
          <p:nvPr/>
        </p:nvGrpSpPr>
        <p:grpSpPr>
          <a:xfrm>
            <a:off x="10817880" y="5571203"/>
            <a:ext cx="153101" cy="15310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p:cNvSpPr/>
          <p:nvPr/>
        </p:nvSpPr>
        <p:spPr>
          <a:xfrm>
            <a:off x="11241878" y="5289020"/>
            <a:ext cx="148214" cy="146867"/>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p:cNvSpPr/>
          <p:nvPr/>
        </p:nvSpPr>
        <p:spPr>
          <a:xfrm>
            <a:off x="1890245" y="501112"/>
            <a:ext cx="288749" cy="293552"/>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8" name="Group 28"/>
          <p:cNvGrpSpPr>
            <a:grpSpLocks noChangeAspect="1"/>
          </p:cNvGrpSpPr>
          <p:nvPr/>
        </p:nvGrpSpPr>
        <p:grpSpPr>
          <a:xfrm rot="-874149">
            <a:off x="619611" y="5271273"/>
            <a:ext cx="310127" cy="163379"/>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0" name="Freeform 30"/>
          <p:cNvSpPr/>
          <p:nvPr/>
        </p:nvSpPr>
        <p:spPr>
          <a:xfrm rot="19395706">
            <a:off x="11204300" y="5685647"/>
            <a:ext cx="465797" cy="729091"/>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p:cNvSpPr/>
          <p:nvPr/>
        </p:nvSpPr>
        <p:spPr>
          <a:xfrm rot="-186600">
            <a:off x="11466098" y="5222999"/>
            <a:ext cx="255777" cy="604780"/>
          </a:xfrm>
          <a:custGeom>
            <a:avLst/>
            <a:gdLst/>
            <a:ahLst/>
            <a:cxnLst/>
            <a:rect l="l" t="t" r="r" b="b"/>
            <a:pathLst>
              <a:path w="870510" h="3213291">
                <a:moveTo>
                  <a:pt x="0" y="0"/>
                </a:moveTo>
                <a:lnTo>
                  <a:pt x="870510" y="0"/>
                </a:lnTo>
                <a:lnTo>
                  <a:pt x="870510" y="3213291"/>
                </a:lnTo>
                <a:lnTo>
                  <a:pt x="0" y="3213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2" name="Freeform 32"/>
          <p:cNvSpPr/>
          <p:nvPr/>
        </p:nvSpPr>
        <p:spPr>
          <a:xfrm>
            <a:off x="10919778" y="5907878"/>
            <a:ext cx="394100" cy="539861"/>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3" name="Group 33"/>
          <p:cNvGrpSpPr/>
          <p:nvPr/>
        </p:nvGrpSpPr>
        <p:grpSpPr>
          <a:xfrm>
            <a:off x="10476590" y="676111"/>
            <a:ext cx="153101" cy="15310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5" name="Freeform 35"/>
          <p:cNvSpPr/>
          <p:nvPr/>
        </p:nvSpPr>
        <p:spPr>
          <a:xfrm>
            <a:off x="649770" y="60612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6" name="Freeform 36"/>
          <p:cNvSpPr/>
          <p:nvPr/>
        </p:nvSpPr>
        <p:spPr>
          <a:xfrm>
            <a:off x="1435519" y="5449837"/>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7" name="Group 37"/>
          <p:cNvGrpSpPr>
            <a:grpSpLocks noChangeAspect="1"/>
          </p:cNvGrpSpPr>
          <p:nvPr/>
        </p:nvGrpSpPr>
        <p:grpSpPr>
          <a:xfrm rot="6786140">
            <a:off x="1742550" y="1451994"/>
            <a:ext cx="332279" cy="175049"/>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p:cNvSpPr/>
          <p:nvPr/>
        </p:nvSpPr>
        <p:spPr>
          <a:xfrm>
            <a:off x="10553141" y="5956852"/>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40" name="Freeform 40"/>
          <p:cNvSpPr/>
          <p:nvPr/>
        </p:nvSpPr>
        <p:spPr>
          <a:xfrm>
            <a:off x="11412503" y="116598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41" name="TextBox 18">
            <a:extLst>
              <a:ext uri="{FF2B5EF4-FFF2-40B4-BE49-F238E27FC236}">
                <a16:creationId xmlns:a16="http://schemas.microsoft.com/office/drawing/2014/main" id="{1C11EFC4-2D7A-DDC5-5D37-507B34E12EE7}"/>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2: nuôi cấy</a:t>
            </a:r>
          </a:p>
        </p:txBody>
      </p:sp>
      <p:pic>
        <p:nvPicPr>
          <p:cNvPr id="43" name="Picture 42" descr="A blue and yellow test tubes and a blue vase with green leaves&#10;&#10;Description automatically generated">
            <a:extLst>
              <a:ext uri="{FF2B5EF4-FFF2-40B4-BE49-F238E27FC236}">
                <a16:creationId xmlns:a16="http://schemas.microsoft.com/office/drawing/2014/main" id="{8108FEFF-2767-5A72-00DC-D3D2D94E9B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4803" y="601191"/>
            <a:ext cx="860844" cy="860844"/>
          </a:xfrm>
          <a:prstGeom prst="rect">
            <a:avLst/>
          </a:prstGeom>
        </p:spPr>
      </p:pic>
      <p:sp>
        <p:nvSpPr>
          <p:cNvPr id="44" name="Thought Bubble: Cloud 43">
            <a:extLst>
              <a:ext uri="{FF2B5EF4-FFF2-40B4-BE49-F238E27FC236}">
                <a16:creationId xmlns:a16="http://schemas.microsoft.com/office/drawing/2014/main" id="{7E806A79-39C6-DE3C-18E3-5BCDB9522FE1}"/>
              </a:ext>
            </a:extLst>
          </p:cNvPr>
          <p:cNvSpPr/>
          <p:nvPr/>
        </p:nvSpPr>
        <p:spPr>
          <a:xfrm>
            <a:off x="5903139" y="1193800"/>
            <a:ext cx="4963049" cy="2509084"/>
          </a:xfrm>
          <a:prstGeom prst="cloudCallout">
            <a:avLst>
              <a:gd name="adj1" fmla="val 41536"/>
              <a:gd name="adj2" fmla="val 46954"/>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rPr>
              <a:t>Có những phương pháp nào được dùng để nuôi cấy tế bào động vật ?</a:t>
            </a:r>
            <a:endParaRPr lang="vi-VN" sz="2933">
              <a:solidFill>
                <a:schemeClr val="tx1"/>
              </a:solidFill>
            </a:endParaRPr>
          </a:p>
        </p:txBody>
      </p:sp>
      <p:pic>
        <p:nvPicPr>
          <p:cNvPr id="45" name="Picture 44" descr="A yellow face with a pointing finger&#10;&#10;Description automatically generated">
            <a:extLst>
              <a:ext uri="{FF2B5EF4-FFF2-40B4-BE49-F238E27FC236}">
                <a16:creationId xmlns:a16="http://schemas.microsoft.com/office/drawing/2014/main" id="{9C7F12B2-E43E-4A2A-A38E-15794D01362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139993" y="3434377"/>
            <a:ext cx="1256303" cy="12563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F5D8-5A6D-1A12-E56D-0D4911AAEE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DBBF28-B395-B19D-2F07-F989CA788240}"/>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3B53FE3A-B819-7A00-FD70-26FEEC539C9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64CC0FC5-8944-A4B9-E1B6-221E93AD6464}"/>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7EF4B5B4-0356-6252-3B9D-851D8C90C8B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28FFE097-2D47-3495-10F0-2A245605A2F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FE2DF599-C941-FF6F-3B85-AF75C52B9A5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CEF01DC8-E350-F02F-B57C-D6A9CB8A1A1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C1050C84-7532-A442-862E-96AB3DA6160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066A2D02-12F7-0E06-3E4C-F3AF3F3EB23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5B69DD1D-23F8-F3F0-9BB9-E6BC3B52B69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9225B9C3-0AF8-DA1E-61D3-4F81CFB21C5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80E23295-4F8D-1972-79A5-15BBA103F166}"/>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81F8019-2A92-CBE2-C068-3739403F1DF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86A0591C-9F5E-CDC0-E919-703D9B63FDB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2" name="Freeform 22">
            <a:extLst>
              <a:ext uri="{FF2B5EF4-FFF2-40B4-BE49-F238E27FC236}">
                <a16:creationId xmlns:a16="http://schemas.microsoft.com/office/drawing/2014/main" id="{A01C4C7E-B775-0645-805E-53AC54C4DA11}"/>
              </a:ext>
            </a:extLst>
          </p:cNvPr>
          <p:cNvSpPr/>
          <p:nvPr/>
        </p:nvSpPr>
        <p:spPr>
          <a:xfrm rot="-7276549">
            <a:off x="10796210" y="400749"/>
            <a:ext cx="805737" cy="78783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7AF34CED-9565-E8C3-5664-B6B27BB30547}"/>
              </a:ext>
            </a:extLst>
          </p:cNvPr>
          <p:cNvSpPr/>
          <p:nvPr/>
        </p:nvSpPr>
        <p:spPr>
          <a:xfrm rot="4454512">
            <a:off x="559213" y="5555140"/>
            <a:ext cx="903066" cy="841491"/>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8B60C9A7-E489-AA5D-BFEF-B93180EED6BF}"/>
              </a:ext>
            </a:extLst>
          </p:cNvPr>
          <p:cNvGrpSpPr/>
          <p:nvPr/>
        </p:nvGrpSpPr>
        <p:grpSpPr>
          <a:xfrm>
            <a:off x="10817880" y="5571203"/>
            <a:ext cx="153101" cy="153101"/>
            <a:chOff x="0" y="0"/>
            <a:chExt cx="6350000" cy="6350000"/>
          </a:xfrm>
        </p:grpSpPr>
        <p:sp>
          <p:nvSpPr>
            <p:cNvPr id="25" name="Freeform 25">
              <a:extLst>
                <a:ext uri="{FF2B5EF4-FFF2-40B4-BE49-F238E27FC236}">
                  <a16:creationId xmlns:a16="http://schemas.microsoft.com/office/drawing/2014/main" id="{3C7C8A91-2575-B1C6-FCD3-D071C6DAC9B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21C21654-333F-0F24-7117-0306436EDC7E}"/>
              </a:ext>
            </a:extLst>
          </p:cNvPr>
          <p:cNvSpPr/>
          <p:nvPr/>
        </p:nvSpPr>
        <p:spPr>
          <a:xfrm>
            <a:off x="11241878" y="5289020"/>
            <a:ext cx="148214" cy="146867"/>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1E9F5095-9400-6604-A4E2-5BC1358410F9}"/>
              </a:ext>
            </a:extLst>
          </p:cNvPr>
          <p:cNvSpPr/>
          <p:nvPr/>
        </p:nvSpPr>
        <p:spPr>
          <a:xfrm>
            <a:off x="1890245" y="501112"/>
            <a:ext cx="288749" cy="293552"/>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5DB77ACB-9B30-7307-34D3-5028C7665144}"/>
              </a:ext>
            </a:extLst>
          </p:cNvPr>
          <p:cNvGrpSpPr>
            <a:grpSpLocks noChangeAspect="1"/>
          </p:cNvGrpSpPr>
          <p:nvPr/>
        </p:nvGrpSpPr>
        <p:grpSpPr>
          <a:xfrm rot="-874149">
            <a:off x="619611" y="5271273"/>
            <a:ext cx="310127" cy="163379"/>
            <a:chOff x="0" y="0"/>
            <a:chExt cx="1610360" cy="848360"/>
          </a:xfrm>
        </p:grpSpPr>
        <p:sp>
          <p:nvSpPr>
            <p:cNvPr id="29" name="Freeform 29">
              <a:extLst>
                <a:ext uri="{FF2B5EF4-FFF2-40B4-BE49-F238E27FC236}">
                  <a16:creationId xmlns:a16="http://schemas.microsoft.com/office/drawing/2014/main" id="{A5B2DBB3-E9AE-08EA-D84C-64B32989E49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0" name="Freeform 30">
            <a:extLst>
              <a:ext uri="{FF2B5EF4-FFF2-40B4-BE49-F238E27FC236}">
                <a16:creationId xmlns:a16="http://schemas.microsoft.com/office/drawing/2014/main" id="{6CFBFBB0-3685-39D0-6345-E0B593444DAE}"/>
              </a:ext>
            </a:extLst>
          </p:cNvPr>
          <p:cNvSpPr/>
          <p:nvPr/>
        </p:nvSpPr>
        <p:spPr>
          <a:xfrm rot="19395706">
            <a:off x="11204300" y="5685647"/>
            <a:ext cx="465797" cy="729091"/>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4F5C33FC-047A-01F0-7A0A-490F79F509A8}"/>
              </a:ext>
            </a:extLst>
          </p:cNvPr>
          <p:cNvSpPr/>
          <p:nvPr/>
        </p:nvSpPr>
        <p:spPr>
          <a:xfrm rot="-186600">
            <a:off x="11466098" y="5222999"/>
            <a:ext cx="255777" cy="604780"/>
          </a:xfrm>
          <a:custGeom>
            <a:avLst/>
            <a:gdLst/>
            <a:ahLst/>
            <a:cxnLst/>
            <a:rect l="l" t="t" r="r" b="b"/>
            <a:pathLst>
              <a:path w="870510" h="3213291">
                <a:moveTo>
                  <a:pt x="0" y="0"/>
                </a:moveTo>
                <a:lnTo>
                  <a:pt x="870510" y="0"/>
                </a:lnTo>
                <a:lnTo>
                  <a:pt x="870510" y="3213291"/>
                </a:lnTo>
                <a:lnTo>
                  <a:pt x="0" y="3213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82AF0B00-D359-B6C4-E2B1-56651CB58FC4}"/>
              </a:ext>
            </a:extLst>
          </p:cNvPr>
          <p:cNvSpPr/>
          <p:nvPr/>
        </p:nvSpPr>
        <p:spPr>
          <a:xfrm>
            <a:off x="10919778" y="5907878"/>
            <a:ext cx="394100" cy="539861"/>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3" name="Group 33">
            <a:extLst>
              <a:ext uri="{FF2B5EF4-FFF2-40B4-BE49-F238E27FC236}">
                <a16:creationId xmlns:a16="http://schemas.microsoft.com/office/drawing/2014/main" id="{B8AAEB57-BDA4-DE80-CA24-FEFD8791EB23}"/>
              </a:ext>
            </a:extLst>
          </p:cNvPr>
          <p:cNvGrpSpPr/>
          <p:nvPr/>
        </p:nvGrpSpPr>
        <p:grpSpPr>
          <a:xfrm>
            <a:off x="10476590" y="676111"/>
            <a:ext cx="153101" cy="153101"/>
            <a:chOff x="0" y="0"/>
            <a:chExt cx="6350000" cy="6350000"/>
          </a:xfrm>
        </p:grpSpPr>
        <p:sp>
          <p:nvSpPr>
            <p:cNvPr id="34" name="Freeform 34">
              <a:extLst>
                <a:ext uri="{FF2B5EF4-FFF2-40B4-BE49-F238E27FC236}">
                  <a16:creationId xmlns:a16="http://schemas.microsoft.com/office/drawing/2014/main" id="{FBFE0311-EEE2-AD41-6B19-2C83D2482AB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5" name="Freeform 35">
            <a:extLst>
              <a:ext uri="{FF2B5EF4-FFF2-40B4-BE49-F238E27FC236}">
                <a16:creationId xmlns:a16="http://schemas.microsoft.com/office/drawing/2014/main" id="{8B17882B-0D27-9CCC-45CC-ED657D40E43A}"/>
              </a:ext>
            </a:extLst>
          </p:cNvPr>
          <p:cNvSpPr/>
          <p:nvPr/>
        </p:nvSpPr>
        <p:spPr>
          <a:xfrm>
            <a:off x="649770" y="60612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480DD7CB-9E6B-9F30-D933-142585F7A747}"/>
              </a:ext>
            </a:extLst>
          </p:cNvPr>
          <p:cNvSpPr/>
          <p:nvPr/>
        </p:nvSpPr>
        <p:spPr>
          <a:xfrm>
            <a:off x="1435519" y="5449837"/>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4BD37F79-A69B-53F0-41B7-6D2B205E4ED5}"/>
              </a:ext>
            </a:extLst>
          </p:cNvPr>
          <p:cNvGrpSpPr>
            <a:grpSpLocks noChangeAspect="1"/>
          </p:cNvGrpSpPr>
          <p:nvPr/>
        </p:nvGrpSpPr>
        <p:grpSpPr>
          <a:xfrm rot="6786140">
            <a:off x="1742550" y="1451994"/>
            <a:ext cx="332279" cy="175049"/>
            <a:chOff x="0" y="0"/>
            <a:chExt cx="1610360" cy="848360"/>
          </a:xfrm>
        </p:grpSpPr>
        <p:sp>
          <p:nvSpPr>
            <p:cNvPr id="38" name="Freeform 38">
              <a:extLst>
                <a:ext uri="{FF2B5EF4-FFF2-40B4-BE49-F238E27FC236}">
                  <a16:creationId xmlns:a16="http://schemas.microsoft.com/office/drawing/2014/main" id="{3CCD338C-EEEF-6ECA-F0A5-8CE2F72C717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14F7CFAE-E94A-BCD8-4112-6E5BC50506C3}"/>
              </a:ext>
            </a:extLst>
          </p:cNvPr>
          <p:cNvSpPr/>
          <p:nvPr/>
        </p:nvSpPr>
        <p:spPr>
          <a:xfrm>
            <a:off x="10553141" y="5956852"/>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40" name="Freeform 40">
            <a:extLst>
              <a:ext uri="{FF2B5EF4-FFF2-40B4-BE49-F238E27FC236}">
                <a16:creationId xmlns:a16="http://schemas.microsoft.com/office/drawing/2014/main" id="{4DFC2A3F-E9D2-9579-D328-21BE2592ACC3}"/>
              </a:ext>
            </a:extLst>
          </p:cNvPr>
          <p:cNvSpPr/>
          <p:nvPr/>
        </p:nvSpPr>
        <p:spPr>
          <a:xfrm>
            <a:off x="11412503" y="116598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41" name="TextBox 18">
            <a:extLst>
              <a:ext uri="{FF2B5EF4-FFF2-40B4-BE49-F238E27FC236}">
                <a16:creationId xmlns:a16="http://schemas.microsoft.com/office/drawing/2014/main" id="{83DEF8A1-BDD0-B7C1-0744-9DE7C45EECF0}"/>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Giai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đoạn</a:t>
            </a:r>
            <a:r>
              <a:rPr lang="en-US" sz="3666" spc="121" dirty="0">
                <a:ln>
                  <a:solidFill>
                    <a:schemeClr val="tx1">
                      <a:lumMod val="75000"/>
                      <a:lumOff val="25000"/>
                    </a:schemeClr>
                  </a:solidFill>
                </a:ln>
                <a:solidFill>
                  <a:srgbClr val="00AD9C"/>
                </a:solidFill>
                <a:cs typeface="Times New Roman" panose="02020603050405020304" pitchFamily="18" charset="0"/>
              </a:rPr>
              <a:t> 2: </a:t>
            </a:r>
            <a:r>
              <a:rPr lang="en-US" sz="3666" spc="121" dirty="0" err="1">
                <a:ln>
                  <a:solidFill>
                    <a:schemeClr val="tx1">
                      <a:lumMod val="75000"/>
                      <a:lumOff val="25000"/>
                    </a:schemeClr>
                  </a:solidFill>
                </a:ln>
                <a:solidFill>
                  <a:srgbClr val="00AD9C"/>
                </a:solidFill>
                <a:cs typeface="Times New Roman" panose="02020603050405020304" pitchFamily="18" charset="0"/>
              </a:rPr>
              <a:t>nuôi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cấy</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pic>
        <p:nvPicPr>
          <p:cNvPr id="43" name="Picture 42" descr="A blue and yellow test tubes and a blue vase with green leaves&#10;&#10;Description automatically generated">
            <a:extLst>
              <a:ext uri="{FF2B5EF4-FFF2-40B4-BE49-F238E27FC236}">
                <a16:creationId xmlns:a16="http://schemas.microsoft.com/office/drawing/2014/main" id="{04D842CF-7DD1-9192-4B2D-28E9F25F0FD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4803" y="601191"/>
            <a:ext cx="860844" cy="860844"/>
          </a:xfrm>
          <a:prstGeom prst="rect">
            <a:avLst/>
          </a:prstGeom>
        </p:spPr>
      </p:pic>
      <p:sp>
        <p:nvSpPr>
          <p:cNvPr id="44" name="Thought Bubble: Cloud 43">
            <a:extLst>
              <a:ext uri="{FF2B5EF4-FFF2-40B4-BE49-F238E27FC236}">
                <a16:creationId xmlns:a16="http://schemas.microsoft.com/office/drawing/2014/main" id="{55D3DBD9-497E-D69A-6626-AD5B6116A223}"/>
              </a:ext>
            </a:extLst>
          </p:cNvPr>
          <p:cNvSpPr/>
          <p:nvPr/>
        </p:nvSpPr>
        <p:spPr>
          <a:xfrm>
            <a:off x="5903139" y="1193800"/>
            <a:ext cx="4963049" cy="2509084"/>
          </a:xfrm>
          <a:prstGeom prst="cloudCallout">
            <a:avLst>
              <a:gd name="adj1" fmla="val 41536"/>
              <a:gd name="adj2" fmla="val 46954"/>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rPr>
              <a:t>Có những phương pháp nào được dùng để nuôi cấy tế bào động vật ?</a:t>
            </a:r>
            <a:endParaRPr lang="vi-VN" sz="2933">
              <a:solidFill>
                <a:schemeClr val="tx1"/>
              </a:solidFill>
            </a:endParaRPr>
          </a:p>
        </p:txBody>
      </p:sp>
      <p:pic>
        <p:nvPicPr>
          <p:cNvPr id="45" name="Picture 44" descr="A yellow face with a pointing finger&#10;&#10;Description automatically generated">
            <a:extLst>
              <a:ext uri="{FF2B5EF4-FFF2-40B4-BE49-F238E27FC236}">
                <a16:creationId xmlns:a16="http://schemas.microsoft.com/office/drawing/2014/main" id="{A2E31106-894B-9CA7-F12A-285192093A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139993" y="3434377"/>
            <a:ext cx="1256303" cy="1256303"/>
          </a:xfrm>
          <a:prstGeom prst="rect">
            <a:avLst/>
          </a:prstGeom>
        </p:spPr>
      </p:pic>
      <p:pic>
        <p:nvPicPr>
          <p:cNvPr id="47" name="Picture 46" descr="A yellow face with white glove and black eyes&#10;&#10;Description automatically generated">
            <a:extLst>
              <a:ext uri="{FF2B5EF4-FFF2-40B4-BE49-F238E27FC236}">
                <a16:creationId xmlns:a16="http://schemas.microsoft.com/office/drawing/2014/main" id="{322D0C06-4726-7C34-7844-AEBDDE747636}"/>
              </a:ext>
            </a:extLst>
          </p:cNvPr>
          <p:cNvPicPr>
            <a:picLocks noChangeAspect="1"/>
          </p:cNvPicPr>
          <p:nvPr/>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162273" y="5156148"/>
            <a:ext cx="1140483" cy="1140483"/>
          </a:xfrm>
          <a:prstGeom prst="rect">
            <a:avLst/>
          </a:prstGeom>
        </p:spPr>
      </p:pic>
      <p:sp>
        <p:nvSpPr>
          <p:cNvPr id="48" name="TextBox 19">
            <a:extLst>
              <a:ext uri="{FF2B5EF4-FFF2-40B4-BE49-F238E27FC236}">
                <a16:creationId xmlns:a16="http://schemas.microsoft.com/office/drawing/2014/main" id="{EBE2DD29-7BF7-EDFB-ED69-10E4C36A23FD}"/>
              </a:ext>
            </a:extLst>
          </p:cNvPr>
          <p:cNvSpPr txBox="1"/>
          <p:nvPr/>
        </p:nvSpPr>
        <p:spPr>
          <a:xfrm>
            <a:off x="833778" y="2438718"/>
            <a:ext cx="6271149" cy="2462213"/>
          </a:xfrm>
          <a:prstGeom prst="rect">
            <a:avLst/>
          </a:prstGeom>
        </p:spPr>
        <p:txBody>
          <a:bodyPr wrap="square" lIns="0" tIns="0" rIns="0" bIns="0" rtlCol="0" anchor="t">
            <a:spAutoFit/>
          </a:bodyPr>
          <a:lstStyle/>
          <a:p>
            <a:pPr marL="457223" indent="-457223">
              <a:buFont typeface="Arial" panose="020B0604020202020204" pitchFamily="34" charset="0"/>
              <a:buChar char="•"/>
            </a:pPr>
            <a:r>
              <a:rPr lang="en-US" sz="3200" dirty="0" err="1">
                <a:solidFill>
                  <a:srgbClr val="993300"/>
                </a:solidFill>
                <a:cs typeface="Times New Roman" panose="02020603050405020304" pitchFamily="18" charset="0"/>
              </a:rPr>
              <a:t>Các</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phương</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pháp</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được</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dùng</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để</a:t>
            </a:r>
            <a:endParaRPr lang="en-US" sz="3200" dirty="0">
              <a:solidFill>
                <a:srgbClr val="993300"/>
              </a:solidFill>
              <a:cs typeface="Times New Roman" panose="02020603050405020304" pitchFamily="18" charset="0"/>
            </a:endParaRPr>
          </a:p>
          <a:p>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tế</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bào</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động</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vật</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là</a:t>
            </a:r>
            <a:r>
              <a:rPr lang="en-US" sz="3200" dirty="0">
                <a:solidFill>
                  <a:srgbClr val="993300"/>
                </a:solidFill>
                <a:cs typeface="Times New Roman" panose="02020603050405020304" pitchFamily="18" charset="0"/>
              </a:rPr>
              <a:t>:</a:t>
            </a:r>
          </a:p>
          <a:p>
            <a:pPr marL="457223" indent="-457223">
              <a:buFont typeface="Wingdings" panose="05000000000000000000" pitchFamily="2" charset="2"/>
              <a:buChar char="Ø"/>
            </a:pPr>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sơ</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cấp</a:t>
            </a:r>
            <a:endParaRPr lang="en-US" sz="3200" dirty="0">
              <a:solidFill>
                <a:srgbClr val="993300"/>
              </a:solidFill>
              <a:cs typeface="Times New Roman" panose="02020603050405020304" pitchFamily="18" charset="0"/>
            </a:endParaRPr>
          </a:p>
          <a:p>
            <a:pPr marL="457223" indent="-457223">
              <a:buFont typeface="Wingdings" panose="05000000000000000000" pitchFamily="2" charset="2"/>
              <a:buChar char="Ø"/>
            </a:pPr>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thứ</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cấp</a:t>
            </a:r>
            <a:endParaRPr lang="en-US" sz="3200" dirty="0">
              <a:solidFill>
                <a:srgbClr val="993300"/>
              </a:solidFill>
              <a:cs typeface="Times New Roman" panose="02020603050405020304" pitchFamily="18" charset="0"/>
            </a:endParaRPr>
          </a:p>
          <a:p>
            <a:pPr marL="457223" indent="-457223">
              <a:buFont typeface="Wingdings" panose="05000000000000000000" pitchFamily="2" charset="2"/>
              <a:buChar char="Ø"/>
            </a:pPr>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tế</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bào</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trên</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giá</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thể</a:t>
            </a:r>
            <a:r>
              <a:rPr lang="en-US" sz="3200" dirty="0">
                <a:solidFill>
                  <a:srgbClr val="993300"/>
                </a:solidFill>
                <a:cs typeface="Times New Roman" panose="02020603050405020304" pitchFamily="18" charset="0"/>
              </a:rPr>
              <a:t> 3D</a:t>
            </a:r>
          </a:p>
        </p:txBody>
      </p:sp>
    </p:spTree>
    <p:extLst>
      <p:ext uri="{BB962C8B-B14F-4D97-AF65-F5344CB8AC3E}">
        <p14:creationId xmlns:p14="http://schemas.microsoft.com/office/powerpoint/2010/main" val="1079308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EDFD-2048-B0FD-2530-081032DE2C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E0F110-6B99-E9A1-8773-48A977880495}"/>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AC218D1E-4E22-51DB-81FC-A7CE68FC9508}"/>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FA721773-4A11-6411-0156-0BED7D4EFB59}"/>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C6BB05F-27C0-82FE-507E-B091D828173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5BF91601-5741-7028-2A44-EDE2A34CBAC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22496293-A05D-57CA-34FE-2AF01AFC53D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A6B3E31-D69B-00CA-32CE-7FFBD8FE7EF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726201F1-D957-B787-E826-DF40623F611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29E2587-6ED9-9086-0581-2CF41FB7543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DED545E9-73B2-DA5D-6AF4-88128FCA8B8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B4C9E302-8891-5655-688C-FEB249ACFB5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89ECCD45-A13E-7617-BF95-B41F39E9F38E}"/>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2BE99A75-0468-4372-9C01-38F287FD8DD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3D905621-7A54-B98E-0B55-8CF64067FCA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2" name="Freeform 22">
            <a:extLst>
              <a:ext uri="{FF2B5EF4-FFF2-40B4-BE49-F238E27FC236}">
                <a16:creationId xmlns:a16="http://schemas.microsoft.com/office/drawing/2014/main" id="{9C518500-C94F-D0BB-3073-A3CB02043452}"/>
              </a:ext>
            </a:extLst>
          </p:cNvPr>
          <p:cNvSpPr/>
          <p:nvPr/>
        </p:nvSpPr>
        <p:spPr>
          <a:xfrm rot="-7276549">
            <a:off x="10796210" y="400749"/>
            <a:ext cx="805737" cy="78783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2A797460-A9F0-982B-285C-DD1033AD3DAA}"/>
              </a:ext>
            </a:extLst>
          </p:cNvPr>
          <p:cNvSpPr/>
          <p:nvPr/>
        </p:nvSpPr>
        <p:spPr>
          <a:xfrm rot="4454512">
            <a:off x="559213" y="5555140"/>
            <a:ext cx="903066" cy="841491"/>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25B22E02-1B99-2DC0-42B7-B5DB281CB5FC}"/>
              </a:ext>
            </a:extLst>
          </p:cNvPr>
          <p:cNvGrpSpPr/>
          <p:nvPr/>
        </p:nvGrpSpPr>
        <p:grpSpPr>
          <a:xfrm>
            <a:off x="10994780" y="5572790"/>
            <a:ext cx="153101" cy="153101"/>
            <a:chOff x="0" y="0"/>
            <a:chExt cx="6350000" cy="6350000"/>
          </a:xfrm>
        </p:grpSpPr>
        <p:sp>
          <p:nvSpPr>
            <p:cNvPr id="25" name="Freeform 25">
              <a:extLst>
                <a:ext uri="{FF2B5EF4-FFF2-40B4-BE49-F238E27FC236}">
                  <a16:creationId xmlns:a16="http://schemas.microsoft.com/office/drawing/2014/main" id="{7ED32A0C-356B-BFE2-31DE-819BC0B1C8F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18108FE0-CE9F-9E32-3100-B891ABE1389F}"/>
              </a:ext>
            </a:extLst>
          </p:cNvPr>
          <p:cNvSpPr/>
          <p:nvPr/>
        </p:nvSpPr>
        <p:spPr>
          <a:xfrm>
            <a:off x="11241878" y="5289020"/>
            <a:ext cx="148214" cy="146867"/>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FC537E7C-F4FD-E2C4-E81D-21552200FD49}"/>
              </a:ext>
            </a:extLst>
          </p:cNvPr>
          <p:cNvSpPr/>
          <p:nvPr/>
        </p:nvSpPr>
        <p:spPr>
          <a:xfrm>
            <a:off x="1890245" y="501112"/>
            <a:ext cx="288749" cy="293552"/>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74612AEB-4096-92FA-A2EA-349C63F1DE3E}"/>
              </a:ext>
            </a:extLst>
          </p:cNvPr>
          <p:cNvGrpSpPr>
            <a:grpSpLocks noChangeAspect="1"/>
          </p:cNvGrpSpPr>
          <p:nvPr/>
        </p:nvGrpSpPr>
        <p:grpSpPr>
          <a:xfrm rot="-874149">
            <a:off x="619611" y="5271273"/>
            <a:ext cx="310127" cy="163379"/>
            <a:chOff x="0" y="0"/>
            <a:chExt cx="1610360" cy="848360"/>
          </a:xfrm>
        </p:grpSpPr>
        <p:sp>
          <p:nvSpPr>
            <p:cNvPr id="29" name="Freeform 29">
              <a:extLst>
                <a:ext uri="{FF2B5EF4-FFF2-40B4-BE49-F238E27FC236}">
                  <a16:creationId xmlns:a16="http://schemas.microsoft.com/office/drawing/2014/main" id="{2AC3A33B-4601-B7CB-AF85-70E25CBF66D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0" name="Freeform 30">
            <a:extLst>
              <a:ext uri="{FF2B5EF4-FFF2-40B4-BE49-F238E27FC236}">
                <a16:creationId xmlns:a16="http://schemas.microsoft.com/office/drawing/2014/main" id="{D6B3C1AD-3FCE-C160-4906-22CEBDCA622D}"/>
              </a:ext>
            </a:extLst>
          </p:cNvPr>
          <p:cNvSpPr/>
          <p:nvPr/>
        </p:nvSpPr>
        <p:spPr>
          <a:xfrm rot="19395706">
            <a:off x="11204300" y="5685647"/>
            <a:ext cx="465797" cy="729091"/>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12612850-6272-5A6E-3D51-86DA5016AF52}"/>
              </a:ext>
            </a:extLst>
          </p:cNvPr>
          <p:cNvSpPr/>
          <p:nvPr/>
        </p:nvSpPr>
        <p:spPr>
          <a:xfrm rot="-186600">
            <a:off x="11466098" y="5222999"/>
            <a:ext cx="255777" cy="604780"/>
          </a:xfrm>
          <a:custGeom>
            <a:avLst/>
            <a:gdLst/>
            <a:ahLst/>
            <a:cxnLst/>
            <a:rect l="l" t="t" r="r" b="b"/>
            <a:pathLst>
              <a:path w="870510" h="3213291">
                <a:moveTo>
                  <a:pt x="0" y="0"/>
                </a:moveTo>
                <a:lnTo>
                  <a:pt x="870510" y="0"/>
                </a:lnTo>
                <a:lnTo>
                  <a:pt x="870510" y="3213291"/>
                </a:lnTo>
                <a:lnTo>
                  <a:pt x="0" y="3213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8F2E2382-4457-B6FF-24D4-C48F5BCA3AA2}"/>
              </a:ext>
            </a:extLst>
          </p:cNvPr>
          <p:cNvSpPr/>
          <p:nvPr/>
        </p:nvSpPr>
        <p:spPr>
          <a:xfrm>
            <a:off x="10919778" y="5907878"/>
            <a:ext cx="394100" cy="539861"/>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3" name="Group 33">
            <a:extLst>
              <a:ext uri="{FF2B5EF4-FFF2-40B4-BE49-F238E27FC236}">
                <a16:creationId xmlns:a16="http://schemas.microsoft.com/office/drawing/2014/main" id="{81FF79D8-662E-BF88-ACB4-95F43DFC35D4}"/>
              </a:ext>
            </a:extLst>
          </p:cNvPr>
          <p:cNvGrpSpPr/>
          <p:nvPr/>
        </p:nvGrpSpPr>
        <p:grpSpPr>
          <a:xfrm>
            <a:off x="10476590" y="676111"/>
            <a:ext cx="153101" cy="153101"/>
            <a:chOff x="0" y="0"/>
            <a:chExt cx="6350000" cy="6350000"/>
          </a:xfrm>
        </p:grpSpPr>
        <p:sp>
          <p:nvSpPr>
            <p:cNvPr id="34" name="Freeform 34">
              <a:extLst>
                <a:ext uri="{FF2B5EF4-FFF2-40B4-BE49-F238E27FC236}">
                  <a16:creationId xmlns:a16="http://schemas.microsoft.com/office/drawing/2014/main" id="{C72C13F2-5408-2D56-BE7A-1A78A1F5598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5" name="Freeform 35">
            <a:extLst>
              <a:ext uri="{FF2B5EF4-FFF2-40B4-BE49-F238E27FC236}">
                <a16:creationId xmlns:a16="http://schemas.microsoft.com/office/drawing/2014/main" id="{B9E7DF45-2453-2E54-EE1E-7BCB508C2518}"/>
              </a:ext>
            </a:extLst>
          </p:cNvPr>
          <p:cNvSpPr/>
          <p:nvPr/>
        </p:nvSpPr>
        <p:spPr>
          <a:xfrm>
            <a:off x="649770" y="60612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9DB06727-2461-4E96-5AC6-359BCF2613DE}"/>
              </a:ext>
            </a:extLst>
          </p:cNvPr>
          <p:cNvSpPr/>
          <p:nvPr/>
        </p:nvSpPr>
        <p:spPr>
          <a:xfrm>
            <a:off x="1435519" y="5449837"/>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088C2FDA-71DC-A118-B495-6C3689C4B687}"/>
              </a:ext>
            </a:extLst>
          </p:cNvPr>
          <p:cNvGrpSpPr>
            <a:grpSpLocks noChangeAspect="1"/>
          </p:cNvGrpSpPr>
          <p:nvPr/>
        </p:nvGrpSpPr>
        <p:grpSpPr>
          <a:xfrm rot="6786140">
            <a:off x="1742550" y="1451994"/>
            <a:ext cx="332279" cy="175049"/>
            <a:chOff x="0" y="0"/>
            <a:chExt cx="1610360" cy="848360"/>
          </a:xfrm>
        </p:grpSpPr>
        <p:sp>
          <p:nvSpPr>
            <p:cNvPr id="38" name="Freeform 38">
              <a:extLst>
                <a:ext uri="{FF2B5EF4-FFF2-40B4-BE49-F238E27FC236}">
                  <a16:creationId xmlns:a16="http://schemas.microsoft.com/office/drawing/2014/main" id="{0AF989ED-7A01-6D6E-C468-6FBED43FD40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C2161186-4F78-0E05-3882-95413204D8FD}"/>
              </a:ext>
            </a:extLst>
          </p:cNvPr>
          <p:cNvSpPr/>
          <p:nvPr/>
        </p:nvSpPr>
        <p:spPr>
          <a:xfrm>
            <a:off x="10564934" y="6132423"/>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40" name="Freeform 40">
            <a:extLst>
              <a:ext uri="{FF2B5EF4-FFF2-40B4-BE49-F238E27FC236}">
                <a16:creationId xmlns:a16="http://schemas.microsoft.com/office/drawing/2014/main" id="{2EAC5EF0-1AD4-8D74-378D-159BF6F2C5DA}"/>
              </a:ext>
            </a:extLst>
          </p:cNvPr>
          <p:cNvSpPr/>
          <p:nvPr/>
        </p:nvSpPr>
        <p:spPr>
          <a:xfrm>
            <a:off x="11412503" y="116598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41" name="TextBox 18">
            <a:extLst>
              <a:ext uri="{FF2B5EF4-FFF2-40B4-BE49-F238E27FC236}">
                <a16:creationId xmlns:a16="http://schemas.microsoft.com/office/drawing/2014/main" id="{3C40954F-5ED3-D318-F9F5-5FC89A625EAF}"/>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2: nuôi cấy</a:t>
            </a:r>
          </a:p>
        </p:txBody>
      </p:sp>
      <p:pic>
        <p:nvPicPr>
          <p:cNvPr id="43" name="Picture 42" descr="A blue and yellow test tubes and a blue vase with green leaves&#10;&#10;Description automatically generated">
            <a:extLst>
              <a:ext uri="{FF2B5EF4-FFF2-40B4-BE49-F238E27FC236}">
                <a16:creationId xmlns:a16="http://schemas.microsoft.com/office/drawing/2014/main" id="{65CB7DC6-7035-19C1-5129-FEDB9355427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4803" y="601191"/>
            <a:ext cx="860844" cy="860844"/>
          </a:xfrm>
          <a:prstGeom prst="rect">
            <a:avLst/>
          </a:prstGeom>
        </p:spPr>
      </p:pic>
      <p:sp>
        <p:nvSpPr>
          <p:cNvPr id="16" name="TextBox 19">
            <a:extLst>
              <a:ext uri="{FF2B5EF4-FFF2-40B4-BE49-F238E27FC236}">
                <a16:creationId xmlns:a16="http://schemas.microsoft.com/office/drawing/2014/main" id="{17DD626F-11B6-D5E0-8959-1D959C23DED1}"/>
              </a:ext>
            </a:extLst>
          </p:cNvPr>
          <p:cNvSpPr txBox="1"/>
          <p:nvPr/>
        </p:nvSpPr>
        <p:spPr>
          <a:xfrm>
            <a:off x="3756025" y="1408080"/>
            <a:ext cx="6000509" cy="615553"/>
          </a:xfrm>
          <a:prstGeom prst="rect">
            <a:avLst/>
          </a:prstGeom>
        </p:spPr>
        <p:txBody>
          <a:bodyPr wrap="square" lIns="0" tIns="0" rIns="0" bIns="0" rtlCol="0" anchor="t">
            <a:spAutoFit/>
          </a:bodyPr>
          <a:lstStyle/>
          <a:p>
            <a:pPr marL="571529" indent="-571529">
              <a:buFont typeface="Wingdings" panose="05000000000000000000" pitchFamily="2" charset="2"/>
              <a:buChar char="q"/>
            </a:pPr>
            <a:r>
              <a:rPr lang="en-US" sz="4000">
                <a:solidFill>
                  <a:srgbClr val="003933"/>
                </a:solidFill>
                <a:cs typeface="Times New Roman" panose="02020603050405020304" pitchFamily="18" charset="0"/>
              </a:rPr>
              <a:t>Nuôi cấy sơ cấp</a:t>
            </a:r>
          </a:p>
        </p:txBody>
      </p:sp>
      <p:sp>
        <p:nvSpPr>
          <p:cNvPr id="17" name="TextBox 19">
            <a:extLst>
              <a:ext uri="{FF2B5EF4-FFF2-40B4-BE49-F238E27FC236}">
                <a16:creationId xmlns:a16="http://schemas.microsoft.com/office/drawing/2014/main" id="{CA1D82DD-F8D1-CB8D-140F-B2299DF0A66D}"/>
              </a:ext>
            </a:extLst>
          </p:cNvPr>
          <p:cNvSpPr txBox="1"/>
          <p:nvPr/>
        </p:nvSpPr>
        <p:spPr>
          <a:xfrm>
            <a:off x="711706" y="2152088"/>
            <a:ext cx="3959099" cy="1969770"/>
          </a:xfrm>
          <a:prstGeom prst="rect">
            <a:avLst/>
          </a:prstGeom>
        </p:spPr>
        <p:txBody>
          <a:bodyPr wrap="square" lIns="0" tIns="0" rIns="0" bIns="0" rtlCol="0" anchor="t">
            <a:spAutoFit/>
          </a:bodyPr>
          <a:lstStyle/>
          <a:p>
            <a:pPr marL="457223" indent="-457223">
              <a:buFont typeface="Arial" panose="020B0604020202020204" pitchFamily="34" charset="0"/>
              <a:buChar char="•"/>
            </a:pPr>
            <a:r>
              <a:rPr lang="en-US" sz="3200">
                <a:solidFill>
                  <a:srgbClr val="993300"/>
                </a:solidFill>
                <a:cs typeface="Times New Roman" panose="02020603050405020304" pitchFamily="18" charset="0"/>
              </a:rPr>
              <a:t>Có 2 kiểu nuôi cấy sơ cấp:</a:t>
            </a:r>
          </a:p>
          <a:p>
            <a:pPr marL="457223" indent="-457223">
              <a:buFont typeface="Wingdings" panose="05000000000000000000" pitchFamily="2" charset="2"/>
              <a:buChar char="Ø"/>
            </a:pPr>
            <a:r>
              <a:rPr lang="en-US" sz="3200">
                <a:solidFill>
                  <a:srgbClr val="993300"/>
                </a:solidFill>
                <a:cs typeface="Times New Roman" panose="02020603050405020304" pitchFamily="18" charset="0"/>
              </a:rPr>
              <a:t>Nuôi cấy tế bào đơn</a:t>
            </a:r>
          </a:p>
          <a:p>
            <a:pPr marL="457223" indent="-457223">
              <a:buFont typeface="Wingdings" panose="05000000000000000000" pitchFamily="2" charset="2"/>
              <a:buChar char="Ø"/>
            </a:pPr>
            <a:r>
              <a:rPr lang="en-US" sz="3200">
                <a:solidFill>
                  <a:srgbClr val="993300"/>
                </a:solidFill>
                <a:cs typeface="Times New Roman" panose="02020603050405020304" pitchFamily="18" charset="0"/>
              </a:rPr>
              <a:t>Nuôi cấy mảnh mô</a:t>
            </a:r>
          </a:p>
        </p:txBody>
      </p:sp>
    </p:spTree>
    <p:extLst>
      <p:ext uri="{BB962C8B-B14F-4D97-AF65-F5344CB8AC3E}">
        <p14:creationId xmlns:p14="http://schemas.microsoft.com/office/powerpoint/2010/main" val="2789425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39286-52F9-DAFD-5B90-DEDC34D4D8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3BED36-C3EB-4621-1832-266D650C78C4}"/>
              </a:ext>
            </a:extLst>
          </p:cNvPr>
          <p:cNvSpPr/>
          <p:nvPr/>
        </p:nvSpPr>
        <p:spPr>
          <a:xfrm rot="5400000">
            <a:off x="2562403" y="-2686358"/>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EFE13F4F-ADBB-AE4C-6118-234E86318E8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5773CF03-E2FB-8D98-5299-E965126FB02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3FFD877-AFB7-5E7B-8EED-BB8D522DAC0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3958B278-E3C2-CF2D-9848-E593CD8C15F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C46CE17F-4245-D43E-5B03-D16D432C95A3}"/>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C15C97BE-DCBB-1F97-C49E-9B8AC117B07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E3D85B38-A207-5B33-024D-C5BC9F34CE5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23DD72AC-195B-6BA8-C625-6A0B9FE1128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148642C-8C10-FBAD-3D32-A9FC60C4CA8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EB78EFAB-16E5-C968-3FE0-DFC134C7604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5BE522C0-CD9D-3AA6-C126-44D21D2CDDAA}"/>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2772864A-7A5D-66AF-B635-BCD8CA64601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A87C0405-092E-B3DC-7982-49932698BD6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2" name="Freeform 22">
            <a:extLst>
              <a:ext uri="{FF2B5EF4-FFF2-40B4-BE49-F238E27FC236}">
                <a16:creationId xmlns:a16="http://schemas.microsoft.com/office/drawing/2014/main" id="{CE9C06BB-4719-E879-1224-116B9D55B928}"/>
              </a:ext>
            </a:extLst>
          </p:cNvPr>
          <p:cNvSpPr/>
          <p:nvPr/>
        </p:nvSpPr>
        <p:spPr>
          <a:xfrm rot="-7276549">
            <a:off x="10796210" y="400749"/>
            <a:ext cx="805737" cy="78783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95B50A99-BA30-D4B9-2D28-0EAC126A698D}"/>
              </a:ext>
            </a:extLst>
          </p:cNvPr>
          <p:cNvSpPr/>
          <p:nvPr/>
        </p:nvSpPr>
        <p:spPr>
          <a:xfrm rot="4454512">
            <a:off x="559213" y="5555140"/>
            <a:ext cx="903066" cy="841491"/>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59252502-8712-78B1-4562-BA002573FEAF}"/>
              </a:ext>
            </a:extLst>
          </p:cNvPr>
          <p:cNvGrpSpPr/>
          <p:nvPr/>
        </p:nvGrpSpPr>
        <p:grpSpPr>
          <a:xfrm>
            <a:off x="10994780" y="5572790"/>
            <a:ext cx="153101" cy="153101"/>
            <a:chOff x="0" y="0"/>
            <a:chExt cx="6350000" cy="6350000"/>
          </a:xfrm>
        </p:grpSpPr>
        <p:sp>
          <p:nvSpPr>
            <p:cNvPr id="25" name="Freeform 25">
              <a:extLst>
                <a:ext uri="{FF2B5EF4-FFF2-40B4-BE49-F238E27FC236}">
                  <a16:creationId xmlns:a16="http://schemas.microsoft.com/office/drawing/2014/main" id="{203648F0-B226-DA59-F0AD-651F17CF94B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FE481DAF-2AC9-A0BF-FDD3-F54D1CE7054D}"/>
              </a:ext>
            </a:extLst>
          </p:cNvPr>
          <p:cNvSpPr/>
          <p:nvPr/>
        </p:nvSpPr>
        <p:spPr>
          <a:xfrm>
            <a:off x="11241878" y="5289020"/>
            <a:ext cx="148214" cy="146867"/>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C74848DD-9BF1-1CE0-EB2A-578C0E76EF09}"/>
              </a:ext>
            </a:extLst>
          </p:cNvPr>
          <p:cNvSpPr/>
          <p:nvPr/>
        </p:nvSpPr>
        <p:spPr>
          <a:xfrm>
            <a:off x="1890245" y="501112"/>
            <a:ext cx="288749" cy="293552"/>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517B0F4D-5A93-11D6-8ABF-D4E35BE855BB}"/>
              </a:ext>
            </a:extLst>
          </p:cNvPr>
          <p:cNvGrpSpPr>
            <a:grpSpLocks noChangeAspect="1"/>
          </p:cNvGrpSpPr>
          <p:nvPr/>
        </p:nvGrpSpPr>
        <p:grpSpPr>
          <a:xfrm rot="-874149">
            <a:off x="619611" y="5271273"/>
            <a:ext cx="310127" cy="163379"/>
            <a:chOff x="0" y="0"/>
            <a:chExt cx="1610360" cy="848360"/>
          </a:xfrm>
        </p:grpSpPr>
        <p:sp>
          <p:nvSpPr>
            <p:cNvPr id="29" name="Freeform 29">
              <a:extLst>
                <a:ext uri="{FF2B5EF4-FFF2-40B4-BE49-F238E27FC236}">
                  <a16:creationId xmlns:a16="http://schemas.microsoft.com/office/drawing/2014/main" id="{7CA31C9F-30B5-878E-4E92-CDA811E9D06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0" name="Freeform 30">
            <a:extLst>
              <a:ext uri="{FF2B5EF4-FFF2-40B4-BE49-F238E27FC236}">
                <a16:creationId xmlns:a16="http://schemas.microsoft.com/office/drawing/2014/main" id="{4226A8D0-EDEE-CC78-F7D0-B36F6A79776F}"/>
              </a:ext>
            </a:extLst>
          </p:cNvPr>
          <p:cNvSpPr/>
          <p:nvPr/>
        </p:nvSpPr>
        <p:spPr>
          <a:xfrm rot="19395706">
            <a:off x="11204300" y="5685647"/>
            <a:ext cx="465797" cy="729091"/>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C57237B5-7281-773C-DB45-1AF6F09FA092}"/>
              </a:ext>
            </a:extLst>
          </p:cNvPr>
          <p:cNvSpPr/>
          <p:nvPr/>
        </p:nvSpPr>
        <p:spPr>
          <a:xfrm rot="-186600">
            <a:off x="11466098" y="5222999"/>
            <a:ext cx="255777" cy="604780"/>
          </a:xfrm>
          <a:custGeom>
            <a:avLst/>
            <a:gdLst/>
            <a:ahLst/>
            <a:cxnLst/>
            <a:rect l="l" t="t" r="r" b="b"/>
            <a:pathLst>
              <a:path w="870510" h="3213291">
                <a:moveTo>
                  <a:pt x="0" y="0"/>
                </a:moveTo>
                <a:lnTo>
                  <a:pt x="870510" y="0"/>
                </a:lnTo>
                <a:lnTo>
                  <a:pt x="870510" y="3213291"/>
                </a:lnTo>
                <a:lnTo>
                  <a:pt x="0" y="3213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5DB09DAB-D10B-AF97-4DF7-82909C6D9B6A}"/>
              </a:ext>
            </a:extLst>
          </p:cNvPr>
          <p:cNvSpPr/>
          <p:nvPr/>
        </p:nvSpPr>
        <p:spPr>
          <a:xfrm>
            <a:off x="10919778" y="5907878"/>
            <a:ext cx="394100" cy="539861"/>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3" name="Group 33">
            <a:extLst>
              <a:ext uri="{FF2B5EF4-FFF2-40B4-BE49-F238E27FC236}">
                <a16:creationId xmlns:a16="http://schemas.microsoft.com/office/drawing/2014/main" id="{FA7AF525-7407-2AA1-499D-964F7343924C}"/>
              </a:ext>
            </a:extLst>
          </p:cNvPr>
          <p:cNvGrpSpPr/>
          <p:nvPr/>
        </p:nvGrpSpPr>
        <p:grpSpPr>
          <a:xfrm>
            <a:off x="10476590" y="676111"/>
            <a:ext cx="153101" cy="153101"/>
            <a:chOff x="0" y="0"/>
            <a:chExt cx="6350000" cy="6350000"/>
          </a:xfrm>
        </p:grpSpPr>
        <p:sp>
          <p:nvSpPr>
            <p:cNvPr id="34" name="Freeform 34">
              <a:extLst>
                <a:ext uri="{FF2B5EF4-FFF2-40B4-BE49-F238E27FC236}">
                  <a16:creationId xmlns:a16="http://schemas.microsoft.com/office/drawing/2014/main" id="{E541D56B-4653-9D5D-EB0B-967F5866782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5" name="Freeform 35">
            <a:extLst>
              <a:ext uri="{FF2B5EF4-FFF2-40B4-BE49-F238E27FC236}">
                <a16:creationId xmlns:a16="http://schemas.microsoft.com/office/drawing/2014/main" id="{ACC68CAF-1B83-E210-8FD3-7AAE0CB8D4FA}"/>
              </a:ext>
            </a:extLst>
          </p:cNvPr>
          <p:cNvSpPr/>
          <p:nvPr/>
        </p:nvSpPr>
        <p:spPr>
          <a:xfrm>
            <a:off x="649770" y="60612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0E0CC930-6D11-A516-D5E1-11218135FECF}"/>
              </a:ext>
            </a:extLst>
          </p:cNvPr>
          <p:cNvSpPr/>
          <p:nvPr/>
        </p:nvSpPr>
        <p:spPr>
          <a:xfrm>
            <a:off x="1435519" y="5449837"/>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1CC255DC-D243-1A1D-D77A-B4F5F2853B8A}"/>
              </a:ext>
            </a:extLst>
          </p:cNvPr>
          <p:cNvGrpSpPr>
            <a:grpSpLocks noChangeAspect="1"/>
          </p:cNvGrpSpPr>
          <p:nvPr/>
        </p:nvGrpSpPr>
        <p:grpSpPr>
          <a:xfrm rot="6786140">
            <a:off x="1742550" y="1451994"/>
            <a:ext cx="332279" cy="175049"/>
            <a:chOff x="0" y="0"/>
            <a:chExt cx="1610360" cy="848360"/>
          </a:xfrm>
        </p:grpSpPr>
        <p:sp>
          <p:nvSpPr>
            <p:cNvPr id="38" name="Freeform 38">
              <a:extLst>
                <a:ext uri="{FF2B5EF4-FFF2-40B4-BE49-F238E27FC236}">
                  <a16:creationId xmlns:a16="http://schemas.microsoft.com/office/drawing/2014/main" id="{8BC2F313-E89E-52AC-346D-B03D10C161C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5D1B370A-D31C-BF58-2E61-D5F8753756E0}"/>
              </a:ext>
            </a:extLst>
          </p:cNvPr>
          <p:cNvSpPr/>
          <p:nvPr/>
        </p:nvSpPr>
        <p:spPr>
          <a:xfrm>
            <a:off x="10564934" y="6132423"/>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40" name="Freeform 40">
            <a:extLst>
              <a:ext uri="{FF2B5EF4-FFF2-40B4-BE49-F238E27FC236}">
                <a16:creationId xmlns:a16="http://schemas.microsoft.com/office/drawing/2014/main" id="{2EC2D7C6-2088-FFC6-EC00-96C4819470AA}"/>
              </a:ext>
            </a:extLst>
          </p:cNvPr>
          <p:cNvSpPr/>
          <p:nvPr/>
        </p:nvSpPr>
        <p:spPr>
          <a:xfrm>
            <a:off x="11412503" y="116598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41" name="TextBox 18">
            <a:extLst>
              <a:ext uri="{FF2B5EF4-FFF2-40B4-BE49-F238E27FC236}">
                <a16:creationId xmlns:a16="http://schemas.microsoft.com/office/drawing/2014/main" id="{83D7B38F-764C-147F-2F3B-5413C893E0A5}"/>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Giai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đoạn</a:t>
            </a:r>
            <a:r>
              <a:rPr lang="en-US" sz="3666" spc="121" dirty="0">
                <a:ln>
                  <a:solidFill>
                    <a:schemeClr val="tx1">
                      <a:lumMod val="75000"/>
                      <a:lumOff val="25000"/>
                    </a:schemeClr>
                  </a:solidFill>
                </a:ln>
                <a:solidFill>
                  <a:srgbClr val="00AD9C"/>
                </a:solidFill>
                <a:cs typeface="Times New Roman" panose="02020603050405020304" pitchFamily="18" charset="0"/>
              </a:rPr>
              <a:t> 2: </a:t>
            </a:r>
            <a:r>
              <a:rPr lang="en-US" sz="3666" spc="121" dirty="0" err="1">
                <a:ln>
                  <a:solidFill>
                    <a:schemeClr val="tx1">
                      <a:lumMod val="75000"/>
                      <a:lumOff val="25000"/>
                    </a:schemeClr>
                  </a:solidFill>
                </a:ln>
                <a:solidFill>
                  <a:srgbClr val="00AD9C"/>
                </a:solidFill>
                <a:cs typeface="Times New Roman" panose="02020603050405020304" pitchFamily="18" charset="0"/>
              </a:rPr>
              <a:t>nuôi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cấy</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pic>
        <p:nvPicPr>
          <p:cNvPr id="20" name="Picture 19">
            <a:extLst>
              <a:ext uri="{FF2B5EF4-FFF2-40B4-BE49-F238E27FC236}">
                <a16:creationId xmlns:a16="http://schemas.microsoft.com/office/drawing/2014/main" id="{39235318-F0AE-389F-5C1C-E8F455FFFE3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533744" y="2817762"/>
            <a:ext cx="5821002" cy="4074701"/>
          </a:xfrm>
          <a:prstGeom prst="rect">
            <a:avLst/>
          </a:prstGeom>
        </p:spPr>
      </p:pic>
      <p:pic>
        <p:nvPicPr>
          <p:cNvPr id="43" name="Picture 42" descr="A blue and yellow test tubes and a blue vase with green leaves&#10;&#10;Description automatically generated">
            <a:extLst>
              <a:ext uri="{FF2B5EF4-FFF2-40B4-BE49-F238E27FC236}">
                <a16:creationId xmlns:a16="http://schemas.microsoft.com/office/drawing/2014/main" id="{A787A458-2B39-3598-29B1-DBB61908DD6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4803" y="601191"/>
            <a:ext cx="860844" cy="860844"/>
          </a:xfrm>
          <a:prstGeom prst="rect">
            <a:avLst/>
          </a:prstGeom>
        </p:spPr>
      </p:pic>
      <p:sp>
        <p:nvSpPr>
          <p:cNvPr id="16" name="TextBox 19">
            <a:extLst>
              <a:ext uri="{FF2B5EF4-FFF2-40B4-BE49-F238E27FC236}">
                <a16:creationId xmlns:a16="http://schemas.microsoft.com/office/drawing/2014/main" id="{E2DC1B99-F6CE-E39B-DCFD-090081C488E1}"/>
              </a:ext>
            </a:extLst>
          </p:cNvPr>
          <p:cNvSpPr txBox="1"/>
          <p:nvPr/>
        </p:nvSpPr>
        <p:spPr>
          <a:xfrm>
            <a:off x="3756025" y="1408080"/>
            <a:ext cx="6000509" cy="615553"/>
          </a:xfrm>
          <a:prstGeom prst="rect">
            <a:avLst/>
          </a:prstGeom>
        </p:spPr>
        <p:txBody>
          <a:bodyPr wrap="square" lIns="0" tIns="0" rIns="0" bIns="0" rtlCol="0" anchor="t">
            <a:spAutoFit/>
          </a:bodyPr>
          <a:lstStyle/>
          <a:p>
            <a:pPr marL="571529" indent="-571529">
              <a:buFont typeface="Wingdings" panose="05000000000000000000" pitchFamily="2" charset="2"/>
              <a:buChar char="q"/>
            </a:pPr>
            <a:r>
              <a:rPr lang="en-US" sz="4000">
                <a:solidFill>
                  <a:srgbClr val="003933"/>
                </a:solidFill>
                <a:cs typeface="Times New Roman" panose="02020603050405020304" pitchFamily="18" charset="0"/>
              </a:rPr>
              <a:t>Nuôi cấy sơ cấp</a:t>
            </a:r>
          </a:p>
        </p:txBody>
      </p:sp>
      <p:pic>
        <p:nvPicPr>
          <p:cNvPr id="49" name="Picture 48" descr="A black and grey object with a black background&#10;&#10;Description automatically generated">
            <a:extLst>
              <a:ext uri="{FF2B5EF4-FFF2-40B4-BE49-F238E27FC236}">
                <a16:creationId xmlns:a16="http://schemas.microsoft.com/office/drawing/2014/main" id="{F8A70962-81FE-78FC-6F70-E0147F26887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8904134">
            <a:off x="7564124" y="2478322"/>
            <a:ext cx="1862640" cy="1862640"/>
          </a:xfrm>
          <a:prstGeom prst="rect">
            <a:avLst/>
          </a:prstGeom>
        </p:spPr>
      </p:pic>
      <p:grpSp>
        <p:nvGrpSpPr>
          <p:cNvPr id="52" name="Group 51">
            <a:extLst>
              <a:ext uri="{FF2B5EF4-FFF2-40B4-BE49-F238E27FC236}">
                <a16:creationId xmlns:a16="http://schemas.microsoft.com/office/drawing/2014/main" id="{C09617EC-4506-339B-DD76-EB22ECA7CCEA}"/>
              </a:ext>
            </a:extLst>
          </p:cNvPr>
          <p:cNvGrpSpPr/>
          <p:nvPr/>
        </p:nvGrpSpPr>
        <p:grpSpPr>
          <a:xfrm>
            <a:off x="4306536" y="3434508"/>
            <a:ext cx="344940" cy="211172"/>
            <a:chOff x="4572000" y="4610100"/>
            <a:chExt cx="533400" cy="533400"/>
          </a:xfrm>
        </p:grpSpPr>
        <p:sp>
          <p:nvSpPr>
            <p:cNvPr id="50" name="Oval 49">
              <a:extLst>
                <a:ext uri="{FF2B5EF4-FFF2-40B4-BE49-F238E27FC236}">
                  <a16:creationId xmlns:a16="http://schemas.microsoft.com/office/drawing/2014/main" id="{07FA4282-5EB5-CB54-897B-D482B61A681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1" name="Oval 50">
              <a:extLst>
                <a:ext uri="{FF2B5EF4-FFF2-40B4-BE49-F238E27FC236}">
                  <a16:creationId xmlns:a16="http://schemas.microsoft.com/office/drawing/2014/main" id="{D09CF74F-DE8F-580E-7603-D69F84E25F5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53" name="Group 52">
            <a:extLst>
              <a:ext uri="{FF2B5EF4-FFF2-40B4-BE49-F238E27FC236}">
                <a16:creationId xmlns:a16="http://schemas.microsoft.com/office/drawing/2014/main" id="{A7A3954B-4F85-3DC9-6BAB-B9DDAB7E5544}"/>
              </a:ext>
            </a:extLst>
          </p:cNvPr>
          <p:cNvGrpSpPr/>
          <p:nvPr/>
        </p:nvGrpSpPr>
        <p:grpSpPr>
          <a:xfrm>
            <a:off x="4429401" y="3534728"/>
            <a:ext cx="344940" cy="211172"/>
            <a:chOff x="4572000" y="4610100"/>
            <a:chExt cx="533400" cy="533400"/>
          </a:xfrm>
        </p:grpSpPr>
        <p:sp>
          <p:nvSpPr>
            <p:cNvPr id="54" name="Oval 53">
              <a:extLst>
                <a:ext uri="{FF2B5EF4-FFF2-40B4-BE49-F238E27FC236}">
                  <a16:creationId xmlns:a16="http://schemas.microsoft.com/office/drawing/2014/main" id="{B03A4A03-696E-4ED7-78BC-EE48A125B858}"/>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5" name="Oval 54">
              <a:extLst>
                <a:ext uri="{FF2B5EF4-FFF2-40B4-BE49-F238E27FC236}">
                  <a16:creationId xmlns:a16="http://schemas.microsoft.com/office/drawing/2014/main" id="{BAC3FCD3-1A62-5434-1122-3A078B84500E}"/>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56" name="Group 55">
            <a:extLst>
              <a:ext uri="{FF2B5EF4-FFF2-40B4-BE49-F238E27FC236}">
                <a16:creationId xmlns:a16="http://schemas.microsoft.com/office/drawing/2014/main" id="{29F186C6-C319-8550-1F72-D3B921BF270B}"/>
              </a:ext>
            </a:extLst>
          </p:cNvPr>
          <p:cNvGrpSpPr/>
          <p:nvPr/>
        </p:nvGrpSpPr>
        <p:grpSpPr>
          <a:xfrm>
            <a:off x="4635139" y="3651173"/>
            <a:ext cx="344940" cy="211172"/>
            <a:chOff x="4572000" y="4610100"/>
            <a:chExt cx="533400" cy="533400"/>
          </a:xfrm>
        </p:grpSpPr>
        <p:sp>
          <p:nvSpPr>
            <p:cNvPr id="57" name="Oval 56">
              <a:extLst>
                <a:ext uri="{FF2B5EF4-FFF2-40B4-BE49-F238E27FC236}">
                  <a16:creationId xmlns:a16="http://schemas.microsoft.com/office/drawing/2014/main" id="{D9D9AAA6-44E8-AD8E-5E22-BA3F2FFDB46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8" name="Oval 57">
              <a:extLst>
                <a:ext uri="{FF2B5EF4-FFF2-40B4-BE49-F238E27FC236}">
                  <a16:creationId xmlns:a16="http://schemas.microsoft.com/office/drawing/2014/main" id="{0561CD34-DB16-CB83-63FA-8E5CE440588A}"/>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59" name="Group 58">
            <a:extLst>
              <a:ext uri="{FF2B5EF4-FFF2-40B4-BE49-F238E27FC236}">
                <a16:creationId xmlns:a16="http://schemas.microsoft.com/office/drawing/2014/main" id="{E64BE49B-D255-4B24-A49D-EDEC0612E295}"/>
              </a:ext>
            </a:extLst>
          </p:cNvPr>
          <p:cNvGrpSpPr/>
          <p:nvPr/>
        </p:nvGrpSpPr>
        <p:grpSpPr>
          <a:xfrm>
            <a:off x="4634990" y="3403842"/>
            <a:ext cx="344940" cy="211172"/>
            <a:chOff x="4572000" y="4610100"/>
            <a:chExt cx="533400" cy="533400"/>
          </a:xfrm>
        </p:grpSpPr>
        <p:sp>
          <p:nvSpPr>
            <p:cNvPr id="60" name="Oval 59">
              <a:extLst>
                <a:ext uri="{FF2B5EF4-FFF2-40B4-BE49-F238E27FC236}">
                  <a16:creationId xmlns:a16="http://schemas.microsoft.com/office/drawing/2014/main" id="{3AB46C34-DC23-FCE5-F8C6-FA203D748D7B}"/>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1" name="Oval 60">
              <a:extLst>
                <a:ext uri="{FF2B5EF4-FFF2-40B4-BE49-F238E27FC236}">
                  <a16:creationId xmlns:a16="http://schemas.microsoft.com/office/drawing/2014/main" id="{031BE095-081D-ED3C-639B-C762A213A6C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62" name="Group 61">
            <a:extLst>
              <a:ext uri="{FF2B5EF4-FFF2-40B4-BE49-F238E27FC236}">
                <a16:creationId xmlns:a16="http://schemas.microsoft.com/office/drawing/2014/main" id="{CEEF4544-81BD-FD3F-ADEE-E5374D7935D0}"/>
              </a:ext>
            </a:extLst>
          </p:cNvPr>
          <p:cNvGrpSpPr/>
          <p:nvPr/>
        </p:nvGrpSpPr>
        <p:grpSpPr>
          <a:xfrm>
            <a:off x="4876633" y="3514694"/>
            <a:ext cx="344940" cy="211172"/>
            <a:chOff x="4572000" y="4610100"/>
            <a:chExt cx="533400" cy="533400"/>
          </a:xfrm>
        </p:grpSpPr>
        <p:sp>
          <p:nvSpPr>
            <p:cNvPr id="63" name="Oval 62">
              <a:extLst>
                <a:ext uri="{FF2B5EF4-FFF2-40B4-BE49-F238E27FC236}">
                  <a16:creationId xmlns:a16="http://schemas.microsoft.com/office/drawing/2014/main" id="{913B7A20-4F32-2484-F382-2B92B166D9D2}"/>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4" name="Oval 63">
              <a:extLst>
                <a:ext uri="{FF2B5EF4-FFF2-40B4-BE49-F238E27FC236}">
                  <a16:creationId xmlns:a16="http://schemas.microsoft.com/office/drawing/2014/main" id="{C4F543CD-D7AB-D786-B4D8-37BF254EFB6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65" name="Group 64">
            <a:extLst>
              <a:ext uri="{FF2B5EF4-FFF2-40B4-BE49-F238E27FC236}">
                <a16:creationId xmlns:a16="http://schemas.microsoft.com/office/drawing/2014/main" id="{D037E13E-1378-198D-6CAF-9457367C581D}"/>
              </a:ext>
            </a:extLst>
          </p:cNvPr>
          <p:cNvGrpSpPr/>
          <p:nvPr/>
        </p:nvGrpSpPr>
        <p:grpSpPr>
          <a:xfrm>
            <a:off x="4443026" y="3770751"/>
            <a:ext cx="344940" cy="211172"/>
            <a:chOff x="4572000" y="4610100"/>
            <a:chExt cx="533400" cy="533400"/>
          </a:xfrm>
        </p:grpSpPr>
        <p:sp>
          <p:nvSpPr>
            <p:cNvPr id="66" name="Oval 65">
              <a:extLst>
                <a:ext uri="{FF2B5EF4-FFF2-40B4-BE49-F238E27FC236}">
                  <a16:creationId xmlns:a16="http://schemas.microsoft.com/office/drawing/2014/main" id="{B82B9124-CE36-4631-FDCA-70EC0AE6F78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7" name="Oval 66">
              <a:extLst>
                <a:ext uri="{FF2B5EF4-FFF2-40B4-BE49-F238E27FC236}">
                  <a16:creationId xmlns:a16="http://schemas.microsoft.com/office/drawing/2014/main" id="{F7B74417-E6B2-BB51-B394-D39FA3293E8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0" name="Group 69">
            <a:extLst>
              <a:ext uri="{FF2B5EF4-FFF2-40B4-BE49-F238E27FC236}">
                <a16:creationId xmlns:a16="http://schemas.microsoft.com/office/drawing/2014/main" id="{C70F5458-F655-F72B-4768-3568F1D395D0}"/>
              </a:ext>
            </a:extLst>
          </p:cNvPr>
          <p:cNvGrpSpPr/>
          <p:nvPr/>
        </p:nvGrpSpPr>
        <p:grpSpPr>
          <a:xfrm>
            <a:off x="4506393" y="3535051"/>
            <a:ext cx="344940" cy="211172"/>
            <a:chOff x="4572000" y="4610100"/>
            <a:chExt cx="533400" cy="533400"/>
          </a:xfrm>
        </p:grpSpPr>
        <p:sp>
          <p:nvSpPr>
            <p:cNvPr id="71" name="Oval 70">
              <a:extLst>
                <a:ext uri="{FF2B5EF4-FFF2-40B4-BE49-F238E27FC236}">
                  <a16:creationId xmlns:a16="http://schemas.microsoft.com/office/drawing/2014/main" id="{FDC63BFA-0C59-2519-A2F4-DE05AB33F49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2" name="Oval 71">
              <a:extLst>
                <a:ext uri="{FF2B5EF4-FFF2-40B4-BE49-F238E27FC236}">
                  <a16:creationId xmlns:a16="http://schemas.microsoft.com/office/drawing/2014/main" id="{A591BF36-521B-CE50-8643-9101F3186B0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3" name="Group 72">
            <a:extLst>
              <a:ext uri="{FF2B5EF4-FFF2-40B4-BE49-F238E27FC236}">
                <a16:creationId xmlns:a16="http://schemas.microsoft.com/office/drawing/2014/main" id="{6D77EA3C-C0C6-C6DC-5494-1B19490E717C}"/>
              </a:ext>
            </a:extLst>
          </p:cNvPr>
          <p:cNvGrpSpPr/>
          <p:nvPr/>
        </p:nvGrpSpPr>
        <p:grpSpPr>
          <a:xfrm>
            <a:off x="4629258" y="3635271"/>
            <a:ext cx="344940" cy="211172"/>
            <a:chOff x="4572000" y="4610100"/>
            <a:chExt cx="533400" cy="533400"/>
          </a:xfrm>
        </p:grpSpPr>
        <p:sp>
          <p:nvSpPr>
            <p:cNvPr id="74" name="Oval 73">
              <a:extLst>
                <a:ext uri="{FF2B5EF4-FFF2-40B4-BE49-F238E27FC236}">
                  <a16:creationId xmlns:a16="http://schemas.microsoft.com/office/drawing/2014/main" id="{A53C19FD-FA79-6805-F99D-94B04681015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5" name="Oval 74">
              <a:extLst>
                <a:ext uri="{FF2B5EF4-FFF2-40B4-BE49-F238E27FC236}">
                  <a16:creationId xmlns:a16="http://schemas.microsoft.com/office/drawing/2014/main" id="{20967B69-5299-6893-16C1-980DCF68726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6" name="Group 75">
            <a:extLst>
              <a:ext uri="{FF2B5EF4-FFF2-40B4-BE49-F238E27FC236}">
                <a16:creationId xmlns:a16="http://schemas.microsoft.com/office/drawing/2014/main" id="{11541A37-CDBA-FEC3-D111-D32E970B6A46}"/>
              </a:ext>
            </a:extLst>
          </p:cNvPr>
          <p:cNvGrpSpPr/>
          <p:nvPr/>
        </p:nvGrpSpPr>
        <p:grpSpPr>
          <a:xfrm>
            <a:off x="4834996" y="3751717"/>
            <a:ext cx="344940" cy="211172"/>
            <a:chOff x="4572000" y="4610100"/>
            <a:chExt cx="533400" cy="533400"/>
          </a:xfrm>
        </p:grpSpPr>
        <p:sp>
          <p:nvSpPr>
            <p:cNvPr id="77" name="Oval 76">
              <a:extLst>
                <a:ext uri="{FF2B5EF4-FFF2-40B4-BE49-F238E27FC236}">
                  <a16:creationId xmlns:a16="http://schemas.microsoft.com/office/drawing/2014/main" id="{E51A8A8E-F0FB-1F7C-C72A-5D182817C50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8" name="Oval 77">
              <a:extLst>
                <a:ext uri="{FF2B5EF4-FFF2-40B4-BE49-F238E27FC236}">
                  <a16:creationId xmlns:a16="http://schemas.microsoft.com/office/drawing/2014/main" id="{816EC03C-4F49-78AF-F622-C10C17EC8EE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9" name="Group 78">
            <a:extLst>
              <a:ext uri="{FF2B5EF4-FFF2-40B4-BE49-F238E27FC236}">
                <a16:creationId xmlns:a16="http://schemas.microsoft.com/office/drawing/2014/main" id="{3AFEB8EF-D6E8-E1FA-5D8E-696E95EDDF14}"/>
              </a:ext>
            </a:extLst>
          </p:cNvPr>
          <p:cNvGrpSpPr/>
          <p:nvPr/>
        </p:nvGrpSpPr>
        <p:grpSpPr>
          <a:xfrm>
            <a:off x="4834847" y="3504385"/>
            <a:ext cx="344940" cy="211172"/>
            <a:chOff x="4572000" y="4610100"/>
            <a:chExt cx="533400" cy="533400"/>
          </a:xfrm>
        </p:grpSpPr>
        <p:sp>
          <p:nvSpPr>
            <p:cNvPr id="80" name="Oval 79">
              <a:extLst>
                <a:ext uri="{FF2B5EF4-FFF2-40B4-BE49-F238E27FC236}">
                  <a16:creationId xmlns:a16="http://schemas.microsoft.com/office/drawing/2014/main" id="{472D2B4D-7122-5B2E-A190-018BD188D60F}"/>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1" name="Oval 80">
              <a:extLst>
                <a:ext uri="{FF2B5EF4-FFF2-40B4-BE49-F238E27FC236}">
                  <a16:creationId xmlns:a16="http://schemas.microsoft.com/office/drawing/2014/main" id="{EEC244AE-302B-93D7-EAC2-50D5BFF87FF6}"/>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82" name="Group 81">
            <a:extLst>
              <a:ext uri="{FF2B5EF4-FFF2-40B4-BE49-F238E27FC236}">
                <a16:creationId xmlns:a16="http://schemas.microsoft.com/office/drawing/2014/main" id="{F52A813D-DE4B-65DC-85BE-CBB504D14040}"/>
              </a:ext>
            </a:extLst>
          </p:cNvPr>
          <p:cNvGrpSpPr/>
          <p:nvPr/>
        </p:nvGrpSpPr>
        <p:grpSpPr>
          <a:xfrm>
            <a:off x="5076490" y="3615237"/>
            <a:ext cx="344940" cy="211172"/>
            <a:chOff x="4572000" y="4610100"/>
            <a:chExt cx="533400" cy="533400"/>
          </a:xfrm>
        </p:grpSpPr>
        <p:sp>
          <p:nvSpPr>
            <p:cNvPr id="83" name="Oval 82">
              <a:extLst>
                <a:ext uri="{FF2B5EF4-FFF2-40B4-BE49-F238E27FC236}">
                  <a16:creationId xmlns:a16="http://schemas.microsoft.com/office/drawing/2014/main" id="{5284AF43-86E9-3765-483C-D46CB6AD326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4" name="Oval 83">
              <a:extLst>
                <a:ext uri="{FF2B5EF4-FFF2-40B4-BE49-F238E27FC236}">
                  <a16:creationId xmlns:a16="http://schemas.microsoft.com/office/drawing/2014/main" id="{6E71C5F4-0D92-E006-BD8C-7691B34AD04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85" name="Group 84">
            <a:extLst>
              <a:ext uri="{FF2B5EF4-FFF2-40B4-BE49-F238E27FC236}">
                <a16:creationId xmlns:a16="http://schemas.microsoft.com/office/drawing/2014/main" id="{1E1B26B0-8F19-A33D-FE02-F53C85740F07}"/>
              </a:ext>
            </a:extLst>
          </p:cNvPr>
          <p:cNvGrpSpPr/>
          <p:nvPr/>
        </p:nvGrpSpPr>
        <p:grpSpPr>
          <a:xfrm>
            <a:off x="4642883" y="3871294"/>
            <a:ext cx="344940" cy="211172"/>
            <a:chOff x="4572000" y="4610100"/>
            <a:chExt cx="533400" cy="533400"/>
          </a:xfrm>
        </p:grpSpPr>
        <p:sp>
          <p:nvSpPr>
            <p:cNvPr id="86" name="Oval 85">
              <a:extLst>
                <a:ext uri="{FF2B5EF4-FFF2-40B4-BE49-F238E27FC236}">
                  <a16:creationId xmlns:a16="http://schemas.microsoft.com/office/drawing/2014/main" id="{695408F2-076C-352A-1130-CF733CD7B38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7" name="Oval 86">
              <a:extLst>
                <a:ext uri="{FF2B5EF4-FFF2-40B4-BE49-F238E27FC236}">
                  <a16:creationId xmlns:a16="http://schemas.microsoft.com/office/drawing/2014/main" id="{D741350D-C438-8B88-BCDA-D13F548B130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88" name="Group 87">
            <a:extLst>
              <a:ext uri="{FF2B5EF4-FFF2-40B4-BE49-F238E27FC236}">
                <a16:creationId xmlns:a16="http://schemas.microsoft.com/office/drawing/2014/main" id="{A0767D0E-3350-507C-7819-520C5F32F0AF}"/>
              </a:ext>
            </a:extLst>
          </p:cNvPr>
          <p:cNvGrpSpPr/>
          <p:nvPr/>
        </p:nvGrpSpPr>
        <p:grpSpPr>
          <a:xfrm>
            <a:off x="4072855" y="3572763"/>
            <a:ext cx="344940" cy="211172"/>
            <a:chOff x="4572000" y="4610100"/>
            <a:chExt cx="533400" cy="533400"/>
          </a:xfrm>
        </p:grpSpPr>
        <p:sp>
          <p:nvSpPr>
            <p:cNvPr id="89" name="Oval 88">
              <a:extLst>
                <a:ext uri="{FF2B5EF4-FFF2-40B4-BE49-F238E27FC236}">
                  <a16:creationId xmlns:a16="http://schemas.microsoft.com/office/drawing/2014/main" id="{6B3ADFE3-F030-5BCB-EE56-5D762464F477}"/>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0" name="Oval 89">
              <a:extLst>
                <a:ext uri="{FF2B5EF4-FFF2-40B4-BE49-F238E27FC236}">
                  <a16:creationId xmlns:a16="http://schemas.microsoft.com/office/drawing/2014/main" id="{FA122D8D-F7BF-4312-2071-A93B4023EAB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91" name="Group 90">
            <a:extLst>
              <a:ext uri="{FF2B5EF4-FFF2-40B4-BE49-F238E27FC236}">
                <a16:creationId xmlns:a16="http://schemas.microsoft.com/office/drawing/2014/main" id="{8326E7E9-4E6E-9C34-0904-94B9F9FD9E33}"/>
              </a:ext>
            </a:extLst>
          </p:cNvPr>
          <p:cNvGrpSpPr/>
          <p:nvPr/>
        </p:nvGrpSpPr>
        <p:grpSpPr>
          <a:xfrm>
            <a:off x="4119513" y="3686255"/>
            <a:ext cx="344940" cy="211172"/>
            <a:chOff x="4572000" y="4610100"/>
            <a:chExt cx="533400" cy="533400"/>
          </a:xfrm>
        </p:grpSpPr>
        <p:sp>
          <p:nvSpPr>
            <p:cNvPr id="92" name="Oval 91">
              <a:extLst>
                <a:ext uri="{FF2B5EF4-FFF2-40B4-BE49-F238E27FC236}">
                  <a16:creationId xmlns:a16="http://schemas.microsoft.com/office/drawing/2014/main" id="{F2DDD8B1-5F04-ED56-16CD-20D3AA68E978}"/>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3" name="Oval 92">
              <a:extLst>
                <a:ext uri="{FF2B5EF4-FFF2-40B4-BE49-F238E27FC236}">
                  <a16:creationId xmlns:a16="http://schemas.microsoft.com/office/drawing/2014/main" id="{798098ED-F0E7-7CF2-F06E-0BEABF80046C}"/>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94" name="Group 93">
            <a:extLst>
              <a:ext uri="{FF2B5EF4-FFF2-40B4-BE49-F238E27FC236}">
                <a16:creationId xmlns:a16="http://schemas.microsoft.com/office/drawing/2014/main" id="{95527257-A68C-5EB2-EE03-D7BD9C1A2078}"/>
              </a:ext>
            </a:extLst>
          </p:cNvPr>
          <p:cNvGrpSpPr/>
          <p:nvPr/>
        </p:nvGrpSpPr>
        <p:grpSpPr>
          <a:xfrm>
            <a:off x="4401458" y="3789428"/>
            <a:ext cx="344940" cy="211172"/>
            <a:chOff x="4572000" y="4610100"/>
            <a:chExt cx="533400" cy="533400"/>
          </a:xfrm>
        </p:grpSpPr>
        <p:sp>
          <p:nvSpPr>
            <p:cNvPr id="95" name="Oval 94">
              <a:extLst>
                <a:ext uri="{FF2B5EF4-FFF2-40B4-BE49-F238E27FC236}">
                  <a16:creationId xmlns:a16="http://schemas.microsoft.com/office/drawing/2014/main" id="{3CC73EA6-F76B-C491-CCA3-0EC8FE203B23}"/>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6" name="Oval 95">
              <a:extLst>
                <a:ext uri="{FF2B5EF4-FFF2-40B4-BE49-F238E27FC236}">
                  <a16:creationId xmlns:a16="http://schemas.microsoft.com/office/drawing/2014/main" id="{D4727041-DEA8-477A-ADA5-E9DF472DB2B2}"/>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97" name="Group 96">
            <a:extLst>
              <a:ext uri="{FF2B5EF4-FFF2-40B4-BE49-F238E27FC236}">
                <a16:creationId xmlns:a16="http://schemas.microsoft.com/office/drawing/2014/main" id="{3741ED9A-FC4D-DCA1-DBBD-54C2270C873B}"/>
              </a:ext>
            </a:extLst>
          </p:cNvPr>
          <p:cNvGrpSpPr/>
          <p:nvPr/>
        </p:nvGrpSpPr>
        <p:grpSpPr>
          <a:xfrm>
            <a:off x="4401309" y="3542097"/>
            <a:ext cx="344940" cy="211172"/>
            <a:chOff x="4572000" y="4610100"/>
            <a:chExt cx="533400" cy="533400"/>
          </a:xfrm>
        </p:grpSpPr>
        <p:sp>
          <p:nvSpPr>
            <p:cNvPr id="98" name="Oval 97">
              <a:extLst>
                <a:ext uri="{FF2B5EF4-FFF2-40B4-BE49-F238E27FC236}">
                  <a16:creationId xmlns:a16="http://schemas.microsoft.com/office/drawing/2014/main" id="{FA80DCED-FBE3-9D07-EB5E-D018E318EE2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9" name="Oval 98">
              <a:extLst>
                <a:ext uri="{FF2B5EF4-FFF2-40B4-BE49-F238E27FC236}">
                  <a16:creationId xmlns:a16="http://schemas.microsoft.com/office/drawing/2014/main" id="{75FB3259-883C-8663-691E-689ACC475989}"/>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0" name="Group 99">
            <a:extLst>
              <a:ext uri="{FF2B5EF4-FFF2-40B4-BE49-F238E27FC236}">
                <a16:creationId xmlns:a16="http://schemas.microsoft.com/office/drawing/2014/main" id="{F8650B11-DDB0-6050-5191-AFCA4454046F}"/>
              </a:ext>
            </a:extLst>
          </p:cNvPr>
          <p:cNvGrpSpPr/>
          <p:nvPr/>
        </p:nvGrpSpPr>
        <p:grpSpPr>
          <a:xfrm>
            <a:off x="4642952" y="3652949"/>
            <a:ext cx="344940" cy="211172"/>
            <a:chOff x="4572000" y="4610100"/>
            <a:chExt cx="533400" cy="533400"/>
          </a:xfrm>
        </p:grpSpPr>
        <p:sp>
          <p:nvSpPr>
            <p:cNvPr id="101" name="Oval 100">
              <a:extLst>
                <a:ext uri="{FF2B5EF4-FFF2-40B4-BE49-F238E27FC236}">
                  <a16:creationId xmlns:a16="http://schemas.microsoft.com/office/drawing/2014/main" id="{3517E703-31D2-0A25-8309-48748FAFF89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02" name="Oval 101">
              <a:extLst>
                <a:ext uri="{FF2B5EF4-FFF2-40B4-BE49-F238E27FC236}">
                  <a16:creationId xmlns:a16="http://schemas.microsoft.com/office/drawing/2014/main" id="{3CCE17DE-929E-7B52-D0C2-1157B6FA9EA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3" name="Group 102">
            <a:extLst>
              <a:ext uri="{FF2B5EF4-FFF2-40B4-BE49-F238E27FC236}">
                <a16:creationId xmlns:a16="http://schemas.microsoft.com/office/drawing/2014/main" id="{469736DD-ED46-EB76-EE68-C1B49C851E41}"/>
              </a:ext>
            </a:extLst>
          </p:cNvPr>
          <p:cNvGrpSpPr/>
          <p:nvPr/>
        </p:nvGrpSpPr>
        <p:grpSpPr>
          <a:xfrm>
            <a:off x="4209345" y="3909005"/>
            <a:ext cx="344940" cy="211172"/>
            <a:chOff x="4572000" y="4610100"/>
            <a:chExt cx="533400" cy="533400"/>
          </a:xfrm>
        </p:grpSpPr>
        <p:sp>
          <p:nvSpPr>
            <p:cNvPr id="104" name="Oval 103">
              <a:extLst>
                <a:ext uri="{FF2B5EF4-FFF2-40B4-BE49-F238E27FC236}">
                  <a16:creationId xmlns:a16="http://schemas.microsoft.com/office/drawing/2014/main" id="{53B9A77E-13CA-2925-8329-95D17E4B954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05" name="Oval 104">
              <a:extLst>
                <a:ext uri="{FF2B5EF4-FFF2-40B4-BE49-F238E27FC236}">
                  <a16:creationId xmlns:a16="http://schemas.microsoft.com/office/drawing/2014/main" id="{6629866A-761E-0808-CC2F-3D6AF9E16DA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6" name="Group 105">
            <a:extLst>
              <a:ext uri="{FF2B5EF4-FFF2-40B4-BE49-F238E27FC236}">
                <a16:creationId xmlns:a16="http://schemas.microsoft.com/office/drawing/2014/main" id="{582110F2-DD90-FDB3-D25C-2FB44CDD4E39}"/>
              </a:ext>
            </a:extLst>
          </p:cNvPr>
          <p:cNvGrpSpPr/>
          <p:nvPr/>
        </p:nvGrpSpPr>
        <p:grpSpPr>
          <a:xfrm>
            <a:off x="4275651" y="3761826"/>
            <a:ext cx="344940" cy="211172"/>
            <a:chOff x="4572000" y="4610100"/>
            <a:chExt cx="533400" cy="533400"/>
          </a:xfrm>
        </p:grpSpPr>
        <p:sp>
          <p:nvSpPr>
            <p:cNvPr id="107" name="Oval 106">
              <a:extLst>
                <a:ext uri="{FF2B5EF4-FFF2-40B4-BE49-F238E27FC236}">
                  <a16:creationId xmlns:a16="http://schemas.microsoft.com/office/drawing/2014/main" id="{BCC25FCE-4199-181D-6573-4E4AF3DA12D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08" name="Oval 107">
              <a:extLst>
                <a:ext uri="{FF2B5EF4-FFF2-40B4-BE49-F238E27FC236}">
                  <a16:creationId xmlns:a16="http://schemas.microsoft.com/office/drawing/2014/main" id="{FCFB4535-3179-5BF3-180B-46751CD57D2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9" name="Group 108">
            <a:extLst>
              <a:ext uri="{FF2B5EF4-FFF2-40B4-BE49-F238E27FC236}">
                <a16:creationId xmlns:a16="http://schemas.microsoft.com/office/drawing/2014/main" id="{37DCAB49-A657-684A-5377-98E708F341FF}"/>
              </a:ext>
            </a:extLst>
          </p:cNvPr>
          <p:cNvGrpSpPr/>
          <p:nvPr/>
        </p:nvGrpSpPr>
        <p:grpSpPr>
          <a:xfrm>
            <a:off x="8431684" y="3164886"/>
            <a:ext cx="217767" cy="237669"/>
            <a:chOff x="4572000" y="4610100"/>
            <a:chExt cx="533400" cy="533400"/>
          </a:xfrm>
        </p:grpSpPr>
        <p:sp>
          <p:nvSpPr>
            <p:cNvPr id="110" name="Oval 109">
              <a:extLst>
                <a:ext uri="{FF2B5EF4-FFF2-40B4-BE49-F238E27FC236}">
                  <a16:creationId xmlns:a16="http://schemas.microsoft.com/office/drawing/2014/main" id="{E71048D9-4FC5-2045-DC7D-026164820C8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11" name="Oval 110">
              <a:extLst>
                <a:ext uri="{FF2B5EF4-FFF2-40B4-BE49-F238E27FC236}">
                  <a16:creationId xmlns:a16="http://schemas.microsoft.com/office/drawing/2014/main" id="{44B1A45B-1ADE-1A2A-65D2-1120EBC1D85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12" name="Group 111">
            <a:extLst>
              <a:ext uri="{FF2B5EF4-FFF2-40B4-BE49-F238E27FC236}">
                <a16:creationId xmlns:a16="http://schemas.microsoft.com/office/drawing/2014/main" id="{3C98E048-B7F2-9B66-C3AF-49D084C41162}"/>
              </a:ext>
            </a:extLst>
          </p:cNvPr>
          <p:cNvGrpSpPr/>
          <p:nvPr/>
        </p:nvGrpSpPr>
        <p:grpSpPr>
          <a:xfrm>
            <a:off x="4604254" y="3978491"/>
            <a:ext cx="344940" cy="211172"/>
            <a:chOff x="4572000" y="4610100"/>
            <a:chExt cx="533400" cy="533400"/>
          </a:xfrm>
        </p:grpSpPr>
        <p:sp>
          <p:nvSpPr>
            <p:cNvPr id="113" name="Oval 112">
              <a:extLst>
                <a:ext uri="{FF2B5EF4-FFF2-40B4-BE49-F238E27FC236}">
                  <a16:creationId xmlns:a16="http://schemas.microsoft.com/office/drawing/2014/main" id="{2B254DB6-6134-08D8-F4F4-9DA9D5F7257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14" name="Oval 113">
              <a:extLst>
                <a:ext uri="{FF2B5EF4-FFF2-40B4-BE49-F238E27FC236}">
                  <a16:creationId xmlns:a16="http://schemas.microsoft.com/office/drawing/2014/main" id="{EF3B78A8-AA73-CF6F-8778-4934EF42B44A}"/>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15" name="Group 114">
            <a:extLst>
              <a:ext uri="{FF2B5EF4-FFF2-40B4-BE49-F238E27FC236}">
                <a16:creationId xmlns:a16="http://schemas.microsoft.com/office/drawing/2014/main" id="{AEDFB8EC-2DB1-15D3-F5FF-9682E07CC91C}"/>
              </a:ext>
            </a:extLst>
          </p:cNvPr>
          <p:cNvGrpSpPr/>
          <p:nvPr/>
        </p:nvGrpSpPr>
        <p:grpSpPr>
          <a:xfrm>
            <a:off x="4604105" y="3731160"/>
            <a:ext cx="344940" cy="211172"/>
            <a:chOff x="4572000" y="4610100"/>
            <a:chExt cx="533400" cy="533400"/>
          </a:xfrm>
        </p:grpSpPr>
        <p:sp>
          <p:nvSpPr>
            <p:cNvPr id="116" name="Oval 115">
              <a:extLst>
                <a:ext uri="{FF2B5EF4-FFF2-40B4-BE49-F238E27FC236}">
                  <a16:creationId xmlns:a16="http://schemas.microsoft.com/office/drawing/2014/main" id="{B46AEEDA-8A9F-2840-2DF1-42E6D88A902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17" name="Oval 116">
              <a:extLst>
                <a:ext uri="{FF2B5EF4-FFF2-40B4-BE49-F238E27FC236}">
                  <a16:creationId xmlns:a16="http://schemas.microsoft.com/office/drawing/2014/main" id="{385AD8CD-3BB5-5209-216E-72F0FAE06003}"/>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18" name="Group 117">
            <a:extLst>
              <a:ext uri="{FF2B5EF4-FFF2-40B4-BE49-F238E27FC236}">
                <a16:creationId xmlns:a16="http://schemas.microsoft.com/office/drawing/2014/main" id="{A4D5267E-C4F4-4869-FD4B-2751250BFC22}"/>
              </a:ext>
            </a:extLst>
          </p:cNvPr>
          <p:cNvGrpSpPr/>
          <p:nvPr/>
        </p:nvGrpSpPr>
        <p:grpSpPr>
          <a:xfrm>
            <a:off x="4845748" y="3842012"/>
            <a:ext cx="344940" cy="211172"/>
            <a:chOff x="4572000" y="4610100"/>
            <a:chExt cx="533400" cy="533400"/>
          </a:xfrm>
        </p:grpSpPr>
        <p:sp>
          <p:nvSpPr>
            <p:cNvPr id="119" name="Oval 118">
              <a:extLst>
                <a:ext uri="{FF2B5EF4-FFF2-40B4-BE49-F238E27FC236}">
                  <a16:creationId xmlns:a16="http://schemas.microsoft.com/office/drawing/2014/main" id="{9829854B-7981-5C24-A240-A62B99B2DFBF}"/>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20" name="Oval 119">
              <a:extLst>
                <a:ext uri="{FF2B5EF4-FFF2-40B4-BE49-F238E27FC236}">
                  <a16:creationId xmlns:a16="http://schemas.microsoft.com/office/drawing/2014/main" id="{FB59C72E-D066-2CB7-A2FF-56CC5FC0A29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24" name="Group 123">
            <a:extLst>
              <a:ext uri="{FF2B5EF4-FFF2-40B4-BE49-F238E27FC236}">
                <a16:creationId xmlns:a16="http://schemas.microsoft.com/office/drawing/2014/main" id="{640BB8CB-4C88-FB04-F662-F030C186EE69}"/>
              </a:ext>
            </a:extLst>
          </p:cNvPr>
          <p:cNvGrpSpPr/>
          <p:nvPr/>
        </p:nvGrpSpPr>
        <p:grpSpPr>
          <a:xfrm>
            <a:off x="4341350" y="3362213"/>
            <a:ext cx="344940" cy="211172"/>
            <a:chOff x="4572000" y="4610100"/>
            <a:chExt cx="533400" cy="533400"/>
          </a:xfrm>
        </p:grpSpPr>
        <p:sp>
          <p:nvSpPr>
            <p:cNvPr id="125" name="Oval 124">
              <a:extLst>
                <a:ext uri="{FF2B5EF4-FFF2-40B4-BE49-F238E27FC236}">
                  <a16:creationId xmlns:a16="http://schemas.microsoft.com/office/drawing/2014/main" id="{9B35904D-874C-24A5-06ED-D18F96DC1ED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26" name="Oval 125">
              <a:extLst>
                <a:ext uri="{FF2B5EF4-FFF2-40B4-BE49-F238E27FC236}">
                  <a16:creationId xmlns:a16="http://schemas.microsoft.com/office/drawing/2014/main" id="{7207AA94-2DFE-8734-FA69-CF760AD3EF9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27" name="Group 126">
            <a:extLst>
              <a:ext uri="{FF2B5EF4-FFF2-40B4-BE49-F238E27FC236}">
                <a16:creationId xmlns:a16="http://schemas.microsoft.com/office/drawing/2014/main" id="{F74BA907-94D7-6645-45FC-BFD35F6C8AB0}"/>
              </a:ext>
            </a:extLst>
          </p:cNvPr>
          <p:cNvGrpSpPr/>
          <p:nvPr/>
        </p:nvGrpSpPr>
        <p:grpSpPr>
          <a:xfrm>
            <a:off x="4324264" y="3576747"/>
            <a:ext cx="344940" cy="211172"/>
            <a:chOff x="4572000" y="4610100"/>
            <a:chExt cx="533400" cy="533400"/>
          </a:xfrm>
        </p:grpSpPr>
        <p:sp>
          <p:nvSpPr>
            <p:cNvPr id="128" name="Oval 127">
              <a:extLst>
                <a:ext uri="{FF2B5EF4-FFF2-40B4-BE49-F238E27FC236}">
                  <a16:creationId xmlns:a16="http://schemas.microsoft.com/office/drawing/2014/main" id="{EE4C7063-8237-9036-EFF7-997393612D12}"/>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29" name="Oval 128">
              <a:extLst>
                <a:ext uri="{FF2B5EF4-FFF2-40B4-BE49-F238E27FC236}">
                  <a16:creationId xmlns:a16="http://schemas.microsoft.com/office/drawing/2014/main" id="{28BEE718-DF72-2763-B771-9F174120CD8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0" name="Group 129">
            <a:extLst>
              <a:ext uri="{FF2B5EF4-FFF2-40B4-BE49-F238E27FC236}">
                <a16:creationId xmlns:a16="http://schemas.microsoft.com/office/drawing/2014/main" id="{50A6DA25-E555-7FEC-CD73-BBDCA4F57825}"/>
              </a:ext>
            </a:extLst>
          </p:cNvPr>
          <p:cNvGrpSpPr/>
          <p:nvPr/>
        </p:nvGrpSpPr>
        <p:grpSpPr>
          <a:xfrm>
            <a:off x="4669953" y="3578879"/>
            <a:ext cx="344940" cy="211172"/>
            <a:chOff x="4572000" y="4610100"/>
            <a:chExt cx="533400" cy="533400"/>
          </a:xfrm>
        </p:grpSpPr>
        <p:sp>
          <p:nvSpPr>
            <p:cNvPr id="131" name="Oval 130">
              <a:extLst>
                <a:ext uri="{FF2B5EF4-FFF2-40B4-BE49-F238E27FC236}">
                  <a16:creationId xmlns:a16="http://schemas.microsoft.com/office/drawing/2014/main" id="{8EADEBDE-AF9F-8D29-DE8F-D673CC6C4154}"/>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32" name="Oval 131">
              <a:extLst>
                <a:ext uri="{FF2B5EF4-FFF2-40B4-BE49-F238E27FC236}">
                  <a16:creationId xmlns:a16="http://schemas.microsoft.com/office/drawing/2014/main" id="{60A7D34A-0C4B-3156-ED0D-BC6162CAB81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3" name="Group 132">
            <a:extLst>
              <a:ext uri="{FF2B5EF4-FFF2-40B4-BE49-F238E27FC236}">
                <a16:creationId xmlns:a16="http://schemas.microsoft.com/office/drawing/2014/main" id="{ABF5BA86-C307-32CC-10C7-778A44C691DB}"/>
              </a:ext>
            </a:extLst>
          </p:cNvPr>
          <p:cNvGrpSpPr/>
          <p:nvPr/>
        </p:nvGrpSpPr>
        <p:grpSpPr>
          <a:xfrm>
            <a:off x="4669804" y="3331547"/>
            <a:ext cx="344940" cy="211172"/>
            <a:chOff x="4572000" y="4610100"/>
            <a:chExt cx="533400" cy="533400"/>
          </a:xfrm>
        </p:grpSpPr>
        <p:sp>
          <p:nvSpPr>
            <p:cNvPr id="134" name="Oval 133">
              <a:extLst>
                <a:ext uri="{FF2B5EF4-FFF2-40B4-BE49-F238E27FC236}">
                  <a16:creationId xmlns:a16="http://schemas.microsoft.com/office/drawing/2014/main" id="{AC424A9D-6590-DB31-C624-FA1342A20C5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35" name="Oval 134">
              <a:extLst>
                <a:ext uri="{FF2B5EF4-FFF2-40B4-BE49-F238E27FC236}">
                  <a16:creationId xmlns:a16="http://schemas.microsoft.com/office/drawing/2014/main" id="{323B8AF3-4614-D456-255B-009D5A42A1F9}"/>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6" name="Group 135">
            <a:extLst>
              <a:ext uri="{FF2B5EF4-FFF2-40B4-BE49-F238E27FC236}">
                <a16:creationId xmlns:a16="http://schemas.microsoft.com/office/drawing/2014/main" id="{14852CEE-6B3A-68B0-62EC-A5E7EB88D085}"/>
              </a:ext>
            </a:extLst>
          </p:cNvPr>
          <p:cNvGrpSpPr/>
          <p:nvPr/>
        </p:nvGrpSpPr>
        <p:grpSpPr>
          <a:xfrm>
            <a:off x="4911447" y="3442399"/>
            <a:ext cx="344940" cy="211172"/>
            <a:chOff x="4572000" y="4610100"/>
            <a:chExt cx="533400" cy="533400"/>
          </a:xfrm>
        </p:grpSpPr>
        <p:sp>
          <p:nvSpPr>
            <p:cNvPr id="137" name="Oval 136">
              <a:extLst>
                <a:ext uri="{FF2B5EF4-FFF2-40B4-BE49-F238E27FC236}">
                  <a16:creationId xmlns:a16="http://schemas.microsoft.com/office/drawing/2014/main" id="{FBD3FA9E-032A-1118-80BA-7F5A2F6800CF}"/>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38" name="Oval 137">
              <a:extLst>
                <a:ext uri="{FF2B5EF4-FFF2-40B4-BE49-F238E27FC236}">
                  <a16:creationId xmlns:a16="http://schemas.microsoft.com/office/drawing/2014/main" id="{21B341BE-E9FA-EC9B-0139-A0E402848853}"/>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9" name="Group 138">
            <a:extLst>
              <a:ext uri="{FF2B5EF4-FFF2-40B4-BE49-F238E27FC236}">
                <a16:creationId xmlns:a16="http://schemas.microsoft.com/office/drawing/2014/main" id="{21E7724B-6711-7EEE-282F-2F96B9412C29}"/>
              </a:ext>
            </a:extLst>
          </p:cNvPr>
          <p:cNvGrpSpPr/>
          <p:nvPr/>
        </p:nvGrpSpPr>
        <p:grpSpPr>
          <a:xfrm>
            <a:off x="4477840" y="3698456"/>
            <a:ext cx="344940" cy="211172"/>
            <a:chOff x="4572000" y="4610100"/>
            <a:chExt cx="533400" cy="533400"/>
          </a:xfrm>
        </p:grpSpPr>
        <p:sp>
          <p:nvSpPr>
            <p:cNvPr id="140" name="Oval 139">
              <a:extLst>
                <a:ext uri="{FF2B5EF4-FFF2-40B4-BE49-F238E27FC236}">
                  <a16:creationId xmlns:a16="http://schemas.microsoft.com/office/drawing/2014/main" id="{D784FBF5-4BA3-5AF7-3940-16CD5C6A0C3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41" name="Oval 140">
              <a:extLst>
                <a:ext uri="{FF2B5EF4-FFF2-40B4-BE49-F238E27FC236}">
                  <a16:creationId xmlns:a16="http://schemas.microsoft.com/office/drawing/2014/main" id="{BAB09374-FDE1-EE14-745B-85A62224768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45" name="Group 144">
            <a:extLst>
              <a:ext uri="{FF2B5EF4-FFF2-40B4-BE49-F238E27FC236}">
                <a16:creationId xmlns:a16="http://schemas.microsoft.com/office/drawing/2014/main" id="{6B81FA19-EB69-E8CF-43F8-7E6272894C19}"/>
              </a:ext>
            </a:extLst>
          </p:cNvPr>
          <p:cNvGrpSpPr/>
          <p:nvPr/>
        </p:nvGrpSpPr>
        <p:grpSpPr>
          <a:xfrm>
            <a:off x="4682492" y="3563747"/>
            <a:ext cx="344940" cy="211172"/>
            <a:chOff x="4572000" y="4610100"/>
            <a:chExt cx="533400" cy="533400"/>
          </a:xfrm>
        </p:grpSpPr>
        <p:sp>
          <p:nvSpPr>
            <p:cNvPr id="146" name="Oval 145">
              <a:extLst>
                <a:ext uri="{FF2B5EF4-FFF2-40B4-BE49-F238E27FC236}">
                  <a16:creationId xmlns:a16="http://schemas.microsoft.com/office/drawing/2014/main" id="{BC500071-4F1F-824D-8FD5-715EEA82B247}"/>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47" name="Oval 146">
              <a:extLst>
                <a:ext uri="{FF2B5EF4-FFF2-40B4-BE49-F238E27FC236}">
                  <a16:creationId xmlns:a16="http://schemas.microsoft.com/office/drawing/2014/main" id="{831D4D48-7B6E-398E-6C78-2551EAB6C654}"/>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48" name="Group 147">
            <a:extLst>
              <a:ext uri="{FF2B5EF4-FFF2-40B4-BE49-F238E27FC236}">
                <a16:creationId xmlns:a16="http://schemas.microsoft.com/office/drawing/2014/main" id="{E1180A81-3D99-3807-3ED0-EA23C795091A}"/>
              </a:ext>
            </a:extLst>
          </p:cNvPr>
          <p:cNvGrpSpPr/>
          <p:nvPr/>
        </p:nvGrpSpPr>
        <p:grpSpPr>
          <a:xfrm>
            <a:off x="4869810" y="3679422"/>
            <a:ext cx="344940" cy="211172"/>
            <a:chOff x="4572000" y="4610100"/>
            <a:chExt cx="533400" cy="533400"/>
          </a:xfrm>
        </p:grpSpPr>
        <p:sp>
          <p:nvSpPr>
            <p:cNvPr id="149" name="Oval 148">
              <a:extLst>
                <a:ext uri="{FF2B5EF4-FFF2-40B4-BE49-F238E27FC236}">
                  <a16:creationId xmlns:a16="http://schemas.microsoft.com/office/drawing/2014/main" id="{0B2BEE6E-B143-BD5B-FAE8-86946A13498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0" name="Oval 149">
              <a:extLst>
                <a:ext uri="{FF2B5EF4-FFF2-40B4-BE49-F238E27FC236}">
                  <a16:creationId xmlns:a16="http://schemas.microsoft.com/office/drawing/2014/main" id="{95DACCE2-C9E6-EBDF-9DF4-C93D861AC29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51" name="Group 150">
            <a:extLst>
              <a:ext uri="{FF2B5EF4-FFF2-40B4-BE49-F238E27FC236}">
                <a16:creationId xmlns:a16="http://schemas.microsoft.com/office/drawing/2014/main" id="{C8450F6C-28C7-EA26-BBBC-390F501FA44B}"/>
              </a:ext>
            </a:extLst>
          </p:cNvPr>
          <p:cNvGrpSpPr/>
          <p:nvPr/>
        </p:nvGrpSpPr>
        <p:grpSpPr>
          <a:xfrm>
            <a:off x="4869661" y="3432091"/>
            <a:ext cx="344940" cy="211172"/>
            <a:chOff x="4572000" y="4610100"/>
            <a:chExt cx="533400" cy="533400"/>
          </a:xfrm>
        </p:grpSpPr>
        <p:sp>
          <p:nvSpPr>
            <p:cNvPr id="152" name="Oval 151">
              <a:extLst>
                <a:ext uri="{FF2B5EF4-FFF2-40B4-BE49-F238E27FC236}">
                  <a16:creationId xmlns:a16="http://schemas.microsoft.com/office/drawing/2014/main" id="{A5894044-0EF9-B855-2198-3466352803E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3" name="Oval 152">
              <a:extLst>
                <a:ext uri="{FF2B5EF4-FFF2-40B4-BE49-F238E27FC236}">
                  <a16:creationId xmlns:a16="http://schemas.microsoft.com/office/drawing/2014/main" id="{B15228B5-26D2-67C9-73D9-0CE70F65258E}"/>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54" name="Group 153">
            <a:extLst>
              <a:ext uri="{FF2B5EF4-FFF2-40B4-BE49-F238E27FC236}">
                <a16:creationId xmlns:a16="http://schemas.microsoft.com/office/drawing/2014/main" id="{8FC67AB1-8329-B44B-22F2-289127551F17}"/>
              </a:ext>
            </a:extLst>
          </p:cNvPr>
          <p:cNvGrpSpPr/>
          <p:nvPr/>
        </p:nvGrpSpPr>
        <p:grpSpPr>
          <a:xfrm>
            <a:off x="5111304" y="3542943"/>
            <a:ext cx="344940" cy="211172"/>
            <a:chOff x="4572000" y="4610100"/>
            <a:chExt cx="533400" cy="533400"/>
          </a:xfrm>
        </p:grpSpPr>
        <p:sp>
          <p:nvSpPr>
            <p:cNvPr id="155" name="Oval 154">
              <a:extLst>
                <a:ext uri="{FF2B5EF4-FFF2-40B4-BE49-F238E27FC236}">
                  <a16:creationId xmlns:a16="http://schemas.microsoft.com/office/drawing/2014/main" id="{117DA0E5-C0B5-BF6F-C0F8-E47271119837}"/>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6" name="Oval 155">
              <a:extLst>
                <a:ext uri="{FF2B5EF4-FFF2-40B4-BE49-F238E27FC236}">
                  <a16:creationId xmlns:a16="http://schemas.microsoft.com/office/drawing/2014/main" id="{09B04CC3-357B-D002-8C21-BDCF70E88C1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57" name="Group 156">
            <a:extLst>
              <a:ext uri="{FF2B5EF4-FFF2-40B4-BE49-F238E27FC236}">
                <a16:creationId xmlns:a16="http://schemas.microsoft.com/office/drawing/2014/main" id="{3F41BAAE-6CEA-C642-DE3A-849C28103275}"/>
              </a:ext>
            </a:extLst>
          </p:cNvPr>
          <p:cNvGrpSpPr/>
          <p:nvPr/>
        </p:nvGrpSpPr>
        <p:grpSpPr>
          <a:xfrm>
            <a:off x="4677697" y="3798999"/>
            <a:ext cx="344940" cy="211172"/>
            <a:chOff x="4572000" y="4610100"/>
            <a:chExt cx="533400" cy="533400"/>
          </a:xfrm>
        </p:grpSpPr>
        <p:sp>
          <p:nvSpPr>
            <p:cNvPr id="158" name="Oval 157">
              <a:extLst>
                <a:ext uri="{FF2B5EF4-FFF2-40B4-BE49-F238E27FC236}">
                  <a16:creationId xmlns:a16="http://schemas.microsoft.com/office/drawing/2014/main" id="{53DE8075-86B9-F895-EDD3-27FAA8C7A1EB}"/>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9" name="Oval 158">
              <a:extLst>
                <a:ext uri="{FF2B5EF4-FFF2-40B4-BE49-F238E27FC236}">
                  <a16:creationId xmlns:a16="http://schemas.microsoft.com/office/drawing/2014/main" id="{3DEEBC0C-3C15-89B9-AE87-8BA88D8B640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60" name="Group 159">
            <a:extLst>
              <a:ext uri="{FF2B5EF4-FFF2-40B4-BE49-F238E27FC236}">
                <a16:creationId xmlns:a16="http://schemas.microsoft.com/office/drawing/2014/main" id="{DBF6B842-E5A2-3FDD-BBE0-6F9449F47082}"/>
              </a:ext>
            </a:extLst>
          </p:cNvPr>
          <p:cNvGrpSpPr/>
          <p:nvPr/>
        </p:nvGrpSpPr>
        <p:grpSpPr>
          <a:xfrm>
            <a:off x="4043305" y="3405325"/>
            <a:ext cx="344940" cy="211172"/>
            <a:chOff x="4572000" y="4610100"/>
            <a:chExt cx="533400" cy="533400"/>
          </a:xfrm>
        </p:grpSpPr>
        <p:sp>
          <p:nvSpPr>
            <p:cNvPr id="161" name="Oval 160">
              <a:extLst>
                <a:ext uri="{FF2B5EF4-FFF2-40B4-BE49-F238E27FC236}">
                  <a16:creationId xmlns:a16="http://schemas.microsoft.com/office/drawing/2014/main" id="{13017FF4-EB30-40F0-1C88-B527590D965F}"/>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2" name="Oval 161">
              <a:extLst>
                <a:ext uri="{FF2B5EF4-FFF2-40B4-BE49-F238E27FC236}">
                  <a16:creationId xmlns:a16="http://schemas.microsoft.com/office/drawing/2014/main" id="{FC19E63B-C636-542E-78C3-450C1601486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66" name="Group 165">
            <a:extLst>
              <a:ext uri="{FF2B5EF4-FFF2-40B4-BE49-F238E27FC236}">
                <a16:creationId xmlns:a16="http://schemas.microsoft.com/office/drawing/2014/main" id="{84AD5D9B-DCE5-0FBA-F705-219700E381BD}"/>
              </a:ext>
            </a:extLst>
          </p:cNvPr>
          <p:cNvGrpSpPr/>
          <p:nvPr/>
        </p:nvGrpSpPr>
        <p:grpSpPr>
          <a:xfrm>
            <a:off x="4884720" y="3973816"/>
            <a:ext cx="344940" cy="211172"/>
            <a:chOff x="4572000" y="4610100"/>
            <a:chExt cx="533400" cy="533400"/>
          </a:xfrm>
        </p:grpSpPr>
        <p:sp>
          <p:nvSpPr>
            <p:cNvPr id="167" name="Oval 166">
              <a:extLst>
                <a:ext uri="{FF2B5EF4-FFF2-40B4-BE49-F238E27FC236}">
                  <a16:creationId xmlns:a16="http://schemas.microsoft.com/office/drawing/2014/main" id="{B0707404-2A06-2014-84D5-9D3DD247312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8" name="Oval 167">
              <a:extLst>
                <a:ext uri="{FF2B5EF4-FFF2-40B4-BE49-F238E27FC236}">
                  <a16:creationId xmlns:a16="http://schemas.microsoft.com/office/drawing/2014/main" id="{3AD73EC4-86A4-E283-B7CB-7A946927139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99" name="Group 198">
            <a:extLst>
              <a:ext uri="{FF2B5EF4-FFF2-40B4-BE49-F238E27FC236}">
                <a16:creationId xmlns:a16="http://schemas.microsoft.com/office/drawing/2014/main" id="{0C6F2A09-7C8C-27DD-869E-0DA77DE4AE38}"/>
              </a:ext>
            </a:extLst>
          </p:cNvPr>
          <p:cNvGrpSpPr/>
          <p:nvPr/>
        </p:nvGrpSpPr>
        <p:grpSpPr>
          <a:xfrm>
            <a:off x="8307347" y="3149292"/>
            <a:ext cx="217767" cy="237669"/>
            <a:chOff x="4572000" y="4610100"/>
            <a:chExt cx="533400" cy="533400"/>
          </a:xfrm>
        </p:grpSpPr>
        <p:sp>
          <p:nvSpPr>
            <p:cNvPr id="200" name="Oval 199">
              <a:extLst>
                <a:ext uri="{FF2B5EF4-FFF2-40B4-BE49-F238E27FC236}">
                  <a16:creationId xmlns:a16="http://schemas.microsoft.com/office/drawing/2014/main" id="{FA579D8E-4738-E71A-F6B6-22E730C894C7}"/>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01" name="Oval 200">
              <a:extLst>
                <a:ext uri="{FF2B5EF4-FFF2-40B4-BE49-F238E27FC236}">
                  <a16:creationId xmlns:a16="http://schemas.microsoft.com/office/drawing/2014/main" id="{C58B8695-DDE0-C54B-D534-A8793D8E714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02" name="Group 201">
            <a:extLst>
              <a:ext uri="{FF2B5EF4-FFF2-40B4-BE49-F238E27FC236}">
                <a16:creationId xmlns:a16="http://schemas.microsoft.com/office/drawing/2014/main" id="{2ED5A3DC-D640-ED1E-6D20-0B377F199BD6}"/>
              </a:ext>
            </a:extLst>
          </p:cNvPr>
          <p:cNvGrpSpPr/>
          <p:nvPr/>
        </p:nvGrpSpPr>
        <p:grpSpPr>
          <a:xfrm>
            <a:off x="8406381" y="3286688"/>
            <a:ext cx="217767" cy="237669"/>
            <a:chOff x="4572000" y="4610100"/>
            <a:chExt cx="533400" cy="533400"/>
          </a:xfrm>
        </p:grpSpPr>
        <p:sp>
          <p:nvSpPr>
            <p:cNvPr id="203" name="Oval 202">
              <a:extLst>
                <a:ext uri="{FF2B5EF4-FFF2-40B4-BE49-F238E27FC236}">
                  <a16:creationId xmlns:a16="http://schemas.microsoft.com/office/drawing/2014/main" id="{1BA603FD-C24C-2322-B631-710237AEE3B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04" name="Oval 203">
              <a:extLst>
                <a:ext uri="{FF2B5EF4-FFF2-40B4-BE49-F238E27FC236}">
                  <a16:creationId xmlns:a16="http://schemas.microsoft.com/office/drawing/2014/main" id="{8032239F-21AB-A7A9-78ED-1693A978BDD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05" name="Group 204">
            <a:extLst>
              <a:ext uri="{FF2B5EF4-FFF2-40B4-BE49-F238E27FC236}">
                <a16:creationId xmlns:a16="http://schemas.microsoft.com/office/drawing/2014/main" id="{A96A8FA6-C081-6A8B-AE5E-38F797105A42}"/>
              </a:ext>
            </a:extLst>
          </p:cNvPr>
          <p:cNvGrpSpPr/>
          <p:nvPr/>
        </p:nvGrpSpPr>
        <p:grpSpPr>
          <a:xfrm>
            <a:off x="8290607" y="3388041"/>
            <a:ext cx="217767" cy="237669"/>
            <a:chOff x="4572000" y="4610100"/>
            <a:chExt cx="533400" cy="533400"/>
          </a:xfrm>
        </p:grpSpPr>
        <p:sp>
          <p:nvSpPr>
            <p:cNvPr id="206" name="Oval 205">
              <a:extLst>
                <a:ext uri="{FF2B5EF4-FFF2-40B4-BE49-F238E27FC236}">
                  <a16:creationId xmlns:a16="http://schemas.microsoft.com/office/drawing/2014/main" id="{42232736-7AFB-E518-1B5B-DF50E4CF84D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07" name="Oval 206">
              <a:extLst>
                <a:ext uri="{FF2B5EF4-FFF2-40B4-BE49-F238E27FC236}">
                  <a16:creationId xmlns:a16="http://schemas.microsoft.com/office/drawing/2014/main" id="{721825C2-9568-1A57-CB22-FC4BB51AF16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08" name="Group 207">
            <a:extLst>
              <a:ext uri="{FF2B5EF4-FFF2-40B4-BE49-F238E27FC236}">
                <a16:creationId xmlns:a16="http://schemas.microsoft.com/office/drawing/2014/main" id="{133CC0C9-FD47-3ED0-809A-101AC1888DBC}"/>
              </a:ext>
            </a:extLst>
          </p:cNvPr>
          <p:cNvGrpSpPr/>
          <p:nvPr/>
        </p:nvGrpSpPr>
        <p:grpSpPr>
          <a:xfrm>
            <a:off x="8406381" y="3540966"/>
            <a:ext cx="217767" cy="237669"/>
            <a:chOff x="4572000" y="4610100"/>
            <a:chExt cx="533400" cy="533400"/>
          </a:xfrm>
        </p:grpSpPr>
        <p:sp>
          <p:nvSpPr>
            <p:cNvPr id="209" name="Oval 208">
              <a:extLst>
                <a:ext uri="{FF2B5EF4-FFF2-40B4-BE49-F238E27FC236}">
                  <a16:creationId xmlns:a16="http://schemas.microsoft.com/office/drawing/2014/main" id="{3765C177-BF8D-0CE9-B041-11CD19909D7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10" name="Oval 209">
              <a:extLst>
                <a:ext uri="{FF2B5EF4-FFF2-40B4-BE49-F238E27FC236}">
                  <a16:creationId xmlns:a16="http://schemas.microsoft.com/office/drawing/2014/main" id="{A21C623A-2445-1ACD-52F8-5CE0E09AB49C}"/>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23" name="Group 222">
            <a:extLst>
              <a:ext uri="{FF2B5EF4-FFF2-40B4-BE49-F238E27FC236}">
                <a16:creationId xmlns:a16="http://schemas.microsoft.com/office/drawing/2014/main" id="{04E81EBE-3B37-FA4D-AAA0-7CC601D0C5DA}"/>
              </a:ext>
            </a:extLst>
          </p:cNvPr>
          <p:cNvGrpSpPr/>
          <p:nvPr/>
        </p:nvGrpSpPr>
        <p:grpSpPr>
          <a:xfrm>
            <a:off x="8314955" y="3667586"/>
            <a:ext cx="217767" cy="237669"/>
            <a:chOff x="4572000" y="4610100"/>
            <a:chExt cx="533400" cy="533400"/>
          </a:xfrm>
        </p:grpSpPr>
        <p:sp>
          <p:nvSpPr>
            <p:cNvPr id="224" name="Oval 223">
              <a:extLst>
                <a:ext uri="{FF2B5EF4-FFF2-40B4-BE49-F238E27FC236}">
                  <a16:creationId xmlns:a16="http://schemas.microsoft.com/office/drawing/2014/main" id="{B8BE013D-4723-F1D3-B2FB-94F6E06AB0F9}"/>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25" name="Oval 224">
              <a:extLst>
                <a:ext uri="{FF2B5EF4-FFF2-40B4-BE49-F238E27FC236}">
                  <a16:creationId xmlns:a16="http://schemas.microsoft.com/office/drawing/2014/main" id="{AA9B9F6B-A34E-A692-610E-5A871944D1E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29" name="Group 228">
            <a:extLst>
              <a:ext uri="{FF2B5EF4-FFF2-40B4-BE49-F238E27FC236}">
                <a16:creationId xmlns:a16="http://schemas.microsoft.com/office/drawing/2014/main" id="{04030A86-6BA4-CD16-BB30-289ED30E46A4}"/>
              </a:ext>
            </a:extLst>
          </p:cNvPr>
          <p:cNvGrpSpPr/>
          <p:nvPr/>
        </p:nvGrpSpPr>
        <p:grpSpPr>
          <a:xfrm>
            <a:off x="8351723" y="3873430"/>
            <a:ext cx="217767" cy="237669"/>
            <a:chOff x="4572000" y="4610100"/>
            <a:chExt cx="533400" cy="533400"/>
          </a:xfrm>
        </p:grpSpPr>
        <p:sp>
          <p:nvSpPr>
            <p:cNvPr id="230" name="Oval 229">
              <a:extLst>
                <a:ext uri="{FF2B5EF4-FFF2-40B4-BE49-F238E27FC236}">
                  <a16:creationId xmlns:a16="http://schemas.microsoft.com/office/drawing/2014/main" id="{77B8D399-813E-E3EA-A602-3FA2E52B18C3}"/>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31" name="Oval 230">
              <a:extLst>
                <a:ext uri="{FF2B5EF4-FFF2-40B4-BE49-F238E27FC236}">
                  <a16:creationId xmlns:a16="http://schemas.microsoft.com/office/drawing/2014/main" id="{A82F0F6F-6214-4869-466F-00FDD120597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32" name="Group 231">
            <a:extLst>
              <a:ext uri="{FF2B5EF4-FFF2-40B4-BE49-F238E27FC236}">
                <a16:creationId xmlns:a16="http://schemas.microsoft.com/office/drawing/2014/main" id="{3E0FF1D6-70EC-98FA-038E-570D3AAD5C49}"/>
              </a:ext>
            </a:extLst>
          </p:cNvPr>
          <p:cNvGrpSpPr/>
          <p:nvPr/>
        </p:nvGrpSpPr>
        <p:grpSpPr>
          <a:xfrm>
            <a:off x="8431637" y="3681335"/>
            <a:ext cx="217767" cy="237669"/>
            <a:chOff x="4572000" y="4610100"/>
            <a:chExt cx="533400" cy="533400"/>
          </a:xfrm>
        </p:grpSpPr>
        <p:sp>
          <p:nvSpPr>
            <p:cNvPr id="233" name="Oval 232">
              <a:extLst>
                <a:ext uri="{FF2B5EF4-FFF2-40B4-BE49-F238E27FC236}">
                  <a16:creationId xmlns:a16="http://schemas.microsoft.com/office/drawing/2014/main" id="{BA0D954D-71B7-D229-CC76-7C921DBF0E9B}"/>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34" name="Oval 233">
              <a:extLst>
                <a:ext uri="{FF2B5EF4-FFF2-40B4-BE49-F238E27FC236}">
                  <a16:creationId xmlns:a16="http://schemas.microsoft.com/office/drawing/2014/main" id="{789B176E-F301-B0AC-3E4B-5FE011BE945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35" name="Group 234">
            <a:extLst>
              <a:ext uri="{FF2B5EF4-FFF2-40B4-BE49-F238E27FC236}">
                <a16:creationId xmlns:a16="http://schemas.microsoft.com/office/drawing/2014/main" id="{2A616EEE-784F-D7D7-EF60-99865DFD17A8}"/>
              </a:ext>
            </a:extLst>
          </p:cNvPr>
          <p:cNvGrpSpPr/>
          <p:nvPr/>
        </p:nvGrpSpPr>
        <p:grpSpPr>
          <a:xfrm>
            <a:off x="8295403" y="4059089"/>
            <a:ext cx="217767" cy="237669"/>
            <a:chOff x="4572000" y="4610100"/>
            <a:chExt cx="533400" cy="533400"/>
          </a:xfrm>
        </p:grpSpPr>
        <p:sp>
          <p:nvSpPr>
            <p:cNvPr id="236" name="Oval 235">
              <a:extLst>
                <a:ext uri="{FF2B5EF4-FFF2-40B4-BE49-F238E27FC236}">
                  <a16:creationId xmlns:a16="http://schemas.microsoft.com/office/drawing/2014/main" id="{FB08B46E-D4DB-4F75-7631-8D9C3A04F4F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37" name="Oval 236">
              <a:extLst>
                <a:ext uri="{FF2B5EF4-FFF2-40B4-BE49-F238E27FC236}">
                  <a16:creationId xmlns:a16="http://schemas.microsoft.com/office/drawing/2014/main" id="{A7C2F896-E5EE-B8D3-659C-17CC66EACAA6}"/>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44" name="Group 243">
            <a:extLst>
              <a:ext uri="{FF2B5EF4-FFF2-40B4-BE49-F238E27FC236}">
                <a16:creationId xmlns:a16="http://schemas.microsoft.com/office/drawing/2014/main" id="{E4EDE10A-6D49-D329-B713-D308567E999F}"/>
              </a:ext>
            </a:extLst>
          </p:cNvPr>
          <p:cNvGrpSpPr/>
          <p:nvPr/>
        </p:nvGrpSpPr>
        <p:grpSpPr>
          <a:xfrm>
            <a:off x="8439915" y="3937569"/>
            <a:ext cx="217767" cy="237669"/>
            <a:chOff x="4572000" y="4610100"/>
            <a:chExt cx="533400" cy="533400"/>
          </a:xfrm>
        </p:grpSpPr>
        <p:sp>
          <p:nvSpPr>
            <p:cNvPr id="245" name="Oval 244">
              <a:extLst>
                <a:ext uri="{FF2B5EF4-FFF2-40B4-BE49-F238E27FC236}">
                  <a16:creationId xmlns:a16="http://schemas.microsoft.com/office/drawing/2014/main" id="{5020B564-11BC-F8BA-BB37-E0F65EECC69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46" name="Oval 245">
              <a:extLst>
                <a:ext uri="{FF2B5EF4-FFF2-40B4-BE49-F238E27FC236}">
                  <a16:creationId xmlns:a16="http://schemas.microsoft.com/office/drawing/2014/main" id="{35BEA02B-1465-F830-EAAE-F411AD38BC8E}"/>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47" name="Group 246">
            <a:extLst>
              <a:ext uri="{FF2B5EF4-FFF2-40B4-BE49-F238E27FC236}">
                <a16:creationId xmlns:a16="http://schemas.microsoft.com/office/drawing/2014/main" id="{E26B03A9-6B7E-6CD8-A0AD-396FA66415BC}"/>
              </a:ext>
            </a:extLst>
          </p:cNvPr>
          <p:cNvGrpSpPr/>
          <p:nvPr/>
        </p:nvGrpSpPr>
        <p:grpSpPr>
          <a:xfrm>
            <a:off x="8366049" y="4219402"/>
            <a:ext cx="217767" cy="237669"/>
            <a:chOff x="4572000" y="4610100"/>
            <a:chExt cx="533400" cy="533400"/>
          </a:xfrm>
        </p:grpSpPr>
        <p:sp>
          <p:nvSpPr>
            <p:cNvPr id="248" name="Oval 247">
              <a:extLst>
                <a:ext uri="{FF2B5EF4-FFF2-40B4-BE49-F238E27FC236}">
                  <a16:creationId xmlns:a16="http://schemas.microsoft.com/office/drawing/2014/main" id="{36057A92-FBD9-C6B4-9434-25B5A87E0104}"/>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49" name="Oval 248">
              <a:extLst>
                <a:ext uri="{FF2B5EF4-FFF2-40B4-BE49-F238E27FC236}">
                  <a16:creationId xmlns:a16="http://schemas.microsoft.com/office/drawing/2014/main" id="{9EC95033-E7A7-FE10-03FA-2530820EBECA}"/>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56" name="Group 255">
            <a:extLst>
              <a:ext uri="{FF2B5EF4-FFF2-40B4-BE49-F238E27FC236}">
                <a16:creationId xmlns:a16="http://schemas.microsoft.com/office/drawing/2014/main" id="{33C6BDAA-3731-39C7-CB72-2A844489A332}"/>
              </a:ext>
            </a:extLst>
          </p:cNvPr>
          <p:cNvGrpSpPr/>
          <p:nvPr/>
        </p:nvGrpSpPr>
        <p:grpSpPr>
          <a:xfrm>
            <a:off x="5304317" y="3799669"/>
            <a:ext cx="344940" cy="211172"/>
            <a:chOff x="4572000" y="4610100"/>
            <a:chExt cx="533400" cy="533400"/>
          </a:xfrm>
        </p:grpSpPr>
        <p:sp>
          <p:nvSpPr>
            <p:cNvPr id="257" name="Oval 256">
              <a:extLst>
                <a:ext uri="{FF2B5EF4-FFF2-40B4-BE49-F238E27FC236}">
                  <a16:creationId xmlns:a16="http://schemas.microsoft.com/office/drawing/2014/main" id="{6F4D32A2-57FF-B119-8E50-9A040C7F9994}"/>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58" name="Oval 257">
              <a:extLst>
                <a:ext uri="{FF2B5EF4-FFF2-40B4-BE49-F238E27FC236}">
                  <a16:creationId xmlns:a16="http://schemas.microsoft.com/office/drawing/2014/main" id="{2E130E39-5643-964B-4DE5-F48859861CE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59" name="Group 258">
            <a:extLst>
              <a:ext uri="{FF2B5EF4-FFF2-40B4-BE49-F238E27FC236}">
                <a16:creationId xmlns:a16="http://schemas.microsoft.com/office/drawing/2014/main" id="{AB5A5D3E-47CB-DC1A-3D88-13C9EA9E183F}"/>
              </a:ext>
            </a:extLst>
          </p:cNvPr>
          <p:cNvGrpSpPr/>
          <p:nvPr/>
        </p:nvGrpSpPr>
        <p:grpSpPr>
          <a:xfrm>
            <a:off x="5007317" y="3126699"/>
            <a:ext cx="344940" cy="211172"/>
            <a:chOff x="4572000" y="4610100"/>
            <a:chExt cx="533400" cy="533400"/>
          </a:xfrm>
        </p:grpSpPr>
        <p:sp>
          <p:nvSpPr>
            <p:cNvPr id="260" name="Oval 259">
              <a:extLst>
                <a:ext uri="{FF2B5EF4-FFF2-40B4-BE49-F238E27FC236}">
                  <a16:creationId xmlns:a16="http://schemas.microsoft.com/office/drawing/2014/main" id="{BC09DC63-A81C-0FA3-1C68-DD242474484B}"/>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61" name="Oval 260">
              <a:extLst>
                <a:ext uri="{FF2B5EF4-FFF2-40B4-BE49-F238E27FC236}">
                  <a16:creationId xmlns:a16="http://schemas.microsoft.com/office/drawing/2014/main" id="{BFF9A07B-2391-8B31-B596-EBA101CFC78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62" name="Group 261">
            <a:extLst>
              <a:ext uri="{FF2B5EF4-FFF2-40B4-BE49-F238E27FC236}">
                <a16:creationId xmlns:a16="http://schemas.microsoft.com/office/drawing/2014/main" id="{EE6C370E-916B-F72F-C426-6D99DE2A95AA}"/>
              </a:ext>
            </a:extLst>
          </p:cNvPr>
          <p:cNvGrpSpPr/>
          <p:nvPr/>
        </p:nvGrpSpPr>
        <p:grpSpPr>
          <a:xfrm>
            <a:off x="4275651" y="4129055"/>
            <a:ext cx="344940" cy="211172"/>
            <a:chOff x="4572000" y="4610100"/>
            <a:chExt cx="533400" cy="533400"/>
          </a:xfrm>
        </p:grpSpPr>
        <p:sp>
          <p:nvSpPr>
            <p:cNvPr id="263" name="Oval 262">
              <a:extLst>
                <a:ext uri="{FF2B5EF4-FFF2-40B4-BE49-F238E27FC236}">
                  <a16:creationId xmlns:a16="http://schemas.microsoft.com/office/drawing/2014/main" id="{A2AFDB40-4A44-C8ED-6BFB-1C73F397CAD5}"/>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64" name="Oval 263">
              <a:extLst>
                <a:ext uri="{FF2B5EF4-FFF2-40B4-BE49-F238E27FC236}">
                  <a16:creationId xmlns:a16="http://schemas.microsoft.com/office/drawing/2014/main" id="{F9837472-0AA5-97BF-B2B4-163DC0EEBD32}"/>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65" name="Group 264">
            <a:extLst>
              <a:ext uri="{FF2B5EF4-FFF2-40B4-BE49-F238E27FC236}">
                <a16:creationId xmlns:a16="http://schemas.microsoft.com/office/drawing/2014/main" id="{249B8D45-8E95-26AF-F3FB-A1B8F7D1FD82}"/>
              </a:ext>
            </a:extLst>
          </p:cNvPr>
          <p:cNvGrpSpPr/>
          <p:nvPr/>
        </p:nvGrpSpPr>
        <p:grpSpPr>
          <a:xfrm>
            <a:off x="5071701" y="3286420"/>
            <a:ext cx="344940" cy="211172"/>
            <a:chOff x="4572000" y="4610100"/>
            <a:chExt cx="533400" cy="533400"/>
          </a:xfrm>
        </p:grpSpPr>
        <p:sp>
          <p:nvSpPr>
            <p:cNvPr id="266" name="Oval 265">
              <a:extLst>
                <a:ext uri="{FF2B5EF4-FFF2-40B4-BE49-F238E27FC236}">
                  <a16:creationId xmlns:a16="http://schemas.microsoft.com/office/drawing/2014/main" id="{B38DAAD3-CA8D-EE8F-A44C-E3ACEAD71827}"/>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67" name="Oval 266">
              <a:extLst>
                <a:ext uri="{FF2B5EF4-FFF2-40B4-BE49-F238E27FC236}">
                  <a16:creationId xmlns:a16="http://schemas.microsoft.com/office/drawing/2014/main" id="{950E8833-2358-AE4E-6F95-87EC9E3BA9ED}"/>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sp>
        <p:nvSpPr>
          <p:cNvPr id="270" name="TextBox 19">
            <a:extLst>
              <a:ext uri="{FF2B5EF4-FFF2-40B4-BE49-F238E27FC236}">
                <a16:creationId xmlns:a16="http://schemas.microsoft.com/office/drawing/2014/main" id="{350E2720-EFB5-B26A-6884-A11C92247CB7}"/>
              </a:ext>
            </a:extLst>
          </p:cNvPr>
          <p:cNvSpPr txBox="1"/>
          <p:nvPr/>
        </p:nvSpPr>
        <p:spPr>
          <a:xfrm>
            <a:off x="4021329" y="4411886"/>
            <a:ext cx="1720095"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Mẫu mô</a:t>
            </a:r>
          </a:p>
        </p:txBody>
      </p:sp>
      <p:cxnSp>
        <p:nvCxnSpPr>
          <p:cNvPr id="272" name="Straight Arrow Connector 271">
            <a:extLst>
              <a:ext uri="{FF2B5EF4-FFF2-40B4-BE49-F238E27FC236}">
                <a16:creationId xmlns:a16="http://schemas.microsoft.com/office/drawing/2014/main" id="{F2C6D21E-A717-2F85-ED77-57398911517A}"/>
              </a:ext>
            </a:extLst>
          </p:cNvPr>
          <p:cNvCxnSpPr>
            <a:cxnSpLocks/>
          </p:cNvCxnSpPr>
          <p:nvPr/>
        </p:nvCxnSpPr>
        <p:spPr>
          <a:xfrm>
            <a:off x="5918847" y="3867071"/>
            <a:ext cx="2080691" cy="6359"/>
          </a:xfrm>
          <a:prstGeom prst="straightConnector1">
            <a:avLst/>
          </a:prstGeom>
          <a:ln w="63500"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273" name="TextBox 19">
            <a:extLst>
              <a:ext uri="{FF2B5EF4-FFF2-40B4-BE49-F238E27FC236}">
                <a16:creationId xmlns:a16="http://schemas.microsoft.com/office/drawing/2014/main" id="{EF7D32A8-CF52-876B-85DD-130BE6B30F8C}"/>
              </a:ext>
            </a:extLst>
          </p:cNvPr>
          <p:cNvSpPr txBox="1"/>
          <p:nvPr/>
        </p:nvSpPr>
        <p:spPr>
          <a:xfrm>
            <a:off x="5639887" y="3299220"/>
            <a:ext cx="2506208" cy="451342"/>
          </a:xfrm>
          <a:prstGeom prst="rect">
            <a:avLst/>
          </a:prstGeom>
        </p:spPr>
        <p:txBody>
          <a:bodyPr wrap="square" lIns="0" tIns="0" rIns="0" bIns="0" rtlCol="0" anchor="t">
            <a:spAutoFit/>
          </a:bodyPr>
          <a:lstStyle/>
          <a:p>
            <a:pPr algn="ctr"/>
            <a:r>
              <a:rPr lang="en-US" sz="2933" dirty="0">
                <a:solidFill>
                  <a:srgbClr val="002060"/>
                </a:solidFill>
                <a:cs typeface="Times New Roman" panose="02020603050405020304" pitchFamily="18" charset="0"/>
              </a:rPr>
              <a:t>Thu </a:t>
            </a:r>
            <a:r>
              <a:rPr lang="en-US" sz="2933" dirty="0" err="1">
                <a:solidFill>
                  <a:srgbClr val="002060"/>
                </a:solidFill>
                <a:cs typeface="Times New Roman" panose="02020603050405020304" pitchFamily="18" charset="0"/>
              </a:rPr>
              <a:t>nhận</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tế</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bào</a:t>
            </a:r>
            <a:endParaRPr lang="en-US" sz="2933" dirty="0">
              <a:solidFill>
                <a:srgbClr val="002060"/>
              </a:solidFill>
              <a:cs typeface="Times New Roman" panose="02020603050405020304" pitchFamily="18" charset="0"/>
            </a:endParaRPr>
          </a:p>
        </p:txBody>
      </p:sp>
      <p:sp>
        <p:nvSpPr>
          <p:cNvPr id="396" name="TextBox 19">
            <a:extLst>
              <a:ext uri="{FF2B5EF4-FFF2-40B4-BE49-F238E27FC236}">
                <a16:creationId xmlns:a16="http://schemas.microsoft.com/office/drawing/2014/main" id="{BD889D68-8950-78DE-FD24-797F1EB6F72F}"/>
              </a:ext>
            </a:extLst>
          </p:cNvPr>
          <p:cNvSpPr txBox="1"/>
          <p:nvPr/>
        </p:nvSpPr>
        <p:spPr>
          <a:xfrm>
            <a:off x="5983567" y="4037285"/>
            <a:ext cx="1720095" cy="451342"/>
          </a:xfrm>
          <a:prstGeom prst="rect">
            <a:avLst/>
          </a:prstGeom>
        </p:spPr>
        <p:txBody>
          <a:bodyPr wrap="square" lIns="0" tIns="0" rIns="0" bIns="0" rtlCol="0" anchor="t">
            <a:spAutoFit/>
          </a:bodyPr>
          <a:lstStyle/>
          <a:p>
            <a:pPr algn="ctr"/>
            <a:r>
              <a:rPr lang="en-US" sz="2933" dirty="0" err="1">
                <a:solidFill>
                  <a:srgbClr val="002060"/>
                </a:solidFill>
                <a:cs typeface="Times New Roman" panose="02020603050405020304" pitchFamily="18" charset="0"/>
              </a:rPr>
              <a:t>từ</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mẫu</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mô</a:t>
            </a:r>
            <a:endParaRPr lang="en-US" sz="2933" dirty="0">
              <a:solidFill>
                <a:srgbClr val="002060"/>
              </a:solidFill>
              <a:cs typeface="Times New Roman" panose="02020603050405020304" pitchFamily="18" charset="0"/>
            </a:endParaRPr>
          </a:p>
        </p:txBody>
      </p:sp>
      <p:sp>
        <p:nvSpPr>
          <p:cNvPr id="397" name="TextBox 19">
            <a:extLst>
              <a:ext uri="{FF2B5EF4-FFF2-40B4-BE49-F238E27FC236}">
                <a16:creationId xmlns:a16="http://schemas.microsoft.com/office/drawing/2014/main" id="{6835F3C1-2D03-8560-1C08-D09E2958FA2A}"/>
              </a:ext>
            </a:extLst>
          </p:cNvPr>
          <p:cNvSpPr txBox="1"/>
          <p:nvPr/>
        </p:nvSpPr>
        <p:spPr>
          <a:xfrm>
            <a:off x="7205064" y="5952105"/>
            <a:ext cx="2564943"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Nuôi cấy sơ cấp</a:t>
            </a:r>
          </a:p>
        </p:txBody>
      </p:sp>
      <p:sp>
        <p:nvSpPr>
          <p:cNvPr id="398" name="TextBox 19">
            <a:extLst>
              <a:ext uri="{FF2B5EF4-FFF2-40B4-BE49-F238E27FC236}">
                <a16:creationId xmlns:a16="http://schemas.microsoft.com/office/drawing/2014/main" id="{FFA051A0-08C5-5F17-5D11-C1793EF8DBE6}"/>
              </a:ext>
            </a:extLst>
          </p:cNvPr>
          <p:cNvSpPr txBox="1"/>
          <p:nvPr/>
        </p:nvSpPr>
        <p:spPr>
          <a:xfrm>
            <a:off x="8825829" y="3123946"/>
            <a:ext cx="2451771" cy="902683"/>
          </a:xfrm>
          <a:prstGeom prst="rect">
            <a:avLst/>
          </a:prstGeom>
        </p:spPr>
        <p:txBody>
          <a:bodyPr wrap="square" lIns="0" tIns="0" rIns="0" bIns="0" rtlCol="0" anchor="t">
            <a:spAutoFit/>
          </a:bodyPr>
          <a:lstStyle/>
          <a:p>
            <a:pPr algn="ctr"/>
            <a:r>
              <a:rPr lang="en-US" sz="2933" dirty="0" err="1">
                <a:solidFill>
                  <a:srgbClr val="002060"/>
                </a:solidFill>
                <a:cs typeface="Times New Roman" panose="02020603050405020304" pitchFamily="18" charset="0"/>
              </a:rPr>
              <a:t>Cấy</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các</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tế</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bào</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vào</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đĩa</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nuôi</a:t>
            </a:r>
            <a:endParaRPr lang="en-US" sz="2933" dirty="0">
              <a:solidFill>
                <a:srgbClr val="002060"/>
              </a:solidFill>
              <a:cs typeface="Times New Roman" panose="02020603050405020304" pitchFamily="18" charset="0"/>
            </a:endParaRPr>
          </a:p>
        </p:txBody>
      </p:sp>
      <p:sp>
        <p:nvSpPr>
          <p:cNvPr id="17" name="TextBox 19">
            <a:extLst>
              <a:ext uri="{FF2B5EF4-FFF2-40B4-BE49-F238E27FC236}">
                <a16:creationId xmlns:a16="http://schemas.microsoft.com/office/drawing/2014/main" id="{E3A83212-2D5B-D8C6-8950-8E5F055EB275}"/>
              </a:ext>
            </a:extLst>
          </p:cNvPr>
          <p:cNvSpPr txBox="1"/>
          <p:nvPr/>
        </p:nvSpPr>
        <p:spPr>
          <a:xfrm>
            <a:off x="379617" y="1883403"/>
            <a:ext cx="3959099" cy="1969770"/>
          </a:xfrm>
          <a:prstGeom prst="rect">
            <a:avLst/>
          </a:prstGeom>
        </p:spPr>
        <p:txBody>
          <a:bodyPr wrap="square" lIns="0" tIns="0" rIns="0" bIns="0" rtlCol="0" anchor="t">
            <a:spAutoFit/>
          </a:bodyPr>
          <a:lstStyle/>
          <a:p>
            <a:pPr marL="457223" indent="-457223">
              <a:buFont typeface="Arial" panose="020B0604020202020204" pitchFamily="34" charset="0"/>
              <a:buChar char="•"/>
            </a:pPr>
            <a:r>
              <a:rPr lang="en-US" sz="3200" dirty="0" err="1">
                <a:solidFill>
                  <a:srgbClr val="993300"/>
                </a:solidFill>
                <a:cs typeface="Times New Roman" panose="02020603050405020304" pitchFamily="18" charset="0"/>
              </a:rPr>
              <a:t>Có</a:t>
            </a:r>
            <a:r>
              <a:rPr lang="en-US" sz="3200" dirty="0">
                <a:solidFill>
                  <a:srgbClr val="993300"/>
                </a:solidFill>
                <a:cs typeface="Times New Roman" panose="02020603050405020304" pitchFamily="18" charset="0"/>
              </a:rPr>
              <a:t> 2 </a:t>
            </a:r>
            <a:r>
              <a:rPr lang="en-US" sz="3200" dirty="0" err="1">
                <a:solidFill>
                  <a:srgbClr val="993300"/>
                </a:solidFill>
                <a:cs typeface="Times New Roman" panose="02020603050405020304" pitchFamily="18" charset="0"/>
              </a:rPr>
              <a:t>kiểu</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sơ</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cấp</a:t>
            </a:r>
            <a:r>
              <a:rPr lang="en-US" sz="3200" dirty="0">
                <a:solidFill>
                  <a:srgbClr val="993300"/>
                </a:solidFill>
                <a:cs typeface="Times New Roman" panose="02020603050405020304" pitchFamily="18" charset="0"/>
              </a:rPr>
              <a:t>:</a:t>
            </a:r>
          </a:p>
          <a:p>
            <a:pPr marL="457223" indent="-457223">
              <a:buFont typeface="Wingdings" panose="05000000000000000000" pitchFamily="2" charset="2"/>
              <a:buChar char="Ø"/>
            </a:pPr>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tế</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bào</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đơn</a:t>
            </a:r>
            <a:endParaRPr lang="en-US" sz="3200" dirty="0">
              <a:solidFill>
                <a:srgbClr val="993300"/>
              </a:solidFill>
              <a:cs typeface="Times New Roman" panose="02020603050405020304" pitchFamily="18" charset="0"/>
            </a:endParaRPr>
          </a:p>
          <a:p>
            <a:pPr marL="457223" indent="-457223">
              <a:buFont typeface="Wingdings" panose="05000000000000000000" pitchFamily="2" charset="2"/>
              <a:buChar char="Ø"/>
            </a:pPr>
            <a:r>
              <a:rPr lang="en-US" sz="3200" dirty="0" err="1">
                <a:solidFill>
                  <a:srgbClr val="993300"/>
                </a:solidFill>
                <a:cs typeface="Times New Roman" panose="02020603050405020304" pitchFamily="18" charset="0"/>
              </a:rPr>
              <a:t>Nuôi</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cấy</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mảnh</a:t>
            </a:r>
            <a:r>
              <a:rPr lang="en-US" sz="3200" dirty="0">
                <a:solidFill>
                  <a:srgbClr val="993300"/>
                </a:solidFill>
                <a:cs typeface="Times New Roman" panose="02020603050405020304" pitchFamily="18" charset="0"/>
              </a:rPr>
              <a:t> </a:t>
            </a:r>
            <a:r>
              <a:rPr lang="en-US" sz="3200" dirty="0" err="1">
                <a:solidFill>
                  <a:srgbClr val="993300"/>
                </a:solidFill>
                <a:cs typeface="Times New Roman" panose="02020603050405020304" pitchFamily="18" charset="0"/>
              </a:rPr>
              <a:t>mô</a:t>
            </a:r>
            <a:endParaRPr lang="en-US" sz="3200" dirty="0">
              <a:solidFill>
                <a:srgbClr val="993300"/>
              </a:solidFill>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BFB483EA-8537-0130-FF70-779ACE6B88E7}"/>
              </a:ext>
            </a:extLst>
          </p:cNvPr>
          <p:cNvCxnSpPr>
            <a:cxnSpLocks/>
          </p:cNvCxnSpPr>
          <p:nvPr/>
        </p:nvCxnSpPr>
        <p:spPr>
          <a:xfrm flipH="1">
            <a:off x="6676827" y="5355890"/>
            <a:ext cx="1162557" cy="177653"/>
          </a:xfrm>
          <a:prstGeom prst="straightConnector1">
            <a:avLst/>
          </a:prstGeom>
          <a:ln w="57150" cap="flat" cmpd="sng" algn="ctr">
            <a:solidFill>
              <a:schemeClr val="tx1"/>
            </a:solidFill>
            <a:prstDash val="solid"/>
            <a:round/>
            <a:headEnd type="stealth"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9">
            <a:extLst>
              <a:ext uri="{FF2B5EF4-FFF2-40B4-BE49-F238E27FC236}">
                <a16:creationId xmlns:a16="http://schemas.microsoft.com/office/drawing/2014/main" id="{1ADB662D-B9E6-A3F3-B17A-674F1D1052AB}"/>
              </a:ext>
            </a:extLst>
          </p:cNvPr>
          <p:cNvSpPr txBox="1"/>
          <p:nvPr/>
        </p:nvSpPr>
        <p:spPr>
          <a:xfrm>
            <a:off x="4983396" y="5069166"/>
            <a:ext cx="1954009"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Các tế bào phân chia</a:t>
            </a:r>
          </a:p>
        </p:txBody>
      </p:sp>
    </p:spTree>
    <p:extLst>
      <p:ext uri="{BB962C8B-B14F-4D97-AF65-F5344CB8AC3E}">
        <p14:creationId xmlns:p14="http://schemas.microsoft.com/office/powerpoint/2010/main" val="189429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362AC-E0E1-55B2-352A-4933139741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DD5A53-FCE0-D08D-C175-A17EBE916D0C}"/>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0E22ADC8-5862-06D3-9EEF-FBA9CD0E3149}"/>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4A932983-87D2-E20C-8BE6-B68F1F1670C7}"/>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E409E703-1C7F-7793-AF5E-BBD84FE2BF5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B9FD6BF1-A30E-8DAC-090B-5CA18F745D5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595D3CAB-23D6-FF25-219D-3161D4199502}"/>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FDF716B-987D-2FFE-31BD-9B50E06868A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C38B2FF2-512E-1748-7F09-1F0F762A98A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212054A3-A29E-1B56-1ADB-215AE059F96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0183B997-8303-9B83-2532-9CC41F4CA08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CB1DBE1C-E7A2-15BB-06C6-67FC3ECB55A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34F5159-014C-17BC-7D0A-FCFDF62320B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D33B57A9-74EA-9B18-8E10-800716EC134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2340E518-3FBE-7D0E-15A5-72D94724452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2" name="Freeform 22">
            <a:extLst>
              <a:ext uri="{FF2B5EF4-FFF2-40B4-BE49-F238E27FC236}">
                <a16:creationId xmlns:a16="http://schemas.microsoft.com/office/drawing/2014/main" id="{C8AA641F-DB87-6FB5-938B-1876A1687C75}"/>
              </a:ext>
            </a:extLst>
          </p:cNvPr>
          <p:cNvSpPr/>
          <p:nvPr/>
        </p:nvSpPr>
        <p:spPr>
          <a:xfrm rot="-7276549">
            <a:off x="10796210" y="400749"/>
            <a:ext cx="805737" cy="78783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ECE41043-0DE4-CE88-8643-6CFAC3E3BE00}"/>
              </a:ext>
            </a:extLst>
          </p:cNvPr>
          <p:cNvSpPr/>
          <p:nvPr/>
        </p:nvSpPr>
        <p:spPr>
          <a:xfrm rot="4454512">
            <a:off x="559213" y="5555140"/>
            <a:ext cx="903066" cy="841491"/>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1C9EB443-5B85-FBBB-06A2-E58E95A37BFA}"/>
              </a:ext>
            </a:extLst>
          </p:cNvPr>
          <p:cNvGrpSpPr/>
          <p:nvPr/>
        </p:nvGrpSpPr>
        <p:grpSpPr>
          <a:xfrm>
            <a:off x="10994780" y="5572790"/>
            <a:ext cx="153101" cy="153101"/>
            <a:chOff x="0" y="0"/>
            <a:chExt cx="6350000" cy="6350000"/>
          </a:xfrm>
        </p:grpSpPr>
        <p:sp>
          <p:nvSpPr>
            <p:cNvPr id="25" name="Freeform 25">
              <a:extLst>
                <a:ext uri="{FF2B5EF4-FFF2-40B4-BE49-F238E27FC236}">
                  <a16:creationId xmlns:a16="http://schemas.microsoft.com/office/drawing/2014/main" id="{598ECEC8-8380-8A97-788A-0C83A028EBD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046AE595-FB9E-7EEA-198D-227D2F27D565}"/>
              </a:ext>
            </a:extLst>
          </p:cNvPr>
          <p:cNvSpPr/>
          <p:nvPr/>
        </p:nvSpPr>
        <p:spPr>
          <a:xfrm>
            <a:off x="11241878" y="5289020"/>
            <a:ext cx="148214" cy="146867"/>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094DCB42-D1AE-1B9E-C43E-A1544E0B6388}"/>
              </a:ext>
            </a:extLst>
          </p:cNvPr>
          <p:cNvSpPr/>
          <p:nvPr/>
        </p:nvSpPr>
        <p:spPr>
          <a:xfrm>
            <a:off x="1890245" y="501112"/>
            <a:ext cx="288749" cy="293552"/>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AF96765F-90E4-BC23-5756-9C095D29B1BD}"/>
              </a:ext>
            </a:extLst>
          </p:cNvPr>
          <p:cNvGrpSpPr>
            <a:grpSpLocks noChangeAspect="1"/>
          </p:cNvGrpSpPr>
          <p:nvPr/>
        </p:nvGrpSpPr>
        <p:grpSpPr>
          <a:xfrm rot="-874149">
            <a:off x="619611" y="5271273"/>
            <a:ext cx="310127" cy="163379"/>
            <a:chOff x="0" y="0"/>
            <a:chExt cx="1610360" cy="848360"/>
          </a:xfrm>
        </p:grpSpPr>
        <p:sp>
          <p:nvSpPr>
            <p:cNvPr id="29" name="Freeform 29">
              <a:extLst>
                <a:ext uri="{FF2B5EF4-FFF2-40B4-BE49-F238E27FC236}">
                  <a16:creationId xmlns:a16="http://schemas.microsoft.com/office/drawing/2014/main" id="{3EC95547-E841-30E0-A000-83DCD30A7CB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0" name="Freeform 30">
            <a:extLst>
              <a:ext uri="{FF2B5EF4-FFF2-40B4-BE49-F238E27FC236}">
                <a16:creationId xmlns:a16="http://schemas.microsoft.com/office/drawing/2014/main" id="{FA94FD52-828A-3ABA-A78E-5D5013FEE66D}"/>
              </a:ext>
            </a:extLst>
          </p:cNvPr>
          <p:cNvSpPr/>
          <p:nvPr/>
        </p:nvSpPr>
        <p:spPr>
          <a:xfrm rot="19395706">
            <a:off x="11204300" y="5685647"/>
            <a:ext cx="465797" cy="729091"/>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2CA59AA4-63CB-83F7-7379-5546012041B8}"/>
              </a:ext>
            </a:extLst>
          </p:cNvPr>
          <p:cNvSpPr/>
          <p:nvPr/>
        </p:nvSpPr>
        <p:spPr>
          <a:xfrm rot="-186600">
            <a:off x="11466098" y="5222999"/>
            <a:ext cx="255777" cy="604780"/>
          </a:xfrm>
          <a:custGeom>
            <a:avLst/>
            <a:gdLst/>
            <a:ahLst/>
            <a:cxnLst/>
            <a:rect l="l" t="t" r="r" b="b"/>
            <a:pathLst>
              <a:path w="870510" h="3213291">
                <a:moveTo>
                  <a:pt x="0" y="0"/>
                </a:moveTo>
                <a:lnTo>
                  <a:pt x="870510" y="0"/>
                </a:lnTo>
                <a:lnTo>
                  <a:pt x="870510" y="3213291"/>
                </a:lnTo>
                <a:lnTo>
                  <a:pt x="0" y="3213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E79DE142-98AD-0EBF-FB10-A40BAF8B502A}"/>
              </a:ext>
            </a:extLst>
          </p:cNvPr>
          <p:cNvSpPr/>
          <p:nvPr/>
        </p:nvSpPr>
        <p:spPr>
          <a:xfrm>
            <a:off x="10919778" y="5907878"/>
            <a:ext cx="394100" cy="539861"/>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3" name="Group 33">
            <a:extLst>
              <a:ext uri="{FF2B5EF4-FFF2-40B4-BE49-F238E27FC236}">
                <a16:creationId xmlns:a16="http://schemas.microsoft.com/office/drawing/2014/main" id="{0F7A9452-1F06-49FF-892D-2486D7123F24}"/>
              </a:ext>
            </a:extLst>
          </p:cNvPr>
          <p:cNvGrpSpPr/>
          <p:nvPr/>
        </p:nvGrpSpPr>
        <p:grpSpPr>
          <a:xfrm>
            <a:off x="10476590" y="676111"/>
            <a:ext cx="153101" cy="153101"/>
            <a:chOff x="0" y="0"/>
            <a:chExt cx="6350000" cy="6350000"/>
          </a:xfrm>
        </p:grpSpPr>
        <p:sp>
          <p:nvSpPr>
            <p:cNvPr id="34" name="Freeform 34">
              <a:extLst>
                <a:ext uri="{FF2B5EF4-FFF2-40B4-BE49-F238E27FC236}">
                  <a16:creationId xmlns:a16="http://schemas.microsoft.com/office/drawing/2014/main" id="{A252AA37-C21D-823B-8CB4-91F11643E08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5" name="Freeform 35">
            <a:extLst>
              <a:ext uri="{FF2B5EF4-FFF2-40B4-BE49-F238E27FC236}">
                <a16:creationId xmlns:a16="http://schemas.microsoft.com/office/drawing/2014/main" id="{2AD1774A-BFDF-2929-8AB2-2F813C773D64}"/>
              </a:ext>
            </a:extLst>
          </p:cNvPr>
          <p:cNvSpPr/>
          <p:nvPr/>
        </p:nvSpPr>
        <p:spPr>
          <a:xfrm>
            <a:off x="649770" y="60612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2B5718F7-25C4-E58E-BDE0-19C3266966C4}"/>
              </a:ext>
            </a:extLst>
          </p:cNvPr>
          <p:cNvSpPr/>
          <p:nvPr/>
        </p:nvSpPr>
        <p:spPr>
          <a:xfrm>
            <a:off x="1435519" y="5449837"/>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C444B781-C934-46D5-72A1-A37C8ABDBCBB}"/>
              </a:ext>
            </a:extLst>
          </p:cNvPr>
          <p:cNvGrpSpPr>
            <a:grpSpLocks noChangeAspect="1"/>
          </p:cNvGrpSpPr>
          <p:nvPr/>
        </p:nvGrpSpPr>
        <p:grpSpPr>
          <a:xfrm rot="6786140">
            <a:off x="1742550" y="1451994"/>
            <a:ext cx="332279" cy="175049"/>
            <a:chOff x="0" y="0"/>
            <a:chExt cx="1610360" cy="848360"/>
          </a:xfrm>
        </p:grpSpPr>
        <p:sp>
          <p:nvSpPr>
            <p:cNvPr id="38" name="Freeform 38">
              <a:extLst>
                <a:ext uri="{FF2B5EF4-FFF2-40B4-BE49-F238E27FC236}">
                  <a16:creationId xmlns:a16="http://schemas.microsoft.com/office/drawing/2014/main" id="{BB7294F8-77F9-D3D2-34C2-56533FA696D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1563D179-C5C3-B787-4F05-D32ED9940572}"/>
              </a:ext>
            </a:extLst>
          </p:cNvPr>
          <p:cNvSpPr/>
          <p:nvPr/>
        </p:nvSpPr>
        <p:spPr>
          <a:xfrm>
            <a:off x="10564934" y="6132423"/>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40" name="Freeform 40">
            <a:extLst>
              <a:ext uri="{FF2B5EF4-FFF2-40B4-BE49-F238E27FC236}">
                <a16:creationId xmlns:a16="http://schemas.microsoft.com/office/drawing/2014/main" id="{88B05762-E03C-0F99-1C19-D0BB191C6726}"/>
              </a:ext>
            </a:extLst>
          </p:cNvPr>
          <p:cNvSpPr/>
          <p:nvPr/>
        </p:nvSpPr>
        <p:spPr>
          <a:xfrm>
            <a:off x="11412503" y="116598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41" name="TextBox 18">
            <a:extLst>
              <a:ext uri="{FF2B5EF4-FFF2-40B4-BE49-F238E27FC236}">
                <a16:creationId xmlns:a16="http://schemas.microsoft.com/office/drawing/2014/main" id="{B192D94C-AFF2-1EBA-0CC5-EDD958F2CFBF}"/>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2: nuôi cấy</a:t>
            </a:r>
          </a:p>
        </p:txBody>
      </p:sp>
      <p:pic>
        <p:nvPicPr>
          <p:cNvPr id="21" name="Picture 20">
            <a:extLst>
              <a:ext uri="{FF2B5EF4-FFF2-40B4-BE49-F238E27FC236}">
                <a16:creationId xmlns:a16="http://schemas.microsoft.com/office/drawing/2014/main" id="{B46A970D-561A-E464-9B85-270C0EA576B2}"/>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160441" y="3093242"/>
            <a:ext cx="5235271" cy="3664690"/>
          </a:xfrm>
          <a:prstGeom prst="rect">
            <a:avLst/>
          </a:prstGeom>
        </p:spPr>
      </p:pic>
      <p:pic>
        <p:nvPicPr>
          <p:cNvPr id="43" name="Picture 42" descr="A blue and yellow test tubes and a blue vase with green leaves&#10;&#10;Description automatically generated">
            <a:extLst>
              <a:ext uri="{FF2B5EF4-FFF2-40B4-BE49-F238E27FC236}">
                <a16:creationId xmlns:a16="http://schemas.microsoft.com/office/drawing/2014/main" id="{76956561-1EB2-33B2-5275-5EE959C03F5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4803" y="601191"/>
            <a:ext cx="860844" cy="860844"/>
          </a:xfrm>
          <a:prstGeom prst="rect">
            <a:avLst/>
          </a:prstGeom>
        </p:spPr>
      </p:pic>
      <p:sp>
        <p:nvSpPr>
          <p:cNvPr id="16" name="TextBox 19">
            <a:extLst>
              <a:ext uri="{FF2B5EF4-FFF2-40B4-BE49-F238E27FC236}">
                <a16:creationId xmlns:a16="http://schemas.microsoft.com/office/drawing/2014/main" id="{6AE78CAC-ED4E-3B09-FA40-17FDFC06CE74}"/>
              </a:ext>
            </a:extLst>
          </p:cNvPr>
          <p:cNvSpPr txBox="1"/>
          <p:nvPr/>
        </p:nvSpPr>
        <p:spPr>
          <a:xfrm>
            <a:off x="3756025" y="1408080"/>
            <a:ext cx="6000509" cy="615553"/>
          </a:xfrm>
          <a:prstGeom prst="rect">
            <a:avLst/>
          </a:prstGeom>
        </p:spPr>
        <p:txBody>
          <a:bodyPr wrap="square" lIns="0" tIns="0" rIns="0" bIns="0" rtlCol="0" anchor="t">
            <a:spAutoFit/>
          </a:bodyPr>
          <a:lstStyle/>
          <a:p>
            <a:pPr marL="571529" indent="-571529">
              <a:buFont typeface="Wingdings" panose="05000000000000000000" pitchFamily="2" charset="2"/>
              <a:buChar char="q"/>
            </a:pPr>
            <a:r>
              <a:rPr lang="en-US" sz="4000">
                <a:solidFill>
                  <a:srgbClr val="003933"/>
                </a:solidFill>
                <a:cs typeface="Times New Roman" panose="02020603050405020304" pitchFamily="18" charset="0"/>
              </a:rPr>
              <a:t>Nuôi cấy thứ cấp</a:t>
            </a:r>
          </a:p>
        </p:txBody>
      </p:sp>
      <p:pic>
        <p:nvPicPr>
          <p:cNvPr id="49" name="Picture 48" descr="A black and grey object with a black background&#10;&#10;Description automatically generated">
            <a:extLst>
              <a:ext uri="{FF2B5EF4-FFF2-40B4-BE49-F238E27FC236}">
                <a16:creationId xmlns:a16="http://schemas.microsoft.com/office/drawing/2014/main" id="{A2648813-E903-57E6-6133-B7E51EAB80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8904134">
            <a:off x="4711195" y="2478322"/>
            <a:ext cx="1862640" cy="1862640"/>
          </a:xfrm>
          <a:prstGeom prst="rect">
            <a:avLst/>
          </a:prstGeom>
        </p:spPr>
      </p:pic>
      <p:grpSp>
        <p:nvGrpSpPr>
          <p:cNvPr id="52" name="Group 51">
            <a:extLst>
              <a:ext uri="{FF2B5EF4-FFF2-40B4-BE49-F238E27FC236}">
                <a16:creationId xmlns:a16="http://schemas.microsoft.com/office/drawing/2014/main" id="{C6051050-07A4-1CBF-C3F4-BC2B939D7222}"/>
              </a:ext>
            </a:extLst>
          </p:cNvPr>
          <p:cNvGrpSpPr/>
          <p:nvPr/>
        </p:nvGrpSpPr>
        <p:grpSpPr>
          <a:xfrm>
            <a:off x="1453607" y="3434508"/>
            <a:ext cx="344940" cy="211172"/>
            <a:chOff x="4572000" y="4610100"/>
            <a:chExt cx="533400" cy="533400"/>
          </a:xfrm>
        </p:grpSpPr>
        <p:sp>
          <p:nvSpPr>
            <p:cNvPr id="50" name="Oval 49">
              <a:extLst>
                <a:ext uri="{FF2B5EF4-FFF2-40B4-BE49-F238E27FC236}">
                  <a16:creationId xmlns:a16="http://schemas.microsoft.com/office/drawing/2014/main" id="{0B29C669-94CF-08D4-1B75-93A61AF2AE80}"/>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1" name="Oval 50">
              <a:extLst>
                <a:ext uri="{FF2B5EF4-FFF2-40B4-BE49-F238E27FC236}">
                  <a16:creationId xmlns:a16="http://schemas.microsoft.com/office/drawing/2014/main" id="{84EC81BB-B168-11A3-6CE8-E674192387D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53" name="Group 52">
            <a:extLst>
              <a:ext uri="{FF2B5EF4-FFF2-40B4-BE49-F238E27FC236}">
                <a16:creationId xmlns:a16="http://schemas.microsoft.com/office/drawing/2014/main" id="{F4660211-A043-A25F-27A9-F626E25C5DD9}"/>
              </a:ext>
            </a:extLst>
          </p:cNvPr>
          <p:cNvGrpSpPr/>
          <p:nvPr/>
        </p:nvGrpSpPr>
        <p:grpSpPr>
          <a:xfrm>
            <a:off x="1576472" y="3534728"/>
            <a:ext cx="344940" cy="211172"/>
            <a:chOff x="4572000" y="4610100"/>
            <a:chExt cx="533400" cy="533400"/>
          </a:xfrm>
        </p:grpSpPr>
        <p:sp>
          <p:nvSpPr>
            <p:cNvPr id="54" name="Oval 53">
              <a:extLst>
                <a:ext uri="{FF2B5EF4-FFF2-40B4-BE49-F238E27FC236}">
                  <a16:creationId xmlns:a16="http://schemas.microsoft.com/office/drawing/2014/main" id="{3952083E-331E-01C6-AD3A-049B2470CDC8}"/>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5" name="Oval 54">
              <a:extLst>
                <a:ext uri="{FF2B5EF4-FFF2-40B4-BE49-F238E27FC236}">
                  <a16:creationId xmlns:a16="http://schemas.microsoft.com/office/drawing/2014/main" id="{D82C9415-3337-9DBA-ED90-ACECEE0D42C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56" name="Group 55">
            <a:extLst>
              <a:ext uri="{FF2B5EF4-FFF2-40B4-BE49-F238E27FC236}">
                <a16:creationId xmlns:a16="http://schemas.microsoft.com/office/drawing/2014/main" id="{3E141B7A-DB17-AAF6-1ECF-A6318ECD2840}"/>
              </a:ext>
            </a:extLst>
          </p:cNvPr>
          <p:cNvGrpSpPr/>
          <p:nvPr/>
        </p:nvGrpSpPr>
        <p:grpSpPr>
          <a:xfrm>
            <a:off x="1782210" y="3651173"/>
            <a:ext cx="344940" cy="211172"/>
            <a:chOff x="4572000" y="4610100"/>
            <a:chExt cx="533400" cy="533400"/>
          </a:xfrm>
        </p:grpSpPr>
        <p:sp>
          <p:nvSpPr>
            <p:cNvPr id="57" name="Oval 56">
              <a:extLst>
                <a:ext uri="{FF2B5EF4-FFF2-40B4-BE49-F238E27FC236}">
                  <a16:creationId xmlns:a16="http://schemas.microsoft.com/office/drawing/2014/main" id="{DBF724A5-FC11-A4C4-5458-C558F0D395A8}"/>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8" name="Oval 57">
              <a:extLst>
                <a:ext uri="{FF2B5EF4-FFF2-40B4-BE49-F238E27FC236}">
                  <a16:creationId xmlns:a16="http://schemas.microsoft.com/office/drawing/2014/main" id="{6A9E07C9-5354-BDD2-7F96-52C0965E2D3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59" name="Group 58">
            <a:extLst>
              <a:ext uri="{FF2B5EF4-FFF2-40B4-BE49-F238E27FC236}">
                <a16:creationId xmlns:a16="http://schemas.microsoft.com/office/drawing/2014/main" id="{6D9CEB3A-41E8-FF4A-F604-004FBEB9CA92}"/>
              </a:ext>
            </a:extLst>
          </p:cNvPr>
          <p:cNvGrpSpPr/>
          <p:nvPr/>
        </p:nvGrpSpPr>
        <p:grpSpPr>
          <a:xfrm>
            <a:off x="1782061" y="3403842"/>
            <a:ext cx="344940" cy="211172"/>
            <a:chOff x="4572000" y="4610100"/>
            <a:chExt cx="533400" cy="533400"/>
          </a:xfrm>
        </p:grpSpPr>
        <p:sp>
          <p:nvSpPr>
            <p:cNvPr id="60" name="Oval 59">
              <a:extLst>
                <a:ext uri="{FF2B5EF4-FFF2-40B4-BE49-F238E27FC236}">
                  <a16:creationId xmlns:a16="http://schemas.microsoft.com/office/drawing/2014/main" id="{3B8CE3CB-5588-46C1-1D56-D6F0572C7EEB}"/>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1" name="Oval 60">
              <a:extLst>
                <a:ext uri="{FF2B5EF4-FFF2-40B4-BE49-F238E27FC236}">
                  <a16:creationId xmlns:a16="http://schemas.microsoft.com/office/drawing/2014/main" id="{0955E3BC-A805-F35B-9B25-E7313AA23922}"/>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62" name="Group 61">
            <a:extLst>
              <a:ext uri="{FF2B5EF4-FFF2-40B4-BE49-F238E27FC236}">
                <a16:creationId xmlns:a16="http://schemas.microsoft.com/office/drawing/2014/main" id="{F667A342-6524-2C53-4222-485D12C26757}"/>
              </a:ext>
            </a:extLst>
          </p:cNvPr>
          <p:cNvGrpSpPr/>
          <p:nvPr/>
        </p:nvGrpSpPr>
        <p:grpSpPr>
          <a:xfrm>
            <a:off x="2023704" y="3514694"/>
            <a:ext cx="344940" cy="211172"/>
            <a:chOff x="4572000" y="4610100"/>
            <a:chExt cx="533400" cy="533400"/>
          </a:xfrm>
        </p:grpSpPr>
        <p:sp>
          <p:nvSpPr>
            <p:cNvPr id="63" name="Oval 62">
              <a:extLst>
                <a:ext uri="{FF2B5EF4-FFF2-40B4-BE49-F238E27FC236}">
                  <a16:creationId xmlns:a16="http://schemas.microsoft.com/office/drawing/2014/main" id="{147836D7-D04B-0245-D812-344CABC29A5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4" name="Oval 63">
              <a:extLst>
                <a:ext uri="{FF2B5EF4-FFF2-40B4-BE49-F238E27FC236}">
                  <a16:creationId xmlns:a16="http://schemas.microsoft.com/office/drawing/2014/main" id="{5AE2E430-3D77-780E-7259-3362F4C4FCF4}"/>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65" name="Group 64">
            <a:extLst>
              <a:ext uri="{FF2B5EF4-FFF2-40B4-BE49-F238E27FC236}">
                <a16:creationId xmlns:a16="http://schemas.microsoft.com/office/drawing/2014/main" id="{E0132B30-D700-2F41-E184-827C3556AF8E}"/>
              </a:ext>
            </a:extLst>
          </p:cNvPr>
          <p:cNvGrpSpPr/>
          <p:nvPr/>
        </p:nvGrpSpPr>
        <p:grpSpPr>
          <a:xfrm>
            <a:off x="1590097" y="3770751"/>
            <a:ext cx="344940" cy="211172"/>
            <a:chOff x="4572000" y="4610100"/>
            <a:chExt cx="533400" cy="533400"/>
          </a:xfrm>
        </p:grpSpPr>
        <p:sp>
          <p:nvSpPr>
            <p:cNvPr id="66" name="Oval 65">
              <a:extLst>
                <a:ext uri="{FF2B5EF4-FFF2-40B4-BE49-F238E27FC236}">
                  <a16:creationId xmlns:a16="http://schemas.microsoft.com/office/drawing/2014/main" id="{49F18758-53DB-CDD6-D93B-6D84E4C4A0B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7" name="Oval 66">
              <a:extLst>
                <a:ext uri="{FF2B5EF4-FFF2-40B4-BE49-F238E27FC236}">
                  <a16:creationId xmlns:a16="http://schemas.microsoft.com/office/drawing/2014/main" id="{4EA8338E-ACC9-E162-A443-BACFEC3A9A5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0" name="Group 69">
            <a:extLst>
              <a:ext uri="{FF2B5EF4-FFF2-40B4-BE49-F238E27FC236}">
                <a16:creationId xmlns:a16="http://schemas.microsoft.com/office/drawing/2014/main" id="{A907F773-499B-6545-361F-763E8B337854}"/>
              </a:ext>
            </a:extLst>
          </p:cNvPr>
          <p:cNvGrpSpPr/>
          <p:nvPr/>
        </p:nvGrpSpPr>
        <p:grpSpPr>
          <a:xfrm>
            <a:off x="1653465" y="3535051"/>
            <a:ext cx="344940" cy="211172"/>
            <a:chOff x="4572000" y="4610100"/>
            <a:chExt cx="533400" cy="533400"/>
          </a:xfrm>
        </p:grpSpPr>
        <p:sp>
          <p:nvSpPr>
            <p:cNvPr id="71" name="Oval 70">
              <a:extLst>
                <a:ext uri="{FF2B5EF4-FFF2-40B4-BE49-F238E27FC236}">
                  <a16:creationId xmlns:a16="http://schemas.microsoft.com/office/drawing/2014/main" id="{A2E92916-093F-2036-8054-93A05E02A5F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2" name="Oval 71">
              <a:extLst>
                <a:ext uri="{FF2B5EF4-FFF2-40B4-BE49-F238E27FC236}">
                  <a16:creationId xmlns:a16="http://schemas.microsoft.com/office/drawing/2014/main" id="{5A08D61E-F6E5-1199-F16D-33F95157214E}"/>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3" name="Group 72">
            <a:extLst>
              <a:ext uri="{FF2B5EF4-FFF2-40B4-BE49-F238E27FC236}">
                <a16:creationId xmlns:a16="http://schemas.microsoft.com/office/drawing/2014/main" id="{35B75342-ED7A-D016-DC46-06D9C727E5AD}"/>
              </a:ext>
            </a:extLst>
          </p:cNvPr>
          <p:cNvGrpSpPr/>
          <p:nvPr/>
        </p:nvGrpSpPr>
        <p:grpSpPr>
          <a:xfrm>
            <a:off x="1776329" y="3635271"/>
            <a:ext cx="344940" cy="211172"/>
            <a:chOff x="4572000" y="4610100"/>
            <a:chExt cx="533400" cy="533400"/>
          </a:xfrm>
        </p:grpSpPr>
        <p:sp>
          <p:nvSpPr>
            <p:cNvPr id="74" name="Oval 73">
              <a:extLst>
                <a:ext uri="{FF2B5EF4-FFF2-40B4-BE49-F238E27FC236}">
                  <a16:creationId xmlns:a16="http://schemas.microsoft.com/office/drawing/2014/main" id="{22744440-7334-E37E-6506-3C1CCD01BA1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5" name="Oval 74">
              <a:extLst>
                <a:ext uri="{FF2B5EF4-FFF2-40B4-BE49-F238E27FC236}">
                  <a16:creationId xmlns:a16="http://schemas.microsoft.com/office/drawing/2014/main" id="{FE89AA9D-B422-E6E1-A616-1D0CA09674BE}"/>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6" name="Group 75">
            <a:extLst>
              <a:ext uri="{FF2B5EF4-FFF2-40B4-BE49-F238E27FC236}">
                <a16:creationId xmlns:a16="http://schemas.microsoft.com/office/drawing/2014/main" id="{EDCF965C-5E9C-2F6F-80F6-5A8990668F76}"/>
              </a:ext>
            </a:extLst>
          </p:cNvPr>
          <p:cNvGrpSpPr/>
          <p:nvPr/>
        </p:nvGrpSpPr>
        <p:grpSpPr>
          <a:xfrm>
            <a:off x="1982067" y="3751717"/>
            <a:ext cx="344940" cy="211172"/>
            <a:chOff x="4572000" y="4610100"/>
            <a:chExt cx="533400" cy="533400"/>
          </a:xfrm>
        </p:grpSpPr>
        <p:sp>
          <p:nvSpPr>
            <p:cNvPr id="77" name="Oval 76">
              <a:extLst>
                <a:ext uri="{FF2B5EF4-FFF2-40B4-BE49-F238E27FC236}">
                  <a16:creationId xmlns:a16="http://schemas.microsoft.com/office/drawing/2014/main" id="{72D0FA23-488D-FDE4-B013-92318BDC5BC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8" name="Oval 77">
              <a:extLst>
                <a:ext uri="{FF2B5EF4-FFF2-40B4-BE49-F238E27FC236}">
                  <a16:creationId xmlns:a16="http://schemas.microsoft.com/office/drawing/2014/main" id="{70541EC3-A29E-D398-B9B8-38E78AF3158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79" name="Group 78">
            <a:extLst>
              <a:ext uri="{FF2B5EF4-FFF2-40B4-BE49-F238E27FC236}">
                <a16:creationId xmlns:a16="http://schemas.microsoft.com/office/drawing/2014/main" id="{4E47AA6C-A8A5-EFE3-682D-4717AC056618}"/>
              </a:ext>
            </a:extLst>
          </p:cNvPr>
          <p:cNvGrpSpPr/>
          <p:nvPr/>
        </p:nvGrpSpPr>
        <p:grpSpPr>
          <a:xfrm>
            <a:off x="1981919" y="3504385"/>
            <a:ext cx="344940" cy="211172"/>
            <a:chOff x="4572000" y="4610100"/>
            <a:chExt cx="533400" cy="533400"/>
          </a:xfrm>
        </p:grpSpPr>
        <p:sp>
          <p:nvSpPr>
            <p:cNvPr id="80" name="Oval 79">
              <a:extLst>
                <a:ext uri="{FF2B5EF4-FFF2-40B4-BE49-F238E27FC236}">
                  <a16:creationId xmlns:a16="http://schemas.microsoft.com/office/drawing/2014/main" id="{939B726F-97AC-BA90-4458-4ECD50139054}"/>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1" name="Oval 80">
              <a:extLst>
                <a:ext uri="{FF2B5EF4-FFF2-40B4-BE49-F238E27FC236}">
                  <a16:creationId xmlns:a16="http://schemas.microsoft.com/office/drawing/2014/main" id="{41502EB6-DC39-B274-695F-730D3CCC1CA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82" name="Group 81">
            <a:extLst>
              <a:ext uri="{FF2B5EF4-FFF2-40B4-BE49-F238E27FC236}">
                <a16:creationId xmlns:a16="http://schemas.microsoft.com/office/drawing/2014/main" id="{7312B29D-74C0-ABFC-6776-A0AB5030E48F}"/>
              </a:ext>
            </a:extLst>
          </p:cNvPr>
          <p:cNvGrpSpPr/>
          <p:nvPr/>
        </p:nvGrpSpPr>
        <p:grpSpPr>
          <a:xfrm>
            <a:off x="2223561" y="3615237"/>
            <a:ext cx="344940" cy="211172"/>
            <a:chOff x="4572000" y="4610100"/>
            <a:chExt cx="533400" cy="533400"/>
          </a:xfrm>
        </p:grpSpPr>
        <p:sp>
          <p:nvSpPr>
            <p:cNvPr id="83" name="Oval 82">
              <a:extLst>
                <a:ext uri="{FF2B5EF4-FFF2-40B4-BE49-F238E27FC236}">
                  <a16:creationId xmlns:a16="http://schemas.microsoft.com/office/drawing/2014/main" id="{39EAE81A-CAA3-0E6F-DE47-A0D2C08E1A4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4" name="Oval 83">
              <a:extLst>
                <a:ext uri="{FF2B5EF4-FFF2-40B4-BE49-F238E27FC236}">
                  <a16:creationId xmlns:a16="http://schemas.microsoft.com/office/drawing/2014/main" id="{8F1DEE73-26F5-0B75-7F8B-B15D66B2A84E}"/>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85" name="Group 84">
            <a:extLst>
              <a:ext uri="{FF2B5EF4-FFF2-40B4-BE49-F238E27FC236}">
                <a16:creationId xmlns:a16="http://schemas.microsoft.com/office/drawing/2014/main" id="{7FF0E4DE-D3A1-560A-F406-74B395358292}"/>
              </a:ext>
            </a:extLst>
          </p:cNvPr>
          <p:cNvGrpSpPr/>
          <p:nvPr/>
        </p:nvGrpSpPr>
        <p:grpSpPr>
          <a:xfrm>
            <a:off x="1789955" y="3871294"/>
            <a:ext cx="344940" cy="211172"/>
            <a:chOff x="4572000" y="4610100"/>
            <a:chExt cx="533400" cy="533400"/>
          </a:xfrm>
        </p:grpSpPr>
        <p:sp>
          <p:nvSpPr>
            <p:cNvPr id="86" name="Oval 85">
              <a:extLst>
                <a:ext uri="{FF2B5EF4-FFF2-40B4-BE49-F238E27FC236}">
                  <a16:creationId xmlns:a16="http://schemas.microsoft.com/office/drawing/2014/main" id="{9D3752C2-A7D4-C631-D583-C51BEA315815}"/>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7" name="Oval 86">
              <a:extLst>
                <a:ext uri="{FF2B5EF4-FFF2-40B4-BE49-F238E27FC236}">
                  <a16:creationId xmlns:a16="http://schemas.microsoft.com/office/drawing/2014/main" id="{845C8BD9-92C3-6DDE-D8ED-C158AF24064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88" name="Group 87">
            <a:extLst>
              <a:ext uri="{FF2B5EF4-FFF2-40B4-BE49-F238E27FC236}">
                <a16:creationId xmlns:a16="http://schemas.microsoft.com/office/drawing/2014/main" id="{22F45893-8215-29FF-74AE-48E0BC8C3058}"/>
              </a:ext>
            </a:extLst>
          </p:cNvPr>
          <p:cNvGrpSpPr/>
          <p:nvPr/>
        </p:nvGrpSpPr>
        <p:grpSpPr>
          <a:xfrm>
            <a:off x="1219927" y="3572763"/>
            <a:ext cx="344940" cy="211172"/>
            <a:chOff x="4572000" y="4610100"/>
            <a:chExt cx="533400" cy="533400"/>
          </a:xfrm>
        </p:grpSpPr>
        <p:sp>
          <p:nvSpPr>
            <p:cNvPr id="89" name="Oval 88">
              <a:extLst>
                <a:ext uri="{FF2B5EF4-FFF2-40B4-BE49-F238E27FC236}">
                  <a16:creationId xmlns:a16="http://schemas.microsoft.com/office/drawing/2014/main" id="{8E56EC6F-1F65-6F95-8A70-5F1B4AC1ECA3}"/>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0" name="Oval 89">
              <a:extLst>
                <a:ext uri="{FF2B5EF4-FFF2-40B4-BE49-F238E27FC236}">
                  <a16:creationId xmlns:a16="http://schemas.microsoft.com/office/drawing/2014/main" id="{5AAB67A7-36F0-A64A-3C6B-892ED45FFABA}"/>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91" name="Group 90">
            <a:extLst>
              <a:ext uri="{FF2B5EF4-FFF2-40B4-BE49-F238E27FC236}">
                <a16:creationId xmlns:a16="http://schemas.microsoft.com/office/drawing/2014/main" id="{83CF3544-DED8-D2F1-291D-EB1776F0AE9D}"/>
              </a:ext>
            </a:extLst>
          </p:cNvPr>
          <p:cNvGrpSpPr/>
          <p:nvPr/>
        </p:nvGrpSpPr>
        <p:grpSpPr>
          <a:xfrm>
            <a:off x="1266585" y="3686255"/>
            <a:ext cx="344940" cy="211172"/>
            <a:chOff x="4572000" y="4610100"/>
            <a:chExt cx="533400" cy="533400"/>
          </a:xfrm>
        </p:grpSpPr>
        <p:sp>
          <p:nvSpPr>
            <p:cNvPr id="92" name="Oval 91">
              <a:extLst>
                <a:ext uri="{FF2B5EF4-FFF2-40B4-BE49-F238E27FC236}">
                  <a16:creationId xmlns:a16="http://schemas.microsoft.com/office/drawing/2014/main" id="{4794ED42-B621-9EA4-A6A8-DA63301C787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3" name="Oval 92">
              <a:extLst>
                <a:ext uri="{FF2B5EF4-FFF2-40B4-BE49-F238E27FC236}">
                  <a16:creationId xmlns:a16="http://schemas.microsoft.com/office/drawing/2014/main" id="{8AB95916-8C2A-38B8-36D3-CD8C1FFA8E12}"/>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94" name="Group 93">
            <a:extLst>
              <a:ext uri="{FF2B5EF4-FFF2-40B4-BE49-F238E27FC236}">
                <a16:creationId xmlns:a16="http://schemas.microsoft.com/office/drawing/2014/main" id="{ACE706FC-993C-C754-B248-B166D3C0932A}"/>
              </a:ext>
            </a:extLst>
          </p:cNvPr>
          <p:cNvGrpSpPr/>
          <p:nvPr/>
        </p:nvGrpSpPr>
        <p:grpSpPr>
          <a:xfrm>
            <a:off x="1548529" y="3789428"/>
            <a:ext cx="344940" cy="211172"/>
            <a:chOff x="4572000" y="4610100"/>
            <a:chExt cx="533400" cy="533400"/>
          </a:xfrm>
        </p:grpSpPr>
        <p:sp>
          <p:nvSpPr>
            <p:cNvPr id="95" name="Oval 94">
              <a:extLst>
                <a:ext uri="{FF2B5EF4-FFF2-40B4-BE49-F238E27FC236}">
                  <a16:creationId xmlns:a16="http://schemas.microsoft.com/office/drawing/2014/main" id="{3838AE3F-4434-93CC-4A7D-AF6BBE81A6BF}"/>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6" name="Oval 95">
              <a:extLst>
                <a:ext uri="{FF2B5EF4-FFF2-40B4-BE49-F238E27FC236}">
                  <a16:creationId xmlns:a16="http://schemas.microsoft.com/office/drawing/2014/main" id="{A248860B-78D9-5A87-F4B8-67FAE3B10316}"/>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97" name="Group 96">
            <a:extLst>
              <a:ext uri="{FF2B5EF4-FFF2-40B4-BE49-F238E27FC236}">
                <a16:creationId xmlns:a16="http://schemas.microsoft.com/office/drawing/2014/main" id="{8F08F38D-6B93-0C1F-D3AF-3EA400C09141}"/>
              </a:ext>
            </a:extLst>
          </p:cNvPr>
          <p:cNvGrpSpPr/>
          <p:nvPr/>
        </p:nvGrpSpPr>
        <p:grpSpPr>
          <a:xfrm>
            <a:off x="1548381" y="3542097"/>
            <a:ext cx="344940" cy="211172"/>
            <a:chOff x="4572000" y="4610100"/>
            <a:chExt cx="533400" cy="533400"/>
          </a:xfrm>
        </p:grpSpPr>
        <p:sp>
          <p:nvSpPr>
            <p:cNvPr id="98" name="Oval 97">
              <a:extLst>
                <a:ext uri="{FF2B5EF4-FFF2-40B4-BE49-F238E27FC236}">
                  <a16:creationId xmlns:a16="http://schemas.microsoft.com/office/drawing/2014/main" id="{0198D428-9978-B3C6-D2AF-932D2350AA58}"/>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99" name="Oval 98">
              <a:extLst>
                <a:ext uri="{FF2B5EF4-FFF2-40B4-BE49-F238E27FC236}">
                  <a16:creationId xmlns:a16="http://schemas.microsoft.com/office/drawing/2014/main" id="{C39D3091-2DA9-6CA4-CA29-6510E1DD0EF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0" name="Group 99">
            <a:extLst>
              <a:ext uri="{FF2B5EF4-FFF2-40B4-BE49-F238E27FC236}">
                <a16:creationId xmlns:a16="http://schemas.microsoft.com/office/drawing/2014/main" id="{20807500-E0E0-1611-1F27-E5EF968CE3A5}"/>
              </a:ext>
            </a:extLst>
          </p:cNvPr>
          <p:cNvGrpSpPr/>
          <p:nvPr/>
        </p:nvGrpSpPr>
        <p:grpSpPr>
          <a:xfrm>
            <a:off x="1790023" y="3652949"/>
            <a:ext cx="344940" cy="211172"/>
            <a:chOff x="4572000" y="4610100"/>
            <a:chExt cx="533400" cy="533400"/>
          </a:xfrm>
        </p:grpSpPr>
        <p:sp>
          <p:nvSpPr>
            <p:cNvPr id="101" name="Oval 100">
              <a:extLst>
                <a:ext uri="{FF2B5EF4-FFF2-40B4-BE49-F238E27FC236}">
                  <a16:creationId xmlns:a16="http://schemas.microsoft.com/office/drawing/2014/main" id="{FC0D0650-22C8-157C-E57F-A7E0F0A537B2}"/>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02" name="Oval 101">
              <a:extLst>
                <a:ext uri="{FF2B5EF4-FFF2-40B4-BE49-F238E27FC236}">
                  <a16:creationId xmlns:a16="http://schemas.microsoft.com/office/drawing/2014/main" id="{3BAAC68C-8B4D-C59D-A14B-21C9281E51B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3" name="Group 102">
            <a:extLst>
              <a:ext uri="{FF2B5EF4-FFF2-40B4-BE49-F238E27FC236}">
                <a16:creationId xmlns:a16="http://schemas.microsoft.com/office/drawing/2014/main" id="{FAE7FE51-EF8D-E7A6-9E4E-AA8EB8FAD184}"/>
              </a:ext>
            </a:extLst>
          </p:cNvPr>
          <p:cNvGrpSpPr/>
          <p:nvPr/>
        </p:nvGrpSpPr>
        <p:grpSpPr>
          <a:xfrm>
            <a:off x="1356417" y="3909005"/>
            <a:ext cx="344940" cy="211172"/>
            <a:chOff x="4572000" y="4610100"/>
            <a:chExt cx="533400" cy="533400"/>
          </a:xfrm>
        </p:grpSpPr>
        <p:sp>
          <p:nvSpPr>
            <p:cNvPr id="104" name="Oval 103">
              <a:extLst>
                <a:ext uri="{FF2B5EF4-FFF2-40B4-BE49-F238E27FC236}">
                  <a16:creationId xmlns:a16="http://schemas.microsoft.com/office/drawing/2014/main" id="{34B43419-DD11-7C36-3685-385E1F81ADFB}"/>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05" name="Oval 104">
              <a:extLst>
                <a:ext uri="{FF2B5EF4-FFF2-40B4-BE49-F238E27FC236}">
                  <a16:creationId xmlns:a16="http://schemas.microsoft.com/office/drawing/2014/main" id="{64AA1525-31A8-3F3E-B5E7-4E76B842BFE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6" name="Group 105">
            <a:extLst>
              <a:ext uri="{FF2B5EF4-FFF2-40B4-BE49-F238E27FC236}">
                <a16:creationId xmlns:a16="http://schemas.microsoft.com/office/drawing/2014/main" id="{AD8331BB-5684-34CF-1C4B-14A72F3EC99A}"/>
              </a:ext>
            </a:extLst>
          </p:cNvPr>
          <p:cNvGrpSpPr/>
          <p:nvPr/>
        </p:nvGrpSpPr>
        <p:grpSpPr>
          <a:xfrm>
            <a:off x="1422723" y="3761826"/>
            <a:ext cx="344940" cy="211172"/>
            <a:chOff x="4572000" y="4610100"/>
            <a:chExt cx="533400" cy="533400"/>
          </a:xfrm>
        </p:grpSpPr>
        <p:sp>
          <p:nvSpPr>
            <p:cNvPr id="107" name="Oval 106">
              <a:extLst>
                <a:ext uri="{FF2B5EF4-FFF2-40B4-BE49-F238E27FC236}">
                  <a16:creationId xmlns:a16="http://schemas.microsoft.com/office/drawing/2014/main" id="{AF580986-47FD-FF80-FE54-64372837BF7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08" name="Oval 107">
              <a:extLst>
                <a:ext uri="{FF2B5EF4-FFF2-40B4-BE49-F238E27FC236}">
                  <a16:creationId xmlns:a16="http://schemas.microsoft.com/office/drawing/2014/main" id="{4FD58564-476B-2728-36A4-864BA5D4B32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09" name="Group 108">
            <a:extLst>
              <a:ext uri="{FF2B5EF4-FFF2-40B4-BE49-F238E27FC236}">
                <a16:creationId xmlns:a16="http://schemas.microsoft.com/office/drawing/2014/main" id="{891B1924-CD5E-6D36-6737-DCB72E6DBA56}"/>
              </a:ext>
            </a:extLst>
          </p:cNvPr>
          <p:cNvGrpSpPr/>
          <p:nvPr/>
        </p:nvGrpSpPr>
        <p:grpSpPr>
          <a:xfrm>
            <a:off x="5578755" y="3164886"/>
            <a:ext cx="217767" cy="237669"/>
            <a:chOff x="4572000" y="4610100"/>
            <a:chExt cx="533400" cy="533400"/>
          </a:xfrm>
        </p:grpSpPr>
        <p:sp>
          <p:nvSpPr>
            <p:cNvPr id="110" name="Oval 109">
              <a:extLst>
                <a:ext uri="{FF2B5EF4-FFF2-40B4-BE49-F238E27FC236}">
                  <a16:creationId xmlns:a16="http://schemas.microsoft.com/office/drawing/2014/main" id="{0DA9FDB5-13BB-F25C-BB9B-4AEC470334C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11" name="Oval 110">
              <a:extLst>
                <a:ext uri="{FF2B5EF4-FFF2-40B4-BE49-F238E27FC236}">
                  <a16:creationId xmlns:a16="http://schemas.microsoft.com/office/drawing/2014/main" id="{A166CC6E-FCFE-8094-F785-123A20965BE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12" name="Group 111">
            <a:extLst>
              <a:ext uri="{FF2B5EF4-FFF2-40B4-BE49-F238E27FC236}">
                <a16:creationId xmlns:a16="http://schemas.microsoft.com/office/drawing/2014/main" id="{E1C76929-2A2A-11D0-694D-122111724E6E}"/>
              </a:ext>
            </a:extLst>
          </p:cNvPr>
          <p:cNvGrpSpPr/>
          <p:nvPr/>
        </p:nvGrpSpPr>
        <p:grpSpPr>
          <a:xfrm>
            <a:off x="1751325" y="3978491"/>
            <a:ext cx="344940" cy="211172"/>
            <a:chOff x="4572000" y="4610100"/>
            <a:chExt cx="533400" cy="533400"/>
          </a:xfrm>
        </p:grpSpPr>
        <p:sp>
          <p:nvSpPr>
            <p:cNvPr id="113" name="Oval 112">
              <a:extLst>
                <a:ext uri="{FF2B5EF4-FFF2-40B4-BE49-F238E27FC236}">
                  <a16:creationId xmlns:a16="http://schemas.microsoft.com/office/drawing/2014/main" id="{1051FF15-7015-0085-26B0-11EEFE612C63}"/>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14" name="Oval 113">
              <a:extLst>
                <a:ext uri="{FF2B5EF4-FFF2-40B4-BE49-F238E27FC236}">
                  <a16:creationId xmlns:a16="http://schemas.microsoft.com/office/drawing/2014/main" id="{6048F06F-C140-DC6F-1732-AA5DD983027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15" name="Group 114">
            <a:extLst>
              <a:ext uri="{FF2B5EF4-FFF2-40B4-BE49-F238E27FC236}">
                <a16:creationId xmlns:a16="http://schemas.microsoft.com/office/drawing/2014/main" id="{5EE19D0C-0B22-38A0-00A0-284B187CA968}"/>
              </a:ext>
            </a:extLst>
          </p:cNvPr>
          <p:cNvGrpSpPr/>
          <p:nvPr/>
        </p:nvGrpSpPr>
        <p:grpSpPr>
          <a:xfrm>
            <a:off x="1751177" y="3731160"/>
            <a:ext cx="344940" cy="211172"/>
            <a:chOff x="4572000" y="4610100"/>
            <a:chExt cx="533400" cy="533400"/>
          </a:xfrm>
        </p:grpSpPr>
        <p:sp>
          <p:nvSpPr>
            <p:cNvPr id="116" name="Oval 115">
              <a:extLst>
                <a:ext uri="{FF2B5EF4-FFF2-40B4-BE49-F238E27FC236}">
                  <a16:creationId xmlns:a16="http://schemas.microsoft.com/office/drawing/2014/main" id="{BDA0BE85-25E2-58FC-D766-492CE4C5BD35}"/>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17" name="Oval 116">
              <a:extLst>
                <a:ext uri="{FF2B5EF4-FFF2-40B4-BE49-F238E27FC236}">
                  <a16:creationId xmlns:a16="http://schemas.microsoft.com/office/drawing/2014/main" id="{43952C53-BA9B-D91E-AF1D-F138F1830756}"/>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18" name="Group 117">
            <a:extLst>
              <a:ext uri="{FF2B5EF4-FFF2-40B4-BE49-F238E27FC236}">
                <a16:creationId xmlns:a16="http://schemas.microsoft.com/office/drawing/2014/main" id="{9C5E4071-881F-94AE-FFE2-BA334736D95F}"/>
              </a:ext>
            </a:extLst>
          </p:cNvPr>
          <p:cNvGrpSpPr/>
          <p:nvPr/>
        </p:nvGrpSpPr>
        <p:grpSpPr>
          <a:xfrm>
            <a:off x="1992819" y="3842012"/>
            <a:ext cx="344940" cy="211172"/>
            <a:chOff x="4572000" y="4610100"/>
            <a:chExt cx="533400" cy="533400"/>
          </a:xfrm>
        </p:grpSpPr>
        <p:sp>
          <p:nvSpPr>
            <p:cNvPr id="119" name="Oval 118">
              <a:extLst>
                <a:ext uri="{FF2B5EF4-FFF2-40B4-BE49-F238E27FC236}">
                  <a16:creationId xmlns:a16="http://schemas.microsoft.com/office/drawing/2014/main" id="{40046C29-910A-3AC8-758F-E4394B9918D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20" name="Oval 119">
              <a:extLst>
                <a:ext uri="{FF2B5EF4-FFF2-40B4-BE49-F238E27FC236}">
                  <a16:creationId xmlns:a16="http://schemas.microsoft.com/office/drawing/2014/main" id="{CCBF1DAC-6C6A-458A-DBF8-E6D5A9CBBD5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24" name="Group 123">
            <a:extLst>
              <a:ext uri="{FF2B5EF4-FFF2-40B4-BE49-F238E27FC236}">
                <a16:creationId xmlns:a16="http://schemas.microsoft.com/office/drawing/2014/main" id="{EEB49C1F-A0CB-EFFB-C5AC-3CF366AFD243}"/>
              </a:ext>
            </a:extLst>
          </p:cNvPr>
          <p:cNvGrpSpPr/>
          <p:nvPr/>
        </p:nvGrpSpPr>
        <p:grpSpPr>
          <a:xfrm>
            <a:off x="1488421" y="3362213"/>
            <a:ext cx="344940" cy="211172"/>
            <a:chOff x="4572000" y="4610100"/>
            <a:chExt cx="533400" cy="533400"/>
          </a:xfrm>
        </p:grpSpPr>
        <p:sp>
          <p:nvSpPr>
            <p:cNvPr id="125" name="Oval 124">
              <a:extLst>
                <a:ext uri="{FF2B5EF4-FFF2-40B4-BE49-F238E27FC236}">
                  <a16:creationId xmlns:a16="http://schemas.microsoft.com/office/drawing/2014/main" id="{25697E7B-EAB7-4008-D767-43EA6EE3E79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26" name="Oval 125">
              <a:extLst>
                <a:ext uri="{FF2B5EF4-FFF2-40B4-BE49-F238E27FC236}">
                  <a16:creationId xmlns:a16="http://schemas.microsoft.com/office/drawing/2014/main" id="{13A49A49-B8B7-30EC-43E7-533DA4D27069}"/>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27" name="Group 126">
            <a:extLst>
              <a:ext uri="{FF2B5EF4-FFF2-40B4-BE49-F238E27FC236}">
                <a16:creationId xmlns:a16="http://schemas.microsoft.com/office/drawing/2014/main" id="{BDE27178-A972-ABB0-515A-D10A2209862E}"/>
              </a:ext>
            </a:extLst>
          </p:cNvPr>
          <p:cNvGrpSpPr/>
          <p:nvPr/>
        </p:nvGrpSpPr>
        <p:grpSpPr>
          <a:xfrm>
            <a:off x="1471335" y="3576747"/>
            <a:ext cx="344940" cy="211172"/>
            <a:chOff x="4572000" y="4610100"/>
            <a:chExt cx="533400" cy="533400"/>
          </a:xfrm>
        </p:grpSpPr>
        <p:sp>
          <p:nvSpPr>
            <p:cNvPr id="128" name="Oval 127">
              <a:extLst>
                <a:ext uri="{FF2B5EF4-FFF2-40B4-BE49-F238E27FC236}">
                  <a16:creationId xmlns:a16="http://schemas.microsoft.com/office/drawing/2014/main" id="{D5A6B691-CC05-E4F7-7812-903800D2B61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29" name="Oval 128">
              <a:extLst>
                <a:ext uri="{FF2B5EF4-FFF2-40B4-BE49-F238E27FC236}">
                  <a16:creationId xmlns:a16="http://schemas.microsoft.com/office/drawing/2014/main" id="{27E17F5C-AC2E-B20E-6800-0F79F19FB2F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0" name="Group 129">
            <a:extLst>
              <a:ext uri="{FF2B5EF4-FFF2-40B4-BE49-F238E27FC236}">
                <a16:creationId xmlns:a16="http://schemas.microsoft.com/office/drawing/2014/main" id="{62102842-3C62-881B-0078-10664E3F3475}"/>
              </a:ext>
            </a:extLst>
          </p:cNvPr>
          <p:cNvGrpSpPr/>
          <p:nvPr/>
        </p:nvGrpSpPr>
        <p:grpSpPr>
          <a:xfrm>
            <a:off x="1817024" y="3578879"/>
            <a:ext cx="344940" cy="211172"/>
            <a:chOff x="4572000" y="4610100"/>
            <a:chExt cx="533400" cy="533400"/>
          </a:xfrm>
        </p:grpSpPr>
        <p:sp>
          <p:nvSpPr>
            <p:cNvPr id="131" name="Oval 130">
              <a:extLst>
                <a:ext uri="{FF2B5EF4-FFF2-40B4-BE49-F238E27FC236}">
                  <a16:creationId xmlns:a16="http://schemas.microsoft.com/office/drawing/2014/main" id="{C126687B-69D9-C6AD-038A-FF8982864B5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32" name="Oval 131">
              <a:extLst>
                <a:ext uri="{FF2B5EF4-FFF2-40B4-BE49-F238E27FC236}">
                  <a16:creationId xmlns:a16="http://schemas.microsoft.com/office/drawing/2014/main" id="{0D47813B-E944-20CB-269C-8226F392FB0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3" name="Group 132">
            <a:extLst>
              <a:ext uri="{FF2B5EF4-FFF2-40B4-BE49-F238E27FC236}">
                <a16:creationId xmlns:a16="http://schemas.microsoft.com/office/drawing/2014/main" id="{5BD26019-0A14-6371-4755-5B3F260A4F15}"/>
              </a:ext>
            </a:extLst>
          </p:cNvPr>
          <p:cNvGrpSpPr/>
          <p:nvPr/>
        </p:nvGrpSpPr>
        <p:grpSpPr>
          <a:xfrm>
            <a:off x="1816875" y="3331547"/>
            <a:ext cx="344940" cy="211172"/>
            <a:chOff x="4572000" y="4610100"/>
            <a:chExt cx="533400" cy="533400"/>
          </a:xfrm>
        </p:grpSpPr>
        <p:sp>
          <p:nvSpPr>
            <p:cNvPr id="134" name="Oval 133">
              <a:extLst>
                <a:ext uri="{FF2B5EF4-FFF2-40B4-BE49-F238E27FC236}">
                  <a16:creationId xmlns:a16="http://schemas.microsoft.com/office/drawing/2014/main" id="{22CB76AD-978B-BE69-383A-DC63096F088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35" name="Oval 134">
              <a:extLst>
                <a:ext uri="{FF2B5EF4-FFF2-40B4-BE49-F238E27FC236}">
                  <a16:creationId xmlns:a16="http://schemas.microsoft.com/office/drawing/2014/main" id="{3E101A4E-7B2B-1CC6-CF8C-000ABF272206}"/>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6" name="Group 135">
            <a:extLst>
              <a:ext uri="{FF2B5EF4-FFF2-40B4-BE49-F238E27FC236}">
                <a16:creationId xmlns:a16="http://schemas.microsoft.com/office/drawing/2014/main" id="{E1997290-50E0-2470-C72E-142947A7C10A}"/>
              </a:ext>
            </a:extLst>
          </p:cNvPr>
          <p:cNvGrpSpPr/>
          <p:nvPr/>
        </p:nvGrpSpPr>
        <p:grpSpPr>
          <a:xfrm>
            <a:off x="2058518" y="3442399"/>
            <a:ext cx="344940" cy="211172"/>
            <a:chOff x="4572000" y="4610100"/>
            <a:chExt cx="533400" cy="533400"/>
          </a:xfrm>
        </p:grpSpPr>
        <p:sp>
          <p:nvSpPr>
            <p:cNvPr id="137" name="Oval 136">
              <a:extLst>
                <a:ext uri="{FF2B5EF4-FFF2-40B4-BE49-F238E27FC236}">
                  <a16:creationId xmlns:a16="http://schemas.microsoft.com/office/drawing/2014/main" id="{C89431E5-E0FE-A22D-031A-F90DEA37EDD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38" name="Oval 137">
              <a:extLst>
                <a:ext uri="{FF2B5EF4-FFF2-40B4-BE49-F238E27FC236}">
                  <a16:creationId xmlns:a16="http://schemas.microsoft.com/office/drawing/2014/main" id="{8F540BC4-4D76-EEF4-CB8F-2A100D3A58CD}"/>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39" name="Group 138">
            <a:extLst>
              <a:ext uri="{FF2B5EF4-FFF2-40B4-BE49-F238E27FC236}">
                <a16:creationId xmlns:a16="http://schemas.microsoft.com/office/drawing/2014/main" id="{F72761B5-588C-7F29-DB93-67AD02064436}"/>
              </a:ext>
            </a:extLst>
          </p:cNvPr>
          <p:cNvGrpSpPr/>
          <p:nvPr/>
        </p:nvGrpSpPr>
        <p:grpSpPr>
          <a:xfrm>
            <a:off x="1624911" y="3698456"/>
            <a:ext cx="344940" cy="211172"/>
            <a:chOff x="4572000" y="4610100"/>
            <a:chExt cx="533400" cy="533400"/>
          </a:xfrm>
        </p:grpSpPr>
        <p:sp>
          <p:nvSpPr>
            <p:cNvPr id="140" name="Oval 139">
              <a:extLst>
                <a:ext uri="{FF2B5EF4-FFF2-40B4-BE49-F238E27FC236}">
                  <a16:creationId xmlns:a16="http://schemas.microsoft.com/office/drawing/2014/main" id="{2EE8A324-3BAC-6052-6DA1-77DF353FE5D9}"/>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41" name="Oval 140">
              <a:extLst>
                <a:ext uri="{FF2B5EF4-FFF2-40B4-BE49-F238E27FC236}">
                  <a16:creationId xmlns:a16="http://schemas.microsoft.com/office/drawing/2014/main" id="{AE92A418-0566-08F3-33F5-A5B76A951890}"/>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45" name="Group 144">
            <a:extLst>
              <a:ext uri="{FF2B5EF4-FFF2-40B4-BE49-F238E27FC236}">
                <a16:creationId xmlns:a16="http://schemas.microsoft.com/office/drawing/2014/main" id="{BBF7A082-91F3-E915-5B27-8C71AFCFE4B5}"/>
              </a:ext>
            </a:extLst>
          </p:cNvPr>
          <p:cNvGrpSpPr/>
          <p:nvPr/>
        </p:nvGrpSpPr>
        <p:grpSpPr>
          <a:xfrm>
            <a:off x="1811143" y="3562977"/>
            <a:ext cx="344940" cy="211172"/>
            <a:chOff x="4572000" y="4610100"/>
            <a:chExt cx="533400" cy="533400"/>
          </a:xfrm>
        </p:grpSpPr>
        <p:sp>
          <p:nvSpPr>
            <p:cNvPr id="146" name="Oval 145">
              <a:extLst>
                <a:ext uri="{FF2B5EF4-FFF2-40B4-BE49-F238E27FC236}">
                  <a16:creationId xmlns:a16="http://schemas.microsoft.com/office/drawing/2014/main" id="{589DBFA9-7514-26A1-9377-D62E08AE89F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47" name="Oval 146">
              <a:extLst>
                <a:ext uri="{FF2B5EF4-FFF2-40B4-BE49-F238E27FC236}">
                  <a16:creationId xmlns:a16="http://schemas.microsoft.com/office/drawing/2014/main" id="{039F7436-3967-107F-A634-0971CFA05794}"/>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48" name="Group 147">
            <a:extLst>
              <a:ext uri="{FF2B5EF4-FFF2-40B4-BE49-F238E27FC236}">
                <a16:creationId xmlns:a16="http://schemas.microsoft.com/office/drawing/2014/main" id="{EF7E00EB-FB1F-8F2D-BB0E-00472EF6E674}"/>
              </a:ext>
            </a:extLst>
          </p:cNvPr>
          <p:cNvGrpSpPr/>
          <p:nvPr/>
        </p:nvGrpSpPr>
        <p:grpSpPr>
          <a:xfrm>
            <a:off x="2016881" y="3679422"/>
            <a:ext cx="344940" cy="211172"/>
            <a:chOff x="4572000" y="4610100"/>
            <a:chExt cx="533400" cy="533400"/>
          </a:xfrm>
        </p:grpSpPr>
        <p:sp>
          <p:nvSpPr>
            <p:cNvPr id="149" name="Oval 148">
              <a:extLst>
                <a:ext uri="{FF2B5EF4-FFF2-40B4-BE49-F238E27FC236}">
                  <a16:creationId xmlns:a16="http://schemas.microsoft.com/office/drawing/2014/main" id="{8383F242-67BD-F94F-0E4C-6DC30E47A90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0" name="Oval 149">
              <a:extLst>
                <a:ext uri="{FF2B5EF4-FFF2-40B4-BE49-F238E27FC236}">
                  <a16:creationId xmlns:a16="http://schemas.microsoft.com/office/drawing/2014/main" id="{E124026F-1AB6-5953-5C58-82C49243705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51" name="Group 150">
            <a:extLst>
              <a:ext uri="{FF2B5EF4-FFF2-40B4-BE49-F238E27FC236}">
                <a16:creationId xmlns:a16="http://schemas.microsoft.com/office/drawing/2014/main" id="{8E6EF6A9-E029-3990-AB92-BAB15CB8026D}"/>
              </a:ext>
            </a:extLst>
          </p:cNvPr>
          <p:cNvGrpSpPr/>
          <p:nvPr/>
        </p:nvGrpSpPr>
        <p:grpSpPr>
          <a:xfrm>
            <a:off x="2016733" y="3432091"/>
            <a:ext cx="344940" cy="211172"/>
            <a:chOff x="4572000" y="4610100"/>
            <a:chExt cx="533400" cy="533400"/>
          </a:xfrm>
        </p:grpSpPr>
        <p:sp>
          <p:nvSpPr>
            <p:cNvPr id="152" name="Oval 151">
              <a:extLst>
                <a:ext uri="{FF2B5EF4-FFF2-40B4-BE49-F238E27FC236}">
                  <a16:creationId xmlns:a16="http://schemas.microsoft.com/office/drawing/2014/main" id="{40A37B26-E34D-DC65-3451-110E8962DC1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3" name="Oval 152">
              <a:extLst>
                <a:ext uri="{FF2B5EF4-FFF2-40B4-BE49-F238E27FC236}">
                  <a16:creationId xmlns:a16="http://schemas.microsoft.com/office/drawing/2014/main" id="{F90892A5-F590-C970-56FB-26FF47D5054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54" name="Group 153">
            <a:extLst>
              <a:ext uri="{FF2B5EF4-FFF2-40B4-BE49-F238E27FC236}">
                <a16:creationId xmlns:a16="http://schemas.microsoft.com/office/drawing/2014/main" id="{DD91C6EA-7CFE-3D5E-F780-5B1BA0A476CD}"/>
              </a:ext>
            </a:extLst>
          </p:cNvPr>
          <p:cNvGrpSpPr/>
          <p:nvPr/>
        </p:nvGrpSpPr>
        <p:grpSpPr>
          <a:xfrm>
            <a:off x="2258375" y="3542943"/>
            <a:ext cx="344940" cy="211172"/>
            <a:chOff x="4572000" y="4610100"/>
            <a:chExt cx="533400" cy="533400"/>
          </a:xfrm>
        </p:grpSpPr>
        <p:sp>
          <p:nvSpPr>
            <p:cNvPr id="155" name="Oval 154">
              <a:extLst>
                <a:ext uri="{FF2B5EF4-FFF2-40B4-BE49-F238E27FC236}">
                  <a16:creationId xmlns:a16="http://schemas.microsoft.com/office/drawing/2014/main" id="{65D5BFBD-FB70-C1EC-8772-D812C1D6F69D}"/>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6" name="Oval 155">
              <a:extLst>
                <a:ext uri="{FF2B5EF4-FFF2-40B4-BE49-F238E27FC236}">
                  <a16:creationId xmlns:a16="http://schemas.microsoft.com/office/drawing/2014/main" id="{4649E5AB-E3B6-8F3F-735F-3D4F399EB3B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57" name="Group 156">
            <a:extLst>
              <a:ext uri="{FF2B5EF4-FFF2-40B4-BE49-F238E27FC236}">
                <a16:creationId xmlns:a16="http://schemas.microsoft.com/office/drawing/2014/main" id="{BE35BA54-B295-DBCA-807E-CD13B7E73ABF}"/>
              </a:ext>
            </a:extLst>
          </p:cNvPr>
          <p:cNvGrpSpPr/>
          <p:nvPr/>
        </p:nvGrpSpPr>
        <p:grpSpPr>
          <a:xfrm>
            <a:off x="1824769" y="3798999"/>
            <a:ext cx="344940" cy="211172"/>
            <a:chOff x="4572000" y="4610100"/>
            <a:chExt cx="533400" cy="533400"/>
          </a:xfrm>
        </p:grpSpPr>
        <p:sp>
          <p:nvSpPr>
            <p:cNvPr id="158" name="Oval 157">
              <a:extLst>
                <a:ext uri="{FF2B5EF4-FFF2-40B4-BE49-F238E27FC236}">
                  <a16:creationId xmlns:a16="http://schemas.microsoft.com/office/drawing/2014/main" id="{BB6C67BE-71B9-F2C2-65EA-D67207F1A592}"/>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59" name="Oval 158">
              <a:extLst>
                <a:ext uri="{FF2B5EF4-FFF2-40B4-BE49-F238E27FC236}">
                  <a16:creationId xmlns:a16="http://schemas.microsoft.com/office/drawing/2014/main" id="{F208BAAC-863C-57A5-ED6A-38514D2BEDA4}"/>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60" name="Group 159">
            <a:extLst>
              <a:ext uri="{FF2B5EF4-FFF2-40B4-BE49-F238E27FC236}">
                <a16:creationId xmlns:a16="http://schemas.microsoft.com/office/drawing/2014/main" id="{C1F2282A-C959-4A9B-00D6-85687D999F4C}"/>
              </a:ext>
            </a:extLst>
          </p:cNvPr>
          <p:cNvGrpSpPr/>
          <p:nvPr/>
        </p:nvGrpSpPr>
        <p:grpSpPr>
          <a:xfrm>
            <a:off x="1190377" y="3405325"/>
            <a:ext cx="344940" cy="211172"/>
            <a:chOff x="4572000" y="4610100"/>
            <a:chExt cx="533400" cy="533400"/>
          </a:xfrm>
        </p:grpSpPr>
        <p:sp>
          <p:nvSpPr>
            <p:cNvPr id="161" name="Oval 160">
              <a:extLst>
                <a:ext uri="{FF2B5EF4-FFF2-40B4-BE49-F238E27FC236}">
                  <a16:creationId xmlns:a16="http://schemas.microsoft.com/office/drawing/2014/main" id="{0B82CFCC-A6CB-C48D-7AD5-6ECD855DB312}"/>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2" name="Oval 161">
              <a:extLst>
                <a:ext uri="{FF2B5EF4-FFF2-40B4-BE49-F238E27FC236}">
                  <a16:creationId xmlns:a16="http://schemas.microsoft.com/office/drawing/2014/main" id="{AAC75E81-5D0E-83C2-85FD-7FD6142A127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66" name="Group 165">
            <a:extLst>
              <a:ext uri="{FF2B5EF4-FFF2-40B4-BE49-F238E27FC236}">
                <a16:creationId xmlns:a16="http://schemas.microsoft.com/office/drawing/2014/main" id="{BBFA3A7B-C92C-D350-9B8E-C31B558EFEBD}"/>
              </a:ext>
            </a:extLst>
          </p:cNvPr>
          <p:cNvGrpSpPr/>
          <p:nvPr/>
        </p:nvGrpSpPr>
        <p:grpSpPr>
          <a:xfrm>
            <a:off x="2031791" y="3973816"/>
            <a:ext cx="344940" cy="211172"/>
            <a:chOff x="4572000" y="4610100"/>
            <a:chExt cx="533400" cy="533400"/>
          </a:xfrm>
        </p:grpSpPr>
        <p:sp>
          <p:nvSpPr>
            <p:cNvPr id="167" name="Oval 166">
              <a:extLst>
                <a:ext uri="{FF2B5EF4-FFF2-40B4-BE49-F238E27FC236}">
                  <a16:creationId xmlns:a16="http://schemas.microsoft.com/office/drawing/2014/main" id="{F5CBC31A-3EBB-E8F6-C57E-3598C261CD0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8" name="Oval 167">
              <a:extLst>
                <a:ext uri="{FF2B5EF4-FFF2-40B4-BE49-F238E27FC236}">
                  <a16:creationId xmlns:a16="http://schemas.microsoft.com/office/drawing/2014/main" id="{0245F836-4869-966A-7E62-E6C2C457B485}"/>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199" name="Group 198">
            <a:extLst>
              <a:ext uri="{FF2B5EF4-FFF2-40B4-BE49-F238E27FC236}">
                <a16:creationId xmlns:a16="http://schemas.microsoft.com/office/drawing/2014/main" id="{5CAFE10A-9AB1-1FF2-F6DA-DD09AD8E790A}"/>
              </a:ext>
            </a:extLst>
          </p:cNvPr>
          <p:cNvGrpSpPr/>
          <p:nvPr/>
        </p:nvGrpSpPr>
        <p:grpSpPr>
          <a:xfrm>
            <a:off x="5454419" y="3149292"/>
            <a:ext cx="217767" cy="237669"/>
            <a:chOff x="4572000" y="4610100"/>
            <a:chExt cx="533400" cy="533400"/>
          </a:xfrm>
        </p:grpSpPr>
        <p:sp>
          <p:nvSpPr>
            <p:cNvPr id="200" name="Oval 199">
              <a:extLst>
                <a:ext uri="{FF2B5EF4-FFF2-40B4-BE49-F238E27FC236}">
                  <a16:creationId xmlns:a16="http://schemas.microsoft.com/office/drawing/2014/main" id="{70C3C44C-1537-9442-2785-F8C818B4E56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01" name="Oval 200">
              <a:extLst>
                <a:ext uri="{FF2B5EF4-FFF2-40B4-BE49-F238E27FC236}">
                  <a16:creationId xmlns:a16="http://schemas.microsoft.com/office/drawing/2014/main" id="{2B53089F-BA90-FA82-7533-B33EACE3C69C}"/>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02" name="Group 201">
            <a:extLst>
              <a:ext uri="{FF2B5EF4-FFF2-40B4-BE49-F238E27FC236}">
                <a16:creationId xmlns:a16="http://schemas.microsoft.com/office/drawing/2014/main" id="{D878EE32-98A3-A6E7-4DF2-144A930D07A4}"/>
              </a:ext>
            </a:extLst>
          </p:cNvPr>
          <p:cNvGrpSpPr/>
          <p:nvPr/>
        </p:nvGrpSpPr>
        <p:grpSpPr>
          <a:xfrm>
            <a:off x="5553453" y="3286688"/>
            <a:ext cx="217767" cy="237669"/>
            <a:chOff x="4572000" y="4610100"/>
            <a:chExt cx="533400" cy="533400"/>
          </a:xfrm>
        </p:grpSpPr>
        <p:sp>
          <p:nvSpPr>
            <p:cNvPr id="203" name="Oval 202">
              <a:extLst>
                <a:ext uri="{FF2B5EF4-FFF2-40B4-BE49-F238E27FC236}">
                  <a16:creationId xmlns:a16="http://schemas.microsoft.com/office/drawing/2014/main" id="{AEDAFF2A-33A5-6392-9A3F-118A8347459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04" name="Oval 203">
              <a:extLst>
                <a:ext uri="{FF2B5EF4-FFF2-40B4-BE49-F238E27FC236}">
                  <a16:creationId xmlns:a16="http://schemas.microsoft.com/office/drawing/2014/main" id="{901FBDEC-1AF0-627A-D154-48CAA8E9C059}"/>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05" name="Group 204">
            <a:extLst>
              <a:ext uri="{FF2B5EF4-FFF2-40B4-BE49-F238E27FC236}">
                <a16:creationId xmlns:a16="http://schemas.microsoft.com/office/drawing/2014/main" id="{0F73905A-9054-8A75-1A81-DDD2AFE29D4D}"/>
              </a:ext>
            </a:extLst>
          </p:cNvPr>
          <p:cNvGrpSpPr/>
          <p:nvPr/>
        </p:nvGrpSpPr>
        <p:grpSpPr>
          <a:xfrm>
            <a:off x="5437678" y="3388041"/>
            <a:ext cx="217767" cy="237669"/>
            <a:chOff x="4572000" y="4610100"/>
            <a:chExt cx="533400" cy="533400"/>
          </a:xfrm>
        </p:grpSpPr>
        <p:sp>
          <p:nvSpPr>
            <p:cNvPr id="206" name="Oval 205">
              <a:extLst>
                <a:ext uri="{FF2B5EF4-FFF2-40B4-BE49-F238E27FC236}">
                  <a16:creationId xmlns:a16="http://schemas.microsoft.com/office/drawing/2014/main" id="{7AEA2BCC-A95F-7C88-353C-840136CE050A}"/>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07" name="Oval 206">
              <a:extLst>
                <a:ext uri="{FF2B5EF4-FFF2-40B4-BE49-F238E27FC236}">
                  <a16:creationId xmlns:a16="http://schemas.microsoft.com/office/drawing/2014/main" id="{007EF988-8092-CA54-5253-2FE80893CE38}"/>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08" name="Group 207">
            <a:extLst>
              <a:ext uri="{FF2B5EF4-FFF2-40B4-BE49-F238E27FC236}">
                <a16:creationId xmlns:a16="http://schemas.microsoft.com/office/drawing/2014/main" id="{DA2FC886-0DDB-F8D7-7996-241B640CAB38}"/>
              </a:ext>
            </a:extLst>
          </p:cNvPr>
          <p:cNvGrpSpPr/>
          <p:nvPr/>
        </p:nvGrpSpPr>
        <p:grpSpPr>
          <a:xfrm>
            <a:off x="5553452" y="3540966"/>
            <a:ext cx="217767" cy="237669"/>
            <a:chOff x="4572000" y="4610100"/>
            <a:chExt cx="533400" cy="533400"/>
          </a:xfrm>
        </p:grpSpPr>
        <p:sp>
          <p:nvSpPr>
            <p:cNvPr id="209" name="Oval 208">
              <a:extLst>
                <a:ext uri="{FF2B5EF4-FFF2-40B4-BE49-F238E27FC236}">
                  <a16:creationId xmlns:a16="http://schemas.microsoft.com/office/drawing/2014/main" id="{E26BC152-5CCE-BBD7-D919-3FD1C2BAFA5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10" name="Oval 209">
              <a:extLst>
                <a:ext uri="{FF2B5EF4-FFF2-40B4-BE49-F238E27FC236}">
                  <a16:creationId xmlns:a16="http://schemas.microsoft.com/office/drawing/2014/main" id="{418A5EB9-3E95-C66E-AFDD-3463852D329A}"/>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23" name="Group 222">
            <a:extLst>
              <a:ext uri="{FF2B5EF4-FFF2-40B4-BE49-F238E27FC236}">
                <a16:creationId xmlns:a16="http://schemas.microsoft.com/office/drawing/2014/main" id="{1EDF8704-6209-8AF1-0B7D-665A38D36CFD}"/>
              </a:ext>
            </a:extLst>
          </p:cNvPr>
          <p:cNvGrpSpPr/>
          <p:nvPr/>
        </p:nvGrpSpPr>
        <p:grpSpPr>
          <a:xfrm>
            <a:off x="5462026" y="3667586"/>
            <a:ext cx="217767" cy="237669"/>
            <a:chOff x="4572000" y="4610100"/>
            <a:chExt cx="533400" cy="533400"/>
          </a:xfrm>
        </p:grpSpPr>
        <p:sp>
          <p:nvSpPr>
            <p:cNvPr id="224" name="Oval 223">
              <a:extLst>
                <a:ext uri="{FF2B5EF4-FFF2-40B4-BE49-F238E27FC236}">
                  <a16:creationId xmlns:a16="http://schemas.microsoft.com/office/drawing/2014/main" id="{5C5F49B0-463F-F1DB-B65A-B293F2F8595E}"/>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25" name="Oval 224">
              <a:extLst>
                <a:ext uri="{FF2B5EF4-FFF2-40B4-BE49-F238E27FC236}">
                  <a16:creationId xmlns:a16="http://schemas.microsoft.com/office/drawing/2014/main" id="{82495D49-65EA-1A9F-2E5C-978F72664D69}"/>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29" name="Group 228">
            <a:extLst>
              <a:ext uri="{FF2B5EF4-FFF2-40B4-BE49-F238E27FC236}">
                <a16:creationId xmlns:a16="http://schemas.microsoft.com/office/drawing/2014/main" id="{AE822D67-DB2E-D6D5-4133-0F0A1CA30ED6}"/>
              </a:ext>
            </a:extLst>
          </p:cNvPr>
          <p:cNvGrpSpPr/>
          <p:nvPr/>
        </p:nvGrpSpPr>
        <p:grpSpPr>
          <a:xfrm>
            <a:off x="5498794" y="3873430"/>
            <a:ext cx="217767" cy="237669"/>
            <a:chOff x="4572000" y="4610100"/>
            <a:chExt cx="533400" cy="533400"/>
          </a:xfrm>
        </p:grpSpPr>
        <p:sp>
          <p:nvSpPr>
            <p:cNvPr id="230" name="Oval 229">
              <a:extLst>
                <a:ext uri="{FF2B5EF4-FFF2-40B4-BE49-F238E27FC236}">
                  <a16:creationId xmlns:a16="http://schemas.microsoft.com/office/drawing/2014/main" id="{69E30F24-3A10-A5A4-81E8-84324846125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31" name="Oval 230">
              <a:extLst>
                <a:ext uri="{FF2B5EF4-FFF2-40B4-BE49-F238E27FC236}">
                  <a16:creationId xmlns:a16="http://schemas.microsoft.com/office/drawing/2014/main" id="{6C94DC11-2C04-6A7C-BC98-5728FA4BBA8A}"/>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32" name="Group 231">
            <a:extLst>
              <a:ext uri="{FF2B5EF4-FFF2-40B4-BE49-F238E27FC236}">
                <a16:creationId xmlns:a16="http://schemas.microsoft.com/office/drawing/2014/main" id="{71CCFDEA-D6F4-F4A5-FA6A-D63D8EF922A2}"/>
              </a:ext>
            </a:extLst>
          </p:cNvPr>
          <p:cNvGrpSpPr/>
          <p:nvPr/>
        </p:nvGrpSpPr>
        <p:grpSpPr>
          <a:xfrm>
            <a:off x="5578708" y="3681335"/>
            <a:ext cx="217767" cy="237669"/>
            <a:chOff x="4572000" y="4610100"/>
            <a:chExt cx="533400" cy="533400"/>
          </a:xfrm>
        </p:grpSpPr>
        <p:sp>
          <p:nvSpPr>
            <p:cNvPr id="233" name="Oval 232">
              <a:extLst>
                <a:ext uri="{FF2B5EF4-FFF2-40B4-BE49-F238E27FC236}">
                  <a16:creationId xmlns:a16="http://schemas.microsoft.com/office/drawing/2014/main" id="{422C228B-B3B8-C044-3729-D576BE31BDE2}"/>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34" name="Oval 233">
              <a:extLst>
                <a:ext uri="{FF2B5EF4-FFF2-40B4-BE49-F238E27FC236}">
                  <a16:creationId xmlns:a16="http://schemas.microsoft.com/office/drawing/2014/main" id="{26D6CD9D-40EA-5C30-4064-A2CFE908217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35" name="Group 234">
            <a:extLst>
              <a:ext uri="{FF2B5EF4-FFF2-40B4-BE49-F238E27FC236}">
                <a16:creationId xmlns:a16="http://schemas.microsoft.com/office/drawing/2014/main" id="{B5836AE8-6591-B266-06BC-CDFFC63703E8}"/>
              </a:ext>
            </a:extLst>
          </p:cNvPr>
          <p:cNvGrpSpPr/>
          <p:nvPr/>
        </p:nvGrpSpPr>
        <p:grpSpPr>
          <a:xfrm>
            <a:off x="5442475" y="4059089"/>
            <a:ext cx="217767" cy="237669"/>
            <a:chOff x="4572000" y="4610100"/>
            <a:chExt cx="533400" cy="533400"/>
          </a:xfrm>
        </p:grpSpPr>
        <p:sp>
          <p:nvSpPr>
            <p:cNvPr id="236" name="Oval 235">
              <a:extLst>
                <a:ext uri="{FF2B5EF4-FFF2-40B4-BE49-F238E27FC236}">
                  <a16:creationId xmlns:a16="http://schemas.microsoft.com/office/drawing/2014/main" id="{2F54CB3F-316C-FA53-624E-E04E3DA3F956}"/>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37" name="Oval 236">
              <a:extLst>
                <a:ext uri="{FF2B5EF4-FFF2-40B4-BE49-F238E27FC236}">
                  <a16:creationId xmlns:a16="http://schemas.microsoft.com/office/drawing/2014/main" id="{77F42BE0-B566-27D6-88CC-026DBC891FD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44" name="Group 243">
            <a:extLst>
              <a:ext uri="{FF2B5EF4-FFF2-40B4-BE49-F238E27FC236}">
                <a16:creationId xmlns:a16="http://schemas.microsoft.com/office/drawing/2014/main" id="{7FE690F9-C923-1204-9F7D-E249BD9064B7}"/>
              </a:ext>
            </a:extLst>
          </p:cNvPr>
          <p:cNvGrpSpPr/>
          <p:nvPr/>
        </p:nvGrpSpPr>
        <p:grpSpPr>
          <a:xfrm>
            <a:off x="5586986" y="3937569"/>
            <a:ext cx="217767" cy="237669"/>
            <a:chOff x="4572000" y="4610100"/>
            <a:chExt cx="533400" cy="533400"/>
          </a:xfrm>
        </p:grpSpPr>
        <p:sp>
          <p:nvSpPr>
            <p:cNvPr id="245" name="Oval 244">
              <a:extLst>
                <a:ext uri="{FF2B5EF4-FFF2-40B4-BE49-F238E27FC236}">
                  <a16:creationId xmlns:a16="http://schemas.microsoft.com/office/drawing/2014/main" id="{F8BC4510-FC48-181E-9520-424AB769BF1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46" name="Oval 245">
              <a:extLst>
                <a:ext uri="{FF2B5EF4-FFF2-40B4-BE49-F238E27FC236}">
                  <a16:creationId xmlns:a16="http://schemas.microsoft.com/office/drawing/2014/main" id="{5B60174C-96CE-5CF3-C0B6-C4A742C48CBD}"/>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47" name="Group 246">
            <a:extLst>
              <a:ext uri="{FF2B5EF4-FFF2-40B4-BE49-F238E27FC236}">
                <a16:creationId xmlns:a16="http://schemas.microsoft.com/office/drawing/2014/main" id="{9D64660F-C6EA-35FC-B383-4CAEA23805F1}"/>
              </a:ext>
            </a:extLst>
          </p:cNvPr>
          <p:cNvGrpSpPr/>
          <p:nvPr/>
        </p:nvGrpSpPr>
        <p:grpSpPr>
          <a:xfrm>
            <a:off x="5513121" y="4219402"/>
            <a:ext cx="217767" cy="237669"/>
            <a:chOff x="4572000" y="4610100"/>
            <a:chExt cx="533400" cy="533400"/>
          </a:xfrm>
        </p:grpSpPr>
        <p:sp>
          <p:nvSpPr>
            <p:cNvPr id="248" name="Oval 247">
              <a:extLst>
                <a:ext uri="{FF2B5EF4-FFF2-40B4-BE49-F238E27FC236}">
                  <a16:creationId xmlns:a16="http://schemas.microsoft.com/office/drawing/2014/main" id="{7B3C005C-ECB8-E126-9F80-AB7B7287ADF1}"/>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49" name="Oval 248">
              <a:extLst>
                <a:ext uri="{FF2B5EF4-FFF2-40B4-BE49-F238E27FC236}">
                  <a16:creationId xmlns:a16="http://schemas.microsoft.com/office/drawing/2014/main" id="{DCADDD9D-0300-46C3-C369-041AC7D89CAF}"/>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56" name="Group 255">
            <a:extLst>
              <a:ext uri="{FF2B5EF4-FFF2-40B4-BE49-F238E27FC236}">
                <a16:creationId xmlns:a16="http://schemas.microsoft.com/office/drawing/2014/main" id="{7EE53270-25EE-05F1-7409-968FD0FC39C6}"/>
              </a:ext>
            </a:extLst>
          </p:cNvPr>
          <p:cNvGrpSpPr/>
          <p:nvPr/>
        </p:nvGrpSpPr>
        <p:grpSpPr>
          <a:xfrm>
            <a:off x="2451388" y="3799669"/>
            <a:ext cx="344940" cy="211172"/>
            <a:chOff x="4572000" y="4610100"/>
            <a:chExt cx="533400" cy="533400"/>
          </a:xfrm>
        </p:grpSpPr>
        <p:sp>
          <p:nvSpPr>
            <p:cNvPr id="257" name="Oval 256">
              <a:extLst>
                <a:ext uri="{FF2B5EF4-FFF2-40B4-BE49-F238E27FC236}">
                  <a16:creationId xmlns:a16="http://schemas.microsoft.com/office/drawing/2014/main" id="{5257282D-DA79-E75B-AAA9-FF03D28EE85C}"/>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58" name="Oval 257">
              <a:extLst>
                <a:ext uri="{FF2B5EF4-FFF2-40B4-BE49-F238E27FC236}">
                  <a16:creationId xmlns:a16="http://schemas.microsoft.com/office/drawing/2014/main" id="{11BCE287-18CB-567C-383B-964BADE4C03B}"/>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59" name="Group 258">
            <a:extLst>
              <a:ext uri="{FF2B5EF4-FFF2-40B4-BE49-F238E27FC236}">
                <a16:creationId xmlns:a16="http://schemas.microsoft.com/office/drawing/2014/main" id="{EBC9B834-A626-3442-2BC4-B6157C92EA24}"/>
              </a:ext>
            </a:extLst>
          </p:cNvPr>
          <p:cNvGrpSpPr/>
          <p:nvPr/>
        </p:nvGrpSpPr>
        <p:grpSpPr>
          <a:xfrm>
            <a:off x="2154389" y="3126699"/>
            <a:ext cx="344940" cy="211172"/>
            <a:chOff x="4572000" y="4610100"/>
            <a:chExt cx="533400" cy="533400"/>
          </a:xfrm>
        </p:grpSpPr>
        <p:sp>
          <p:nvSpPr>
            <p:cNvPr id="260" name="Oval 259">
              <a:extLst>
                <a:ext uri="{FF2B5EF4-FFF2-40B4-BE49-F238E27FC236}">
                  <a16:creationId xmlns:a16="http://schemas.microsoft.com/office/drawing/2014/main" id="{C19721EF-B86A-C2B3-F3BD-691FCF2B4DC5}"/>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61" name="Oval 260">
              <a:extLst>
                <a:ext uri="{FF2B5EF4-FFF2-40B4-BE49-F238E27FC236}">
                  <a16:creationId xmlns:a16="http://schemas.microsoft.com/office/drawing/2014/main" id="{D0EE4A31-BE4B-9F6F-31BC-E1C60B479046}"/>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62" name="Group 261">
            <a:extLst>
              <a:ext uri="{FF2B5EF4-FFF2-40B4-BE49-F238E27FC236}">
                <a16:creationId xmlns:a16="http://schemas.microsoft.com/office/drawing/2014/main" id="{0405457A-48C2-AAFE-18AF-2C2CD21A0C46}"/>
              </a:ext>
            </a:extLst>
          </p:cNvPr>
          <p:cNvGrpSpPr/>
          <p:nvPr/>
        </p:nvGrpSpPr>
        <p:grpSpPr>
          <a:xfrm>
            <a:off x="1422723" y="4129055"/>
            <a:ext cx="344940" cy="211172"/>
            <a:chOff x="4572000" y="4610100"/>
            <a:chExt cx="533400" cy="533400"/>
          </a:xfrm>
        </p:grpSpPr>
        <p:sp>
          <p:nvSpPr>
            <p:cNvPr id="263" name="Oval 262">
              <a:extLst>
                <a:ext uri="{FF2B5EF4-FFF2-40B4-BE49-F238E27FC236}">
                  <a16:creationId xmlns:a16="http://schemas.microsoft.com/office/drawing/2014/main" id="{B4223D90-4E1C-A4B1-2685-6F2EF901D773}"/>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64" name="Oval 263">
              <a:extLst>
                <a:ext uri="{FF2B5EF4-FFF2-40B4-BE49-F238E27FC236}">
                  <a16:creationId xmlns:a16="http://schemas.microsoft.com/office/drawing/2014/main" id="{2D86C334-FDB0-A414-050A-7F7FCAC73137}"/>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grpSp>
        <p:nvGrpSpPr>
          <p:cNvPr id="265" name="Group 264">
            <a:extLst>
              <a:ext uri="{FF2B5EF4-FFF2-40B4-BE49-F238E27FC236}">
                <a16:creationId xmlns:a16="http://schemas.microsoft.com/office/drawing/2014/main" id="{823318B9-C53B-5DE2-8B1D-26CE81A3CC82}"/>
              </a:ext>
            </a:extLst>
          </p:cNvPr>
          <p:cNvGrpSpPr/>
          <p:nvPr/>
        </p:nvGrpSpPr>
        <p:grpSpPr>
          <a:xfrm>
            <a:off x="2120504" y="3286661"/>
            <a:ext cx="344940" cy="211172"/>
            <a:chOff x="4572000" y="4610100"/>
            <a:chExt cx="533400" cy="533400"/>
          </a:xfrm>
        </p:grpSpPr>
        <p:sp>
          <p:nvSpPr>
            <p:cNvPr id="266" name="Oval 265">
              <a:extLst>
                <a:ext uri="{FF2B5EF4-FFF2-40B4-BE49-F238E27FC236}">
                  <a16:creationId xmlns:a16="http://schemas.microsoft.com/office/drawing/2014/main" id="{1256267B-F13A-FCEC-8DB3-21405174E929}"/>
                </a:ext>
              </a:extLst>
            </p:cNvPr>
            <p:cNvSpPr/>
            <p:nvPr/>
          </p:nvSpPr>
          <p:spPr>
            <a:xfrm>
              <a:off x="4572000" y="4610100"/>
              <a:ext cx="533400" cy="5334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67" name="Oval 266">
              <a:extLst>
                <a:ext uri="{FF2B5EF4-FFF2-40B4-BE49-F238E27FC236}">
                  <a16:creationId xmlns:a16="http://schemas.microsoft.com/office/drawing/2014/main" id="{CE72B809-0158-5C7F-F31B-FA5862D63981}"/>
                </a:ext>
              </a:extLst>
            </p:cNvPr>
            <p:cNvSpPr/>
            <p:nvPr/>
          </p:nvSpPr>
          <p:spPr>
            <a:xfrm>
              <a:off x="4658103" y="4755636"/>
              <a:ext cx="294897" cy="291675"/>
            </a:xfrm>
            <a:prstGeom prst="ellipse">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pic>
        <p:nvPicPr>
          <p:cNvPr id="269" name="Picture 268" descr="A cartoon of a flask&#10;&#10;Description automatically generated">
            <a:extLst>
              <a:ext uri="{FF2B5EF4-FFF2-40B4-BE49-F238E27FC236}">
                <a16:creationId xmlns:a16="http://schemas.microsoft.com/office/drawing/2014/main" id="{A53444AA-C661-BF62-DF76-DA96723959B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97748" y="2860898"/>
            <a:ext cx="2757845" cy="2757845"/>
          </a:xfrm>
          <a:prstGeom prst="rect">
            <a:avLst/>
          </a:prstGeom>
        </p:spPr>
      </p:pic>
      <p:sp>
        <p:nvSpPr>
          <p:cNvPr id="270" name="TextBox 19">
            <a:extLst>
              <a:ext uri="{FF2B5EF4-FFF2-40B4-BE49-F238E27FC236}">
                <a16:creationId xmlns:a16="http://schemas.microsoft.com/office/drawing/2014/main" id="{B35F600B-6A15-D117-EA3A-D9AF00DE96FE}"/>
              </a:ext>
            </a:extLst>
          </p:cNvPr>
          <p:cNvSpPr txBox="1"/>
          <p:nvPr/>
        </p:nvSpPr>
        <p:spPr>
          <a:xfrm>
            <a:off x="1168400" y="4411886"/>
            <a:ext cx="1720095"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Mẫu mô</a:t>
            </a:r>
          </a:p>
        </p:txBody>
      </p:sp>
      <p:cxnSp>
        <p:nvCxnSpPr>
          <p:cNvPr id="272" name="Straight Arrow Connector 271">
            <a:extLst>
              <a:ext uri="{FF2B5EF4-FFF2-40B4-BE49-F238E27FC236}">
                <a16:creationId xmlns:a16="http://schemas.microsoft.com/office/drawing/2014/main" id="{579348D1-2604-E07C-1862-809A32BB5CCA}"/>
              </a:ext>
            </a:extLst>
          </p:cNvPr>
          <p:cNvCxnSpPr>
            <a:cxnSpLocks/>
          </p:cNvCxnSpPr>
          <p:nvPr/>
        </p:nvCxnSpPr>
        <p:spPr>
          <a:xfrm>
            <a:off x="3065919" y="3867071"/>
            <a:ext cx="2080691" cy="6359"/>
          </a:xfrm>
          <a:prstGeom prst="straightConnector1">
            <a:avLst/>
          </a:prstGeom>
          <a:ln w="63500"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273" name="TextBox 19">
            <a:extLst>
              <a:ext uri="{FF2B5EF4-FFF2-40B4-BE49-F238E27FC236}">
                <a16:creationId xmlns:a16="http://schemas.microsoft.com/office/drawing/2014/main" id="{7C6C239A-BDF9-4208-7526-9814CC429F9D}"/>
              </a:ext>
            </a:extLst>
          </p:cNvPr>
          <p:cNvSpPr txBox="1"/>
          <p:nvPr/>
        </p:nvSpPr>
        <p:spPr>
          <a:xfrm>
            <a:off x="3018204" y="3299220"/>
            <a:ext cx="1968251"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Thu nhận tế bào</a:t>
            </a:r>
          </a:p>
        </p:txBody>
      </p:sp>
      <p:sp>
        <p:nvSpPr>
          <p:cNvPr id="396" name="TextBox 19">
            <a:extLst>
              <a:ext uri="{FF2B5EF4-FFF2-40B4-BE49-F238E27FC236}">
                <a16:creationId xmlns:a16="http://schemas.microsoft.com/office/drawing/2014/main" id="{2DD3286B-5438-51F0-A87F-647A5E5371BE}"/>
              </a:ext>
            </a:extLst>
          </p:cNvPr>
          <p:cNvSpPr txBox="1"/>
          <p:nvPr/>
        </p:nvSpPr>
        <p:spPr>
          <a:xfrm>
            <a:off x="3157532" y="3947598"/>
            <a:ext cx="1720095"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từ mẫu mô</a:t>
            </a:r>
          </a:p>
        </p:txBody>
      </p:sp>
      <p:sp>
        <p:nvSpPr>
          <p:cNvPr id="397" name="TextBox 19">
            <a:extLst>
              <a:ext uri="{FF2B5EF4-FFF2-40B4-BE49-F238E27FC236}">
                <a16:creationId xmlns:a16="http://schemas.microsoft.com/office/drawing/2014/main" id="{A2ADF8A7-896D-0FDF-31AD-F2701CC39013}"/>
              </a:ext>
            </a:extLst>
          </p:cNvPr>
          <p:cNvSpPr txBox="1"/>
          <p:nvPr/>
        </p:nvSpPr>
        <p:spPr>
          <a:xfrm>
            <a:off x="4352135" y="5952105"/>
            <a:ext cx="2564943"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Nuôi cấy sơ cấp</a:t>
            </a:r>
          </a:p>
        </p:txBody>
      </p:sp>
      <p:sp>
        <p:nvSpPr>
          <p:cNvPr id="398" name="TextBox 19">
            <a:extLst>
              <a:ext uri="{FF2B5EF4-FFF2-40B4-BE49-F238E27FC236}">
                <a16:creationId xmlns:a16="http://schemas.microsoft.com/office/drawing/2014/main" id="{0EAEB95E-CD16-BE2C-7E40-69AAC06E2143}"/>
              </a:ext>
            </a:extLst>
          </p:cNvPr>
          <p:cNvSpPr txBox="1"/>
          <p:nvPr/>
        </p:nvSpPr>
        <p:spPr>
          <a:xfrm>
            <a:off x="5972901" y="3123946"/>
            <a:ext cx="2451771"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Cấy các tế bào vào đĩa nuôi</a:t>
            </a:r>
          </a:p>
        </p:txBody>
      </p:sp>
      <p:cxnSp>
        <p:nvCxnSpPr>
          <p:cNvPr id="401" name="Straight Arrow Connector 400">
            <a:extLst>
              <a:ext uri="{FF2B5EF4-FFF2-40B4-BE49-F238E27FC236}">
                <a16:creationId xmlns:a16="http://schemas.microsoft.com/office/drawing/2014/main" id="{5D9D79D0-0277-76E7-AF83-E8B59B5AE7A6}"/>
              </a:ext>
            </a:extLst>
          </p:cNvPr>
          <p:cNvCxnSpPr>
            <a:cxnSpLocks/>
          </p:cNvCxnSpPr>
          <p:nvPr/>
        </p:nvCxnSpPr>
        <p:spPr>
          <a:xfrm>
            <a:off x="7028319" y="4956732"/>
            <a:ext cx="1719009" cy="0"/>
          </a:xfrm>
          <a:prstGeom prst="straightConnector1">
            <a:avLst/>
          </a:prstGeom>
          <a:ln w="63500"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403" name="TextBox 19">
            <a:extLst>
              <a:ext uri="{FF2B5EF4-FFF2-40B4-BE49-F238E27FC236}">
                <a16:creationId xmlns:a16="http://schemas.microsoft.com/office/drawing/2014/main" id="{6C038820-65AB-3958-120A-C1849879B3D9}"/>
              </a:ext>
            </a:extLst>
          </p:cNvPr>
          <p:cNvSpPr txBox="1"/>
          <p:nvPr/>
        </p:nvSpPr>
        <p:spPr>
          <a:xfrm>
            <a:off x="6851362" y="4421166"/>
            <a:ext cx="1968251"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Cấy chuyển</a:t>
            </a:r>
          </a:p>
        </p:txBody>
      </p:sp>
      <p:sp>
        <p:nvSpPr>
          <p:cNvPr id="404" name="TextBox 19">
            <a:extLst>
              <a:ext uri="{FF2B5EF4-FFF2-40B4-BE49-F238E27FC236}">
                <a16:creationId xmlns:a16="http://schemas.microsoft.com/office/drawing/2014/main" id="{66CD70B2-4358-0768-6B2B-B9503E70308F}"/>
              </a:ext>
            </a:extLst>
          </p:cNvPr>
          <p:cNvSpPr txBox="1"/>
          <p:nvPr/>
        </p:nvSpPr>
        <p:spPr>
          <a:xfrm>
            <a:off x="8619559" y="5565733"/>
            <a:ext cx="2451771"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Nuôi cấy thứ cấp</a:t>
            </a:r>
          </a:p>
        </p:txBody>
      </p:sp>
      <p:cxnSp>
        <p:nvCxnSpPr>
          <p:cNvPr id="406" name="Straight Arrow Connector 405">
            <a:extLst>
              <a:ext uri="{FF2B5EF4-FFF2-40B4-BE49-F238E27FC236}">
                <a16:creationId xmlns:a16="http://schemas.microsoft.com/office/drawing/2014/main" id="{4A79227F-FC0F-CE9B-88CF-E3440E2480A9}"/>
              </a:ext>
            </a:extLst>
          </p:cNvPr>
          <p:cNvCxnSpPr>
            <a:cxnSpLocks/>
          </p:cNvCxnSpPr>
          <p:nvPr/>
        </p:nvCxnSpPr>
        <p:spPr>
          <a:xfrm flipH="1">
            <a:off x="4132835" y="5242687"/>
            <a:ext cx="1013775" cy="291605"/>
          </a:xfrm>
          <a:prstGeom prst="straightConnector1">
            <a:avLst/>
          </a:prstGeom>
          <a:ln w="57150" cap="flat" cmpd="sng" algn="ctr">
            <a:solidFill>
              <a:schemeClr val="tx1"/>
            </a:solidFill>
            <a:prstDash val="solid"/>
            <a:round/>
            <a:headEnd type="stealth" w="med" len="med"/>
            <a:tailEnd type="none" w="med" len="med"/>
          </a:ln>
        </p:spPr>
        <p:style>
          <a:lnRef idx="0">
            <a:scrgbClr r="0" g="0" b="0"/>
          </a:lnRef>
          <a:fillRef idx="0">
            <a:scrgbClr r="0" g="0" b="0"/>
          </a:fillRef>
          <a:effectRef idx="0">
            <a:scrgbClr r="0" g="0" b="0"/>
          </a:effectRef>
          <a:fontRef idx="minor">
            <a:schemeClr val="tx1"/>
          </a:fontRef>
        </p:style>
      </p:cxnSp>
      <p:sp>
        <p:nvSpPr>
          <p:cNvPr id="412" name="TextBox 19">
            <a:extLst>
              <a:ext uri="{FF2B5EF4-FFF2-40B4-BE49-F238E27FC236}">
                <a16:creationId xmlns:a16="http://schemas.microsoft.com/office/drawing/2014/main" id="{B8556107-8FF5-28A1-650C-EB179146B799}"/>
              </a:ext>
            </a:extLst>
          </p:cNvPr>
          <p:cNvSpPr txBox="1"/>
          <p:nvPr/>
        </p:nvSpPr>
        <p:spPr>
          <a:xfrm>
            <a:off x="2439671" y="5100095"/>
            <a:ext cx="1954009"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Các tế bào phân chia</a:t>
            </a:r>
          </a:p>
        </p:txBody>
      </p:sp>
    </p:spTree>
    <p:extLst>
      <p:ext uri="{BB962C8B-B14F-4D97-AF65-F5344CB8AC3E}">
        <p14:creationId xmlns:p14="http://schemas.microsoft.com/office/powerpoint/2010/main" val="1038494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02281-4008-0A94-07F4-19BD28899A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E3C8FB-B636-F915-A645-1CE0498C9C19}"/>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r>
              <a:rPr lang="vi-VN" sz="1200"/>
              <a:t>illustration</a:t>
            </a:r>
          </a:p>
        </p:txBody>
      </p:sp>
      <p:grpSp>
        <p:nvGrpSpPr>
          <p:cNvPr id="3" name="Group 3">
            <a:extLst>
              <a:ext uri="{FF2B5EF4-FFF2-40B4-BE49-F238E27FC236}">
                <a16:creationId xmlns:a16="http://schemas.microsoft.com/office/drawing/2014/main" id="{F6EA4B21-68F1-4B82-7FA9-5F17DB419B7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2DE4FC99-F18B-E985-81BC-CEC9580B73A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43F3C327-4C71-AB1A-B369-5AEAC6EBA59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120D790E-BDE0-5D98-16DC-2DC168C5F70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58FA13A6-B481-759F-A33D-1C0E507C647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914EE73-6A4E-8F0F-E05B-7F21988F556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E28AAF91-2E81-5DF3-65A6-6FEF4E46039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510B1D8-2052-D525-5CB6-B8CE103168CF}"/>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1D155AEA-3492-CDDA-F8D2-8AA58038B90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3C054A0A-E023-FD5D-493A-95736676B38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1DC9F825-B6FF-D4CA-C3A3-13AB1D53C20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AFE4F15B-2F3D-F3A7-2480-7AECA20A10D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0131BF7A-1FF8-3CD9-9BD7-B5E2EF2E4A0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2" name="Freeform 22">
            <a:extLst>
              <a:ext uri="{FF2B5EF4-FFF2-40B4-BE49-F238E27FC236}">
                <a16:creationId xmlns:a16="http://schemas.microsoft.com/office/drawing/2014/main" id="{E08361AB-9A51-8FDF-9F81-77CF97529E21}"/>
              </a:ext>
            </a:extLst>
          </p:cNvPr>
          <p:cNvSpPr/>
          <p:nvPr/>
        </p:nvSpPr>
        <p:spPr>
          <a:xfrm rot="-7276549">
            <a:off x="10796210" y="400749"/>
            <a:ext cx="805737" cy="78783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1A6ED57B-CE91-EAFF-9343-8B088AECD475}"/>
              </a:ext>
            </a:extLst>
          </p:cNvPr>
          <p:cNvSpPr/>
          <p:nvPr/>
        </p:nvSpPr>
        <p:spPr>
          <a:xfrm rot="4454512">
            <a:off x="559213" y="5555140"/>
            <a:ext cx="903066" cy="841491"/>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9265BD19-C311-1CA5-06CA-08A7E1C24590}"/>
              </a:ext>
            </a:extLst>
          </p:cNvPr>
          <p:cNvGrpSpPr/>
          <p:nvPr/>
        </p:nvGrpSpPr>
        <p:grpSpPr>
          <a:xfrm>
            <a:off x="10994780" y="5572790"/>
            <a:ext cx="153101" cy="153101"/>
            <a:chOff x="0" y="0"/>
            <a:chExt cx="6350000" cy="6350000"/>
          </a:xfrm>
        </p:grpSpPr>
        <p:sp>
          <p:nvSpPr>
            <p:cNvPr id="25" name="Freeform 25">
              <a:extLst>
                <a:ext uri="{FF2B5EF4-FFF2-40B4-BE49-F238E27FC236}">
                  <a16:creationId xmlns:a16="http://schemas.microsoft.com/office/drawing/2014/main" id="{4E701A69-B6F4-3C17-FF37-601EDC5702F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DEE2C848-2A50-7D5B-BA45-DB346C651FB9}"/>
              </a:ext>
            </a:extLst>
          </p:cNvPr>
          <p:cNvSpPr/>
          <p:nvPr/>
        </p:nvSpPr>
        <p:spPr>
          <a:xfrm>
            <a:off x="11241878" y="5289020"/>
            <a:ext cx="148214" cy="146867"/>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6D7FF18C-A63D-06C3-3BBA-22C4D9FD8EDA}"/>
              </a:ext>
            </a:extLst>
          </p:cNvPr>
          <p:cNvSpPr/>
          <p:nvPr/>
        </p:nvSpPr>
        <p:spPr>
          <a:xfrm>
            <a:off x="1890245" y="501112"/>
            <a:ext cx="288749" cy="293552"/>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2B707A36-0C6F-D880-5101-F562D3088045}"/>
              </a:ext>
            </a:extLst>
          </p:cNvPr>
          <p:cNvGrpSpPr>
            <a:grpSpLocks noChangeAspect="1"/>
          </p:cNvGrpSpPr>
          <p:nvPr/>
        </p:nvGrpSpPr>
        <p:grpSpPr>
          <a:xfrm rot="-874149">
            <a:off x="619611" y="5271273"/>
            <a:ext cx="310127" cy="163379"/>
            <a:chOff x="0" y="0"/>
            <a:chExt cx="1610360" cy="848360"/>
          </a:xfrm>
        </p:grpSpPr>
        <p:sp>
          <p:nvSpPr>
            <p:cNvPr id="29" name="Freeform 29">
              <a:extLst>
                <a:ext uri="{FF2B5EF4-FFF2-40B4-BE49-F238E27FC236}">
                  <a16:creationId xmlns:a16="http://schemas.microsoft.com/office/drawing/2014/main" id="{52729777-6ED4-2199-8E88-30E608A5142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0" name="Freeform 30">
            <a:extLst>
              <a:ext uri="{FF2B5EF4-FFF2-40B4-BE49-F238E27FC236}">
                <a16:creationId xmlns:a16="http://schemas.microsoft.com/office/drawing/2014/main" id="{8C019D6B-B4CB-A941-E4AD-6DB32250E34A}"/>
              </a:ext>
            </a:extLst>
          </p:cNvPr>
          <p:cNvSpPr/>
          <p:nvPr/>
        </p:nvSpPr>
        <p:spPr>
          <a:xfrm rot="19395706">
            <a:off x="11204300" y="5685647"/>
            <a:ext cx="465797" cy="729091"/>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5A80E6AE-9189-0111-CFD2-3ADEB87587C0}"/>
              </a:ext>
            </a:extLst>
          </p:cNvPr>
          <p:cNvSpPr/>
          <p:nvPr/>
        </p:nvSpPr>
        <p:spPr>
          <a:xfrm rot="-186600">
            <a:off x="11466098" y="5222999"/>
            <a:ext cx="255777" cy="604780"/>
          </a:xfrm>
          <a:custGeom>
            <a:avLst/>
            <a:gdLst/>
            <a:ahLst/>
            <a:cxnLst/>
            <a:rect l="l" t="t" r="r" b="b"/>
            <a:pathLst>
              <a:path w="870510" h="3213291">
                <a:moveTo>
                  <a:pt x="0" y="0"/>
                </a:moveTo>
                <a:lnTo>
                  <a:pt x="870510" y="0"/>
                </a:lnTo>
                <a:lnTo>
                  <a:pt x="870510" y="3213291"/>
                </a:lnTo>
                <a:lnTo>
                  <a:pt x="0" y="32132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B66AC513-2E65-7F98-5229-D4C3E41B62F1}"/>
              </a:ext>
            </a:extLst>
          </p:cNvPr>
          <p:cNvSpPr/>
          <p:nvPr/>
        </p:nvSpPr>
        <p:spPr>
          <a:xfrm>
            <a:off x="10919778" y="5907878"/>
            <a:ext cx="394100" cy="539861"/>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3" name="Group 33">
            <a:extLst>
              <a:ext uri="{FF2B5EF4-FFF2-40B4-BE49-F238E27FC236}">
                <a16:creationId xmlns:a16="http://schemas.microsoft.com/office/drawing/2014/main" id="{651DD9F1-3D1A-4D33-DA3B-D5271DD3924D}"/>
              </a:ext>
            </a:extLst>
          </p:cNvPr>
          <p:cNvGrpSpPr/>
          <p:nvPr/>
        </p:nvGrpSpPr>
        <p:grpSpPr>
          <a:xfrm>
            <a:off x="10476590" y="676111"/>
            <a:ext cx="153101" cy="153101"/>
            <a:chOff x="0" y="0"/>
            <a:chExt cx="6350000" cy="6350000"/>
          </a:xfrm>
        </p:grpSpPr>
        <p:sp>
          <p:nvSpPr>
            <p:cNvPr id="34" name="Freeform 34">
              <a:extLst>
                <a:ext uri="{FF2B5EF4-FFF2-40B4-BE49-F238E27FC236}">
                  <a16:creationId xmlns:a16="http://schemas.microsoft.com/office/drawing/2014/main" id="{26C1544D-C344-F21D-C3CC-184DDA94CC8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5" name="Freeform 35">
            <a:extLst>
              <a:ext uri="{FF2B5EF4-FFF2-40B4-BE49-F238E27FC236}">
                <a16:creationId xmlns:a16="http://schemas.microsoft.com/office/drawing/2014/main" id="{4AC4F06F-6753-DCA2-C35A-7EBB4CE54AA5}"/>
              </a:ext>
            </a:extLst>
          </p:cNvPr>
          <p:cNvSpPr/>
          <p:nvPr/>
        </p:nvSpPr>
        <p:spPr>
          <a:xfrm>
            <a:off x="649770" y="60612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6181B209-D6BF-F9DA-20FE-39879358C337}"/>
              </a:ext>
            </a:extLst>
          </p:cNvPr>
          <p:cNvSpPr/>
          <p:nvPr/>
        </p:nvSpPr>
        <p:spPr>
          <a:xfrm>
            <a:off x="1435519" y="5449837"/>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3186B84F-89B3-A3B1-9DE9-91F7B306D1A2}"/>
              </a:ext>
            </a:extLst>
          </p:cNvPr>
          <p:cNvGrpSpPr>
            <a:grpSpLocks noChangeAspect="1"/>
          </p:cNvGrpSpPr>
          <p:nvPr/>
        </p:nvGrpSpPr>
        <p:grpSpPr>
          <a:xfrm rot="6786140">
            <a:off x="1742550" y="1451994"/>
            <a:ext cx="332279" cy="175049"/>
            <a:chOff x="0" y="0"/>
            <a:chExt cx="1610360" cy="848360"/>
          </a:xfrm>
        </p:grpSpPr>
        <p:sp>
          <p:nvSpPr>
            <p:cNvPr id="38" name="Freeform 38">
              <a:extLst>
                <a:ext uri="{FF2B5EF4-FFF2-40B4-BE49-F238E27FC236}">
                  <a16:creationId xmlns:a16="http://schemas.microsoft.com/office/drawing/2014/main" id="{1C829C43-8A4B-1F70-0579-3EA491BECD5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611FCE5F-8FFD-3B8F-50AB-CBD9CE435483}"/>
              </a:ext>
            </a:extLst>
          </p:cNvPr>
          <p:cNvSpPr/>
          <p:nvPr/>
        </p:nvSpPr>
        <p:spPr>
          <a:xfrm>
            <a:off x="10564934" y="6132423"/>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Freeform 40">
            <a:extLst>
              <a:ext uri="{FF2B5EF4-FFF2-40B4-BE49-F238E27FC236}">
                <a16:creationId xmlns:a16="http://schemas.microsoft.com/office/drawing/2014/main" id="{70590785-9736-D58D-EB8E-736814FDB35A}"/>
              </a:ext>
            </a:extLst>
          </p:cNvPr>
          <p:cNvSpPr/>
          <p:nvPr/>
        </p:nvSpPr>
        <p:spPr>
          <a:xfrm>
            <a:off x="11412503" y="116598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41" name="TextBox 18">
            <a:extLst>
              <a:ext uri="{FF2B5EF4-FFF2-40B4-BE49-F238E27FC236}">
                <a16:creationId xmlns:a16="http://schemas.microsoft.com/office/drawing/2014/main" id="{F71B898A-97D9-C00F-DAF2-6E8CBCFE8731}"/>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Giai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đoạn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2: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nuôi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a:t>
            </a:r>
            <a:endPar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pic>
        <p:nvPicPr>
          <p:cNvPr id="43" name="Picture 42" descr="A blue and yellow test tubes and a blue vase with green leaves&#10;&#10;Description automatically generated">
            <a:extLst>
              <a:ext uri="{FF2B5EF4-FFF2-40B4-BE49-F238E27FC236}">
                <a16:creationId xmlns:a16="http://schemas.microsoft.com/office/drawing/2014/main" id="{0B48B011-CF24-00BC-C806-A8182B73C40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4803" y="601191"/>
            <a:ext cx="860844" cy="860844"/>
          </a:xfrm>
          <a:prstGeom prst="rect">
            <a:avLst/>
          </a:prstGeom>
        </p:spPr>
      </p:pic>
      <p:sp>
        <p:nvSpPr>
          <p:cNvPr id="16" name="TextBox 19">
            <a:extLst>
              <a:ext uri="{FF2B5EF4-FFF2-40B4-BE49-F238E27FC236}">
                <a16:creationId xmlns:a16="http://schemas.microsoft.com/office/drawing/2014/main" id="{BFC77489-9BD0-E26D-FE49-B0F6C4C05D1D}"/>
              </a:ext>
            </a:extLst>
          </p:cNvPr>
          <p:cNvSpPr txBox="1"/>
          <p:nvPr/>
        </p:nvSpPr>
        <p:spPr>
          <a:xfrm>
            <a:off x="2314057" y="1407214"/>
            <a:ext cx="6000509" cy="615553"/>
          </a:xfrm>
          <a:prstGeom prst="rect">
            <a:avLst/>
          </a:prstGeom>
        </p:spPr>
        <p:txBody>
          <a:bodyPr wrap="square" lIns="0" tIns="0" rIns="0" bIns="0" rtlCol="0" anchor="t">
            <a:spAutoFit/>
          </a:bodyPr>
          <a:lstStyle/>
          <a:p>
            <a:pPr marL="571529" indent="-571529">
              <a:buFont typeface="Wingdings" panose="05000000000000000000" pitchFamily="2" charset="2"/>
              <a:buChar char="q"/>
            </a:pPr>
            <a:r>
              <a:rPr lang="en-US" sz="4000" dirty="0" err="1">
                <a:solidFill>
                  <a:srgbClr val="003933"/>
                </a:solidFill>
                <a:latin typeface="Times New Roman" panose="02020603050405020304" pitchFamily="18" charset="0"/>
                <a:cs typeface="Times New Roman" panose="02020603050405020304" pitchFamily="18" charset="0"/>
              </a:rPr>
              <a:t>Nuôi</a:t>
            </a:r>
            <a:r>
              <a:rPr lang="en-US" sz="4000" dirty="0">
                <a:solidFill>
                  <a:srgbClr val="003933"/>
                </a:solidFill>
                <a:latin typeface="Times New Roman" panose="02020603050405020304" pitchFamily="18" charset="0"/>
                <a:cs typeface="Times New Roman" panose="02020603050405020304" pitchFamily="18" charset="0"/>
              </a:rPr>
              <a:t> </a:t>
            </a:r>
            <a:r>
              <a:rPr lang="en-US" sz="4000" dirty="0" err="1">
                <a:solidFill>
                  <a:srgbClr val="003933"/>
                </a:solidFill>
                <a:latin typeface="Times New Roman" panose="02020603050405020304" pitchFamily="18" charset="0"/>
                <a:cs typeface="Times New Roman" panose="02020603050405020304" pitchFamily="18" charset="0"/>
              </a:rPr>
              <a:t>cấy</a:t>
            </a:r>
            <a:r>
              <a:rPr lang="en-US" sz="4000" dirty="0">
                <a:solidFill>
                  <a:srgbClr val="003933"/>
                </a:solidFill>
                <a:latin typeface="Times New Roman" panose="02020603050405020304" pitchFamily="18" charset="0"/>
                <a:cs typeface="Times New Roman" panose="02020603050405020304" pitchFamily="18" charset="0"/>
              </a:rPr>
              <a:t> </a:t>
            </a:r>
            <a:r>
              <a:rPr lang="en-US" sz="4000" dirty="0" err="1">
                <a:solidFill>
                  <a:srgbClr val="003933"/>
                </a:solidFill>
                <a:latin typeface="Times New Roman" panose="02020603050405020304" pitchFamily="18" charset="0"/>
                <a:cs typeface="Times New Roman" panose="02020603050405020304" pitchFamily="18" charset="0"/>
              </a:rPr>
              <a:t>trên</a:t>
            </a:r>
            <a:r>
              <a:rPr lang="en-US" sz="4000" dirty="0">
                <a:solidFill>
                  <a:srgbClr val="003933"/>
                </a:solidFill>
                <a:latin typeface="Times New Roman" panose="02020603050405020304" pitchFamily="18" charset="0"/>
                <a:cs typeface="Times New Roman" panose="02020603050405020304" pitchFamily="18" charset="0"/>
              </a:rPr>
              <a:t> </a:t>
            </a:r>
            <a:r>
              <a:rPr lang="en-US" sz="4000" dirty="0" err="1">
                <a:solidFill>
                  <a:srgbClr val="003933"/>
                </a:solidFill>
                <a:latin typeface="Times New Roman" panose="02020603050405020304" pitchFamily="18" charset="0"/>
                <a:cs typeface="Times New Roman" panose="02020603050405020304" pitchFamily="18" charset="0"/>
              </a:rPr>
              <a:t>giá</a:t>
            </a:r>
            <a:r>
              <a:rPr lang="en-US" sz="4000" dirty="0">
                <a:solidFill>
                  <a:srgbClr val="003933"/>
                </a:solidFill>
                <a:latin typeface="Times New Roman" panose="02020603050405020304" pitchFamily="18" charset="0"/>
                <a:cs typeface="Times New Roman" panose="02020603050405020304" pitchFamily="18" charset="0"/>
              </a:rPr>
              <a:t> </a:t>
            </a:r>
            <a:r>
              <a:rPr lang="en-US" sz="4000" dirty="0" err="1">
                <a:solidFill>
                  <a:srgbClr val="003933"/>
                </a:solidFill>
                <a:latin typeface="Times New Roman" panose="02020603050405020304" pitchFamily="18" charset="0"/>
                <a:cs typeface="Times New Roman" panose="02020603050405020304" pitchFamily="18" charset="0"/>
              </a:rPr>
              <a:t>thể</a:t>
            </a:r>
            <a:r>
              <a:rPr lang="en-US" sz="4000" dirty="0">
                <a:solidFill>
                  <a:srgbClr val="003933"/>
                </a:solidFill>
                <a:latin typeface="Times New Roman" panose="02020603050405020304" pitchFamily="18" charset="0"/>
                <a:cs typeface="Times New Roman" panose="02020603050405020304" pitchFamily="18" charset="0"/>
              </a:rPr>
              <a:t> 3D</a:t>
            </a:r>
          </a:p>
        </p:txBody>
      </p:sp>
      <p:pic>
        <p:nvPicPr>
          <p:cNvPr id="46" name="Picture 45" descr="A white tray with pink circles&#10;&#10;Description automatically generated">
            <a:extLst>
              <a:ext uri="{FF2B5EF4-FFF2-40B4-BE49-F238E27FC236}">
                <a16:creationId xmlns:a16="http://schemas.microsoft.com/office/drawing/2014/main" id="{F0C9BFD8-54C2-223E-EBE0-8F498909B37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3543" y="1806248"/>
            <a:ext cx="5402545" cy="3781781"/>
          </a:xfrm>
          <a:prstGeom prst="rect">
            <a:avLst/>
          </a:prstGeom>
        </p:spPr>
      </p:pic>
      <p:grpSp>
        <p:nvGrpSpPr>
          <p:cNvPr id="53" name="Group 52">
            <a:extLst>
              <a:ext uri="{FF2B5EF4-FFF2-40B4-BE49-F238E27FC236}">
                <a16:creationId xmlns:a16="http://schemas.microsoft.com/office/drawing/2014/main" id="{06BE713F-EDB3-B8D3-52B2-D7AF384A489F}"/>
              </a:ext>
            </a:extLst>
          </p:cNvPr>
          <p:cNvGrpSpPr/>
          <p:nvPr/>
        </p:nvGrpSpPr>
        <p:grpSpPr>
          <a:xfrm>
            <a:off x="3277893" y="2360432"/>
            <a:ext cx="4322825" cy="3025977"/>
            <a:chOff x="5672896" y="3550261"/>
            <a:chExt cx="6484237" cy="4538966"/>
          </a:xfrm>
        </p:grpSpPr>
        <p:pic>
          <p:nvPicPr>
            <p:cNvPr id="48" name="Picture 47" descr="A plastic container with a pink liquid inside&#10;&#10;Description automatically generated">
              <a:extLst>
                <a:ext uri="{FF2B5EF4-FFF2-40B4-BE49-F238E27FC236}">
                  <a16:creationId xmlns:a16="http://schemas.microsoft.com/office/drawing/2014/main" id="{312CD3B8-1712-2761-2267-AC75D4C3861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72896" y="3550261"/>
              <a:ext cx="6484237" cy="4538966"/>
            </a:xfrm>
            <a:prstGeom prst="rect">
              <a:avLst/>
            </a:prstGeom>
          </p:spPr>
        </p:pic>
        <p:pic>
          <p:nvPicPr>
            <p:cNvPr id="50" name="Picture 49" descr="A group of circles on a black background&#10;&#10;Description automatically generated">
              <a:extLst>
                <a:ext uri="{FF2B5EF4-FFF2-40B4-BE49-F238E27FC236}">
                  <a16:creationId xmlns:a16="http://schemas.microsoft.com/office/drawing/2014/main" id="{F4F56CDA-12DA-D94E-4865-A27518B9B6E9}"/>
                </a:ext>
              </a:extLst>
            </p:cNvPr>
            <p:cNvPicPr>
              <a:picLocks noChangeAspect="1"/>
            </p:cNvPicPr>
            <p:nvPr/>
          </p:nvPicPr>
          <p:blipFill>
            <a:blip r:embed="rId23">
              <a:alphaModFix amt="60000"/>
              <a:extLst>
                <a:ext uri="{28A0092B-C50C-407E-A947-70E740481C1C}">
                  <a14:useLocalDpi xmlns:a14="http://schemas.microsoft.com/office/drawing/2010/main" val="0"/>
                </a:ext>
              </a:extLst>
            </a:blip>
            <a:stretch>
              <a:fillRect/>
            </a:stretch>
          </p:blipFill>
          <p:spPr>
            <a:xfrm>
              <a:off x="6847696" y="4509158"/>
              <a:ext cx="3558423" cy="2490896"/>
            </a:xfrm>
            <a:prstGeom prst="rect">
              <a:avLst/>
            </a:prstGeom>
          </p:spPr>
        </p:pic>
        <p:pic>
          <p:nvPicPr>
            <p:cNvPr id="51" name="Picture 50" descr="A group of circles on a black background&#10;&#10;Description automatically generated">
              <a:extLst>
                <a:ext uri="{FF2B5EF4-FFF2-40B4-BE49-F238E27FC236}">
                  <a16:creationId xmlns:a16="http://schemas.microsoft.com/office/drawing/2014/main" id="{4233BCE4-F7C6-97C7-35BC-54DB25DA073F}"/>
                </a:ext>
              </a:extLst>
            </p:cNvPr>
            <p:cNvPicPr>
              <a:picLocks noChangeAspect="1"/>
            </p:cNvPicPr>
            <p:nvPr/>
          </p:nvPicPr>
          <p:blipFill>
            <a:blip r:embed="rId23">
              <a:alphaModFix amt="60000"/>
              <a:extLst>
                <a:ext uri="{28A0092B-C50C-407E-A947-70E740481C1C}">
                  <a14:useLocalDpi xmlns:a14="http://schemas.microsoft.com/office/drawing/2010/main" val="0"/>
                </a:ext>
              </a:extLst>
            </a:blip>
            <a:stretch>
              <a:fillRect/>
            </a:stretch>
          </p:blipFill>
          <p:spPr>
            <a:xfrm>
              <a:off x="8154926" y="4573852"/>
              <a:ext cx="3003943" cy="2102760"/>
            </a:xfrm>
            <a:prstGeom prst="rect">
              <a:avLst/>
            </a:prstGeom>
          </p:spPr>
        </p:pic>
        <p:pic>
          <p:nvPicPr>
            <p:cNvPr id="52" name="Picture 51" descr="A group of circles on a black background&#10;&#10;Description automatically generated">
              <a:extLst>
                <a:ext uri="{FF2B5EF4-FFF2-40B4-BE49-F238E27FC236}">
                  <a16:creationId xmlns:a16="http://schemas.microsoft.com/office/drawing/2014/main" id="{8B7336EF-B604-6C88-572C-BC551958E719}"/>
                </a:ext>
              </a:extLst>
            </p:cNvPr>
            <p:cNvPicPr>
              <a:picLocks noChangeAspect="1"/>
            </p:cNvPicPr>
            <p:nvPr/>
          </p:nvPicPr>
          <p:blipFill>
            <a:blip r:embed="rId24" cstate="print">
              <a:alphaModFix amt="60000"/>
              <a:extLst>
                <a:ext uri="{28A0092B-C50C-407E-A947-70E740481C1C}">
                  <a14:useLocalDpi xmlns:a14="http://schemas.microsoft.com/office/drawing/2010/main" val="0"/>
                </a:ext>
              </a:extLst>
            </a:blip>
            <a:stretch>
              <a:fillRect/>
            </a:stretch>
          </p:blipFill>
          <p:spPr>
            <a:xfrm>
              <a:off x="7944161" y="5161569"/>
              <a:ext cx="2602622" cy="1821835"/>
            </a:xfrm>
            <a:prstGeom prst="rect">
              <a:avLst/>
            </a:prstGeom>
          </p:spPr>
        </p:pic>
      </p:grpSp>
      <p:pic>
        <p:nvPicPr>
          <p:cNvPr id="55" name="Picture 54" descr="A cube with a pattern on it&#10;&#10;Description automatically generated">
            <a:extLst>
              <a:ext uri="{FF2B5EF4-FFF2-40B4-BE49-F238E27FC236}">
                <a16:creationId xmlns:a16="http://schemas.microsoft.com/office/drawing/2014/main" id="{5BEDA077-28CA-F8D4-776E-0FC66E563EB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02344" y="1265632"/>
            <a:ext cx="7195259" cy="5036681"/>
          </a:xfrm>
          <a:prstGeom prst="rect">
            <a:avLst/>
          </a:prstGeom>
        </p:spPr>
      </p:pic>
      <p:sp>
        <p:nvSpPr>
          <p:cNvPr id="56" name="TextBox 19">
            <a:extLst>
              <a:ext uri="{FF2B5EF4-FFF2-40B4-BE49-F238E27FC236}">
                <a16:creationId xmlns:a16="http://schemas.microsoft.com/office/drawing/2014/main" id="{A471620C-B604-100F-22D4-C6F316BB6C71}"/>
              </a:ext>
            </a:extLst>
          </p:cNvPr>
          <p:cNvSpPr txBox="1"/>
          <p:nvPr/>
        </p:nvSpPr>
        <p:spPr>
          <a:xfrm rot="20100517">
            <a:off x="988436" y="4417104"/>
            <a:ext cx="3331797"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Giá thể nuôi cấy 3D</a:t>
            </a:r>
          </a:p>
        </p:txBody>
      </p:sp>
      <p:sp>
        <p:nvSpPr>
          <p:cNvPr id="57" name="Rectangle 56">
            <a:extLst>
              <a:ext uri="{FF2B5EF4-FFF2-40B4-BE49-F238E27FC236}">
                <a16:creationId xmlns:a16="http://schemas.microsoft.com/office/drawing/2014/main" id="{0B580838-D10B-7A49-8027-41E7A3B6D592}"/>
              </a:ext>
            </a:extLst>
          </p:cNvPr>
          <p:cNvSpPr/>
          <p:nvPr/>
        </p:nvSpPr>
        <p:spPr>
          <a:xfrm>
            <a:off x="2870369" y="3398816"/>
            <a:ext cx="494322" cy="552095"/>
          </a:xfrm>
          <a:prstGeom prst="rect">
            <a:avLst/>
          </a:prstGeom>
          <a:solidFill>
            <a:schemeClr val="accent1">
              <a:alpha val="0"/>
            </a:schemeClr>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64" name="Picture 63" descr="A red arrow pointing to the left&#10;&#10;Description automatically generated">
            <a:extLst>
              <a:ext uri="{FF2B5EF4-FFF2-40B4-BE49-F238E27FC236}">
                <a16:creationId xmlns:a16="http://schemas.microsoft.com/office/drawing/2014/main" id="{68CA41F6-3A84-DA2B-944E-5F79F72F3A2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12825093">
            <a:off x="3219915" y="2566078"/>
            <a:ext cx="1597593" cy="1597593"/>
          </a:xfrm>
          <a:prstGeom prst="rect">
            <a:avLst/>
          </a:prstGeom>
        </p:spPr>
      </p:pic>
      <p:sp>
        <p:nvSpPr>
          <p:cNvPr id="65" name="TextBox 19">
            <a:extLst>
              <a:ext uri="{FF2B5EF4-FFF2-40B4-BE49-F238E27FC236}">
                <a16:creationId xmlns:a16="http://schemas.microsoft.com/office/drawing/2014/main" id="{F5800E65-C077-9DE9-9AD1-6A3D6AA64A76}"/>
              </a:ext>
            </a:extLst>
          </p:cNvPr>
          <p:cNvSpPr txBox="1"/>
          <p:nvPr/>
        </p:nvSpPr>
        <p:spPr>
          <a:xfrm>
            <a:off x="4561613" y="4848844"/>
            <a:ext cx="1968251"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Tạo khối tế bào</a:t>
            </a:r>
          </a:p>
        </p:txBody>
      </p:sp>
      <p:sp>
        <p:nvSpPr>
          <p:cNvPr id="66" name="TextBox 19">
            <a:extLst>
              <a:ext uri="{FF2B5EF4-FFF2-40B4-BE49-F238E27FC236}">
                <a16:creationId xmlns:a16="http://schemas.microsoft.com/office/drawing/2014/main" id="{0252C8B7-E115-16DC-9555-482ADC2EA68A}"/>
              </a:ext>
            </a:extLst>
          </p:cNvPr>
          <p:cNvSpPr txBox="1"/>
          <p:nvPr/>
        </p:nvSpPr>
        <p:spPr>
          <a:xfrm>
            <a:off x="8991162" y="5007591"/>
            <a:ext cx="1720095"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Mẫu mô</a:t>
            </a:r>
          </a:p>
        </p:txBody>
      </p:sp>
      <p:cxnSp>
        <p:nvCxnSpPr>
          <p:cNvPr id="67" name="Straight Arrow Connector 66">
            <a:extLst>
              <a:ext uri="{FF2B5EF4-FFF2-40B4-BE49-F238E27FC236}">
                <a16:creationId xmlns:a16="http://schemas.microsoft.com/office/drawing/2014/main" id="{89C33CDE-1C19-6C8C-9175-29453A3036A9}"/>
              </a:ext>
            </a:extLst>
          </p:cNvPr>
          <p:cNvCxnSpPr>
            <a:cxnSpLocks/>
          </p:cNvCxnSpPr>
          <p:nvPr/>
        </p:nvCxnSpPr>
        <p:spPr>
          <a:xfrm>
            <a:off x="6796341" y="3908982"/>
            <a:ext cx="1719009" cy="0"/>
          </a:xfrm>
          <a:prstGeom prst="straightConnector1">
            <a:avLst/>
          </a:prstGeom>
          <a:ln w="63500"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68" name="TextBox 19">
            <a:extLst>
              <a:ext uri="{FF2B5EF4-FFF2-40B4-BE49-F238E27FC236}">
                <a16:creationId xmlns:a16="http://schemas.microsoft.com/office/drawing/2014/main" id="{BFC23DF6-FCF5-1A46-C8C0-873488DD6FAB}"/>
              </a:ext>
            </a:extLst>
          </p:cNvPr>
          <p:cNvSpPr txBox="1"/>
          <p:nvPr/>
        </p:nvSpPr>
        <p:spPr>
          <a:xfrm>
            <a:off x="6619384" y="3373416"/>
            <a:ext cx="1968251"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Thu nhận</a:t>
            </a:r>
          </a:p>
        </p:txBody>
      </p:sp>
      <p:sp>
        <p:nvSpPr>
          <p:cNvPr id="54" name="TextBox 18">
            <a:extLst>
              <a:ext uri="{FF2B5EF4-FFF2-40B4-BE49-F238E27FC236}">
                <a16:creationId xmlns:a16="http://schemas.microsoft.com/office/drawing/2014/main" id="{5D26C45A-29FE-4035-827E-22A918A8042E}"/>
              </a:ext>
            </a:extLst>
          </p:cNvPr>
          <p:cNvSpPr txBox="1"/>
          <p:nvPr/>
        </p:nvSpPr>
        <p:spPr>
          <a:xfrm>
            <a:off x="2073900" y="763485"/>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Giai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đoạn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2: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nuôi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a:t>
            </a:r>
            <a:endPar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sp>
        <p:nvSpPr>
          <p:cNvPr id="58" name="TextBox 19">
            <a:extLst>
              <a:ext uri="{FF2B5EF4-FFF2-40B4-BE49-F238E27FC236}">
                <a16:creationId xmlns:a16="http://schemas.microsoft.com/office/drawing/2014/main" id="{2C9883D5-631B-4B5D-BCB7-DDD71AC94ED9}"/>
              </a:ext>
            </a:extLst>
          </p:cNvPr>
          <p:cNvSpPr txBox="1"/>
          <p:nvPr/>
        </p:nvSpPr>
        <p:spPr>
          <a:xfrm rot="20100517">
            <a:off x="985644" y="4401567"/>
            <a:ext cx="3331797" cy="451342"/>
          </a:xfrm>
          <a:prstGeom prst="rect">
            <a:avLst/>
          </a:prstGeom>
        </p:spPr>
        <p:txBody>
          <a:bodyPr wrap="square" lIns="0" tIns="0" rIns="0" bIns="0" rtlCol="0" anchor="t">
            <a:spAutoFit/>
          </a:bodyPr>
          <a:lstStyle/>
          <a:p>
            <a:pPr algn="ctr"/>
            <a:r>
              <a:rPr lang="en-US" sz="2933" dirty="0" err="1">
                <a:solidFill>
                  <a:srgbClr val="002060"/>
                </a:solidFill>
                <a:latin typeface="Bahnschrift SemiBold Condensed" panose="020B0502040204020203" pitchFamily="34" charset="0"/>
                <a:cs typeface="Times New Roman" panose="02020603050405020304" pitchFamily="18" charset="0"/>
              </a:rPr>
              <a:t>Giá</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thể</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nuôi</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cấy</a:t>
            </a:r>
            <a:r>
              <a:rPr lang="en-US" sz="2933" dirty="0">
                <a:solidFill>
                  <a:srgbClr val="002060"/>
                </a:solidFill>
                <a:latin typeface="Bahnschrift SemiBold Condensed" panose="020B0502040204020203" pitchFamily="34" charset="0"/>
                <a:cs typeface="Times New Roman" panose="02020603050405020304" pitchFamily="18" charset="0"/>
              </a:rPr>
              <a:t> 3D</a:t>
            </a:r>
          </a:p>
        </p:txBody>
      </p:sp>
      <p:sp>
        <p:nvSpPr>
          <p:cNvPr id="59" name="Rectangle 58">
            <a:extLst>
              <a:ext uri="{FF2B5EF4-FFF2-40B4-BE49-F238E27FC236}">
                <a16:creationId xmlns:a16="http://schemas.microsoft.com/office/drawing/2014/main" id="{C181B199-D223-4F46-B94A-877EB2D0958E}"/>
              </a:ext>
            </a:extLst>
          </p:cNvPr>
          <p:cNvSpPr/>
          <p:nvPr/>
        </p:nvSpPr>
        <p:spPr>
          <a:xfrm>
            <a:off x="2867577" y="3383279"/>
            <a:ext cx="494322" cy="552095"/>
          </a:xfrm>
          <a:prstGeom prst="rect">
            <a:avLst/>
          </a:prstGeom>
          <a:solidFill>
            <a:schemeClr val="accent1">
              <a:alpha val="0"/>
            </a:schemeClr>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60" name="TextBox 19">
            <a:extLst>
              <a:ext uri="{FF2B5EF4-FFF2-40B4-BE49-F238E27FC236}">
                <a16:creationId xmlns:a16="http://schemas.microsoft.com/office/drawing/2014/main" id="{431CBBD9-4AE8-441A-8235-B23477F528E3}"/>
              </a:ext>
            </a:extLst>
          </p:cNvPr>
          <p:cNvSpPr txBox="1"/>
          <p:nvPr/>
        </p:nvSpPr>
        <p:spPr>
          <a:xfrm>
            <a:off x="4558821" y="4833307"/>
            <a:ext cx="1968251"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Tạo khối tế bào</a:t>
            </a:r>
          </a:p>
        </p:txBody>
      </p:sp>
      <p:sp>
        <p:nvSpPr>
          <p:cNvPr id="61" name="TextBox 19">
            <a:extLst>
              <a:ext uri="{FF2B5EF4-FFF2-40B4-BE49-F238E27FC236}">
                <a16:creationId xmlns:a16="http://schemas.microsoft.com/office/drawing/2014/main" id="{9A013063-A8C2-40CF-BF22-939BBDE38C45}"/>
              </a:ext>
            </a:extLst>
          </p:cNvPr>
          <p:cNvSpPr txBox="1"/>
          <p:nvPr/>
        </p:nvSpPr>
        <p:spPr>
          <a:xfrm>
            <a:off x="6616592" y="3357879"/>
            <a:ext cx="1968251"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Thu nhận</a:t>
            </a:r>
          </a:p>
        </p:txBody>
      </p:sp>
    </p:spTree>
    <p:extLst>
      <p:ext uri="{BB962C8B-B14F-4D97-AF65-F5344CB8AC3E}">
        <p14:creationId xmlns:p14="http://schemas.microsoft.com/office/powerpoint/2010/main" val="180739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018D-80EE-E002-D87B-DBD837A780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4C70D4-DE40-08F7-126A-4BB90A8EF863}"/>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977BADDD-4FDB-7E08-F935-06991D12A270}"/>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394EB4E0-6E31-EC73-0FD9-E3B4B7A201E8}"/>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E6346ABB-1F1D-824E-198E-852FCA9434C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C5F9AB5F-4EFC-71F1-9383-45DD2C53352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7406027E-B47D-C61F-1107-8CBD8F8613E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1983DBE-BAA1-E359-6907-82B58650A75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20254B5F-9A94-1A6C-C8FB-F90E622C6C9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45C32037-792C-2CE1-C28C-432E95B62891}"/>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2C17F9B-0AD8-319E-3425-B689C51798C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31E3CDDD-22E7-1D16-B012-02D52C5D788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751AABC4-5696-9831-84AE-E6994B1F7FDF}"/>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AC04E12-2DBF-1D86-A103-916D13A3F99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49669407-CDA1-8EA9-D598-736B73BAAD3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021E3B8E-6378-B608-2F63-3C249B17D8AC}"/>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Giai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đoạn</a:t>
            </a:r>
            <a:r>
              <a:rPr lang="en-US" sz="3666" spc="121" dirty="0">
                <a:ln>
                  <a:solidFill>
                    <a:schemeClr val="tx1">
                      <a:lumMod val="75000"/>
                      <a:lumOff val="25000"/>
                    </a:schemeClr>
                  </a:solidFill>
                </a:ln>
                <a:solidFill>
                  <a:srgbClr val="00AD9C"/>
                </a:solidFill>
                <a:cs typeface="Times New Roman" panose="02020603050405020304" pitchFamily="18" charset="0"/>
              </a:rPr>
              <a:t> 3: </a:t>
            </a:r>
            <a:r>
              <a:rPr lang="en-US" sz="3666" spc="121" dirty="0" err="1">
                <a:ln>
                  <a:solidFill>
                    <a:schemeClr val="tx1">
                      <a:lumMod val="75000"/>
                      <a:lumOff val="25000"/>
                    </a:schemeClr>
                  </a:solidFill>
                </a:ln>
                <a:solidFill>
                  <a:srgbClr val="00AD9C"/>
                </a:solidFill>
                <a:cs typeface="Times New Roman" panose="02020603050405020304" pitchFamily="18" charset="0"/>
              </a:rPr>
              <a:t>thu</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nhận</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sp>
        <p:nvSpPr>
          <p:cNvPr id="19" name="TextBox 19">
            <a:extLst>
              <a:ext uri="{FF2B5EF4-FFF2-40B4-BE49-F238E27FC236}">
                <a16:creationId xmlns:a16="http://schemas.microsoft.com/office/drawing/2014/main" id="{9D4781AC-A779-D98E-0BE1-B0EF4DB9BFD5}"/>
              </a:ext>
            </a:extLst>
          </p:cNvPr>
          <p:cNvSpPr txBox="1"/>
          <p:nvPr/>
        </p:nvSpPr>
        <p:spPr>
          <a:xfrm>
            <a:off x="1175036" y="1791415"/>
            <a:ext cx="10619369" cy="553998"/>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600">
                <a:solidFill>
                  <a:srgbClr val="003933"/>
                </a:solidFill>
                <a:cs typeface="Times New Roman" panose="02020603050405020304" pitchFamily="18" charset="0"/>
              </a:rPr>
              <a:t>Sản phẩm của quá trình nuôi cấy tế bào động vật </a:t>
            </a:r>
          </a:p>
        </p:txBody>
      </p:sp>
      <p:grpSp>
        <p:nvGrpSpPr>
          <p:cNvPr id="23" name="Group 23">
            <a:extLst>
              <a:ext uri="{FF2B5EF4-FFF2-40B4-BE49-F238E27FC236}">
                <a16:creationId xmlns:a16="http://schemas.microsoft.com/office/drawing/2014/main" id="{B41852F8-C99F-F55A-EF7A-CB64B28C1526}"/>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1127FACE-DAE8-BDEC-8421-9EAEC4FE965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D5D7FB69-AF04-1769-3056-5EA240C80922}"/>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9741D073-A7F0-D4B5-0C6D-1F0C6AD95338}"/>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306B231A-78EC-FED2-D061-6DE5F7BEC6BA}"/>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08DEB159-465B-74DE-191D-08606FF65847}"/>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FE5ACC6A-0451-C359-F40A-093EA9BCB87C}"/>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C84C13A5-3F11-E9A2-5F2D-85486D66488A}"/>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D233017F-B873-762B-EF59-380A631E0E4D}"/>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904DEA41-426A-57C9-9883-4A9EBA9C1475}"/>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A4CDE9B7-98E7-918E-C4FF-2471E6B3323C}"/>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DF268CB-1D45-593F-66EF-D4E097F6A0F6}"/>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CC3AA707-C6D2-132D-8B19-9D4C9A4C7D16}"/>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B182C17A-1955-DB67-D782-2CF30EE6B697}"/>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528CA2DC-C99D-7658-FAC6-3837E8276F8B}"/>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9B2C5A34-7254-8812-7534-1022DE93A0C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8B4E5CAB-8E7B-CD99-C2F5-EBB7AD3B9C65}"/>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pic>
        <p:nvPicPr>
          <p:cNvPr id="22" name="Picture 21" descr="A hand holding test tubes&#10;&#10;Description automatically generated">
            <a:extLst>
              <a:ext uri="{FF2B5EF4-FFF2-40B4-BE49-F238E27FC236}">
                <a16:creationId xmlns:a16="http://schemas.microsoft.com/office/drawing/2014/main" id="{C645C8B8-7686-0150-3C2A-43ADC61BEAB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75036" y="612145"/>
            <a:ext cx="821829" cy="821829"/>
          </a:xfrm>
          <a:prstGeom prst="rect">
            <a:avLst/>
          </a:prstGeom>
        </p:spPr>
      </p:pic>
      <p:pic>
        <p:nvPicPr>
          <p:cNvPr id="42" name="Picture 41" descr="A group of test tubes&#10;&#10;Description automatically generated">
            <a:extLst>
              <a:ext uri="{FF2B5EF4-FFF2-40B4-BE49-F238E27FC236}">
                <a16:creationId xmlns:a16="http://schemas.microsoft.com/office/drawing/2014/main" id="{E64FB258-FDE6-2FE4-642E-4B5C85B478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3629" y="2660509"/>
            <a:ext cx="1477377" cy="1477377"/>
          </a:xfrm>
          <a:prstGeom prst="rect">
            <a:avLst/>
          </a:prstGeom>
        </p:spPr>
      </p:pic>
      <p:pic>
        <p:nvPicPr>
          <p:cNvPr id="45" name="Picture 44" descr="A red liver on a black background&#10;&#10;Description automatically generated">
            <a:extLst>
              <a:ext uri="{FF2B5EF4-FFF2-40B4-BE49-F238E27FC236}">
                <a16:creationId xmlns:a16="http://schemas.microsoft.com/office/drawing/2014/main" id="{150E105A-9312-60EA-4B4C-D2E5F02C0BA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84562" y="2484645"/>
            <a:ext cx="2064261" cy="2064261"/>
          </a:xfrm>
          <a:prstGeom prst="rect">
            <a:avLst/>
          </a:prstGeom>
        </p:spPr>
      </p:pic>
      <p:pic>
        <p:nvPicPr>
          <p:cNvPr id="47" name="Picture 46" descr="A circle with a pink circle with a pink circle with a pink circle with a pink circle with a pink circle with a pink circle with a pink circle with a pink circle with a pink circle with&#10;&#10;Description automatically generated">
            <a:extLst>
              <a:ext uri="{FF2B5EF4-FFF2-40B4-BE49-F238E27FC236}">
                <a16:creationId xmlns:a16="http://schemas.microsoft.com/office/drawing/2014/main" id="{0C6D7FE6-00BC-7AA1-7A12-A50BC54CABFD}"/>
              </a:ext>
            </a:extLst>
          </p:cNvPr>
          <p:cNvPicPr>
            <a:picLocks noChangeAspect="1"/>
          </p:cNvPicPr>
          <p:nvPr/>
        </p:nvPicPr>
        <p:blipFill>
          <a:blip r:embed="rId20">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008742" y="4880956"/>
            <a:ext cx="1477378" cy="1477378"/>
          </a:xfrm>
          <a:prstGeom prst="rect">
            <a:avLst/>
          </a:prstGeom>
        </p:spPr>
      </p:pic>
      <p:sp>
        <p:nvSpPr>
          <p:cNvPr id="48" name="TextBox 19">
            <a:extLst>
              <a:ext uri="{FF2B5EF4-FFF2-40B4-BE49-F238E27FC236}">
                <a16:creationId xmlns:a16="http://schemas.microsoft.com/office/drawing/2014/main" id="{BA0EE3E9-D58C-7CBE-6516-9A06F1CDDA6F}"/>
              </a:ext>
            </a:extLst>
          </p:cNvPr>
          <p:cNvSpPr txBox="1"/>
          <p:nvPr/>
        </p:nvSpPr>
        <p:spPr>
          <a:xfrm>
            <a:off x="597963" y="4166473"/>
            <a:ext cx="2168141"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Sinh khối tế bào</a:t>
            </a:r>
          </a:p>
        </p:txBody>
      </p:sp>
      <p:sp>
        <p:nvSpPr>
          <p:cNvPr id="51" name="TextBox 19">
            <a:extLst>
              <a:ext uri="{FF2B5EF4-FFF2-40B4-BE49-F238E27FC236}">
                <a16:creationId xmlns:a16="http://schemas.microsoft.com/office/drawing/2014/main" id="{FFE90771-69B6-4D69-BCBE-3C42B6A713A9}"/>
              </a:ext>
            </a:extLst>
          </p:cNvPr>
          <p:cNvSpPr txBox="1"/>
          <p:nvPr/>
        </p:nvSpPr>
        <p:spPr>
          <a:xfrm>
            <a:off x="2891519" y="6052318"/>
            <a:ext cx="2168141"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Mẫu mô</a:t>
            </a:r>
          </a:p>
        </p:txBody>
      </p:sp>
      <p:sp>
        <p:nvSpPr>
          <p:cNvPr id="52" name="TextBox 19">
            <a:extLst>
              <a:ext uri="{FF2B5EF4-FFF2-40B4-BE49-F238E27FC236}">
                <a16:creationId xmlns:a16="http://schemas.microsoft.com/office/drawing/2014/main" id="{8C0EAD3A-A308-5019-FAF8-8892CDCA7B43}"/>
              </a:ext>
            </a:extLst>
          </p:cNvPr>
          <p:cNvSpPr txBox="1"/>
          <p:nvPr/>
        </p:nvSpPr>
        <p:spPr>
          <a:xfrm>
            <a:off x="3585768" y="4196233"/>
            <a:ext cx="2168141"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Cơ quan</a:t>
            </a:r>
          </a:p>
        </p:txBody>
      </p:sp>
    </p:spTree>
    <p:extLst>
      <p:ext uri="{BB962C8B-B14F-4D97-AF65-F5344CB8AC3E}">
        <p14:creationId xmlns:p14="http://schemas.microsoft.com/office/powerpoint/2010/main" val="198052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6" name="Freeform 16"/>
          <p:cNvSpPr/>
          <p:nvPr/>
        </p:nvSpPr>
        <p:spPr>
          <a:xfrm rot="771677">
            <a:off x="8926195" y="3531447"/>
            <a:ext cx="2963732" cy="4212022"/>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7" name="Freeform 17"/>
          <p:cNvSpPr/>
          <p:nvPr/>
        </p:nvSpPr>
        <p:spPr>
          <a:xfrm rot="-873501">
            <a:off x="7952627" y="285864"/>
            <a:ext cx="1274111" cy="2110726"/>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18" name="Freeform 18"/>
          <p:cNvSpPr/>
          <p:nvPr/>
        </p:nvSpPr>
        <p:spPr>
          <a:xfrm rot="-6816188">
            <a:off x="9795033" y="505183"/>
            <a:ext cx="2437450" cy="2362111"/>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19" name="Freeform 19"/>
          <p:cNvSpPr/>
          <p:nvPr/>
        </p:nvSpPr>
        <p:spPr>
          <a:xfrm rot="776812">
            <a:off x="7769551" y="3171639"/>
            <a:ext cx="935644" cy="1837872"/>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0" name="Group 20"/>
          <p:cNvGrpSpPr/>
          <p:nvPr/>
        </p:nvGrpSpPr>
        <p:grpSpPr>
          <a:xfrm>
            <a:off x="11429650" y="609250"/>
            <a:ext cx="153101" cy="15310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2" name="Freeform 22"/>
          <p:cNvSpPr/>
          <p:nvPr/>
        </p:nvSpPr>
        <p:spPr>
          <a:xfrm>
            <a:off x="7707798" y="126254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3" name="Freeform 23"/>
          <p:cNvSpPr/>
          <p:nvPr/>
        </p:nvSpPr>
        <p:spPr>
          <a:xfrm rot="-771795">
            <a:off x="11655472" y="6334056"/>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24" name="Freeform 24"/>
          <p:cNvSpPr/>
          <p:nvPr/>
        </p:nvSpPr>
        <p:spPr>
          <a:xfrm>
            <a:off x="9604915" y="2849804"/>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25" name="Group 25"/>
          <p:cNvGrpSpPr>
            <a:grpSpLocks noChangeAspect="1"/>
          </p:cNvGrpSpPr>
          <p:nvPr/>
        </p:nvGrpSpPr>
        <p:grpSpPr>
          <a:xfrm rot="-874149">
            <a:off x="9094579" y="3680338"/>
            <a:ext cx="332279" cy="175049"/>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27" name="Group 27"/>
          <p:cNvGrpSpPr/>
          <p:nvPr/>
        </p:nvGrpSpPr>
        <p:grpSpPr>
          <a:xfrm>
            <a:off x="11429650" y="3164324"/>
            <a:ext cx="153101" cy="15310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9" name="Freeform 29"/>
          <p:cNvSpPr/>
          <p:nvPr/>
        </p:nvSpPr>
        <p:spPr>
          <a:xfrm>
            <a:off x="8438001" y="6199346"/>
            <a:ext cx="303360" cy="27192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30" name="Freeform 30"/>
          <p:cNvSpPr/>
          <p:nvPr/>
        </p:nvSpPr>
        <p:spPr>
          <a:xfrm>
            <a:off x="9260718" y="494026"/>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sz="1200"/>
          </a:p>
        </p:txBody>
      </p:sp>
      <p:grpSp>
        <p:nvGrpSpPr>
          <p:cNvPr id="31" name="Group 31"/>
          <p:cNvGrpSpPr>
            <a:grpSpLocks noChangeAspect="1"/>
          </p:cNvGrpSpPr>
          <p:nvPr/>
        </p:nvGrpSpPr>
        <p:grpSpPr>
          <a:xfrm rot="-9583335">
            <a:off x="7990051" y="5479000"/>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3" name="TextBox 33"/>
          <p:cNvSpPr txBox="1"/>
          <p:nvPr/>
        </p:nvSpPr>
        <p:spPr>
          <a:xfrm>
            <a:off x="970340" y="2939656"/>
            <a:ext cx="6008893" cy="2215991"/>
          </a:xfrm>
          <a:prstGeom prst="rect">
            <a:avLst/>
          </a:prstGeom>
        </p:spPr>
        <p:txBody>
          <a:bodyPr wrap="square" lIns="0" tIns="0" rIns="0" bIns="0" rtlCol="0" anchor="t">
            <a:spAutoFit/>
          </a:bodyPr>
          <a:lstStyle/>
          <a:p>
            <a:r>
              <a:rPr lang="en-US" sz="4800" b="1" i="1" spc="310" dirty="0" err="1">
                <a:ln>
                  <a:solidFill>
                    <a:schemeClr val="tx1">
                      <a:lumMod val="75000"/>
                      <a:lumOff val="25000"/>
                    </a:schemeClr>
                  </a:solidFill>
                </a:ln>
                <a:solidFill>
                  <a:srgbClr val="00AD9C"/>
                </a:solidFill>
                <a:cs typeface="Times New Roman" panose="02020603050405020304" pitchFamily="18" charset="0"/>
              </a:rPr>
              <a:t>Các</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giai</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đoạn</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chung</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của</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công</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nghệ</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tế</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bào</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động</a:t>
            </a:r>
            <a:r>
              <a:rPr lang="en-US" sz="4800" b="1" i="1" spc="310" dirty="0">
                <a:ln>
                  <a:solidFill>
                    <a:schemeClr val="tx1">
                      <a:lumMod val="75000"/>
                      <a:lumOff val="25000"/>
                    </a:schemeClr>
                  </a:solidFill>
                </a:ln>
                <a:solidFill>
                  <a:srgbClr val="00AD9C"/>
                </a:solidFill>
                <a:cs typeface="Times New Roman" panose="02020603050405020304" pitchFamily="18" charset="0"/>
              </a:rPr>
              <a:t> </a:t>
            </a:r>
            <a:r>
              <a:rPr lang="en-US" sz="4800" b="1" i="1" spc="310" dirty="0" err="1">
                <a:ln>
                  <a:solidFill>
                    <a:schemeClr val="tx1">
                      <a:lumMod val="75000"/>
                      <a:lumOff val="25000"/>
                    </a:schemeClr>
                  </a:solidFill>
                </a:ln>
                <a:solidFill>
                  <a:srgbClr val="00AD9C"/>
                </a:solidFill>
                <a:cs typeface="Times New Roman" panose="02020603050405020304" pitchFamily="18" charset="0"/>
              </a:rPr>
              <a:t>vật</a:t>
            </a:r>
            <a:endParaRPr lang="en-US" sz="4800" b="1" i="1" spc="310" dirty="0">
              <a:ln>
                <a:solidFill>
                  <a:schemeClr val="tx1">
                    <a:lumMod val="75000"/>
                    <a:lumOff val="25000"/>
                  </a:schemeClr>
                </a:solidFill>
              </a:ln>
              <a:solidFill>
                <a:srgbClr val="00AD9C"/>
              </a:solidFill>
              <a:cs typeface="Times New Roman" panose="02020603050405020304" pitchFamily="18" charset="0"/>
            </a:endParaRPr>
          </a:p>
        </p:txBody>
      </p:sp>
      <p:sp>
        <p:nvSpPr>
          <p:cNvPr id="34" name="TextBox 34"/>
          <p:cNvSpPr txBox="1"/>
          <p:nvPr/>
        </p:nvSpPr>
        <p:spPr>
          <a:xfrm>
            <a:off x="970339" y="1356363"/>
            <a:ext cx="3329324" cy="1551707"/>
          </a:xfrm>
          <a:prstGeom prst="rect">
            <a:avLst/>
          </a:prstGeom>
        </p:spPr>
        <p:txBody>
          <a:bodyPr lIns="0" tIns="0" rIns="0" bIns="0" rtlCol="0" anchor="t">
            <a:spAutoFit/>
          </a:bodyPr>
          <a:lstStyle/>
          <a:p>
            <a:pPr>
              <a:lnSpc>
                <a:spcPts val="12067"/>
              </a:lnSpc>
            </a:pPr>
            <a:r>
              <a:rPr lang="en-US" sz="12067" spc="398">
                <a:solidFill>
                  <a:srgbClr val="003933"/>
                </a:solidFill>
                <a:latin typeface="Marykate"/>
              </a:rPr>
              <a:t>01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BED4-28BD-A27B-2D97-531506CDE6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9968A8-9B7F-D62F-01E3-689FCC905C19}"/>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22FC5F7A-3E56-40BA-9387-426B21E0757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462F0027-4D83-1996-9C09-0A3D7A5DAD4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DA9DFFE-E43F-8146-0F1B-24A7A6EABE5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78B1574F-27A8-F570-41D7-43DAC42A024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91E11144-0722-833B-55B7-6A655CC01EFB}"/>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11F79B1-2DAC-B277-3D55-6F1B4338E80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34913A6E-52C4-3F98-9C4A-65B6F4CE860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A0981221-5DCB-29C5-8C61-FA14117C6EB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316445F-09C3-192C-300B-8A684C600CD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C6289D41-4AB5-0C32-6D74-5BB3AFCF402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74BA0FF-CD13-EE8B-7AEF-592F952C0385}"/>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E1F9B0C-1B22-02DD-A98F-F7520EEC898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8270C782-DD73-9334-5068-7022BCBAB94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1D495F5C-EF76-43C7-ED30-9EDC4B570B7E}"/>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3: thu nhận</a:t>
            </a:r>
          </a:p>
        </p:txBody>
      </p:sp>
      <p:sp>
        <p:nvSpPr>
          <p:cNvPr id="19" name="TextBox 19">
            <a:extLst>
              <a:ext uri="{FF2B5EF4-FFF2-40B4-BE49-F238E27FC236}">
                <a16:creationId xmlns:a16="http://schemas.microsoft.com/office/drawing/2014/main" id="{912732F4-46E5-3106-76AF-4A903339DF9F}"/>
              </a:ext>
            </a:extLst>
          </p:cNvPr>
          <p:cNvSpPr txBox="1"/>
          <p:nvPr/>
        </p:nvSpPr>
        <p:spPr>
          <a:xfrm>
            <a:off x="1175036" y="1791415"/>
            <a:ext cx="10619369" cy="553998"/>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600">
                <a:solidFill>
                  <a:srgbClr val="003933"/>
                </a:solidFill>
                <a:cs typeface="Times New Roman" panose="02020603050405020304" pitchFamily="18" charset="0"/>
              </a:rPr>
              <a:t>Sản phẩm của quá trình nuôi cấy tế bào động vật </a:t>
            </a:r>
          </a:p>
        </p:txBody>
      </p:sp>
      <p:grpSp>
        <p:nvGrpSpPr>
          <p:cNvPr id="23" name="Group 23">
            <a:extLst>
              <a:ext uri="{FF2B5EF4-FFF2-40B4-BE49-F238E27FC236}">
                <a16:creationId xmlns:a16="http://schemas.microsoft.com/office/drawing/2014/main" id="{A6D61B66-2FE4-6C92-CC38-787B349158FD}"/>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2FB0B6B9-C812-7D1B-8B54-298B8FDC769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1153AC0B-7E80-137F-1909-2F007A7C810F}"/>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CF7EA4C5-2BF0-8715-6795-F9C535306397}"/>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E37B2796-7C3F-A5A6-59B0-B67725F611DB}"/>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9AECF9EE-C159-E215-B359-A81CCA3DCA9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1A36770D-643A-215E-ED13-226920FFAA8A}"/>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21AC3BD6-7549-F216-0F4A-A271B9B24B28}"/>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D4C7C60D-43F8-2796-B94D-6CD1916A52FE}"/>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44A90B90-5C74-2C74-C16F-4D004A9554B7}"/>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7DCACD8A-7CBE-3B51-1121-33E7E5EAEE60}"/>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A45DB522-94CB-9699-1DE4-8EA625069C21}"/>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DAA783C6-69CD-08FA-1C8D-C712C0C070C6}"/>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01DDEEF3-B2E9-FF64-0F5B-AE806F291535}"/>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98DA3A9C-3208-89E3-8AD1-D8F8683E4B1C}"/>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C429F45C-9C42-31B7-2B12-CCC9A099961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0B9E8FF1-B61C-5F25-642F-0A46BC5B8F6E}"/>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pic>
        <p:nvPicPr>
          <p:cNvPr id="22" name="Picture 21" descr="A hand holding test tubes&#10;&#10;Description automatically generated">
            <a:extLst>
              <a:ext uri="{FF2B5EF4-FFF2-40B4-BE49-F238E27FC236}">
                <a16:creationId xmlns:a16="http://schemas.microsoft.com/office/drawing/2014/main" id="{8566A2B6-7760-DC9A-86C5-3E26CEF218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75036" y="612145"/>
            <a:ext cx="821829" cy="821829"/>
          </a:xfrm>
          <a:prstGeom prst="rect">
            <a:avLst/>
          </a:prstGeom>
        </p:spPr>
      </p:pic>
      <p:pic>
        <p:nvPicPr>
          <p:cNvPr id="42" name="Picture 41" descr="A group of test tubes&#10;&#10;Description automatically generated">
            <a:extLst>
              <a:ext uri="{FF2B5EF4-FFF2-40B4-BE49-F238E27FC236}">
                <a16:creationId xmlns:a16="http://schemas.microsoft.com/office/drawing/2014/main" id="{560C8965-C520-6938-A3A4-680183E7D09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3629" y="2660509"/>
            <a:ext cx="1477377" cy="1477377"/>
          </a:xfrm>
          <a:prstGeom prst="rect">
            <a:avLst/>
          </a:prstGeom>
        </p:spPr>
      </p:pic>
      <p:pic>
        <p:nvPicPr>
          <p:cNvPr id="45" name="Picture 44" descr="A red liver on a black background&#10;&#10;Description automatically generated">
            <a:extLst>
              <a:ext uri="{FF2B5EF4-FFF2-40B4-BE49-F238E27FC236}">
                <a16:creationId xmlns:a16="http://schemas.microsoft.com/office/drawing/2014/main" id="{05D49273-1A42-8D03-511C-E66E237B0CB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84562" y="2484645"/>
            <a:ext cx="2064261" cy="2064261"/>
          </a:xfrm>
          <a:prstGeom prst="rect">
            <a:avLst/>
          </a:prstGeom>
        </p:spPr>
      </p:pic>
      <p:pic>
        <p:nvPicPr>
          <p:cNvPr id="47" name="Picture 46" descr="A circle with a pink circle with a pink circle with a pink circle with a pink circle with a pink circle with a pink circle with a pink circle with a pink circle with a pink circle with&#10;&#10;Description automatically generated">
            <a:extLst>
              <a:ext uri="{FF2B5EF4-FFF2-40B4-BE49-F238E27FC236}">
                <a16:creationId xmlns:a16="http://schemas.microsoft.com/office/drawing/2014/main" id="{0408F80C-04CF-F701-0D79-0EECA03F18E9}"/>
              </a:ext>
            </a:extLst>
          </p:cNvPr>
          <p:cNvPicPr>
            <a:picLocks noChangeAspect="1"/>
          </p:cNvPicPr>
          <p:nvPr/>
        </p:nvPicPr>
        <p:blipFill>
          <a:blip r:embed="rId20">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008742" y="4880956"/>
            <a:ext cx="1477378" cy="1477378"/>
          </a:xfrm>
          <a:prstGeom prst="rect">
            <a:avLst/>
          </a:prstGeom>
        </p:spPr>
      </p:pic>
      <p:sp>
        <p:nvSpPr>
          <p:cNvPr id="48" name="TextBox 19">
            <a:extLst>
              <a:ext uri="{FF2B5EF4-FFF2-40B4-BE49-F238E27FC236}">
                <a16:creationId xmlns:a16="http://schemas.microsoft.com/office/drawing/2014/main" id="{A12B9B3A-92C0-4F8B-9024-C16EDF65DD14}"/>
              </a:ext>
            </a:extLst>
          </p:cNvPr>
          <p:cNvSpPr txBox="1"/>
          <p:nvPr/>
        </p:nvSpPr>
        <p:spPr>
          <a:xfrm>
            <a:off x="597963" y="4166473"/>
            <a:ext cx="2168141"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Sinh khối tế bào</a:t>
            </a:r>
          </a:p>
        </p:txBody>
      </p:sp>
      <p:sp>
        <p:nvSpPr>
          <p:cNvPr id="51" name="TextBox 19">
            <a:extLst>
              <a:ext uri="{FF2B5EF4-FFF2-40B4-BE49-F238E27FC236}">
                <a16:creationId xmlns:a16="http://schemas.microsoft.com/office/drawing/2014/main" id="{0415122A-0BB9-70A3-2924-F53F098F10D8}"/>
              </a:ext>
            </a:extLst>
          </p:cNvPr>
          <p:cNvSpPr txBox="1"/>
          <p:nvPr/>
        </p:nvSpPr>
        <p:spPr>
          <a:xfrm>
            <a:off x="2891519" y="6052318"/>
            <a:ext cx="2168141"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Mẫu mô</a:t>
            </a:r>
          </a:p>
        </p:txBody>
      </p:sp>
      <p:sp>
        <p:nvSpPr>
          <p:cNvPr id="52" name="TextBox 19">
            <a:extLst>
              <a:ext uri="{FF2B5EF4-FFF2-40B4-BE49-F238E27FC236}">
                <a16:creationId xmlns:a16="http://schemas.microsoft.com/office/drawing/2014/main" id="{D0709192-504F-77FC-6A9D-1D4212706610}"/>
              </a:ext>
            </a:extLst>
          </p:cNvPr>
          <p:cNvSpPr txBox="1"/>
          <p:nvPr/>
        </p:nvSpPr>
        <p:spPr>
          <a:xfrm>
            <a:off x="3585768" y="4196233"/>
            <a:ext cx="2168141"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Cơ quan</a:t>
            </a:r>
          </a:p>
        </p:txBody>
      </p:sp>
      <p:sp>
        <p:nvSpPr>
          <p:cNvPr id="54" name="Thought Bubble: Cloud 53">
            <a:extLst>
              <a:ext uri="{FF2B5EF4-FFF2-40B4-BE49-F238E27FC236}">
                <a16:creationId xmlns:a16="http://schemas.microsoft.com/office/drawing/2014/main" id="{6D90B8CF-A839-D453-EDBB-C8BE17112D53}"/>
              </a:ext>
            </a:extLst>
          </p:cNvPr>
          <p:cNvSpPr/>
          <p:nvPr/>
        </p:nvSpPr>
        <p:spPr>
          <a:xfrm>
            <a:off x="6540963" y="2345052"/>
            <a:ext cx="4963049" cy="2509084"/>
          </a:xfrm>
          <a:prstGeom prst="cloudCallout">
            <a:avLst>
              <a:gd name="adj1" fmla="val -23972"/>
              <a:gd name="adj2" fmla="val 56788"/>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rPr>
              <a:t>Những sản phẩm ấy được dung để làm gì nhỉ ?</a:t>
            </a:r>
            <a:endParaRPr lang="vi-VN" sz="2933">
              <a:solidFill>
                <a:schemeClr val="tx1"/>
              </a:solidFill>
            </a:endParaRPr>
          </a:p>
        </p:txBody>
      </p:sp>
      <p:pic>
        <p:nvPicPr>
          <p:cNvPr id="55" name="Picture 54" descr="A yellow face with a pointing finger&#10;&#10;Description automatically generated">
            <a:extLst>
              <a:ext uri="{FF2B5EF4-FFF2-40B4-BE49-F238E27FC236}">
                <a16:creationId xmlns:a16="http://schemas.microsoft.com/office/drawing/2014/main" id="{AF09CF7C-A633-DE61-C14D-38167FBF531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45786" y="4923303"/>
            <a:ext cx="1256303" cy="1256303"/>
          </a:xfrm>
          <a:prstGeom prst="rect">
            <a:avLst/>
          </a:prstGeom>
        </p:spPr>
      </p:pic>
    </p:spTree>
    <p:extLst>
      <p:ext uri="{BB962C8B-B14F-4D97-AF65-F5344CB8AC3E}">
        <p14:creationId xmlns:p14="http://schemas.microsoft.com/office/powerpoint/2010/main" val="439348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2F01-72C4-4750-C670-8C1ABBF352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67EA2F-A5A8-DF86-3C58-B6D763B096AA}"/>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E40673A7-5036-E3AF-F381-7551AF8B4C12}"/>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7D35920F-E6B4-4A41-26E0-337D00A8BFCF}"/>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1C8C1BC4-FCD9-98EE-1152-BB424168F8D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AFC1E9A5-1D19-57E8-554A-4FC972B4D10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00119AC-47C1-0CDF-2489-AAA702FE2766}"/>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12951426-B5B9-D0D9-C016-3931DAE8C3B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CD9FFB28-661E-4CB3-D670-241FC7333B6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8160A784-39EB-53C2-22BF-DC468578538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681054B8-8F40-E838-827F-077935C02C9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8535443A-C705-13E7-C4BD-ED2616D7D81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468E79B-C859-4D2A-3384-43D95E555CC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45558DF-1401-FF4E-4ABE-2F829E6AAAD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1FD48F42-E0E5-F28A-E4E0-2E4984B71A9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F688F4EC-A994-A115-A65E-A46C226884F4}"/>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Giai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đoạn</a:t>
            </a:r>
            <a:r>
              <a:rPr lang="en-US" sz="3666" spc="121" dirty="0">
                <a:ln>
                  <a:solidFill>
                    <a:schemeClr val="tx1">
                      <a:lumMod val="75000"/>
                      <a:lumOff val="25000"/>
                    </a:schemeClr>
                  </a:solidFill>
                </a:ln>
                <a:solidFill>
                  <a:srgbClr val="00AD9C"/>
                </a:solidFill>
                <a:cs typeface="Times New Roman" panose="02020603050405020304" pitchFamily="18" charset="0"/>
              </a:rPr>
              <a:t> 3: </a:t>
            </a:r>
            <a:r>
              <a:rPr lang="en-US" sz="3666" spc="121" dirty="0" err="1">
                <a:ln>
                  <a:solidFill>
                    <a:schemeClr val="tx1">
                      <a:lumMod val="75000"/>
                      <a:lumOff val="25000"/>
                    </a:schemeClr>
                  </a:solidFill>
                </a:ln>
                <a:solidFill>
                  <a:srgbClr val="00AD9C"/>
                </a:solidFill>
                <a:cs typeface="Times New Roman" panose="02020603050405020304" pitchFamily="18" charset="0"/>
              </a:rPr>
              <a:t>thu</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nhận</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sp>
        <p:nvSpPr>
          <p:cNvPr id="19" name="TextBox 19">
            <a:extLst>
              <a:ext uri="{FF2B5EF4-FFF2-40B4-BE49-F238E27FC236}">
                <a16:creationId xmlns:a16="http://schemas.microsoft.com/office/drawing/2014/main" id="{A7A17E86-8FD4-2CBB-42B7-C785E3160FF4}"/>
              </a:ext>
            </a:extLst>
          </p:cNvPr>
          <p:cNvSpPr txBox="1"/>
          <p:nvPr/>
        </p:nvSpPr>
        <p:spPr>
          <a:xfrm>
            <a:off x="1712230" y="1486349"/>
            <a:ext cx="8934165" cy="1107996"/>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600" dirty="0" err="1">
                <a:solidFill>
                  <a:srgbClr val="003933"/>
                </a:solidFill>
                <a:cs typeface="Times New Roman" panose="02020603050405020304" pitchFamily="18" charset="0"/>
              </a:rPr>
              <a:t>Sản</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phẩm</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của</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quá</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trình</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nuôi</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cấy</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tế</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bào</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động</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vật</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được</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sử</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dụng</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trong</a:t>
            </a:r>
            <a:r>
              <a:rPr lang="en-US" sz="3600" dirty="0">
                <a:solidFill>
                  <a:srgbClr val="003933"/>
                </a:solidFill>
                <a:cs typeface="Times New Roman" panose="02020603050405020304" pitchFamily="18" charset="0"/>
              </a:rPr>
              <a:t> </a:t>
            </a:r>
            <a:r>
              <a:rPr lang="en-US" sz="3600" dirty="0" err="1">
                <a:solidFill>
                  <a:srgbClr val="003933"/>
                </a:solidFill>
                <a:cs typeface="Times New Roman" panose="02020603050405020304" pitchFamily="18" charset="0"/>
              </a:rPr>
              <a:t>việc</a:t>
            </a:r>
            <a:r>
              <a:rPr lang="en-US" sz="3600" dirty="0">
                <a:solidFill>
                  <a:srgbClr val="003933"/>
                </a:solidFill>
                <a:cs typeface="Times New Roman" panose="02020603050405020304" pitchFamily="18" charset="0"/>
              </a:rPr>
              <a:t> : </a:t>
            </a:r>
          </a:p>
        </p:txBody>
      </p:sp>
      <p:grpSp>
        <p:nvGrpSpPr>
          <p:cNvPr id="23" name="Group 23">
            <a:extLst>
              <a:ext uri="{FF2B5EF4-FFF2-40B4-BE49-F238E27FC236}">
                <a16:creationId xmlns:a16="http://schemas.microsoft.com/office/drawing/2014/main" id="{8BE6FBAF-7EF9-061C-26E7-986395444A05}"/>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B023A3F8-AF31-4D9E-0917-31FA0DA99D7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3F103DB5-1514-9B7B-28C6-623031F1CC87}"/>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C6A11008-EFF9-FA4C-C00B-BE4090E4D8D2}"/>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647F3739-F153-B626-D277-52415A53305E}"/>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5AB44551-C5E8-9B7F-FD05-79512251EE4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80C06639-D055-D99C-5821-7A3828374A68}"/>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E2347885-F18A-963E-73A3-CA2CBD3A5CA6}"/>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26F1B329-2298-7369-901B-49BEBE1689F6}"/>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3DF889E0-2482-826E-8675-ACBC0B802DB8}"/>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7FE9D98B-04CF-61EF-DDD8-C832DF10A5BA}"/>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FFEC5AA-474E-DCC8-BBAB-B6440AFB94F4}"/>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AEB92AD1-B119-26AD-BE6D-9EAEAE8FB480}"/>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5B6B843D-28D8-C673-7923-32EB44E2620D}"/>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45127CD4-5685-D85B-EF3F-79D4F34EB515}"/>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EE1EBB6E-5D58-521E-78F3-C975DADB0E2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221E2FBE-47F0-C008-90EA-F3F117F1695D}"/>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pic>
        <p:nvPicPr>
          <p:cNvPr id="22" name="Picture 21" descr="A hand holding test tubes&#10;&#10;Description automatically generated">
            <a:extLst>
              <a:ext uri="{FF2B5EF4-FFF2-40B4-BE49-F238E27FC236}">
                <a16:creationId xmlns:a16="http://schemas.microsoft.com/office/drawing/2014/main" id="{99820463-F818-8891-7E86-D05BA1FBAB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75036" y="612145"/>
            <a:ext cx="821829" cy="821829"/>
          </a:xfrm>
          <a:prstGeom prst="rect">
            <a:avLst/>
          </a:prstGeom>
        </p:spPr>
      </p:pic>
      <p:sp>
        <p:nvSpPr>
          <p:cNvPr id="16" name="TextBox 19">
            <a:extLst>
              <a:ext uri="{FF2B5EF4-FFF2-40B4-BE49-F238E27FC236}">
                <a16:creationId xmlns:a16="http://schemas.microsoft.com/office/drawing/2014/main" id="{4C399AB8-F214-1989-F56A-A2392019C93F}"/>
              </a:ext>
            </a:extLst>
          </p:cNvPr>
          <p:cNvSpPr txBox="1"/>
          <p:nvPr/>
        </p:nvSpPr>
        <p:spPr>
          <a:xfrm>
            <a:off x="2362946" y="2787453"/>
            <a:ext cx="6271149" cy="492443"/>
          </a:xfrm>
          <a:prstGeom prst="rect">
            <a:avLst/>
          </a:prstGeom>
        </p:spPr>
        <p:txBody>
          <a:bodyPr wrap="square" lIns="0" tIns="0" rIns="0" bIns="0" rtlCol="0" anchor="t">
            <a:spAutoFit/>
          </a:bodyPr>
          <a:lstStyle/>
          <a:p>
            <a:r>
              <a:rPr lang="en-US" sz="3200">
                <a:solidFill>
                  <a:srgbClr val="993300"/>
                </a:solidFill>
                <a:cs typeface="Times New Roman" panose="02020603050405020304" pitchFamily="18" charset="0"/>
              </a:rPr>
              <a:t>Sản xuất kháng thể, vaccine, enzyme</a:t>
            </a:r>
          </a:p>
        </p:txBody>
      </p:sp>
      <p:pic>
        <p:nvPicPr>
          <p:cNvPr id="20" name="Picture 19" descr="A syringe and a bottle of medicine&#10;&#10;Description automatically generated">
            <a:extLst>
              <a:ext uri="{FF2B5EF4-FFF2-40B4-BE49-F238E27FC236}">
                <a16:creationId xmlns:a16="http://schemas.microsoft.com/office/drawing/2014/main" id="{C2BB1B10-4E35-7DB1-71BD-6F4A01C80C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3816" y="2593154"/>
            <a:ext cx="950122" cy="950122"/>
          </a:xfrm>
          <a:prstGeom prst="rect">
            <a:avLst/>
          </a:prstGeom>
        </p:spPr>
      </p:pic>
      <p:pic>
        <p:nvPicPr>
          <p:cNvPr id="40" name="Picture 39" descr="A book with a leaf and a colorful logo&#10;&#10;Description automatically generated">
            <a:extLst>
              <a:ext uri="{FF2B5EF4-FFF2-40B4-BE49-F238E27FC236}">
                <a16:creationId xmlns:a16="http://schemas.microsoft.com/office/drawing/2014/main" id="{9A0CEB7C-CD9C-1FDF-9C0B-5C8E8407D64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83556" y="3577334"/>
            <a:ext cx="950122" cy="950122"/>
          </a:xfrm>
          <a:prstGeom prst="rect">
            <a:avLst/>
          </a:prstGeom>
        </p:spPr>
      </p:pic>
      <p:pic>
        <p:nvPicPr>
          <p:cNvPr id="43" name="Picture 42" descr="A dna strand and magnifying glass&#10;&#10;Description automatically generated">
            <a:extLst>
              <a:ext uri="{FF2B5EF4-FFF2-40B4-BE49-F238E27FC236}">
                <a16:creationId xmlns:a16="http://schemas.microsoft.com/office/drawing/2014/main" id="{D596D976-49DD-EE0F-A37D-C50A96FE095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55381" y="4388169"/>
            <a:ext cx="810672" cy="810672"/>
          </a:xfrm>
          <a:prstGeom prst="rect">
            <a:avLst/>
          </a:prstGeom>
        </p:spPr>
      </p:pic>
      <p:pic>
        <p:nvPicPr>
          <p:cNvPr id="46" name="Picture 45" descr="A graphic of a liver and a magnifying glass&#10;&#10;Description automatically generated">
            <a:extLst>
              <a:ext uri="{FF2B5EF4-FFF2-40B4-BE49-F238E27FC236}">
                <a16:creationId xmlns:a16="http://schemas.microsoft.com/office/drawing/2014/main" id="{151A36C2-D59B-696A-F65F-93170925175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85837" y="5459057"/>
            <a:ext cx="857491" cy="857491"/>
          </a:xfrm>
          <a:prstGeom prst="rect">
            <a:avLst/>
          </a:prstGeom>
        </p:spPr>
      </p:pic>
      <p:sp>
        <p:nvSpPr>
          <p:cNvPr id="53" name="TextBox 19">
            <a:extLst>
              <a:ext uri="{FF2B5EF4-FFF2-40B4-BE49-F238E27FC236}">
                <a16:creationId xmlns:a16="http://schemas.microsoft.com/office/drawing/2014/main" id="{6D8FFCF8-F499-9241-BE72-FFD339DC56D1}"/>
              </a:ext>
            </a:extLst>
          </p:cNvPr>
          <p:cNvSpPr txBox="1"/>
          <p:nvPr/>
        </p:nvSpPr>
        <p:spPr>
          <a:xfrm>
            <a:off x="2349943" y="3756303"/>
            <a:ext cx="6271149" cy="984885"/>
          </a:xfrm>
          <a:prstGeom prst="rect">
            <a:avLst/>
          </a:prstGeom>
        </p:spPr>
        <p:txBody>
          <a:bodyPr wrap="square" lIns="0" tIns="0" rIns="0" bIns="0" rtlCol="0" anchor="t">
            <a:spAutoFit/>
          </a:bodyPr>
          <a:lstStyle/>
          <a:p>
            <a:r>
              <a:rPr lang="en-US" sz="3200">
                <a:solidFill>
                  <a:srgbClr val="993300"/>
                </a:solidFill>
                <a:cs typeface="Times New Roman" panose="02020603050405020304" pitchFamily="18" charset="0"/>
              </a:rPr>
              <a:t>Nghiên cứu sự phát triển của động vật</a:t>
            </a:r>
          </a:p>
        </p:txBody>
      </p:sp>
      <p:sp>
        <p:nvSpPr>
          <p:cNvPr id="56" name="TextBox 19">
            <a:extLst>
              <a:ext uri="{FF2B5EF4-FFF2-40B4-BE49-F238E27FC236}">
                <a16:creationId xmlns:a16="http://schemas.microsoft.com/office/drawing/2014/main" id="{B791A96B-C318-D88C-FA20-1D0F0DDA7BEB}"/>
              </a:ext>
            </a:extLst>
          </p:cNvPr>
          <p:cNvSpPr txBox="1"/>
          <p:nvPr/>
        </p:nvSpPr>
        <p:spPr>
          <a:xfrm>
            <a:off x="5870052" y="4552250"/>
            <a:ext cx="6271149" cy="492443"/>
          </a:xfrm>
          <a:prstGeom prst="rect">
            <a:avLst/>
          </a:prstGeom>
        </p:spPr>
        <p:txBody>
          <a:bodyPr wrap="square" lIns="0" tIns="0" rIns="0" bIns="0" rtlCol="0" anchor="t">
            <a:spAutoFit/>
          </a:bodyPr>
          <a:lstStyle/>
          <a:p>
            <a:r>
              <a:rPr lang="en-US" sz="3200">
                <a:solidFill>
                  <a:srgbClr val="993300"/>
                </a:solidFill>
                <a:cs typeface="Times New Roman" panose="02020603050405020304" pitchFamily="18" charset="0"/>
              </a:rPr>
              <a:t>Nghiên cứu sự biểu hiện gen</a:t>
            </a:r>
          </a:p>
        </p:txBody>
      </p:sp>
      <p:sp>
        <p:nvSpPr>
          <p:cNvPr id="57" name="TextBox 19">
            <a:extLst>
              <a:ext uri="{FF2B5EF4-FFF2-40B4-BE49-F238E27FC236}">
                <a16:creationId xmlns:a16="http://schemas.microsoft.com/office/drawing/2014/main" id="{A84E96CB-2452-4FC1-92B9-ECB500F1AD7F}"/>
              </a:ext>
            </a:extLst>
          </p:cNvPr>
          <p:cNvSpPr txBox="1"/>
          <p:nvPr/>
        </p:nvSpPr>
        <p:spPr>
          <a:xfrm>
            <a:off x="5825524" y="5667167"/>
            <a:ext cx="6271149" cy="492443"/>
          </a:xfrm>
          <a:prstGeom prst="rect">
            <a:avLst/>
          </a:prstGeom>
        </p:spPr>
        <p:txBody>
          <a:bodyPr wrap="square" lIns="0" tIns="0" rIns="0" bIns="0" rtlCol="0" anchor="t">
            <a:spAutoFit/>
          </a:bodyPr>
          <a:lstStyle/>
          <a:p>
            <a:r>
              <a:rPr lang="en-US" sz="3200">
                <a:solidFill>
                  <a:srgbClr val="993300"/>
                </a:solidFill>
                <a:cs typeface="Times New Roman" panose="02020603050405020304" pitchFamily="18" charset="0"/>
              </a:rPr>
              <a:t>Cấy ghép vào cơ thể </a:t>
            </a:r>
          </a:p>
        </p:txBody>
      </p:sp>
    </p:spTree>
    <p:extLst>
      <p:ext uri="{BB962C8B-B14F-4D97-AF65-F5344CB8AC3E}">
        <p14:creationId xmlns:p14="http://schemas.microsoft.com/office/powerpoint/2010/main" val="3336420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7" name="TextBox 17"/>
          <p:cNvSpPr txBox="1"/>
          <p:nvPr/>
        </p:nvSpPr>
        <p:spPr>
          <a:xfrm>
            <a:off x="970339" y="1820758"/>
            <a:ext cx="3329324" cy="1551707"/>
          </a:xfrm>
          <a:prstGeom prst="rect">
            <a:avLst/>
          </a:prstGeom>
        </p:spPr>
        <p:txBody>
          <a:bodyPr lIns="0" tIns="0" rIns="0" bIns="0" rtlCol="0" anchor="t">
            <a:spAutoFit/>
          </a:bodyPr>
          <a:lstStyle/>
          <a:p>
            <a:pPr>
              <a:lnSpc>
                <a:spcPts val="12067"/>
              </a:lnSpc>
            </a:pPr>
            <a:r>
              <a:rPr lang="en-US" sz="12067" spc="398">
                <a:solidFill>
                  <a:srgbClr val="003933"/>
                </a:solidFill>
                <a:latin typeface="Marykate"/>
              </a:rPr>
              <a:t>02</a:t>
            </a:r>
          </a:p>
        </p:txBody>
      </p:sp>
      <p:sp>
        <p:nvSpPr>
          <p:cNvPr id="18" name="Freeform 18"/>
          <p:cNvSpPr/>
          <p:nvPr/>
        </p:nvSpPr>
        <p:spPr>
          <a:xfrm rot="771677">
            <a:off x="8926195" y="3531447"/>
            <a:ext cx="2963732" cy="4212022"/>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9" name="Freeform 19"/>
          <p:cNvSpPr/>
          <p:nvPr/>
        </p:nvSpPr>
        <p:spPr>
          <a:xfrm rot="-873501">
            <a:off x="7952627" y="620274"/>
            <a:ext cx="1274111" cy="2110726"/>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0" name="Freeform 20"/>
          <p:cNvSpPr/>
          <p:nvPr/>
        </p:nvSpPr>
        <p:spPr>
          <a:xfrm rot="-6816188">
            <a:off x="9823066" y="658283"/>
            <a:ext cx="2437450" cy="2362111"/>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1" name="Freeform 21"/>
          <p:cNvSpPr/>
          <p:nvPr/>
        </p:nvSpPr>
        <p:spPr>
          <a:xfrm rot="776812">
            <a:off x="7769551" y="3171639"/>
            <a:ext cx="935644" cy="1837872"/>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2" name="Group 22"/>
          <p:cNvGrpSpPr/>
          <p:nvPr/>
        </p:nvGrpSpPr>
        <p:grpSpPr>
          <a:xfrm>
            <a:off x="11506200" y="417476"/>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4" name="Freeform 24"/>
          <p:cNvSpPr/>
          <p:nvPr/>
        </p:nvSpPr>
        <p:spPr>
          <a:xfrm>
            <a:off x="7707798" y="126254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5" name="Freeform 25"/>
          <p:cNvSpPr/>
          <p:nvPr/>
        </p:nvSpPr>
        <p:spPr>
          <a:xfrm rot="-771795">
            <a:off x="11655472" y="6334056"/>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26" name="Freeform 26"/>
          <p:cNvSpPr/>
          <p:nvPr/>
        </p:nvSpPr>
        <p:spPr>
          <a:xfrm>
            <a:off x="9604915" y="2849804"/>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27" name="Group 27"/>
          <p:cNvGrpSpPr>
            <a:grpSpLocks noChangeAspect="1"/>
          </p:cNvGrpSpPr>
          <p:nvPr/>
        </p:nvGrpSpPr>
        <p:grpSpPr>
          <a:xfrm rot="-874149">
            <a:off x="9094579" y="3680338"/>
            <a:ext cx="332279" cy="175049"/>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29" name="Group 29"/>
          <p:cNvGrpSpPr/>
          <p:nvPr/>
        </p:nvGrpSpPr>
        <p:grpSpPr>
          <a:xfrm>
            <a:off x="11628554" y="3275900"/>
            <a:ext cx="153101" cy="1531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1" name="Freeform 31"/>
          <p:cNvSpPr/>
          <p:nvPr/>
        </p:nvSpPr>
        <p:spPr>
          <a:xfrm>
            <a:off x="8438001" y="6199346"/>
            <a:ext cx="303360" cy="27192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32" name="Freeform 32"/>
          <p:cNvSpPr/>
          <p:nvPr/>
        </p:nvSpPr>
        <p:spPr>
          <a:xfrm>
            <a:off x="9260718" y="494026"/>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grpSp>
        <p:nvGrpSpPr>
          <p:cNvPr id="33" name="Group 33"/>
          <p:cNvGrpSpPr>
            <a:grpSpLocks noChangeAspect="1"/>
          </p:cNvGrpSpPr>
          <p:nvPr/>
        </p:nvGrpSpPr>
        <p:grpSpPr>
          <a:xfrm rot="-9583335">
            <a:off x="7990051" y="5479000"/>
            <a:ext cx="332279" cy="175049"/>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5" name="TextBox 33">
            <a:extLst>
              <a:ext uri="{FF2B5EF4-FFF2-40B4-BE49-F238E27FC236}">
                <a16:creationId xmlns:a16="http://schemas.microsoft.com/office/drawing/2014/main" id="{7B18E4E4-522A-58AE-1BDA-1E676AFA5C12}"/>
              </a:ext>
            </a:extLst>
          </p:cNvPr>
          <p:cNvSpPr txBox="1"/>
          <p:nvPr/>
        </p:nvSpPr>
        <p:spPr>
          <a:xfrm>
            <a:off x="683432" y="3321358"/>
            <a:ext cx="6008893" cy="1641731"/>
          </a:xfrm>
          <a:prstGeom prst="rect">
            <a:avLst/>
          </a:prstGeom>
        </p:spPr>
        <p:txBody>
          <a:bodyPr wrap="square" lIns="0" tIns="0" rIns="0" bIns="0" rtlCol="0" anchor="t">
            <a:spAutoFit/>
          </a:bodyPr>
          <a:lstStyle/>
          <a:p>
            <a:pPr algn="ct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Ứng</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dụng</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công</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nghệ</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tế</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bào</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động</a:t>
            </a:r>
            <a:r>
              <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rPr>
              <a:t> </a:t>
            </a:r>
            <a:r>
              <a:rPr lang="en-US" sz="5334" b="1" dirty="0" err="1">
                <a:ln>
                  <a:solidFill>
                    <a:sysClr val="windowText" lastClr="000000"/>
                  </a:solidFill>
                </a:ln>
                <a:solidFill>
                  <a:srgbClr val="00AD9C"/>
                </a:solidFill>
                <a:latin typeface="UTM Azuki" panose="02040603050506020204" pitchFamily="18" charset="0"/>
                <a:cs typeface="Times New Roman" panose="02020603050405020304" pitchFamily="18" charset="0"/>
              </a:rPr>
              <a:t>vật</a:t>
            </a:r>
            <a:endParaRPr lang="en-US" sz="5334" b="1" dirty="0">
              <a:ln>
                <a:solidFill>
                  <a:sysClr val="windowText" lastClr="000000"/>
                </a:solidFill>
              </a:ln>
              <a:solidFill>
                <a:srgbClr val="00AD9C"/>
              </a:solidFill>
              <a:latin typeface="UTM Azuki"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9" name="Freeform 19"/>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0" name="Freeform 20"/>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1" name="Freeform 21"/>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2" name="Freeform 22"/>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p:cNvGrpSpPr/>
          <p:nvPr/>
        </p:nvGrpSpPr>
        <p:grpSpPr>
          <a:xfrm>
            <a:off x="725396" y="1538888"/>
            <a:ext cx="153101" cy="15310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7" name="Freeform 27"/>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28" name="Freeform 28"/>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29" name="Group 29"/>
          <p:cNvGrpSpPr>
            <a:grpSpLocks noChangeAspect="1"/>
          </p:cNvGrpSpPr>
          <p:nvPr/>
        </p:nvGrpSpPr>
        <p:grpSpPr>
          <a:xfrm rot="-874149">
            <a:off x="1381742" y="598276"/>
            <a:ext cx="332279" cy="175049"/>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grpSp>
        <p:nvGrpSpPr>
          <p:cNvPr id="32" name="Group 32"/>
          <p:cNvGrpSpPr/>
          <p:nvPr/>
        </p:nvGrpSpPr>
        <p:grpSpPr>
          <a:xfrm>
            <a:off x="11516716" y="3980659"/>
            <a:ext cx="153101" cy="15310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5" name="Freeform 35"/>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6" name="Freeform 36"/>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7" name="Group 37"/>
          <p:cNvGrpSpPr>
            <a:grpSpLocks noChangeAspect="1"/>
          </p:cNvGrpSpPr>
          <p:nvPr/>
        </p:nvGrpSpPr>
        <p:grpSpPr>
          <a:xfrm rot="17679124">
            <a:off x="10985759" y="5879274"/>
            <a:ext cx="332279" cy="175049"/>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4D5627D5-3CAC-89C2-7907-6EF027A2DB9C}"/>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F9E74D9B-688A-26DC-EF00-B97E57F4CCF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43" name="TextBox 19">
            <a:extLst>
              <a:ext uri="{FF2B5EF4-FFF2-40B4-BE49-F238E27FC236}">
                <a16:creationId xmlns:a16="http://schemas.microsoft.com/office/drawing/2014/main" id="{D8F8C7E9-93B7-E270-5D82-CE9522D0853E}"/>
              </a:ext>
            </a:extLst>
          </p:cNvPr>
          <p:cNvSpPr txBox="1"/>
          <p:nvPr/>
        </p:nvSpPr>
        <p:spPr>
          <a:xfrm>
            <a:off x="1580756" y="2232989"/>
            <a:ext cx="9340977" cy="3077766"/>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4000">
                <a:solidFill>
                  <a:srgbClr val="003933"/>
                </a:solidFill>
                <a:cs typeface="Times New Roman" panose="02020603050405020304" pitchFamily="18" charset="0"/>
              </a:rPr>
              <a:t>Là kỹ thuật chia cắt phôi động vật thành nhiều phôi rồi cấy các phôi vào tử cung của các con cái khác nhau, nhờ đó tạo ra được nhiều con vật có kiểu gene giống nhau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D7AF8-784D-9FCF-0CF6-4AE47D37D43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30B9EE-F5BB-72DF-61BD-810DCD73DD01}"/>
              </a:ext>
            </a:extLst>
          </p:cNvPr>
          <p:cNvSpPr/>
          <p:nvPr/>
        </p:nvSpPr>
        <p:spPr>
          <a:xfrm rot="5400000">
            <a:off x="2350575" y="-2981794"/>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FC890702-9B5A-9C73-F1DA-4249A1012844}"/>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86F3100E-2074-2282-3FD4-777C0EE9C95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95A6A41-5448-3ECB-4214-E61C58A581C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41AA2542-DECA-0D60-70DF-0719805B3FC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6C21949-61AC-EE35-020D-A6A70A6335B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6DBDA1A3-38F0-B4B5-4F3B-A417B3CEAB27}"/>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F99A6496-9F81-21AC-7B82-87BD55A3098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FD44616-7D16-3402-A1E1-F6BB36378324}"/>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565B2A19-1FA5-0CCE-0738-9E762FEB2A2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8B8F31D9-0951-3638-4C89-6899D08B59E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5A4DE0A-3080-807A-5C0B-F27762268926}"/>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A155AC42-6D0C-DCAE-B659-CA98ABFC3E8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8D50C0C8-BCEC-D1C5-7CBC-2A0B960B722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741BF503-5C20-AD22-22D9-F6B40A21E628}"/>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5688496F-3A93-9F9A-D18C-5D1E7F59839E}"/>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D28823B1-8D26-E0C4-4848-76A4646D3AD8}"/>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63631305-9F2D-874D-8267-86A5FC9068CA}"/>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902BFFBE-B44E-C755-AAC9-81E66E55BA67}"/>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86189EC7-503F-2813-155F-323E149D8D9B}"/>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1CEC516A-1F9A-AB59-DBE8-A1642AADC619}"/>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1F3FCC2A-645A-1B2E-9157-4D6A119CC0A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2FFEC5C7-1989-CC7F-9310-59C1886F2BDC}"/>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C89BE173-7FB5-D873-3FC0-DC8C2F570A96}"/>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7E602951-1CCA-AFA9-A4C9-399D07580A05}"/>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B9FECF0E-9D61-7AE3-C0DE-D35DE786978E}"/>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801A7B45-8A70-26B8-B891-1E081D4BC22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D74A484A-76BC-4853-F5D7-5614F572AFF5}"/>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413A499F-38FD-8DB1-7A17-9F74B512C9C1}"/>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0374D27D-C52B-0315-89D6-7C8675602AE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8735F1E5-A488-8ADA-76B6-601962E58190}"/>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A2059EBE-E714-EEA9-0FF0-5DFA4073B91B}"/>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2CD9859C-FBF0-FCD2-6410-9AFBAA87ECBA}"/>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75015F16-9F35-02D1-C941-214951DE097D}"/>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3C1D6D84-B4E0-1780-C590-B15A35D84CD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BCB62A53-FCCF-F3CD-7E93-C309FE93E718}"/>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414B4DD5-393D-9DB5-89F8-0F05921BA52E}"/>
              </a:ext>
            </a:extLst>
          </p:cNvPr>
          <p:cNvSpPr txBox="1"/>
          <p:nvPr/>
        </p:nvSpPr>
        <p:spPr>
          <a:xfrm>
            <a:off x="2816625" y="618432"/>
            <a:ext cx="5514575" cy="517962"/>
          </a:xfrm>
          <a:prstGeom prst="rect">
            <a:avLst/>
          </a:prstGeom>
        </p:spPr>
        <p:txBody>
          <a:bodyPr wrap="square" lIns="0" tIns="0" rIns="0" bIns="0" rtlCol="0" anchor="t">
            <a:spAutoFit/>
          </a:bodyPr>
          <a:lstStyle/>
          <a:p>
            <a:pPr>
              <a:lnSpc>
                <a:spcPts val="4400"/>
              </a:lnSpc>
            </a:pPr>
            <a:r>
              <a:rPr lang="en-US" sz="28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a:t>
            </a:r>
            <a:r>
              <a:rPr lang="en-US" sz="28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28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truyền</a:t>
            </a:r>
            <a:r>
              <a:rPr lang="en-US" sz="28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28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phôi</a:t>
            </a:r>
            <a:r>
              <a:rPr lang="en-US" sz="28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28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động</a:t>
            </a:r>
            <a:r>
              <a:rPr lang="en-US" sz="28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28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vật</a:t>
            </a:r>
            <a:endParaRPr lang="en-US" sz="28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029B7685-FEA9-85FA-C1E9-53A7DD2AC6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43" name="TextBox 19">
            <a:extLst>
              <a:ext uri="{FF2B5EF4-FFF2-40B4-BE49-F238E27FC236}">
                <a16:creationId xmlns:a16="http://schemas.microsoft.com/office/drawing/2014/main" id="{FA5B3D06-8EA2-1B76-3834-7C703C2320C4}"/>
              </a:ext>
            </a:extLst>
          </p:cNvPr>
          <p:cNvSpPr txBox="1"/>
          <p:nvPr/>
        </p:nvSpPr>
        <p:spPr>
          <a:xfrm>
            <a:off x="1108431" y="1205272"/>
            <a:ext cx="9569313" cy="1292662"/>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800" dirty="0" err="1">
                <a:solidFill>
                  <a:srgbClr val="003933"/>
                </a:solidFill>
                <a:latin typeface="Times New Roman" panose="02020603050405020304" pitchFamily="18" charset="0"/>
                <a:cs typeface="Times New Roman" panose="02020603050405020304" pitchFamily="18" charset="0"/>
              </a:rPr>
              <a:t>Là</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kỹ</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thuật</a:t>
            </a:r>
            <a:r>
              <a:rPr lang="en-US" sz="2800" dirty="0">
                <a:solidFill>
                  <a:srgbClr val="003933"/>
                </a:solidFill>
                <a:latin typeface="Times New Roman" panose="02020603050405020304" pitchFamily="18" charset="0"/>
                <a:cs typeface="Times New Roman" panose="02020603050405020304" pitchFamily="18" charset="0"/>
              </a:rPr>
              <a:t> chia </a:t>
            </a:r>
            <a:r>
              <a:rPr lang="en-US" sz="2800" dirty="0" err="1">
                <a:solidFill>
                  <a:srgbClr val="003933"/>
                </a:solidFill>
                <a:latin typeface="Times New Roman" panose="02020603050405020304" pitchFamily="18" charset="0"/>
                <a:cs typeface="Times New Roman" panose="02020603050405020304" pitchFamily="18" charset="0"/>
              </a:rPr>
              <a:t>cắt</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phôi</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động</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vật</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thành</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nhiều</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phôi</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rồi</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cấy</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các</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phôi</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vào</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tử</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cung</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của</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các</a:t>
            </a:r>
            <a:r>
              <a:rPr lang="en-US" sz="2800" dirty="0">
                <a:solidFill>
                  <a:srgbClr val="003933"/>
                </a:solidFill>
                <a:latin typeface="Times New Roman" panose="02020603050405020304" pitchFamily="18" charset="0"/>
                <a:cs typeface="Times New Roman" panose="02020603050405020304" pitchFamily="18" charset="0"/>
              </a:rPr>
              <a:t> con </a:t>
            </a:r>
            <a:r>
              <a:rPr lang="en-US" sz="2800" dirty="0" err="1">
                <a:solidFill>
                  <a:srgbClr val="003933"/>
                </a:solidFill>
                <a:latin typeface="Times New Roman" panose="02020603050405020304" pitchFamily="18" charset="0"/>
                <a:cs typeface="Times New Roman" panose="02020603050405020304" pitchFamily="18" charset="0"/>
              </a:rPr>
              <a:t>cái</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khác</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nhau</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nhờ</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đó</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tạo</a:t>
            </a:r>
            <a:r>
              <a:rPr lang="en-US" sz="2800" dirty="0">
                <a:solidFill>
                  <a:srgbClr val="003933"/>
                </a:solidFill>
                <a:latin typeface="Times New Roman" panose="02020603050405020304" pitchFamily="18" charset="0"/>
                <a:cs typeface="Times New Roman" panose="02020603050405020304" pitchFamily="18" charset="0"/>
              </a:rPr>
              <a:t> ra </a:t>
            </a:r>
            <a:r>
              <a:rPr lang="en-US" sz="2800" dirty="0" err="1">
                <a:solidFill>
                  <a:srgbClr val="003933"/>
                </a:solidFill>
                <a:latin typeface="Times New Roman" panose="02020603050405020304" pitchFamily="18" charset="0"/>
                <a:cs typeface="Times New Roman" panose="02020603050405020304" pitchFamily="18" charset="0"/>
              </a:rPr>
              <a:t>được</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nhiều</a:t>
            </a:r>
            <a:r>
              <a:rPr lang="en-US" sz="2800" dirty="0">
                <a:solidFill>
                  <a:srgbClr val="003933"/>
                </a:solidFill>
                <a:latin typeface="Times New Roman" panose="02020603050405020304" pitchFamily="18" charset="0"/>
                <a:cs typeface="Times New Roman" panose="02020603050405020304" pitchFamily="18" charset="0"/>
              </a:rPr>
              <a:t> con </a:t>
            </a:r>
            <a:r>
              <a:rPr lang="en-US" sz="2800" dirty="0" err="1">
                <a:solidFill>
                  <a:srgbClr val="003933"/>
                </a:solidFill>
                <a:latin typeface="Times New Roman" panose="02020603050405020304" pitchFamily="18" charset="0"/>
                <a:cs typeface="Times New Roman" panose="02020603050405020304" pitchFamily="18" charset="0"/>
              </a:rPr>
              <a:t>vật</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có</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kiểu</a:t>
            </a:r>
            <a:r>
              <a:rPr lang="en-US" sz="2800" dirty="0">
                <a:solidFill>
                  <a:srgbClr val="003933"/>
                </a:solidFill>
                <a:latin typeface="Times New Roman" panose="02020603050405020304" pitchFamily="18" charset="0"/>
                <a:cs typeface="Times New Roman" panose="02020603050405020304" pitchFamily="18" charset="0"/>
              </a:rPr>
              <a:t> gene </a:t>
            </a:r>
            <a:r>
              <a:rPr lang="en-US" sz="2800" dirty="0" err="1">
                <a:solidFill>
                  <a:srgbClr val="003933"/>
                </a:solidFill>
                <a:latin typeface="Times New Roman" panose="02020603050405020304" pitchFamily="18" charset="0"/>
                <a:cs typeface="Times New Roman" panose="02020603050405020304" pitchFamily="18" charset="0"/>
              </a:rPr>
              <a:t>giống</a:t>
            </a:r>
            <a:r>
              <a:rPr lang="en-US" sz="2800" dirty="0">
                <a:solidFill>
                  <a:srgbClr val="003933"/>
                </a:solidFill>
                <a:latin typeface="Times New Roman" panose="02020603050405020304" pitchFamily="18" charset="0"/>
                <a:cs typeface="Times New Roman" panose="02020603050405020304" pitchFamily="18" charset="0"/>
              </a:rPr>
              <a:t> </a:t>
            </a:r>
            <a:r>
              <a:rPr lang="en-US" sz="2800" dirty="0" err="1">
                <a:solidFill>
                  <a:srgbClr val="003933"/>
                </a:solidFill>
                <a:latin typeface="Times New Roman" panose="02020603050405020304" pitchFamily="18" charset="0"/>
                <a:cs typeface="Times New Roman" panose="02020603050405020304" pitchFamily="18" charset="0"/>
              </a:rPr>
              <a:t>nhau</a:t>
            </a:r>
            <a:endParaRPr lang="en-US" sz="2800" dirty="0">
              <a:solidFill>
                <a:srgbClr val="003933"/>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F344A449-5A65-32C4-973C-87B8EA1033B8}"/>
              </a:ext>
            </a:extLst>
          </p:cNvPr>
          <p:cNvGrpSpPr/>
          <p:nvPr/>
        </p:nvGrpSpPr>
        <p:grpSpPr>
          <a:xfrm>
            <a:off x="1364411" y="2197334"/>
            <a:ext cx="8953586" cy="4391314"/>
            <a:chOff x="1576110" y="2460024"/>
            <a:chExt cx="14406447" cy="7572195"/>
          </a:xfrm>
        </p:grpSpPr>
        <p:pic>
          <p:nvPicPr>
            <p:cNvPr id="94" name="Picture 93" descr="A cow with a udder&#10;&#10;Description automatically generated">
              <a:extLst>
                <a:ext uri="{FF2B5EF4-FFF2-40B4-BE49-F238E27FC236}">
                  <a16:creationId xmlns:a16="http://schemas.microsoft.com/office/drawing/2014/main" id="{C49D6001-4E95-8B75-34FA-487FCDEBCD1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6110" y="5600357"/>
              <a:ext cx="3066408" cy="2146485"/>
            </a:xfrm>
            <a:prstGeom prst="rect">
              <a:avLst/>
            </a:prstGeom>
          </p:spPr>
        </p:pic>
        <p:pic>
          <p:nvPicPr>
            <p:cNvPr id="96" name="Picture 95" descr="A cow standing on a black background&#10;&#10;Description automatically generated">
              <a:extLst>
                <a:ext uri="{FF2B5EF4-FFF2-40B4-BE49-F238E27FC236}">
                  <a16:creationId xmlns:a16="http://schemas.microsoft.com/office/drawing/2014/main" id="{B144D039-57FB-B41A-9081-6105D3A2CC1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770803" y="2983924"/>
              <a:ext cx="2733667" cy="1913567"/>
            </a:xfrm>
            <a:prstGeom prst="rect">
              <a:avLst/>
            </a:prstGeom>
          </p:spPr>
        </p:pic>
        <p:pic>
          <p:nvPicPr>
            <p:cNvPr id="97" name="Picture 96" descr="A cow standing on a black background&#10;&#10;Description automatically generated">
              <a:extLst>
                <a:ext uri="{FF2B5EF4-FFF2-40B4-BE49-F238E27FC236}">
                  <a16:creationId xmlns:a16="http://schemas.microsoft.com/office/drawing/2014/main" id="{AC72AE45-9903-2CDA-8F2D-E6822E32C6B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939117" y="4753217"/>
              <a:ext cx="2733667" cy="1913567"/>
            </a:xfrm>
            <a:prstGeom prst="rect">
              <a:avLst/>
            </a:prstGeom>
          </p:spPr>
        </p:pic>
        <p:pic>
          <p:nvPicPr>
            <p:cNvPr id="98" name="Picture 97" descr="A cow standing on a black background&#10;&#10;Description automatically generated">
              <a:extLst>
                <a:ext uri="{FF2B5EF4-FFF2-40B4-BE49-F238E27FC236}">
                  <a16:creationId xmlns:a16="http://schemas.microsoft.com/office/drawing/2014/main" id="{423A8AF9-B140-588B-ED73-49E934FCFDC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096014" y="6357758"/>
              <a:ext cx="2733667" cy="1913567"/>
            </a:xfrm>
            <a:prstGeom prst="rect">
              <a:avLst/>
            </a:prstGeom>
          </p:spPr>
        </p:pic>
        <p:pic>
          <p:nvPicPr>
            <p:cNvPr id="99" name="Picture 98" descr="A cow standing on a black background&#10;&#10;Description automatically generated">
              <a:extLst>
                <a:ext uri="{FF2B5EF4-FFF2-40B4-BE49-F238E27FC236}">
                  <a16:creationId xmlns:a16="http://schemas.microsoft.com/office/drawing/2014/main" id="{190F5B7D-FC84-4392-7A97-D4AF04B9C7D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248890" y="8004618"/>
              <a:ext cx="2733667" cy="1913567"/>
            </a:xfrm>
            <a:prstGeom prst="rect">
              <a:avLst/>
            </a:prstGeom>
          </p:spPr>
        </p:pic>
        <p:pic>
          <p:nvPicPr>
            <p:cNvPr id="101" name="Picture 100" descr="A cartoon of a cow&#10;&#10;Description automatically generated">
              <a:extLst>
                <a:ext uri="{FF2B5EF4-FFF2-40B4-BE49-F238E27FC236}">
                  <a16:creationId xmlns:a16="http://schemas.microsoft.com/office/drawing/2014/main" id="{C16C6D31-4409-994A-CCBB-884D7429987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67933" y="2757743"/>
              <a:ext cx="2733667" cy="1913566"/>
            </a:xfrm>
            <a:prstGeom prst="rect">
              <a:avLst/>
            </a:prstGeom>
          </p:spPr>
        </p:pic>
        <p:pic>
          <p:nvPicPr>
            <p:cNvPr id="103" name="Picture 102" descr="A cartoon of a cow&#10;&#10;Description automatically generated">
              <a:extLst>
                <a:ext uri="{FF2B5EF4-FFF2-40B4-BE49-F238E27FC236}">
                  <a16:creationId xmlns:a16="http://schemas.microsoft.com/office/drawing/2014/main" id="{C8F64B3D-E0CB-C583-6FBD-D5DCF316964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296533" y="7951673"/>
              <a:ext cx="2733667" cy="1913567"/>
            </a:xfrm>
            <a:prstGeom prst="rect">
              <a:avLst/>
            </a:prstGeom>
          </p:spPr>
        </p:pic>
        <p:pic>
          <p:nvPicPr>
            <p:cNvPr id="105" name="Picture 104" descr="A white cow with large ears&#10;&#10;Description automatically generated">
              <a:extLst>
                <a:ext uri="{FF2B5EF4-FFF2-40B4-BE49-F238E27FC236}">
                  <a16:creationId xmlns:a16="http://schemas.microsoft.com/office/drawing/2014/main" id="{3F2CA7E3-16B4-077A-2F7D-CF3B2688C45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266186" y="4550557"/>
              <a:ext cx="2687814" cy="1881470"/>
            </a:xfrm>
            <a:prstGeom prst="rect">
              <a:avLst/>
            </a:prstGeom>
          </p:spPr>
        </p:pic>
        <p:pic>
          <p:nvPicPr>
            <p:cNvPr id="107" name="Picture 106" descr="A cow with black spots&#10;&#10;Description automatically generated">
              <a:extLst>
                <a:ext uri="{FF2B5EF4-FFF2-40B4-BE49-F238E27FC236}">
                  <a16:creationId xmlns:a16="http://schemas.microsoft.com/office/drawing/2014/main" id="{4E814EC6-8EDC-6852-6941-BD3F7013C6D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62674" y="6286500"/>
              <a:ext cx="2515126" cy="1760588"/>
            </a:xfrm>
            <a:prstGeom prst="rect">
              <a:avLst/>
            </a:prstGeom>
          </p:spPr>
        </p:pic>
        <p:pic>
          <p:nvPicPr>
            <p:cNvPr id="111" name="Picture 110" descr="A group of circles on a black background&#10;&#10;Description automatically generated">
              <a:extLst>
                <a:ext uri="{FF2B5EF4-FFF2-40B4-BE49-F238E27FC236}">
                  <a16:creationId xmlns:a16="http://schemas.microsoft.com/office/drawing/2014/main" id="{039D0239-FB8E-ECAD-9CC7-FC0F98907C3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54032" y="4536619"/>
              <a:ext cx="6013287" cy="4209301"/>
            </a:xfrm>
            <a:prstGeom prst="rect">
              <a:avLst/>
            </a:prstGeom>
          </p:spPr>
        </p:pic>
        <p:pic>
          <p:nvPicPr>
            <p:cNvPr id="112" name="Picture 111" descr="A red arrow pointing to the left&#10;&#10;Description automatically generated">
              <a:extLst>
                <a:ext uri="{FF2B5EF4-FFF2-40B4-BE49-F238E27FC236}">
                  <a16:creationId xmlns:a16="http://schemas.microsoft.com/office/drawing/2014/main" id="{4BD25E47-F6B4-E32C-9203-57CC64487A46}"/>
                </a:ext>
              </a:extLst>
            </p:cNvPr>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rot="12825093">
              <a:off x="4021539" y="5532941"/>
              <a:ext cx="926897" cy="926897"/>
            </a:xfrm>
            <a:prstGeom prst="rect">
              <a:avLst/>
            </a:prstGeom>
          </p:spPr>
        </p:pic>
        <p:pic>
          <p:nvPicPr>
            <p:cNvPr id="113" name="Picture 112" descr="A group of circles on a black background&#10;&#10;Description automatically generated">
              <a:extLst>
                <a:ext uri="{FF2B5EF4-FFF2-40B4-BE49-F238E27FC236}">
                  <a16:creationId xmlns:a16="http://schemas.microsoft.com/office/drawing/2014/main" id="{DEDE7659-77C2-AD06-5CF4-555D0B48E1A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62378" y="4269523"/>
              <a:ext cx="6013287" cy="4209301"/>
            </a:xfrm>
            <a:prstGeom prst="rect">
              <a:avLst/>
            </a:prstGeom>
          </p:spPr>
        </p:pic>
        <p:pic>
          <p:nvPicPr>
            <p:cNvPr id="114" name="Picture 113" descr="A group of circles on a black background&#10;&#10;Description automatically generated">
              <a:extLst>
                <a:ext uri="{FF2B5EF4-FFF2-40B4-BE49-F238E27FC236}">
                  <a16:creationId xmlns:a16="http://schemas.microsoft.com/office/drawing/2014/main" id="{85AC59BF-2F38-7C72-1401-44DD9FBBEA3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39982" y="5015180"/>
              <a:ext cx="6013287" cy="4209301"/>
            </a:xfrm>
            <a:prstGeom prst="rect">
              <a:avLst/>
            </a:prstGeom>
          </p:spPr>
        </p:pic>
        <p:cxnSp>
          <p:nvCxnSpPr>
            <p:cNvPr id="136" name="Straight Arrow Connector 135">
              <a:extLst>
                <a:ext uri="{FF2B5EF4-FFF2-40B4-BE49-F238E27FC236}">
                  <a16:creationId xmlns:a16="http://schemas.microsoft.com/office/drawing/2014/main" id="{71174BCB-3E57-3D99-6280-69D83DAF4104}"/>
                </a:ext>
              </a:extLst>
            </p:cNvPr>
            <p:cNvCxnSpPr>
              <a:cxnSpLocks/>
            </p:cNvCxnSpPr>
            <p:nvPr/>
          </p:nvCxnSpPr>
          <p:spPr>
            <a:xfrm>
              <a:off x="12649200"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pic>
          <p:nvPicPr>
            <p:cNvPr id="145" name="Picture 144" descr="A group of circles on a black background&#10;&#10;Description automatically generated">
              <a:extLst>
                <a:ext uri="{FF2B5EF4-FFF2-40B4-BE49-F238E27FC236}">
                  <a16:creationId xmlns:a16="http://schemas.microsoft.com/office/drawing/2014/main" id="{00E77EB4-820C-AA8D-C396-F9EA4732854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57849" y="2460024"/>
              <a:ext cx="3567351" cy="2497146"/>
            </a:xfrm>
            <a:prstGeom prst="rect">
              <a:avLst/>
            </a:prstGeom>
          </p:spPr>
        </p:pic>
        <p:pic>
          <p:nvPicPr>
            <p:cNvPr id="146" name="Picture 145" descr="A group of circles on a black background&#10;&#10;Description automatically generated">
              <a:extLst>
                <a:ext uri="{FF2B5EF4-FFF2-40B4-BE49-F238E27FC236}">
                  <a16:creationId xmlns:a16="http://schemas.microsoft.com/office/drawing/2014/main" id="{A82985A0-0D9D-93C1-A079-9D951BE6FF5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490728" y="4229100"/>
              <a:ext cx="3567351" cy="2497146"/>
            </a:xfrm>
            <a:prstGeom prst="rect">
              <a:avLst/>
            </a:prstGeom>
          </p:spPr>
        </p:pic>
        <p:pic>
          <p:nvPicPr>
            <p:cNvPr id="147" name="Picture 146" descr="A group of circles on a black background&#10;&#10;Description automatically generated">
              <a:extLst>
                <a:ext uri="{FF2B5EF4-FFF2-40B4-BE49-F238E27FC236}">
                  <a16:creationId xmlns:a16="http://schemas.microsoft.com/office/drawing/2014/main" id="{5C0301F7-6CDC-EAED-FE51-8EF7EF15BDF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32391" y="5901148"/>
              <a:ext cx="3567351" cy="2497146"/>
            </a:xfrm>
            <a:prstGeom prst="rect">
              <a:avLst/>
            </a:prstGeom>
          </p:spPr>
        </p:pic>
        <p:pic>
          <p:nvPicPr>
            <p:cNvPr id="148" name="Picture 147" descr="A group of circles on a black background&#10;&#10;Description automatically generated">
              <a:extLst>
                <a:ext uri="{FF2B5EF4-FFF2-40B4-BE49-F238E27FC236}">
                  <a16:creationId xmlns:a16="http://schemas.microsoft.com/office/drawing/2014/main" id="{0D2E9F5B-7B8D-B995-10E5-BD40B3D8CC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57849" y="7535073"/>
              <a:ext cx="3567351" cy="2497146"/>
            </a:xfrm>
            <a:prstGeom prst="rect">
              <a:avLst/>
            </a:prstGeom>
          </p:spPr>
        </p:pic>
        <p:cxnSp>
          <p:nvCxnSpPr>
            <p:cNvPr id="150" name="Straight Arrow Connector 149">
              <a:extLst>
                <a:ext uri="{FF2B5EF4-FFF2-40B4-BE49-F238E27FC236}">
                  <a16:creationId xmlns:a16="http://schemas.microsoft.com/office/drawing/2014/main" id="{8BA7AF56-67ED-DA97-CF53-0843B2EC9F52}"/>
                </a:ext>
              </a:extLst>
            </p:cNvPr>
            <p:cNvCxnSpPr>
              <a:cxnSpLocks/>
            </p:cNvCxnSpPr>
            <p:nvPr/>
          </p:nvCxnSpPr>
          <p:spPr>
            <a:xfrm>
              <a:off x="12618335" y="5600357"/>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1" name="Straight Arrow Connector 150">
              <a:extLst>
                <a:ext uri="{FF2B5EF4-FFF2-40B4-BE49-F238E27FC236}">
                  <a16:creationId xmlns:a16="http://schemas.microsoft.com/office/drawing/2014/main" id="{4FF63C2B-E3B6-322B-51E7-4453591BFF89}"/>
                </a:ext>
              </a:extLst>
            </p:cNvPr>
            <p:cNvCxnSpPr>
              <a:cxnSpLocks/>
            </p:cNvCxnSpPr>
            <p:nvPr/>
          </p:nvCxnSpPr>
          <p:spPr>
            <a:xfrm>
              <a:off x="12695035" y="7200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2" name="Straight Arrow Connector 151">
              <a:extLst>
                <a:ext uri="{FF2B5EF4-FFF2-40B4-BE49-F238E27FC236}">
                  <a16:creationId xmlns:a16="http://schemas.microsoft.com/office/drawing/2014/main" id="{25208EB9-9681-1875-E1E5-F2B7ABB1B975}"/>
                </a:ext>
              </a:extLst>
            </p:cNvPr>
            <p:cNvCxnSpPr>
              <a:cxnSpLocks/>
            </p:cNvCxnSpPr>
            <p:nvPr/>
          </p:nvCxnSpPr>
          <p:spPr>
            <a:xfrm>
              <a:off x="12770803" y="8805791"/>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3" name="Straight Arrow Connector 152">
              <a:extLst>
                <a:ext uri="{FF2B5EF4-FFF2-40B4-BE49-F238E27FC236}">
                  <a16:creationId xmlns:a16="http://schemas.microsoft.com/office/drawing/2014/main" id="{1D076386-A491-7F72-9BCD-7E8C7AFD99FC}"/>
                </a:ext>
              </a:extLst>
            </p:cNvPr>
            <p:cNvCxnSpPr>
              <a:cxnSpLocks/>
            </p:cNvCxnSpPr>
            <p:nvPr/>
          </p:nvCxnSpPr>
          <p:spPr>
            <a:xfrm>
              <a:off x="9747151"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4" name="Straight Arrow Connector 153">
              <a:extLst>
                <a:ext uri="{FF2B5EF4-FFF2-40B4-BE49-F238E27FC236}">
                  <a16:creationId xmlns:a16="http://schemas.microsoft.com/office/drawing/2014/main" id="{9F9E261C-28CF-E705-7B55-085EA04E75F0}"/>
                </a:ext>
              </a:extLst>
            </p:cNvPr>
            <p:cNvCxnSpPr>
              <a:cxnSpLocks/>
            </p:cNvCxnSpPr>
            <p:nvPr/>
          </p:nvCxnSpPr>
          <p:spPr>
            <a:xfrm>
              <a:off x="9756684" y="56007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5" name="Straight Arrow Connector 154">
              <a:extLst>
                <a:ext uri="{FF2B5EF4-FFF2-40B4-BE49-F238E27FC236}">
                  <a16:creationId xmlns:a16="http://schemas.microsoft.com/office/drawing/2014/main" id="{A5E5AFB5-3AB7-0EF2-AA0E-F64CA32EB3EA}"/>
                </a:ext>
              </a:extLst>
            </p:cNvPr>
            <p:cNvCxnSpPr>
              <a:cxnSpLocks/>
            </p:cNvCxnSpPr>
            <p:nvPr/>
          </p:nvCxnSpPr>
          <p:spPr>
            <a:xfrm>
              <a:off x="9747151" y="7270009"/>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6" name="Straight Arrow Connector 155">
              <a:extLst>
                <a:ext uri="{FF2B5EF4-FFF2-40B4-BE49-F238E27FC236}">
                  <a16:creationId xmlns:a16="http://schemas.microsoft.com/office/drawing/2014/main" id="{0F61793B-F08D-8CB7-DAE2-D4B7580A3023}"/>
                </a:ext>
              </a:extLst>
            </p:cNvPr>
            <p:cNvCxnSpPr>
              <a:cxnSpLocks/>
            </p:cNvCxnSpPr>
            <p:nvPr/>
          </p:nvCxnSpPr>
          <p:spPr>
            <a:xfrm>
              <a:off x="9721110" y="8760443"/>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7" name="Straight Arrow Connector 156">
              <a:extLst>
                <a:ext uri="{FF2B5EF4-FFF2-40B4-BE49-F238E27FC236}">
                  <a16:creationId xmlns:a16="http://schemas.microsoft.com/office/drawing/2014/main" id="{97E91D30-04E8-0EAA-30F0-620FD119D7A8}"/>
                </a:ext>
              </a:extLst>
            </p:cNvPr>
            <p:cNvCxnSpPr>
              <a:cxnSpLocks/>
            </p:cNvCxnSpPr>
            <p:nvPr/>
          </p:nvCxnSpPr>
          <p:spPr>
            <a:xfrm>
              <a:off x="7946537"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8" name="Straight Arrow Connector 157">
              <a:extLst>
                <a:ext uri="{FF2B5EF4-FFF2-40B4-BE49-F238E27FC236}">
                  <a16:creationId xmlns:a16="http://schemas.microsoft.com/office/drawing/2014/main" id="{04DE3658-6200-C724-0CA2-0330DE0E145B}"/>
                </a:ext>
              </a:extLst>
            </p:cNvPr>
            <p:cNvCxnSpPr>
              <a:cxnSpLocks/>
            </p:cNvCxnSpPr>
            <p:nvPr/>
          </p:nvCxnSpPr>
          <p:spPr>
            <a:xfrm>
              <a:off x="7946537" y="56007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9" name="Straight Arrow Connector 158">
              <a:extLst>
                <a:ext uri="{FF2B5EF4-FFF2-40B4-BE49-F238E27FC236}">
                  <a16:creationId xmlns:a16="http://schemas.microsoft.com/office/drawing/2014/main" id="{CFEA6A9E-B9FA-7BBC-B2BB-4F9FE287E3CE}"/>
                </a:ext>
              </a:extLst>
            </p:cNvPr>
            <p:cNvCxnSpPr>
              <a:cxnSpLocks/>
            </p:cNvCxnSpPr>
            <p:nvPr/>
          </p:nvCxnSpPr>
          <p:spPr>
            <a:xfrm>
              <a:off x="7946537" y="7317346"/>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60" name="Straight Arrow Connector 159">
              <a:extLst>
                <a:ext uri="{FF2B5EF4-FFF2-40B4-BE49-F238E27FC236}">
                  <a16:creationId xmlns:a16="http://schemas.microsoft.com/office/drawing/2014/main" id="{E9D0D04D-3233-6383-303D-10B428BFCA35}"/>
                </a:ext>
              </a:extLst>
            </p:cNvPr>
            <p:cNvCxnSpPr>
              <a:cxnSpLocks/>
            </p:cNvCxnSpPr>
            <p:nvPr/>
          </p:nvCxnSpPr>
          <p:spPr>
            <a:xfrm>
              <a:off x="8027799" y="8805791"/>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pic>
          <p:nvPicPr>
            <p:cNvPr id="164" name="Picture 163" descr="A close up of a plate&#10;&#10;Description automatically generated">
              <a:extLst>
                <a:ext uri="{FF2B5EF4-FFF2-40B4-BE49-F238E27FC236}">
                  <a16:creationId xmlns:a16="http://schemas.microsoft.com/office/drawing/2014/main" id="{985ED868-A3C2-5A62-A3C5-BEFF37CE4F8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870608" y="3314513"/>
              <a:ext cx="1252880" cy="877016"/>
            </a:xfrm>
            <a:prstGeom prst="rect">
              <a:avLst/>
            </a:prstGeom>
          </p:spPr>
        </p:pic>
        <p:pic>
          <p:nvPicPr>
            <p:cNvPr id="165" name="Picture 164" descr="A close up of a plate&#10;&#10;Description automatically generated">
              <a:extLst>
                <a:ext uri="{FF2B5EF4-FFF2-40B4-BE49-F238E27FC236}">
                  <a16:creationId xmlns:a16="http://schemas.microsoft.com/office/drawing/2014/main" id="{BE4432BD-0357-9AC5-E48B-AB35754A17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870608" y="5143500"/>
              <a:ext cx="1252880" cy="877016"/>
            </a:xfrm>
            <a:prstGeom prst="rect">
              <a:avLst/>
            </a:prstGeom>
          </p:spPr>
        </p:pic>
        <p:pic>
          <p:nvPicPr>
            <p:cNvPr id="166" name="Picture 165" descr="A close up of a plate&#10;&#10;Description automatically generated">
              <a:extLst>
                <a:ext uri="{FF2B5EF4-FFF2-40B4-BE49-F238E27FC236}">
                  <a16:creationId xmlns:a16="http://schemas.microsoft.com/office/drawing/2014/main" id="{04B351F6-9A3E-4783-BB45-6ECC08CDB40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824320" y="6857284"/>
              <a:ext cx="1252880" cy="877016"/>
            </a:xfrm>
            <a:prstGeom prst="rect">
              <a:avLst/>
            </a:prstGeom>
          </p:spPr>
        </p:pic>
        <p:pic>
          <p:nvPicPr>
            <p:cNvPr id="167" name="Picture 166" descr="A close up of a plate&#10;&#10;Description automatically generated">
              <a:extLst>
                <a:ext uri="{FF2B5EF4-FFF2-40B4-BE49-F238E27FC236}">
                  <a16:creationId xmlns:a16="http://schemas.microsoft.com/office/drawing/2014/main" id="{86FC83AF-29F4-7E2D-6348-1F5C5A10808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12728" y="8365422"/>
              <a:ext cx="1252880" cy="877016"/>
            </a:xfrm>
            <a:prstGeom prst="rect">
              <a:avLst/>
            </a:prstGeom>
          </p:spPr>
        </p:pic>
        <p:cxnSp>
          <p:nvCxnSpPr>
            <p:cNvPr id="169" name="Connector: Elbow 168">
              <a:extLst>
                <a:ext uri="{FF2B5EF4-FFF2-40B4-BE49-F238E27FC236}">
                  <a16:creationId xmlns:a16="http://schemas.microsoft.com/office/drawing/2014/main" id="{8DEB01C7-0125-192E-99FE-DEA8A03C8C40}"/>
                </a:ext>
              </a:extLst>
            </p:cNvPr>
            <p:cNvCxnSpPr>
              <a:endCxn id="164" idx="1"/>
            </p:cNvCxnSpPr>
            <p:nvPr/>
          </p:nvCxnSpPr>
          <p:spPr>
            <a:xfrm rot="5400000" flipH="1" flipV="1">
              <a:off x="4900823" y="4871999"/>
              <a:ext cx="3088763" cy="850808"/>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49D70A12-5CD5-BC55-18B3-8DE675D94A7B}"/>
                </a:ext>
              </a:extLst>
            </p:cNvPr>
            <p:cNvCxnSpPr>
              <a:cxnSpLocks/>
              <a:endCxn id="165" idx="1"/>
            </p:cNvCxnSpPr>
            <p:nvPr/>
          </p:nvCxnSpPr>
          <p:spPr>
            <a:xfrm rot="5400000" flipH="1" flipV="1">
              <a:off x="5833649" y="5786869"/>
              <a:ext cx="1241819" cy="832099"/>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1A55908E-3539-0F62-5276-525BE2D72EB2}"/>
                </a:ext>
              </a:extLst>
            </p:cNvPr>
            <p:cNvCxnSpPr>
              <a:cxnSpLocks/>
              <a:endCxn id="166" idx="1"/>
            </p:cNvCxnSpPr>
            <p:nvPr/>
          </p:nvCxnSpPr>
          <p:spPr>
            <a:xfrm rot="16200000" flipH="1">
              <a:off x="5883816" y="6355287"/>
              <a:ext cx="1095153" cy="785856"/>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6" name="Connector: Elbow 175">
              <a:extLst>
                <a:ext uri="{FF2B5EF4-FFF2-40B4-BE49-F238E27FC236}">
                  <a16:creationId xmlns:a16="http://schemas.microsoft.com/office/drawing/2014/main" id="{1934F1C9-65D2-53C9-19C5-BC41CB3AB61A}"/>
                </a:ext>
              </a:extLst>
            </p:cNvPr>
            <p:cNvCxnSpPr>
              <a:cxnSpLocks/>
              <a:endCxn id="167" idx="1"/>
            </p:cNvCxnSpPr>
            <p:nvPr/>
          </p:nvCxnSpPr>
          <p:spPr>
            <a:xfrm rot="16200000" flipH="1">
              <a:off x="5562542" y="7453744"/>
              <a:ext cx="1820214" cy="880157"/>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336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49E5-1C15-707D-39B7-CFD7AE7A99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8C51C9-48FE-9AF1-8FC2-1DCAC27E752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5"/>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771FB752-C1C6-375F-C27C-6E166501849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39ADB93B-AA3F-5F39-5E5C-373A088EF04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9B3DA71-D76C-0F00-89F6-4F745859C40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202B6923-EB1B-AA35-4660-B209A06B480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34B9C0F3-5D81-09EF-34B2-0B5523DA1631}"/>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3DFE731A-5CEB-3086-5791-DC35F70D186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82A46447-ACF2-49D9-79D1-C5AD93E8844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8956BF6-3A36-9393-5779-E5921FB21AF4}"/>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5B6DC540-1C97-622B-5BF6-1F4D104F07D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688588F1-A1A5-EE7B-2ACC-D8E5667B7F3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0E367C49-FACF-F6AC-B723-0175B46EE8B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6BF1C67B-C411-D7FE-8C2E-F5CEFF83A34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D98C44EE-5AB8-5EB0-436B-B4922D9B5B8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18ECB21B-44B8-64AF-910A-389037FC1160}"/>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6998BB2F-FD8D-834D-E763-466A753DDF1A}"/>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B007AB54-5FE4-C771-F045-62BE5F94DC84}"/>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63023763-2A57-0D6C-200A-1AFF5681CD25}"/>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605E080F-0EC3-6C71-AA52-C94D03366E8C}"/>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EB619BA6-93D1-11CB-5848-7A76708674E2}"/>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9F18F818-606D-3010-78A0-DC5A780B333B}"/>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C17947DE-8307-FAAF-61FF-C182D936803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D24B9C37-6B4F-5327-64C9-9F18966BC386}"/>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3B66314-A766-1A65-6F88-835B01C7A211}"/>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D7DE486D-71A5-D228-222F-3DC30A1A55ED}"/>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69F39788-4A48-0D50-8E50-52E6E6520D96}"/>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04C67877-9A69-08A6-8358-17CF16DF84B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EA9A1DDD-DE71-054F-A63F-D724EE22D22D}"/>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179B1A60-1FDD-B940-17F2-D5C6A496EA7D}"/>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16F0F26E-E8F9-75C3-A64E-0452BD78F16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5EA1C859-238F-76BB-21FE-32A464DDAC70}"/>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C1CE820F-D941-2E6B-ECA7-FEFD5BD65FF6}"/>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39FAF744-DE86-7278-DBF9-34F244507794}"/>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C55A3B86-620A-25C2-AD06-9C7221C2FEF5}"/>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C222CCA8-1C0B-2860-A3FF-135CC2DB321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148995C1-5B3A-0F98-84BB-918377A0F5A1}"/>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18848009-BC06-0F51-021F-FE3C262E645A}"/>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truyền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phôi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động</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vật</a:t>
            </a:r>
            <a:endPar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9A72F24B-C34A-D80A-6AF6-33540F64399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43" name="TextBox 19">
            <a:extLst>
              <a:ext uri="{FF2B5EF4-FFF2-40B4-BE49-F238E27FC236}">
                <a16:creationId xmlns:a16="http://schemas.microsoft.com/office/drawing/2014/main" id="{702DB2DC-56D0-2E9F-3D17-277C16365DAA}"/>
              </a:ext>
            </a:extLst>
          </p:cNvPr>
          <p:cNvSpPr txBox="1"/>
          <p:nvPr/>
        </p:nvSpPr>
        <p:spPr>
          <a:xfrm>
            <a:off x="1293821" y="1303102"/>
            <a:ext cx="9569313" cy="1292662"/>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800" dirty="0" err="1">
                <a:solidFill>
                  <a:srgbClr val="003933"/>
                </a:solidFill>
                <a:cs typeface="Times New Roman" panose="02020603050405020304" pitchFamily="18" charset="0"/>
              </a:rPr>
              <a:t>Là</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kỹ</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thuật</a:t>
            </a:r>
            <a:r>
              <a:rPr lang="en-US" sz="2800" dirty="0">
                <a:solidFill>
                  <a:srgbClr val="003933"/>
                </a:solidFill>
                <a:cs typeface="Times New Roman" panose="02020603050405020304" pitchFamily="18" charset="0"/>
              </a:rPr>
              <a:t> chia </a:t>
            </a:r>
            <a:r>
              <a:rPr lang="en-US" sz="2800" dirty="0" err="1">
                <a:solidFill>
                  <a:srgbClr val="003933"/>
                </a:solidFill>
                <a:cs typeface="Times New Roman" panose="02020603050405020304" pitchFamily="18" charset="0"/>
              </a:rPr>
              <a:t>cắt</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phôi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động</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vật</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thành</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nhiều</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phôi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rồi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cấy</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các</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phôi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vào</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tử</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cung</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của</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các</a:t>
            </a:r>
            <a:r>
              <a:rPr lang="en-US" sz="2800" dirty="0">
                <a:solidFill>
                  <a:srgbClr val="003933"/>
                </a:solidFill>
                <a:cs typeface="Times New Roman" panose="02020603050405020304" pitchFamily="18" charset="0"/>
              </a:rPr>
              <a:t> con </a:t>
            </a:r>
            <a:r>
              <a:rPr lang="en-US" sz="2800" dirty="0" err="1">
                <a:solidFill>
                  <a:srgbClr val="003933"/>
                </a:solidFill>
                <a:cs typeface="Times New Roman" panose="02020603050405020304" pitchFamily="18" charset="0"/>
              </a:rPr>
              <a:t>cái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khác</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nhau</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nhờ</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đó</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tạo</a:t>
            </a:r>
            <a:r>
              <a:rPr lang="en-US" sz="2800" dirty="0">
                <a:solidFill>
                  <a:srgbClr val="003933"/>
                </a:solidFill>
                <a:cs typeface="Times New Roman" panose="02020603050405020304" pitchFamily="18" charset="0"/>
              </a:rPr>
              <a:t> ra </a:t>
            </a:r>
            <a:r>
              <a:rPr lang="en-US" sz="2800" dirty="0" err="1">
                <a:solidFill>
                  <a:srgbClr val="003933"/>
                </a:solidFill>
                <a:cs typeface="Times New Roman" panose="02020603050405020304" pitchFamily="18" charset="0"/>
              </a:rPr>
              <a:t>được</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nhiều</a:t>
            </a:r>
            <a:r>
              <a:rPr lang="en-US" sz="2800" dirty="0">
                <a:solidFill>
                  <a:srgbClr val="003933"/>
                </a:solidFill>
                <a:cs typeface="Times New Roman" panose="02020603050405020304" pitchFamily="18" charset="0"/>
              </a:rPr>
              <a:t> con </a:t>
            </a:r>
            <a:r>
              <a:rPr lang="en-US" sz="2800" dirty="0" err="1">
                <a:solidFill>
                  <a:srgbClr val="003933"/>
                </a:solidFill>
                <a:cs typeface="Times New Roman" panose="02020603050405020304" pitchFamily="18" charset="0"/>
              </a:rPr>
              <a:t>vật</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có</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kiểu</a:t>
            </a:r>
            <a:r>
              <a:rPr lang="en-US" sz="2800" dirty="0">
                <a:solidFill>
                  <a:srgbClr val="003933"/>
                </a:solidFill>
                <a:cs typeface="Times New Roman" panose="02020603050405020304" pitchFamily="18" charset="0"/>
              </a:rPr>
              <a:t> gene </a:t>
            </a:r>
            <a:r>
              <a:rPr lang="en-US" sz="2800" dirty="0" err="1">
                <a:solidFill>
                  <a:srgbClr val="003933"/>
                </a:solidFill>
                <a:cs typeface="Times New Roman" panose="02020603050405020304" pitchFamily="18" charset="0"/>
              </a:rPr>
              <a:t>giống</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nhau</a:t>
            </a:r>
            <a:endParaRPr lang="en-US" sz="2800" dirty="0">
              <a:solidFill>
                <a:srgbClr val="003933"/>
              </a:solidFill>
              <a:cs typeface="Times New Roman" panose="02020603050405020304" pitchFamily="18" charset="0"/>
            </a:endParaRPr>
          </a:p>
        </p:txBody>
      </p:sp>
      <p:grpSp>
        <p:nvGrpSpPr>
          <p:cNvPr id="208" name="Group 207">
            <a:extLst>
              <a:ext uri="{FF2B5EF4-FFF2-40B4-BE49-F238E27FC236}">
                <a16:creationId xmlns:a16="http://schemas.microsoft.com/office/drawing/2014/main" id="{B362B4C9-B9C8-A2FC-697B-B36C29D91A0F}"/>
              </a:ext>
            </a:extLst>
          </p:cNvPr>
          <p:cNvGrpSpPr/>
          <p:nvPr/>
        </p:nvGrpSpPr>
        <p:grpSpPr>
          <a:xfrm>
            <a:off x="3861663" y="2877341"/>
            <a:ext cx="7673898" cy="3724693"/>
            <a:chOff x="1576110" y="2460024"/>
            <a:chExt cx="14406447" cy="7572195"/>
          </a:xfrm>
        </p:grpSpPr>
        <p:pic>
          <p:nvPicPr>
            <p:cNvPr id="94" name="Picture 93" descr="A cow with a udder&#10;&#10;Description automatically generated">
              <a:extLst>
                <a:ext uri="{FF2B5EF4-FFF2-40B4-BE49-F238E27FC236}">
                  <a16:creationId xmlns:a16="http://schemas.microsoft.com/office/drawing/2014/main" id="{A6B5B69C-C3C7-D196-D981-6881B50BA02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76110" y="5600357"/>
              <a:ext cx="3066408" cy="2146485"/>
            </a:xfrm>
            <a:prstGeom prst="rect">
              <a:avLst/>
            </a:prstGeom>
          </p:spPr>
        </p:pic>
        <p:pic>
          <p:nvPicPr>
            <p:cNvPr id="96" name="Picture 95" descr="A cow standing on a black background&#10;&#10;Description automatically generated">
              <a:extLst>
                <a:ext uri="{FF2B5EF4-FFF2-40B4-BE49-F238E27FC236}">
                  <a16:creationId xmlns:a16="http://schemas.microsoft.com/office/drawing/2014/main" id="{006986DE-7908-2A39-D4C1-DD600426399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770803" y="2983924"/>
              <a:ext cx="2733667" cy="1913567"/>
            </a:xfrm>
            <a:prstGeom prst="rect">
              <a:avLst/>
            </a:prstGeom>
          </p:spPr>
        </p:pic>
        <p:pic>
          <p:nvPicPr>
            <p:cNvPr id="97" name="Picture 96" descr="A cow standing on a black background&#10;&#10;Description automatically generated">
              <a:extLst>
                <a:ext uri="{FF2B5EF4-FFF2-40B4-BE49-F238E27FC236}">
                  <a16:creationId xmlns:a16="http://schemas.microsoft.com/office/drawing/2014/main" id="{A896A654-4D1E-366F-DE2A-8273C654C24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939117" y="4753217"/>
              <a:ext cx="2733667" cy="1913567"/>
            </a:xfrm>
            <a:prstGeom prst="rect">
              <a:avLst/>
            </a:prstGeom>
          </p:spPr>
        </p:pic>
        <p:pic>
          <p:nvPicPr>
            <p:cNvPr id="98" name="Picture 97" descr="A cow standing on a black background&#10;&#10;Description automatically generated">
              <a:extLst>
                <a:ext uri="{FF2B5EF4-FFF2-40B4-BE49-F238E27FC236}">
                  <a16:creationId xmlns:a16="http://schemas.microsoft.com/office/drawing/2014/main" id="{283B3BA0-F96A-9C3C-1523-1603D49A9C0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096014" y="6357758"/>
              <a:ext cx="2733667" cy="1913567"/>
            </a:xfrm>
            <a:prstGeom prst="rect">
              <a:avLst/>
            </a:prstGeom>
          </p:spPr>
        </p:pic>
        <p:pic>
          <p:nvPicPr>
            <p:cNvPr id="99" name="Picture 98" descr="A cow standing on a black background&#10;&#10;Description automatically generated">
              <a:extLst>
                <a:ext uri="{FF2B5EF4-FFF2-40B4-BE49-F238E27FC236}">
                  <a16:creationId xmlns:a16="http://schemas.microsoft.com/office/drawing/2014/main" id="{03AC0520-4043-B0C6-EFCA-8B5B5EE0A2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248890" y="8004618"/>
              <a:ext cx="2733667" cy="1913567"/>
            </a:xfrm>
            <a:prstGeom prst="rect">
              <a:avLst/>
            </a:prstGeom>
          </p:spPr>
        </p:pic>
        <p:pic>
          <p:nvPicPr>
            <p:cNvPr id="101" name="Picture 100" descr="A cartoon of a cow&#10;&#10;Description automatically generated">
              <a:extLst>
                <a:ext uri="{FF2B5EF4-FFF2-40B4-BE49-F238E27FC236}">
                  <a16:creationId xmlns:a16="http://schemas.microsoft.com/office/drawing/2014/main" id="{882D9E55-F461-D9D8-9DC0-D9D2B594C95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067933" y="2757743"/>
              <a:ext cx="2733667" cy="1913566"/>
            </a:xfrm>
            <a:prstGeom prst="rect">
              <a:avLst/>
            </a:prstGeom>
          </p:spPr>
        </p:pic>
        <p:pic>
          <p:nvPicPr>
            <p:cNvPr id="103" name="Picture 102" descr="A cartoon of a cow&#10;&#10;Description automatically generated">
              <a:extLst>
                <a:ext uri="{FF2B5EF4-FFF2-40B4-BE49-F238E27FC236}">
                  <a16:creationId xmlns:a16="http://schemas.microsoft.com/office/drawing/2014/main" id="{317043EA-710A-F294-500C-35BC9D5D17F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96533" y="7951673"/>
              <a:ext cx="2733667" cy="1913567"/>
            </a:xfrm>
            <a:prstGeom prst="rect">
              <a:avLst/>
            </a:prstGeom>
          </p:spPr>
        </p:pic>
        <p:pic>
          <p:nvPicPr>
            <p:cNvPr id="105" name="Picture 104" descr="A white cow with large ears&#10;&#10;Description automatically generated">
              <a:extLst>
                <a:ext uri="{FF2B5EF4-FFF2-40B4-BE49-F238E27FC236}">
                  <a16:creationId xmlns:a16="http://schemas.microsoft.com/office/drawing/2014/main" id="{1325E3E0-FDBA-E1D5-0CF4-3FE229A78CD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266186" y="4550557"/>
              <a:ext cx="2687814" cy="1881470"/>
            </a:xfrm>
            <a:prstGeom prst="rect">
              <a:avLst/>
            </a:prstGeom>
          </p:spPr>
        </p:pic>
        <p:pic>
          <p:nvPicPr>
            <p:cNvPr id="107" name="Picture 106" descr="A cow with black spots&#10;&#10;Description automatically generated">
              <a:extLst>
                <a:ext uri="{FF2B5EF4-FFF2-40B4-BE49-F238E27FC236}">
                  <a16:creationId xmlns:a16="http://schemas.microsoft.com/office/drawing/2014/main" id="{C8E959AC-39F2-AEC3-0E88-73815AC54B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362674" y="6286500"/>
              <a:ext cx="2515126" cy="1760588"/>
            </a:xfrm>
            <a:prstGeom prst="rect">
              <a:avLst/>
            </a:prstGeom>
          </p:spPr>
        </p:pic>
        <p:pic>
          <p:nvPicPr>
            <p:cNvPr id="111" name="Picture 110" descr="A group of circles on a black background&#10;&#10;Description automatically generated">
              <a:extLst>
                <a:ext uri="{FF2B5EF4-FFF2-40B4-BE49-F238E27FC236}">
                  <a16:creationId xmlns:a16="http://schemas.microsoft.com/office/drawing/2014/main" id="{BCF3B65A-A8F1-52F3-7C18-0CC6308A1B5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254032" y="4536619"/>
              <a:ext cx="6013287" cy="4209301"/>
            </a:xfrm>
            <a:prstGeom prst="rect">
              <a:avLst/>
            </a:prstGeom>
          </p:spPr>
        </p:pic>
        <p:pic>
          <p:nvPicPr>
            <p:cNvPr id="112" name="Picture 111" descr="A red arrow pointing to the left&#10;&#10;Description automatically generated">
              <a:extLst>
                <a:ext uri="{FF2B5EF4-FFF2-40B4-BE49-F238E27FC236}">
                  <a16:creationId xmlns:a16="http://schemas.microsoft.com/office/drawing/2014/main" id="{CB3E2649-F41E-C37F-A595-7FDDD0033934}"/>
                </a:ext>
              </a:extLst>
            </p:cNvPr>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rot="12825093">
              <a:off x="4021539" y="5532941"/>
              <a:ext cx="926897" cy="926897"/>
            </a:xfrm>
            <a:prstGeom prst="rect">
              <a:avLst/>
            </a:prstGeom>
          </p:spPr>
        </p:pic>
        <p:pic>
          <p:nvPicPr>
            <p:cNvPr id="113" name="Picture 112" descr="A group of circles on a black background&#10;&#10;Description automatically generated">
              <a:extLst>
                <a:ext uri="{FF2B5EF4-FFF2-40B4-BE49-F238E27FC236}">
                  <a16:creationId xmlns:a16="http://schemas.microsoft.com/office/drawing/2014/main" id="{D3FF64BB-0F09-3649-15F5-69EE0E7F637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62378" y="4269523"/>
              <a:ext cx="6013287" cy="4209301"/>
            </a:xfrm>
            <a:prstGeom prst="rect">
              <a:avLst/>
            </a:prstGeom>
          </p:spPr>
        </p:pic>
        <p:pic>
          <p:nvPicPr>
            <p:cNvPr id="114" name="Picture 113" descr="A group of circles on a black background&#10;&#10;Description automatically generated">
              <a:extLst>
                <a:ext uri="{FF2B5EF4-FFF2-40B4-BE49-F238E27FC236}">
                  <a16:creationId xmlns:a16="http://schemas.microsoft.com/office/drawing/2014/main" id="{5678A46D-E4B4-BB11-D47D-529A2B7A725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39982" y="5015180"/>
              <a:ext cx="6013287" cy="4209301"/>
            </a:xfrm>
            <a:prstGeom prst="rect">
              <a:avLst/>
            </a:prstGeom>
          </p:spPr>
        </p:pic>
        <p:cxnSp>
          <p:nvCxnSpPr>
            <p:cNvPr id="136" name="Straight Arrow Connector 135">
              <a:extLst>
                <a:ext uri="{FF2B5EF4-FFF2-40B4-BE49-F238E27FC236}">
                  <a16:creationId xmlns:a16="http://schemas.microsoft.com/office/drawing/2014/main" id="{8F4572E5-910F-DBE6-F24A-BAD4297A4A6B}"/>
                </a:ext>
              </a:extLst>
            </p:cNvPr>
            <p:cNvCxnSpPr>
              <a:cxnSpLocks/>
            </p:cNvCxnSpPr>
            <p:nvPr/>
          </p:nvCxnSpPr>
          <p:spPr>
            <a:xfrm>
              <a:off x="12649200"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pic>
          <p:nvPicPr>
            <p:cNvPr id="145" name="Picture 144" descr="A group of circles on a black background&#10;&#10;Description automatically generated">
              <a:extLst>
                <a:ext uri="{FF2B5EF4-FFF2-40B4-BE49-F238E27FC236}">
                  <a16:creationId xmlns:a16="http://schemas.microsoft.com/office/drawing/2014/main" id="{2AE85726-4853-D03E-A3E1-F1C71668C04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57849" y="2460024"/>
              <a:ext cx="3567351" cy="2497146"/>
            </a:xfrm>
            <a:prstGeom prst="rect">
              <a:avLst/>
            </a:prstGeom>
          </p:spPr>
        </p:pic>
        <p:pic>
          <p:nvPicPr>
            <p:cNvPr id="146" name="Picture 145" descr="A group of circles on a black background&#10;&#10;Description automatically generated">
              <a:extLst>
                <a:ext uri="{FF2B5EF4-FFF2-40B4-BE49-F238E27FC236}">
                  <a16:creationId xmlns:a16="http://schemas.microsoft.com/office/drawing/2014/main" id="{8B570151-A1BD-0675-CB92-CA0A757287C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490728" y="4229100"/>
              <a:ext cx="3567351" cy="2497146"/>
            </a:xfrm>
            <a:prstGeom prst="rect">
              <a:avLst/>
            </a:prstGeom>
          </p:spPr>
        </p:pic>
        <p:pic>
          <p:nvPicPr>
            <p:cNvPr id="147" name="Picture 146" descr="A group of circles on a black background&#10;&#10;Description automatically generated">
              <a:extLst>
                <a:ext uri="{FF2B5EF4-FFF2-40B4-BE49-F238E27FC236}">
                  <a16:creationId xmlns:a16="http://schemas.microsoft.com/office/drawing/2014/main" id="{E61A0EC5-A782-DC3A-DE4C-CC9AF285417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32391" y="5901148"/>
              <a:ext cx="3567351" cy="2497146"/>
            </a:xfrm>
            <a:prstGeom prst="rect">
              <a:avLst/>
            </a:prstGeom>
          </p:spPr>
        </p:pic>
        <p:pic>
          <p:nvPicPr>
            <p:cNvPr id="148" name="Picture 147" descr="A group of circles on a black background&#10;&#10;Description automatically generated">
              <a:extLst>
                <a:ext uri="{FF2B5EF4-FFF2-40B4-BE49-F238E27FC236}">
                  <a16:creationId xmlns:a16="http://schemas.microsoft.com/office/drawing/2014/main" id="{DF891CA7-F9C7-8B37-E4A3-5B9C87F9184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57849" y="7535073"/>
              <a:ext cx="3567351" cy="2497146"/>
            </a:xfrm>
            <a:prstGeom prst="rect">
              <a:avLst/>
            </a:prstGeom>
          </p:spPr>
        </p:pic>
        <p:cxnSp>
          <p:nvCxnSpPr>
            <p:cNvPr id="150" name="Straight Arrow Connector 149">
              <a:extLst>
                <a:ext uri="{FF2B5EF4-FFF2-40B4-BE49-F238E27FC236}">
                  <a16:creationId xmlns:a16="http://schemas.microsoft.com/office/drawing/2014/main" id="{71A4C707-7467-911D-50D6-851B572CEBD2}"/>
                </a:ext>
              </a:extLst>
            </p:cNvPr>
            <p:cNvCxnSpPr>
              <a:cxnSpLocks/>
            </p:cNvCxnSpPr>
            <p:nvPr/>
          </p:nvCxnSpPr>
          <p:spPr>
            <a:xfrm>
              <a:off x="12618335" y="5600357"/>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1" name="Straight Arrow Connector 150">
              <a:extLst>
                <a:ext uri="{FF2B5EF4-FFF2-40B4-BE49-F238E27FC236}">
                  <a16:creationId xmlns:a16="http://schemas.microsoft.com/office/drawing/2014/main" id="{98A4ACB3-0634-68C6-3DCC-24F3461E937F}"/>
                </a:ext>
              </a:extLst>
            </p:cNvPr>
            <p:cNvCxnSpPr>
              <a:cxnSpLocks/>
            </p:cNvCxnSpPr>
            <p:nvPr/>
          </p:nvCxnSpPr>
          <p:spPr>
            <a:xfrm>
              <a:off x="12695035" y="7200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2" name="Straight Arrow Connector 151">
              <a:extLst>
                <a:ext uri="{FF2B5EF4-FFF2-40B4-BE49-F238E27FC236}">
                  <a16:creationId xmlns:a16="http://schemas.microsoft.com/office/drawing/2014/main" id="{E4D0BD65-E19D-A34C-E844-AD38C8FFAAF8}"/>
                </a:ext>
              </a:extLst>
            </p:cNvPr>
            <p:cNvCxnSpPr>
              <a:cxnSpLocks/>
            </p:cNvCxnSpPr>
            <p:nvPr/>
          </p:nvCxnSpPr>
          <p:spPr>
            <a:xfrm>
              <a:off x="12770803" y="8805791"/>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3" name="Straight Arrow Connector 152">
              <a:extLst>
                <a:ext uri="{FF2B5EF4-FFF2-40B4-BE49-F238E27FC236}">
                  <a16:creationId xmlns:a16="http://schemas.microsoft.com/office/drawing/2014/main" id="{C532D730-5319-41D3-E3E8-BF2365E1DAAB}"/>
                </a:ext>
              </a:extLst>
            </p:cNvPr>
            <p:cNvCxnSpPr>
              <a:cxnSpLocks/>
            </p:cNvCxnSpPr>
            <p:nvPr/>
          </p:nvCxnSpPr>
          <p:spPr>
            <a:xfrm>
              <a:off x="9747151"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4" name="Straight Arrow Connector 153">
              <a:extLst>
                <a:ext uri="{FF2B5EF4-FFF2-40B4-BE49-F238E27FC236}">
                  <a16:creationId xmlns:a16="http://schemas.microsoft.com/office/drawing/2014/main" id="{7B4907DF-8AE6-D004-9BDD-07C4410AC505}"/>
                </a:ext>
              </a:extLst>
            </p:cNvPr>
            <p:cNvCxnSpPr>
              <a:cxnSpLocks/>
            </p:cNvCxnSpPr>
            <p:nvPr/>
          </p:nvCxnSpPr>
          <p:spPr>
            <a:xfrm>
              <a:off x="9756684" y="56007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5" name="Straight Arrow Connector 154">
              <a:extLst>
                <a:ext uri="{FF2B5EF4-FFF2-40B4-BE49-F238E27FC236}">
                  <a16:creationId xmlns:a16="http://schemas.microsoft.com/office/drawing/2014/main" id="{043AE7DF-1314-9D4B-91CB-6618D4B1C751}"/>
                </a:ext>
              </a:extLst>
            </p:cNvPr>
            <p:cNvCxnSpPr>
              <a:cxnSpLocks/>
            </p:cNvCxnSpPr>
            <p:nvPr/>
          </p:nvCxnSpPr>
          <p:spPr>
            <a:xfrm>
              <a:off x="9747151" y="7270009"/>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6" name="Straight Arrow Connector 155">
              <a:extLst>
                <a:ext uri="{FF2B5EF4-FFF2-40B4-BE49-F238E27FC236}">
                  <a16:creationId xmlns:a16="http://schemas.microsoft.com/office/drawing/2014/main" id="{B4CC63B8-4566-658C-4D73-2F9229D6BD66}"/>
                </a:ext>
              </a:extLst>
            </p:cNvPr>
            <p:cNvCxnSpPr>
              <a:cxnSpLocks/>
            </p:cNvCxnSpPr>
            <p:nvPr/>
          </p:nvCxnSpPr>
          <p:spPr>
            <a:xfrm>
              <a:off x="9721110" y="8760443"/>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7" name="Straight Arrow Connector 156">
              <a:extLst>
                <a:ext uri="{FF2B5EF4-FFF2-40B4-BE49-F238E27FC236}">
                  <a16:creationId xmlns:a16="http://schemas.microsoft.com/office/drawing/2014/main" id="{D9B650AD-223F-93A8-0716-5630C5756C3B}"/>
                </a:ext>
              </a:extLst>
            </p:cNvPr>
            <p:cNvCxnSpPr>
              <a:cxnSpLocks/>
            </p:cNvCxnSpPr>
            <p:nvPr/>
          </p:nvCxnSpPr>
          <p:spPr>
            <a:xfrm>
              <a:off x="7946537"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8" name="Straight Arrow Connector 157">
              <a:extLst>
                <a:ext uri="{FF2B5EF4-FFF2-40B4-BE49-F238E27FC236}">
                  <a16:creationId xmlns:a16="http://schemas.microsoft.com/office/drawing/2014/main" id="{859CB062-76CA-1C42-355E-50E79D9A877E}"/>
                </a:ext>
              </a:extLst>
            </p:cNvPr>
            <p:cNvCxnSpPr>
              <a:cxnSpLocks/>
            </p:cNvCxnSpPr>
            <p:nvPr/>
          </p:nvCxnSpPr>
          <p:spPr>
            <a:xfrm>
              <a:off x="7946537" y="56007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9" name="Straight Arrow Connector 158">
              <a:extLst>
                <a:ext uri="{FF2B5EF4-FFF2-40B4-BE49-F238E27FC236}">
                  <a16:creationId xmlns:a16="http://schemas.microsoft.com/office/drawing/2014/main" id="{42C493A8-5E78-8AB3-3794-A0A5D6DCDFC5}"/>
                </a:ext>
              </a:extLst>
            </p:cNvPr>
            <p:cNvCxnSpPr>
              <a:cxnSpLocks/>
            </p:cNvCxnSpPr>
            <p:nvPr/>
          </p:nvCxnSpPr>
          <p:spPr>
            <a:xfrm>
              <a:off x="7946537" y="7317346"/>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60" name="Straight Arrow Connector 159">
              <a:extLst>
                <a:ext uri="{FF2B5EF4-FFF2-40B4-BE49-F238E27FC236}">
                  <a16:creationId xmlns:a16="http://schemas.microsoft.com/office/drawing/2014/main" id="{8A74CE1C-F350-1FC8-DB74-A6C0C3BCD743}"/>
                </a:ext>
              </a:extLst>
            </p:cNvPr>
            <p:cNvCxnSpPr>
              <a:cxnSpLocks/>
            </p:cNvCxnSpPr>
            <p:nvPr/>
          </p:nvCxnSpPr>
          <p:spPr>
            <a:xfrm>
              <a:off x="8027799" y="8805791"/>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pic>
          <p:nvPicPr>
            <p:cNvPr id="164" name="Picture 163" descr="A close up of a plate&#10;&#10;Description automatically generated">
              <a:extLst>
                <a:ext uri="{FF2B5EF4-FFF2-40B4-BE49-F238E27FC236}">
                  <a16:creationId xmlns:a16="http://schemas.microsoft.com/office/drawing/2014/main" id="{89E3F292-52CF-2704-38E4-9D3E52D3098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70608" y="3314513"/>
              <a:ext cx="1252880" cy="877016"/>
            </a:xfrm>
            <a:prstGeom prst="rect">
              <a:avLst/>
            </a:prstGeom>
          </p:spPr>
        </p:pic>
        <p:pic>
          <p:nvPicPr>
            <p:cNvPr id="165" name="Picture 164" descr="A close up of a plate&#10;&#10;Description automatically generated">
              <a:extLst>
                <a:ext uri="{FF2B5EF4-FFF2-40B4-BE49-F238E27FC236}">
                  <a16:creationId xmlns:a16="http://schemas.microsoft.com/office/drawing/2014/main" id="{CF23C4AD-76C3-E240-C248-6E8F8179DE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70608" y="5143500"/>
              <a:ext cx="1252880" cy="877016"/>
            </a:xfrm>
            <a:prstGeom prst="rect">
              <a:avLst/>
            </a:prstGeom>
          </p:spPr>
        </p:pic>
        <p:pic>
          <p:nvPicPr>
            <p:cNvPr id="166" name="Picture 165" descr="A close up of a plate&#10;&#10;Description automatically generated">
              <a:extLst>
                <a:ext uri="{FF2B5EF4-FFF2-40B4-BE49-F238E27FC236}">
                  <a16:creationId xmlns:a16="http://schemas.microsoft.com/office/drawing/2014/main" id="{061A5746-6815-AB48-874B-B6C396B7F30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24320" y="6857284"/>
              <a:ext cx="1252880" cy="877016"/>
            </a:xfrm>
            <a:prstGeom prst="rect">
              <a:avLst/>
            </a:prstGeom>
          </p:spPr>
        </p:pic>
        <p:pic>
          <p:nvPicPr>
            <p:cNvPr id="167" name="Picture 166" descr="A close up of a plate&#10;&#10;Description automatically generated">
              <a:extLst>
                <a:ext uri="{FF2B5EF4-FFF2-40B4-BE49-F238E27FC236}">
                  <a16:creationId xmlns:a16="http://schemas.microsoft.com/office/drawing/2014/main" id="{D8115D6D-61B9-FB13-BE6C-E70D6AEE1A7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912728" y="8365422"/>
              <a:ext cx="1252880" cy="877016"/>
            </a:xfrm>
            <a:prstGeom prst="rect">
              <a:avLst/>
            </a:prstGeom>
          </p:spPr>
        </p:pic>
        <p:cxnSp>
          <p:nvCxnSpPr>
            <p:cNvPr id="169" name="Connector: Elbow 168">
              <a:extLst>
                <a:ext uri="{FF2B5EF4-FFF2-40B4-BE49-F238E27FC236}">
                  <a16:creationId xmlns:a16="http://schemas.microsoft.com/office/drawing/2014/main" id="{1F74B8CE-8085-F30C-7ACC-AC6E9C98580F}"/>
                </a:ext>
              </a:extLst>
            </p:cNvPr>
            <p:cNvCxnSpPr>
              <a:endCxn id="164" idx="1"/>
            </p:cNvCxnSpPr>
            <p:nvPr/>
          </p:nvCxnSpPr>
          <p:spPr>
            <a:xfrm rot="5400000" flipH="1" flipV="1">
              <a:off x="4900823" y="4871999"/>
              <a:ext cx="3088763" cy="850808"/>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AFEF5B3E-295B-64E7-2567-6DD46C648944}"/>
                </a:ext>
              </a:extLst>
            </p:cNvPr>
            <p:cNvCxnSpPr>
              <a:cxnSpLocks/>
              <a:endCxn id="165" idx="1"/>
            </p:cNvCxnSpPr>
            <p:nvPr/>
          </p:nvCxnSpPr>
          <p:spPr>
            <a:xfrm rot="5400000" flipH="1" flipV="1">
              <a:off x="5815316" y="5786491"/>
              <a:ext cx="1259775" cy="850809"/>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B58326BD-C4BD-4576-7320-56CA1A9703B2}"/>
                </a:ext>
              </a:extLst>
            </p:cNvPr>
            <p:cNvCxnSpPr>
              <a:cxnSpLocks/>
              <a:endCxn id="166" idx="1"/>
            </p:cNvCxnSpPr>
            <p:nvPr/>
          </p:nvCxnSpPr>
          <p:spPr>
            <a:xfrm rot="16200000" flipH="1">
              <a:off x="5953042" y="6424514"/>
              <a:ext cx="938035" cy="804520"/>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6" name="Connector: Elbow 175">
              <a:extLst>
                <a:ext uri="{FF2B5EF4-FFF2-40B4-BE49-F238E27FC236}">
                  <a16:creationId xmlns:a16="http://schemas.microsoft.com/office/drawing/2014/main" id="{CB55209A-2036-C123-8A79-154B39D6901F}"/>
                </a:ext>
              </a:extLst>
            </p:cNvPr>
            <p:cNvCxnSpPr>
              <a:cxnSpLocks/>
              <a:endCxn id="167" idx="1"/>
            </p:cNvCxnSpPr>
            <p:nvPr/>
          </p:nvCxnSpPr>
          <p:spPr>
            <a:xfrm rot="16200000" flipH="1">
              <a:off x="5562542" y="7453744"/>
              <a:ext cx="1820214" cy="880157"/>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pic>
        <p:nvPicPr>
          <p:cNvPr id="210" name="Tieng-bo-sua-keu-www_tiengdong_com">
            <a:hlinkClick r:id="" action="ppaction://media"/>
            <a:extLst>
              <a:ext uri="{FF2B5EF4-FFF2-40B4-BE49-F238E27FC236}">
                <a16:creationId xmlns:a16="http://schemas.microsoft.com/office/drawing/2014/main" id="{72E84850-3124-C004-551A-9FA57CBB4319}"/>
              </a:ext>
            </a:extLst>
          </p:cNvPr>
          <p:cNvPicPr>
            <a:picLocks noChangeAspect="1"/>
          </p:cNvPicPr>
          <p:nvPr>
            <a:audioFile r:link="rId1"/>
            <p:extLst>
              <p:ext uri="{DAA4B4D4-6D71-4841-9C94-3DE7FCFB9230}">
                <p14:media xmlns:p14="http://schemas.microsoft.com/office/powerpoint/2010/main" r:embed="rId2">
                  <p14:trim end="182997.1367"/>
                </p14:media>
              </p:ext>
            </p:extLst>
          </p:nvPr>
        </p:nvPicPr>
        <p:blipFill>
          <a:blip r:embed="rId33"/>
          <a:stretch>
            <a:fillRect/>
          </a:stretch>
        </p:blipFill>
        <p:spPr>
          <a:xfrm>
            <a:off x="818587" y="2089914"/>
            <a:ext cx="406400" cy="406400"/>
          </a:xfrm>
          <a:prstGeom prst="rect">
            <a:avLst/>
          </a:prstGeom>
        </p:spPr>
      </p:pic>
      <p:sp>
        <p:nvSpPr>
          <p:cNvPr id="16" name="Thought Bubble: Cloud 15">
            <a:extLst>
              <a:ext uri="{FF2B5EF4-FFF2-40B4-BE49-F238E27FC236}">
                <a16:creationId xmlns:a16="http://schemas.microsoft.com/office/drawing/2014/main" id="{A9103A66-EBE7-4135-3E40-A20FF3618657}"/>
              </a:ext>
            </a:extLst>
          </p:cNvPr>
          <p:cNvSpPr/>
          <p:nvPr/>
        </p:nvSpPr>
        <p:spPr>
          <a:xfrm>
            <a:off x="365546" y="2647826"/>
            <a:ext cx="5168225" cy="2049847"/>
          </a:xfrm>
          <a:prstGeom prst="cloudCallout">
            <a:avLst>
              <a:gd name="adj1" fmla="val 6701"/>
              <a:gd name="adj2" fmla="val 63150"/>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Tại sao cấy truyền phôi lại cho các cá thể ở đời con giống nhau về kiểu gene</a:t>
            </a:r>
            <a:endParaRPr lang="vi-VN" sz="2933">
              <a:solidFill>
                <a:schemeClr val="tx1"/>
              </a:solidFill>
              <a:latin typeface="Bahnschrift SemiCondensed" panose="020B0502040204020203" pitchFamily="34" charset="0"/>
            </a:endParaRPr>
          </a:p>
        </p:txBody>
      </p:sp>
    </p:spTree>
    <p:extLst>
      <p:ext uri="{BB962C8B-B14F-4D97-AF65-F5344CB8AC3E}">
        <p14:creationId xmlns:p14="http://schemas.microsoft.com/office/powerpoint/2010/main" val="1526150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5" fill="hold"/>
                                        <p:tgtEl>
                                          <p:spTgt spid="2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A755F-B964-19B5-8CCA-F12C68BBDC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6036CB-CD54-7DCA-0957-6593099D3B1A}"/>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5"/>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5BE66978-DDCF-3072-C73E-F4EFEA5AEBB3}"/>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10C9EF5D-F53C-2AE4-E8A8-AA78A7C6DEFD}"/>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8D5201D8-50AE-F729-FB4C-A399FF1D6E4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0F4A535A-0592-A095-FD14-EDF035238B8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ADFC0841-4F51-BE68-BF30-5EDE121A29A6}"/>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96E2F17-1496-49EC-282C-83496C550BC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939AECD2-58F0-17E0-D81E-41C8C38B19E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96506796-9E5F-A479-2EE3-EE2E675233C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BF278934-8E22-F164-A8A0-06862E74638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946EAE20-4F47-B56F-5B83-5203820A2A8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58C9FA6F-3927-7B8E-D808-A4853D003A6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DAC28022-FEBE-1611-7D84-55D1A379044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A0854E9D-4C97-62D6-5398-1F4C614D4F3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64F6D64C-808E-5D5F-95CA-79923C09A1C7}"/>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2058EAD6-ECCB-5634-1EEF-9C815107013D}"/>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7CE7810F-6B89-9990-C80C-FD29ACA3327D}"/>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9C883DE0-C064-6D68-7D60-CC32FA416940}"/>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7252627F-9ED0-73FB-017C-90E303DE8DEA}"/>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F21D6EE0-E8E0-6717-77B4-7213DE84120F}"/>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383DE2AE-C6FF-8945-D929-AFDE9A672F8A}"/>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36E15862-BE64-20C6-4ADC-5B9463E15F6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EE6BBFCB-196D-7B52-EEF3-776B8D5CDBEC}"/>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D2761CB2-2CC7-9B10-0769-771F2B91AAA4}"/>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1AD60093-AEB6-04E0-D571-59927E0D2FA4}"/>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56EC293A-2300-7146-B304-8F2C68395FF3}"/>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B5C1B238-1192-5C55-E1A1-E73B3AD9E6A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F70448E2-4884-A74D-D5CC-D47D9E1CD961}"/>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17A78336-C4FB-5CE4-8556-9CD079DC0D0C}"/>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076ADE65-A067-1E53-4CC3-AD5635DB74E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52B3EE5F-5CF1-9F89-D484-12968F191781}"/>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97E2CA79-13A6-1F7F-6466-D1D1190DC211}"/>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A23438D0-7264-9C27-D933-6683AACE3A9B}"/>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8D1CFB17-C3C9-EDBA-AF30-7CA29AD9CC43}"/>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C8069566-B7A1-32CF-C6D6-70EEC9A9AF5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AC668C15-13DE-EB22-6606-95F896B0AF7B}"/>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5D1040B4-9E40-2759-EBA7-52F0C4B21775}"/>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Cấy</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truyền</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phôi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động</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vật</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00B8337E-AE3A-1034-6A50-D0318C73D31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43" name="TextBox 19">
            <a:extLst>
              <a:ext uri="{FF2B5EF4-FFF2-40B4-BE49-F238E27FC236}">
                <a16:creationId xmlns:a16="http://schemas.microsoft.com/office/drawing/2014/main" id="{E87CA062-BAA1-127E-C520-E25649569C03}"/>
              </a:ext>
            </a:extLst>
          </p:cNvPr>
          <p:cNvSpPr txBox="1"/>
          <p:nvPr/>
        </p:nvSpPr>
        <p:spPr>
          <a:xfrm>
            <a:off x="1293821" y="1303102"/>
            <a:ext cx="9569313" cy="1292662"/>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800" dirty="0" err="1">
                <a:solidFill>
                  <a:srgbClr val="003933"/>
                </a:solidFill>
                <a:cs typeface="Times New Roman" panose="02020603050405020304" pitchFamily="18" charset="0"/>
              </a:rPr>
              <a:t>Là</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kỹ</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thuật</a:t>
            </a:r>
            <a:r>
              <a:rPr lang="en-US" sz="2800" dirty="0">
                <a:solidFill>
                  <a:srgbClr val="003933"/>
                </a:solidFill>
                <a:cs typeface="Times New Roman" panose="02020603050405020304" pitchFamily="18" charset="0"/>
              </a:rPr>
              <a:t> chia </a:t>
            </a:r>
            <a:r>
              <a:rPr lang="en-US" sz="2800" dirty="0" err="1">
                <a:solidFill>
                  <a:srgbClr val="003933"/>
                </a:solidFill>
                <a:cs typeface="Times New Roman" panose="02020603050405020304" pitchFamily="18" charset="0"/>
              </a:rPr>
              <a:t>cắt</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phôi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động</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vật</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thành</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nhiều</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phôi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rồi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cấy</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các</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phôi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vào</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tử</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cung</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của</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các</a:t>
            </a:r>
            <a:r>
              <a:rPr lang="en-US" sz="2800" dirty="0">
                <a:solidFill>
                  <a:srgbClr val="003933"/>
                </a:solidFill>
                <a:cs typeface="Times New Roman" panose="02020603050405020304" pitchFamily="18" charset="0"/>
              </a:rPr>
              <a:t> con </a:t>
            </a:r>
            <a:r>
              <a:rPr lang="en-US" sz="2800" dirty="0" err="1">
                <a:solidFill>
                  <a:srgbClr val="003933"/>
                </a:solidFill>
                <a:cs typeface="Times New Roman" panose="02020603050405020304" pitchFamily="18" charset="0"/>
              </a:rPr>
              <a:t>cái</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khác</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nhau</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nhờ</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đó</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tạo</a:t>
            </a:r>
            <a:r>
              <a:rPr lang="en-US" sz="2800" dirty="0">
                <a:solidFill>
                  <a:srgbClr val="003933"/>
                </a:solidFill>
                <a:cs typeface="Times New Roman" panose="02020603050405020304" pitchFamily="18" charset="0"/>
              </a:rPr>
              <a:t> ra </a:t>
            </a:r>
            <a:r>
              <a:rPr lang="en-US" sz="2800" dirty="0" err="1">
                <a:solidFill>
                  <a:srgbClr val="003933"/>
                </a:solidFill>
                <a:cs typeface="Times New Roman" panose="02020603050405020304" pitchFamily="18" charset="0"/>
              </a:rPr>
              <a:t>được</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nhiều</a:t>
            </a:r>
            <a:r>
              <a:rPr lang="en-US" sz="2800" dirty="0">
                <a:solidFill>
                  <a:srgbClr val="003933"/>
                </a:solidFill>
                <a:cs typeface="Times New Roman" panose="02020603050405020304" pitchFamily="18" charset="0"/>
              </a:rPr>
              <a:t> con </a:t>
            </a:r>
            <a:r>
              <a:rPr lang="en-US" sz="2800" dirty="0" err="1">
                <a:solidFill>
                  <a:srgbClr val="003933"/>
                </a:solidFill>
                <a:cs typeface="Times New Roman" panose="02020603050405020304" pitchFamily="18" charset="0"/>
              </a:rPr>
              <a:t>vật</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có</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kiểu</a:t>
            </a:r>
            <a:r>
              <a:rPr lang="en-US" sz="2800" dirty="0">
                <a:solidFill>
                  <a:srgbClr val="003933"/>
                </a:solidFill>
                <a:cs typeface="Times New Roman" panose="02020603050405020304" pitchFamily="18" charset="0"/>
              </a:rPr>
              <a:t> gene </a:t>
            </a:r>
            <a:r>
              <a:rPr lang="en-US" sz="2800" dirty="0" err="1">
                <a:solidFill>
                  <a:srgbClr val="003933"/>
                </a:solidFill>
                <a:cs typeface="Times New Roman" panose="02020603050405020304" pitchFamily="18" charset="0"/>
              </a:rPr>
              <a:t>giống</a:t>
            </a:r>
            <a:r>
              <a:rPr lang="en-US" sz="2800" dirty="0">
                <a:solidFill>
                  <a:srgbClr val="003933"/>
                </a:solidFill>
                <a:cs typeface="Times New Roman" panose="02020603050405020304" pitchFamily="18" charset="0"/>
              </a:rPr>
              <a:t> </a:t>
            </a:r>
            <a:r>
              <a:rPr lang="en-US" sz="2800" dirty="0" err="1">
                <a:solidFill>
                  <a:srgbClr val="003933"/>
                </a:solidFill>
                <a:cs typeface="Times New Roman" panose="02020603050405020304" pitchFamily="18" charset="0"/>
              </a:rPr>
              <a:t>nhau</a:t>
            </a:r>
            <a:endParaRPr lang="en-US" sz="2800" dirty="0">
              <a:solidFill>
                <a:srgbClr val="003933"/>
              </a:solidFill>
              <a:cs typeface="Times New Roman" panose="02020603050405020304" pitchFamily="18" charset="0"/>
            </a:endParaRPr>
          </a:p>
        </p:txBody>
      </p:sp>
      <p:grpSp>
        <p:nvGrpSpPr>
          <p:cNvPr id="208" name="Group 207">
            <a:extLst>
              <a:ext uri="{FF2B5EF4-FFF2-40B4-BE49-F238E27FC236}">
                <a16:creationId xmlns:a16="http://schemas.microsoft.com/office/drawing/2014/main" id="{CF406F99-1642-CE79-1073-AC02428FE847}"/>
              </a:ext>
            </a:extLst>
          </p:cNvPr>
          <p:cNvGrpSpPr/>
          <p:nvPr/>
        </p:nvGrpSpPr>
        <p:grpSpPr>
          <a:xfrm>
            <a:off x="3881031" y="3054047"/>
            <a:ext cx="7210807" cy="3442617"/>
            <a:chOff x="1576110" y="2460024"/>
            <a:chExt cx="14406447" cy="7572195"/>
          </a:xfrm>
        </p:grpSpPr>
        <p:pic>
          <p:nvPicPr>
            <p:cNvPr id="94" name="Picture 93" descr="A cow with a udder&#10;&#10;Description automatically generated">
              <a:extLst>
                <a:ext uri="{FF2B5EF4-FFF2-40B4-BE49-F238E27FC236}">
                  <a16:creationId xmlns:a16="http://schemas.microsoft.com/office/drawing/2014/main" id="{500C8016-AC3C-FE9D-6FBE-74F7A3EC8EB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76110" y="5600357"/>
              <a:ext cx="3066408" cy="2146485"/>
            </a:xfrm>
            <a:prstGeom prst="rect">
              <a:avLst/>
            </a:prstGeom>
          </p:spPr>
        </p:pic>
        <p:pic>
          <p:nvPicPr>
            <p:cNvPr id="96" name="Picture 95" descr="A cow standing on a black background&#10;&#10;Description automatically generated">
              <a:extLst>
                <a:ext uri="{FF2B5EF4-FFF2-40B4-BE49-F238E27FC236}">
                  <a16:creationId xmlns:a16="http://schemas.microsoft.com/office/drawing/2014/main" id="{E65C286B-AB7A-8BD8-C162-4F521E343A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770803" y="2983924"/>
              <a:ext cx="2733667" cy="1913567"/>
            </a:xfrm>
            <a:prstGeom prst="rect">
              <a:avLst/>
            </a:prstGeom>
          </p:spPr>
        </p:pic>
        <p:pic>
          <p:nvPicPr>
            <p:cNvPr id="97" name="Picture 96" descr="A cow standing on a black background&#10;&#10;Description automatically generated">
              <a:extLst>
                <a:ext uri="{FF2B5EF4-FFF2-40B4-BE49-F238E27FC236}">
                  <a16:creationId xmlns:a16="http://schemas.microsoft.com/office/drawing/2014/main" id="{B5041269-3561-8079-998A-C153387562C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939117" y="4753217"/>
              <a:ext cx="2733667" cy="1913567"/>
            </a:xfrm>
            <a:prstGeom prst="rect">
              <a:avLst/>
            </a:prstGeom>
          </p:spPr>
        </p:pic>
        <p:pic>
          <p:nvPicPr>
            <p:cNvPr id="98" name="Picture 97" descr="A cow standing on a black background&#10;&#10;Description automatically generated">
              <a:extLst>
                <a:ext uri="{FF2B5EF4-FFF2-40B4-BE49-F238E27FC236}">
                  <a16:creationId xmlns:a16="http://schemas.microsoft.com/office/drawing/2014/main" id="{D9F72F61-2605-3943-5EBA-D218BC4D1DE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096014" y="6357758"/>
              <a:ext cx="2733667" cy="1913567"/>
            </a:xfrm>
            <a:prstGeom prst="rect">
              <a:avLst/>
            </a:prstGeom>
          </p:spPr>
        </p:pic>
        <p:pic>
          <p:nvPicPr>
            <p:cNvPr id="99" name="Picture 98" descr="A cow standing on a black background&#10;&#10;Description automatically generated">
              <a:extLst>
                <a:ext uri="{FF2B5EF4-FFF2-40B4-BE49-F238E27FC236}">
                  <a16:creationId xmlns:a16="http://schemas.microsoft.com/office/drawing/2014/main" id="{DF094035-B1AA-F5A5-5EE5-80481BEC2C6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248890" y="8004618"/>
              <a:ext cx="2733667" cy="1913567"/>
            </a:xfrm>
            <a:prstGeom prst="rect">
              <a:avLst/>
            </a:prstGeom>
          </p:spPr>
        </p:pic>
        <p:pic>
          <p:nvPicPr>
            <p:cNvPr id="101" name="Picture 100" descr="A cartoon of a cow&#10;&#10;Description automatically generated">
              <a:extLst>
                <a:ext uri="{FF2B5EF4-FFF2-40B4-BE49-F238E27FC236}">
                  <a16:creationId xmlns:a16="http://schemas.microsoft.com/office/drawing/2014/main" id="{8A60EB2A-E980-F862-84B3-4E6158ABBD4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067933" y="2757743"/>
              <a:ext cx="2733667" cy="1913566"/>
            </a:xfrm>
            <a:prstGeom prst="rect">
              <a:avLst/>
            </a:prstGeom>
          </p:spPr>
        </p:pic>
        <p:pic>
          <p:nvPicPr>
            <p:cNvPr id="103" name="Picture 102" descr="A cartoon of a cow&#10;&#10;Description automatically generated">
              <a:extLst>
                <a:ext uri="{FF2B5EF4-FFF2-40B4-BE49-F238E27FC236}">
                  <a16:creationId xmlns:a16="http://schemas.microsoft.com/office/drawing/2014/main" id="{B97B7643-A3D7-1632-93AE-20862A424A7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96533" y="7951673"/>
              <a:ext cx="2733667" cy="1913567"/>
            </a:xfrm>
            <a:prstGeom prst="rect">
              <a:avLst/>
            </a:prstGeom>
          </p:spPr>
        </p:pic>
        <p:pic>
          <p:nvPicPr>
            <p:cNvPr id="105" name="Picture 104" descr="A white cow with large ears&#10;&#10;Description automatically generated">
              <a:extLst>
                <a:ext uri="{FF2B5EF4-FFF2-40B4-BE49-F238E27FC236}">
                  <a16:creationId xmlns:a16="http://schemas.microsoft.com/office/drawing/2014/main" id="{D52CE76C-D3C8-9A24-CDCB-B143DFC46A3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266186" y="4550557"/>
              <a:ext cx="2687814" cy="1881470"/>
            </a:xfrm>
            <a:prstGeom prst="rect">
              <a:avLst/>
            </a:prstGeom>
          </p:spPr>
        </p:pic>
        <p:pic>
          <p:nvPicPr>
            <p:cNvPr id="107" name="Picture 106" descr="A cow with black spots&#10;&#10;Description automatically generated">
              <a:extLst>
                <a:ext uri="{FF2B5EF4-FFF2-40B4-BE49-F238E27FC236}">
                  <a16:creationId xmlns:a16="http://schemas.microsoft.com/office/drawing/2014/main" id="{7C83B3AB-0A0A-7E10-26FE-73C5296DA36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362674" y="6286500"/>
              <a:ext cx="2515126" cy="1760588"/>
            </a:xfrm>
            <a:prstGeom prst="rect">
              <a:avLst/>
            </a:prstGeom>
          </p:spPr>
        </p:pic>
        <p:pic>
          <p:nvPicPr>
            <p:cNvPr id="111" name="Picture 110" descr="A group of circles on a black background&#10;&#10;Description automatically generated">
              <a:extLst>
                <a:ext uri="{FF2B5EF4-FFF2-40B4-BE49-F238E27FC236}">
                  <a16:creationId xmlns:a16="http://schemas.microsoft.com/office/drawing/2014/main" id="{1F7940A2-9702-865F-B36B-C1D0B546A26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254032" y="4536619"/>
              <a:ext cx="6013287" cy="4209301"/>
            </a:xfrm>
            <a:prstGeom prst="rect">
              <a:avLst/>
            </a:prstGeom>
          </p:spPr>
        </p:pic>
        <p:pic>
          <p:nvPicPr>
            <p:cNvPr id="112" name="Picture 111" descr="A red arrow pointing to the left&#10;&#10;Description automatically generated">
              <a:extLst>
                <a:ext uri="{FF2B5EF4-FFF2-40B4-BE49-F238E27FC236}">
                  <a16:creationId xmlns:a16="http://schemas.microsoft.com/office/drawing/2014/main" id="{77435862-5566-3B6F-A48F-CB02E2DA9541}"/>
                </a:ext>
              </a:extLst>
            </p:cNvPr>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rot="12825093">
              <a:off x="4021539" y="5532941"/>
              <a:ext cx="926897" cy="926897"/>
            </a:xfrm>
            <a:prstGeom prst="rect">
              <a:avLst/>
            </a:prstGeom>
          </p:spPr>
        </p:pic>
        <p:pic>
          <p:nvPicPr>
            <p:cNvPr id="113" name="Picture 112" descr="A group of circles on a black background&#10;&#10;Description automatically generated">
              <a:extLst>
                <a:ext uri="{FF2B5EF4-FFF2-40B4-BE49-F238E27FC236}">
                  <a16:creationId xmlns:a16="http://schemas.microsoft.com/office/drawing/2014/main" id="{DFF13955-3341-0F32-32D6-F27F24AC24D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62378" y="4269523"/>
              <a:ext cx="6013287" cy="4209301"/>
            </a:xfrm>
            <a:prstGeom prst="rect">
              <a:avLst/>
            </a:prstGeom>
          </p:spPr>
        </p:pic>
        <p:pic>
          <p:nvPicPr>
            <p:cNvPr id="114" name="Picture 113" descr="A group of circles on a black background&#10;&#10;Description automatically generated">
              <a:extLst>
                <a:ext uri="{FF2B5EF4-FFF2-40B4-BE49-F238E27FC236}">
                  <a16:creationId xmlns:a16="http://schemas.microsoft.com/office/drawing/2014/main" id="{A5ADEEBE-6EE3-0E97-A555-45B57E5CF7C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39982" y="5015180"/>
              <a:ext cx="6013287" cy="4209301"/>
            </a:xfrm>
            <a:prstGeom prst="rect">
              <a:avLst/>
            </a:prstGeom>
          </p:spPr>
        </p:pic>
        <p:cxnSp>
          <p:nvCxnSpPr>
            <p:cNvPr id="136" name="Straight Arrow Connector 135">
              <a:extLst>
                <a:ext uri="{FF2B5EF4-FFF2-40B4-BE49-F238E27FC236}">
                  <a16:creationId xmlns:a16="http://schemas.microsoft.com/office/drawing/2014/main" id="{677006BA-278E-6510-9D3A-BB3C89B80595}"/>
                </a:ext>
              </a:extLst>
            </p:cNvPr>
            <p:cNvCxnSpPr>
              <a:cxnSpLocks/>
            </p:cNvCxnSpPr>
            <p:nvPr/>
          </p:nvCxnSpPr>
          <p:spPr>
            <a:xfrm>
              <a:off x="12649200"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pic>
          <p:nvPicPr>
            <p:cNvPr id="145" name="Picture 144" descr="A group of circles on a black background&#10;&#10;Description automatically generated">
              <a:extLst>
                <a:ext uri="{FF2B5EF4-FFF2-40B4-BE49-F238E27FC236}">
                  <a16:creationId xmlns:a16="http://schemas.microsoft.com/office/drawing/2014/main" id="{9848EE06-A8EE-A6CE-317E-0450B2F8B30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57849" y="2460024"/>
              <a:ext cx="3567351" cy="2497146"/>
            </a:xfrm>
            <a:prstGeom prst="rect">
              <a:avLst/>
            </a:prstGeom>
          </p:spPr>
        </p:pic>
        <p:pic>
          <p:nvPicPr>
            <p:cNvPr id="146" name="Picture 145" descr="A group of circles on a black background&#10;&#10;Description automatically generated">
              <a:extLst>
                <a:ext uri="{FF2B5EF4-FFF2-40B4-BE49-F238E27FC236}">
                  <a16:creationId xmlns:a16="http://schemas.microsoft.com/office/drawing/2014/main" id="{BF155F5B-9531-461B-0FA0-4010C13D92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490728" y="4229100"/>
              <a:ext cx="3567351" cy="2497146"/>
            </a:xfrm>
            <a:prstGeom prst="rect">
              <a:avLst/>
            </a:prstGeom>
          </p:spPr>
        </p:pic>
        <p:pic>
          <p:nvPicPr>
            <p:cNvPr id="147" name="Picture 146" descr="A group of circles on a black background&#10;&#10;Description automatically generated">
              <a:extLst>
                <a:ext uri="{FF2B5EF4-FFF2-40B4-BE49-F238E27FC236}">
                  <a16:creationId xmlns:a16="http://schemas.microsoft.com/office/drawing/2014/main" id="{5FC7891B-A8DE-3F5B-1A98-EE688DE6AFE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32391" y="5901148"/>
              <a:ext cx="3567351" cy="2497146"/>
            </a:xfrm>
            <a:prstGeom prst="rect">
              <a:avLst/>
            </a:prstGeom>
          </p:spPr>
        </p:pic>
        <p:pic>
          <p:nvPicPr>
            <p:cNvPr id="148" name="Picture 147" descr="A group of circles on a black background&#10;&#10;Description automatically generated">
              <a:extLst>
                <a:ext uri="{FF2B5EF4-FFF2-40B4-BE49-F238E27FC236}">
                  <a16:creationId xmlns:a16="http://schemas.microsoft.com/office/drawing/2014/main" id="{FFC01AA2-F3B6-38A3-D339-B58A3497BC0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57849" y="7535073"/>
              <a:ext cx="3567351" cy="2497146"/>
            </a:xfrm>
            <a:prstGeom prst="rect">
              <a:avLst/>
            </a:prstGeom>
          </p:spPr>
        </p:pic>
        <p:cxnSp>
          <p:nvCxnSpPr>
            <p:cNvPr id="150" name="Straight Arrow Connector 149">
              <a:extLst>
                <a:ext uri="{FF2B5EF4-FFF2-40B4-BE49-F238E27FC236}">
                  <a16:creationId xmlns:a16="http://schemas.microsoft.com/office/drawing/2014/main" id="{1B8FEA77-7110-CE0E-7F6E-17DACE3BD1AD}"/>
                </a:ext>
              </a:extLst>
            </p:cNvPr>
            <p:cNvCxnSpPr>
              <a:cxnSpLocks/>
            </p:cNvCxnSpPr>
            <p:nvPr/>
          </p:nvCxnSpPr>
          <p:spPr>
            <a:xfrm>
              <a:off x="12618335" y="5600357"/>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1" name="Straight Arrow Connector 150">
              <a:extLst>
                <a:ext uri="{FF2B5EF4-FFF2-40B4-BE49-F238E27FC236}">
                  <a16:creationId xmlns:a16="http://schemas.microsoft.com/office/drawing/2014/main" id="{B4765BBC-2EA2-69FB-420F-00DCB2C4E5F0}"/>
                </a:ext>
              </a:extLst>
            </p:cNvPr>
            <p:cNvCxnSpPr>
              <a:cxnSpLocks/>
            </p:cNvCxnSpPr>
            <p:nvPr/>
          </p:nvCxnSpPr>
          <p:spPr>
            <a:xfrm>
              <a:off x="12695035" y="7200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2" name="Straight Arrow Connector 151">
              <a:extLst>
                <a:ext uri="{FF2B5EF4-FFF2-40B4-BE49-F238E27FC236}">
                  <a16:creationId xmlns:a16="http://schemas.microsoft.com/office/drawing/2014/main" id="{2C621824-0BFF-D92F-40DB-D00CC323CCF5}"/>
                </a:ext>
              </a:extLst>
            </p:cNvPr>
            <p:cNvCxnSpPr>
              <a:cxnSpLocks/>
            </p:cNvCxnSpPr>
            <p:nvPr/>
          </p:nvCxnSpPr>
          <p:spPr>
            <a:xfrm>
              <a:off x="12770803" y="8805791"/>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3" name="Straight Arrow Connector 152">
              <a:extLst>
                <a:ext uri="{FF2B5EF4-FFF2-40B4-BE49-F238E27FC236}">
                  <a16:creationId xmlns:a16="http://schemas.microsoft.com/office/drawing/2014/main" id="{3BE7DDB6-C2E5-E959-5A17-EA6AE723A7EE}"/>
                </a:ext>
              </a:extLst>
            </p:cNvPr>
            <p:cNvCxnSpPr>
              <a:cxnSpLocks/>
            </p:cNvCxnSpPr>
            <p:nvPr/>
          </p:nvCxnSpPr>
          <p:spPr>
            <a:xfrm>
              <a:off x="9747151"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4" name="Straight Arrow Connector 153">
              <a:extLst>
                <a:ext uri="{FF2B5EF4-FFF2-40B4-BE49-F238E27FC236}">
                  <a16:creationId xmlns:a16="http://schemas.microsoft.com/office/drawing/2014/main" id="{11717606-C08D-B430-3DEA-4162647A9DA7}"/>
                </a:ext>
              </a:extLst>
            </p:cNvPr>
            <p:cNvCxnSpPr>
              <a:cxnSpLocks/>
            </p:cNvCxnSpPr>
            <p:nvPr/>
          </p:nvCxnSpPr>
          <p:spPr>
            <a:xfrm>
              <a:off x="9756684" y="56007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5" name="Straight Arrow Connector 154">
              <a:extLst>
                <a:ext uri="{FF2B5EF4-FFF2-40B4-BE49-F238E27FC236}">
                  <a16:creationId xmlns:a16="http://schemas.microsoft.com/office/drawing/2014/main" id="{1AE57F2B-E3A8-E463-3358-D1CF1270845C}"/>
                </a:ext>
              </a:extLst>
            </p:cNvPr>
            <p:cNvCxnSpPr>
              <a:cxnSpLocks/>
            </p:cNvCxnSpPr>
            <p:nvPr/>
          </p:nvCxnSpPr>
          <p:spPr>
            <a:xfrm>
              <a:off x="9747151" y="7270009"/>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6" name="Straight Arrow Connector 155">
              <a:extLst>
                <a:ext uri="{FF2B5EF4-FFF2-40B4-BE49-F238E27FC236}">
                  <a16:creationId xmlns:a16="http://schemas.microsoft.com/office/drawing/2014/main" id="{BA846025-78FD-0CF8-3A5D-B4AFF1072A29}"/>
                </a:ext>
              </a:extLst>
            </p:cNvPr>
            <p:cNvCxnSpPr>
              <a:cxnSpLocks/>
            </p:cNvCxnSpPr>
            <p:nvPr/>
          </p:nvCxnSpPr>
          <p:spPr>
            <a:xfrm>
              <a:off x="9721110" y="8760443"/>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7" name="Straight Arrow Connector 156">
              <a:extLst>
                <a:ext uri="{FF2B5EF4-FFF2-40B4-BE49-F238E27FC236}">
                  <a16:creationId xmlns:a16="http://schemas.microsoft.com/office/drawing/2014/main" id="{50978C62-D471-7CF0-AE37-26B963477C94}"/>
                </a:ext>
              </a:extLst>
            </p:cNvPr>
            <p:cNvCxnSpPr>
              <a:cxnSpLocks/>
            </p:cNvCxnSpPr>
            <p:nvPr/>
          </p:nvCxnSpPr>
          <p:spPr>
            <a:xfrm>
              <a:off x="7946537" y="37719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8" name="Straight Arrow Connector 157">
              <a:extLst>
                <a:ext uri="{FF2B5EF4-FFF2-40B4-BE49-F238E27FC236}">
                  <a16:creationId xmlns:a16="http://schemas.microsoft.com/office/drawing/2014/main" id="{B920319C-556C-5E93-C451-B71878205F50}"/>
                </a:ext>
              </a:extLst>
            </p:cNvPr>
            <p:cNvCxnSpPr>
              <a:cxnSpLocks/>
            </p:cNvCxnSpPr>
            <p:nvPr/>
          </p:nvCxnSpPr>
          <p:spPr>
            <a:xfrm>
              <a:off x="7946537" y="5600700"/>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59" name="Straight Arrow Connector 158">
              <a:extLst>
                <a:ext uri="{FF2B5EF4-FFF2-40B4-BE49-F238E27FC236}">
                  <a16:creationId xmlns:a16="http://schemas.microsoft.com/office/drawing/2014/main" id="{8EA30B64-BCE7-6EF8-2356-795D48F8C79E}"/>
                </a:ext>
              </a:extLst>
            </p:cNvPr>
            <p:cNvCxnSpPr>
              <a:cxnSpLocks/>
            </p:cNvCxnSpPr>
            <p:nvPr/>
          </p:nvCxnSpPr>
          <p:spPr>
            <a:xfrm>
              <a:off x="7946537" y="7317346"/>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60" name="Straight Arrow Connector 159">
              <a:extLst>
                <a:ext uri="{FF2B5EF4-FFF2-40B4-BE49-F238E27FC236}">
                  <a16:creationId xmlns:a16="http://schemas.microsoft.com/office/drawing/2014/main" id="{4F6B1AC8-2C6C-AC66-139C-AD4D7CB5F903}"/>
                </a:ext>
              </a:extLst>
            </p:cNvPr>
            <p:cNvCxnSpPr>
              <a:cxnSpLocks/>
            </p:cNvCxnSpPr>
            <p:nvPr/>
          </p:nvCxnSpPr>
          <p:spPr>
            <a:xfrm>
              <a:off x="8027799" y="8805791"/>
              <a:ext cx="641564"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pic>
          <p:nvPicPr>
            <p:cNvPr id="164" name="Picture 163" descr="A close up of a plate&#10;&#10;Description automatically generated">
              <a:extLst>
                <a:ext uri="{FF2B5EF4-FFF2-40B4-BE49-F238E27FC236}">
                  <a16:creationId xmlns:a16="http://schemas.microsoft.com/office/drawing/2014/main" id="{1C87CD53-F241-4B1E-30E6-8197EE4E925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70608" y="3314513"/>
              <a:ext cx="1252880" cy="877016"/>
            </a:xfrm>
            <a:prstGeom prst="rect">
              <a:avLst/>
            </a:prstGeom>
          </p:spPr>
        </p:pic>
        <p:pic>
          <p:nvPicPr>
            <p:cNvPr id="165" name="Picture 164" descr="A close up of a plate&#10;&#10;Description automatically generated">
              <a:extLst>
                <a:ext uri="{FF2B5EF4-FFF2-40B4-BE49-F238E27FC236}">
                  <a16:creationId xmlns:a16="http://schemas.microsoft.com/office/drawing/2014/main" id="{EB2E644E-BC55-E8B2-B168-9CA10103CD3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70608" y="5143500"/>
              <a:ext cx="1252880" cy="877016"/>
            </a:xfrm>
            <a:prstGeom prst="rect">
              <a:avLst/>
            </a:prstGeom>
          </p:spPr>
        </p:pic>
        <p:pic>
          <p:nvPicPr>
            <p:cNvPr id="166" name="Picture 165" descr="A close up of a plate&#10;&#10;Description automatically generated">
              <a:extLst>
                <a:ext uri="{FF2B5EF4-FFF2-40B4-BE49-F238E27FC236}">
                  <a16:creationId xmlns:a16="http://schemas.microsoft.com/office/drawing/2014/main" id="{12C7094F-86EC-B19D-2ACC-8B5797B2BBD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24320" y="6857284"/>
              <a:ext cx="1252880" cy="877016"/>
            </a:xfrm>
            <a:prstGeom prst="rect">
              <a:avLst/>
            </a:prstGeom>
          </p:spPr>
        </p:pic>
        <p:pic>
          <p:nvPicPr>
            <p:cNvPr id="167" name="Picture 166" descr="A close up of a plate&#10;&#10;Description automatically generated">
              <a:extLst>
                <a:ext uri="{FF2B5EF4-FFF2-40B4-BE49-F238E27FC236}">
                  <a16:creationId xmlns:a16="http://schemas.microsoft.com/office/drawing/2014/main" id="{269B1A3D-98CA-8033-8D51-CF53678395C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912728" y="8365422"/>
              <a:ext cx="1252880" cy="877016"/>
            </a:xfrm>
            <a:prstGeom prst="rect">
              <a:avLst/>
            </a:prstGeom>
          </p:spPr>
        </p:pic>
        <p:cxnSp>
          <p:nvCxnSpPr>
            <p:cNvPr id="169" name="Connector: Elbow 168">
              <a:extLst>
                <a:ext uri="{FF2B5EF4-FFF2-40B4-BE49-F238E27FC236}">
                  <a16:creationId xmlns:a16="http://schemas.microsoft.com/office/drawing/2014/main" id="{59D7C753-A651-5BF1-71F7-D97B491BCFA7}"/>
                </a:ext>
              </a:extLst>
            </p:cNvPr>
            <p:cNvCxnSpPr>
              <a:endCxn id="164" idx="1"/>
            </p:cNvCxnSpPr>
            <p:nvPr/>
          </p:nvCxnSpPr>
          <p:spPr>
            <a:xfrm rot="5400000" flipH="1" flipV="1">
              <a:off x="4900823" y="4871999"/>
              <a:ext cx="3088763" cy="850808"/>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04E10697-9228-71ED-52AC-A4D45F375757}"/>
                </a:ext>
              </a:extLst>
            </p:cNvPr>
            <p:cNvCxnSpPr>
              <a:cxnSpLocks/>
              <a:endCxn id="165" idx="1"/>
            </p:cNvCxnSpPr>
            <p:nvPr/>
          </p:nvCxnSpPr>
          <p:spPr>
            <a:xfrm rot="5400000" flipH="1" flipV="1">
              <a:off x="5815316" y="5786491"/>
              <a:ext cx="1259775" cy="850809"/>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6652235D-C4E1-CB10-70EA-63C593469ADA}"/>
                </a:ext>
              </a:extLst>
            </p:cNvPr>
            <p:cNvCxnSpPr>
              <a:cxnSpLocks/>
              <a:endCxn id="166" idx="1"/>
            </p:cNvCxnSpPr>
            <p:nvPr/>
          </p:nvCxnSpPr>
          <p:spPr>
            <a:xfrm rot="16200000" flipH="1">
              <a:off x="5953042" y="6424514"/>
              <a:ext cx="938035" cy="804520"/>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6" name="Connector: Elbow 175">
              <a:extLst>
                <a:ext uri="{FF2B5EF4-FFF2-40B4-BE49-F238E27FC236}">
                  <a16:creationId xmlns:a16="http://schemas.microsoft.com/office/drawing/2014/main" id="{EF27803A-E82A-DC08-EE9E-AEDEC2A31B20}"/>
                </a:ext>
              </a:extLst>
            </p:cNvPr>
            <p:cNvCxnSpPr>
              <a:cxnSpLocks/>
              <a:endCxn id="167" idx="1"/>
            </p:cNvCxnSpPr>
            <p:nvPr/>
          </p:nvCxnSpPr>
          <p:spPr>
            <a:xfrm rot="16200000" flipH="1">
              <a:off x="5562542" y="7453744"/>
              <a:ext cx="1820214" cy="880157"/>
            </a:xfrm>
            <a:prstGeom prst="bentConnector2">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pic>
        <p:nvPicPr>
          <p:cNvPr id="210" name="Tieng-bo-sua-keu-www_tiengdong_com">
            <a:hlinkClick r:id="" action="ppaction://media"/>
            <a:extLst>
              <a:ext uri="{FF2B5EF4-FFF2-40B4-BE49-F238E27FC236}">
                <a16:creationId xmlns:a16="http://schemas.microsoft.com/office/drawing/2014/main" id="{18A7927D-F4C9-9A4D-9792-A314E215753B}"/>
              </a:ext>
            </a:extLst>
          </p:cNvPr>
          <p:cNvPicPr>
            <a:picLocks noChangeAspect="1"/>
          </p:cNvPicPr>
          <p:nvPr>
            <a:audioFile r:link="rId1"/>
            <p:extLst>
              <p:ext uri="{DAA4B4D4-6D71-4841-9C94-3DE7FCFB9230}">
                <p14:media xmlns:p14="http://schemas.microsoft.com/office/powerpoint/2010/main" r:embed="rId2">
                  <p14:trim end="182997.1367"/>
                </p14:media>
              </p:ext>
            </p:extLst>
          </p:nvPr>
        </p:nvPicPr>
        <p:blipFill>
          <a:blip r:embed="rId33"/>
          <a:stretch>
            <a:fillRect/>
          </a:stretch>
        </p:blipFill>
        <p:spPr>
          <a:xfrm>
            <a:off x="818587" y="2089914"/>
            <a:ext cx="406400" cy="406400"/>
          </a:xfrm>
          <a:prstGeom prst="rect">
            <a:avLst/>
          </a:prstGeom>
        </p:spPr>
      </p:pic>
      <p:sp>
        <p:nvSpPr>
          <p:cNvPr id="211" name="TextBox 19">
            <a:extLst>
              <a:ext uri="{FF2B5EF4-FFF2-40B4-BE49-F238E27FC236}">
                <a16:creationId xmlns:a16="http://schemas.microsoft.com/office/drawing/2014/main" id="{D30CFC51-37B3-11D8-4EB9-7CAE807593E5}"/>
              </a:ext>
            </a:extLst>
          </p:cNvPr>
          <p:cNvSpPr txBox="1"/>
          <p:nvPr/>
        </p:nvSpPr>
        <p:spPr>
          <a:xfrm>
            <a:off x="1289761" y="2474759"/>
            <a:ext cx="8655810" cy="984885"/>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200" dirty="0" err="1">
                <a:solidFill>
                  <a:srgbClr val="993300"/>
                </a:solidFill>
                <a:latin typeface="Bahnschrift SemiBold Condensed" panose="020B0502040204020203" pitchFamily="34" charset="0"/>
                <a:cs typeface="Times New Roman" panose="02020603050405020304" pitchFamily="18" charset="0"/>
              </a:rPr>
              <a:t>Vì</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các</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cá</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thể</a:t>
            </a:r>
            <a:r>
              <a:rPr lang="en-US" sz="3200" dirty="0">
                <a:solidFill>
                  <a:srgbClr val="993300"/>
                </a:solidFill>
                <a:latin typeface="Bahnschrift SemiBold Condensed" panose="020B0502040204020203" pitchFamily="34" charset="0"/>
                <a:cs typeface="Times New Roman" panose="02020603050405020304" pitchFamily="18" charset="0"/>
              </a:rPr>
              <a:t> con </a:t>
            </a:r>
            <a:r>
              <a:rPr lang="en-US" sz="3200" dirty="0" err="1">
                <a:solidFill>
                  <a:srgbClr val="993300"/>
                </a:solidFill>
                <a:latin typeface="Bahnschrift SemiBold Condensed" panose="020B0502040204020203" pitchFamily="34" charset="0"/>
                <a:cs typeface="Times New Roman" panose="02020603050405020304" pitchFamily="18" charset="0"/>
              </a:rPr>
              <a:t>đều</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có</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nguồn</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gốc</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từ</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một</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phôi</a:t>
            </a:r>
            <a:r>
              <a:rPr lang="en-US" sz="3200" dirty="0">
                <a:solidFill>
                  <a:srgbClr val="993300"/>
                </a:solidFill>
                <a:latin typeface="Bahnschrift SemiBold Condensed" panose="020B0502040204020203" pitchFamily="34" charset="0"/>
                <a:cs typeface="Times New Roman" panose="02020603050405020304" pitchFamily="18" charset="0"/>
              </a:rPr>
              <a:t> ban </a:t>
            </a:r>
            <a:r>
              <a:rPr lang="en-US" sz="3200" dirty="0" err="1">
                <a:solidFill>
                  <a:srgbClr val="993300"/>
                </a:solidFill>
                <a:latin typeface="Bahnschrift SemiBold Condensed" panose="020B0502040204020203" pitchFamily="34" charset="0"/>
                <a:cs typeface="Times New Roman" panose="02020603050405020304" pitchFamily="18" charset="0"/>
              </a:rPr>
              <a:t>đầu</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nên</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chúng</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có</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kiểu</a:t>
            </a:r>
            <a:r>
              <a:rPr lang="en-US" sz="3200" dirty="0">
                <a:solidFill>
                  <a:srgbClr val="993300"/>
                </a:solidFill>
                <a:latin typeface="Bahnschrift SemiBold Condensed" panose="020B0502040204020203" pitchFamily="34" charset="0"/>
                <a:cs typeface="Times New Roman" panose="02020603050405020304" pitchFamily="18" charset="0"/>
              </a:rPr>
              <a:t> gen </a:t>
            </a:r>
            <a:r>
              <a:rPr lang="en-US" sz="3200" dirty="0" err="1">
                <a:solidFill>
                  <a:srgbClr val="993300"/>
                </a:solidFill>
                <a:latin typeface="Bahnschrift SemiBold Condensed" panose="020B0502040204020203" pitchFamily="34" charset="0"/>
                <a:cs typeface="Times New Roman" panose="02020603050405020304" pitchFamily="18" charset="0"/>
              </a:rPr>
              <a:t>giống</a:t>
            </a:r>
            <a:r>
              <a:rPr lang="en-US" sz="3200" dirty="0">
                <a:solidFill>
                  <a:srgbClr val="993300"/>
                </a:solidFill>
                <a:latin typeface="Bahnschrift SemiBold Condensed" panose="020B0502040204020203" pitchFamily="34" charset="0"/>
                <a:cs typeface="Times New Roman" panose="02020603050405020304" pitchFamily="18" charset="0"/>
              </a:rPr>
              <a:t> </a:t>
            </a:r>
            <a:r>
              <a:rPr lang="en-US" sz="3200" dirty="0" err="1">
                <a:solidFill>
                  <a:srgbClr val="993300"/>
                </a:solidFill>
                <a:latin typeface="Bahnschrift SemiBold Condensed" panose="020B0502040204020203" pitchFamily="34" charset="0"/>
                <a:cs typeface="Times New Roman" panose="02020603050405020304" pitchFamily="18" charset="0"/>
              </a:rPr>
              <a:t>nhau</a:t>
            </a:r>
            <a:endParaRPr lang="en-US" sz="3200" dirty="0">
              <a:solidFill>
                <a:srgbClr val="993300"/>
              </a:solidFill>
              <a:latin typeface="Bahnschrift SemiBold Condensed"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9279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5" fill="hold"/>
                                        <p:tgtEl>
                                          <p:spTgt spid="2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0F08B-A3B8-2EB2-D3F5-C85F71837E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1AB3EE9-6216-0B1E-BD52-773EC14EAF29}"/>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dirty="0"/>
          </a:p>
        </p:txBody>
      </p:sp>
      <p:grpSp>
        <p:nvGrpSpPr>
          <p:cNvPr id="3" name="Group 3">
            <a:extLst>
              <a:ext uri="{FF2B5EF4-FFF2-40B4-BE49-F238E27FC236}">
                <a16:creationId xmlns:a16="http://schemas.microsoft.com/office/drawing/2014/main" id="{1501A6D3-2D0C-94ED-841A-C5C3E85A3A04}"/>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6C6D4EB9-1F7F-963F-BB2B-3089882D6D2A}"/>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83B8902-970E-796C-40BE-B41B986551D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E7060787-B542-7BE4-C27D-4E3EA7735F9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AFA6F767-2DD2-EBE8-6D2B-F7FF573D7FBB}"/>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116BB9C6-9EE8-4237-46A5-3C1E6E70AD1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0BF1A1DC-2415-C644-3867-02E027B9B1C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C7371BF7-067B-4AFF-D265-DA72D0F2510A}"/>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E1272D4-9B33-4B79-B9FC-5CEE40375B5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67DE7320-6990-5229-B2FE-FCCB56BD270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185F7B7-B9EB-38CB-B084-57E8D02F3CF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EBB0912E-43D3-AECC-1DA4-3F22FBF9B84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EFDCD089-E345-8F6C-D55E-4B3D61E8F2E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484977B0-3AFE-BDC7-078B-C442F10CB2AC}"/>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E0DAC530-7F79-592F-BFE2-A0BCDAC618E9}"/>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F6AE3563-F4C3-1F43-6829-95928D504F66}"/>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B829110B-99D7-E13D-3FE2-B94E5A5ED271}"/>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B3521BE6-7267-FDBF-4D8F-077D9C9C47FF}"/>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2D9BB5F9-5CEA-7818-0179-4A47E8BFC41F}"/>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763E9541-5567-5F5A-ED98-A74FA5067EE6}"/>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4AF56985-BA1A-BE14-C487-158F8CC091E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ACDC10D2-FE59-64D3-4CF0-CEF6AA088F01}"/>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AE90E450-31F4-8AB6-5D6A-12C6BA0A7702}"/>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2B916817-E89A-6FC6-B239-B046C6A034A3}"/>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90E256B2-AB26-AA56-D182-50083B3EFA50}"/>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A5856501-711A-FB6F-FAF5-C636F7EE744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2F2B9879-D495-153B-F22C-46DAEF5DDA7D}"/>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7249E507-FCD1-06EB-90AE-007680B161DB}"/>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775A98DB-90E8-E4B2-C128-F6FF3F3BED9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5C9481DE-A22F-150D-6544-C4E1B2F63C30}"/>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82EB6779-A7CA-F6E2-0028-A0AB70B1F1ED}"/>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2506A395-701E-1D88-1A1F-08BC275B89A3}"/>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A6A9AC3A-A6F2-6C38-F794-857EA1C93ECF}"/>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8EB25D74-B749-6527-3130-073AC433CDD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77EB75A0-DC0F-6CCE-153E-93E78231AF23}"/>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82116A06-DEAC-DDBA-F5B2-F6585A675060}"/>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8F6DBB51-3FF2-4436-C841-1679009CB6B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43" name="TextBox 19">
            <a:extLst>
              <a:ext uri="{FF2B5EF4-FFF2-40B4-BE49-F238E27FC236}">
                <a16:creationId xmlns:a16="http://schemas.microsoft.com/office/drawing/2014/main" id="{BB0EC7A8-0319-3324-6331-F999801FD156}"/>
              </a:ext>
            </a:extLst>
          </p:cNvPr>
          <p:cNvSpPr txBox="1"/>
          <p:nvPr/>
        </p:nvSpPr>
        <p:spPr>
          <a:xfrm>
            <a:off x="1293820" y="1303102"/>
            <a:ext cx="10062805" cy="553998"/>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3600">
                <a:solidFill>
                  <a:srgbClr val="003933"/>
                </a:solidFill>
                <a:cs typeface="Times New Roman" panose="02020603050405020304" pitchFamily="18" charset="0"/>
              </a:rPr>
              <a:t>Kỹ thuật cấy truyền phôi động vật gồm có 6 bước:</a:t>
            </a:r>
          </a:p>
        </p:txBody>
      </p:sp>
      <p:cxnSp>
        <p:nvCxnSpPr>
          <p:cNvPr id="52" name="Connector: Elbow 51">
            <a:extLst>
              <a:ext uri="{FF2B5EF4-FFF2-40B4-BE49-F238E27FC236}">
                <a16:creationId xmlns:a16="http://schemas.microsoft.com/office/drawing/2014/main" id="{3BC2D1B1-478A-8E29-FE8B-19714B3F96CD}"/>
              </a:ext>
            </a:extLst>
          </p:cNvPr>
          <p:cNvCxnSpPr>
            <a:cxnSpLocks/>
            <a:stCxn id="16" idx="4"/>
            <a:endCxn id="50" idx="0"/>
          </p:cNvCxnSpPr>
          <p:nvPr/>
        </p:nvCxnSpPr>
        <p:spPr>
          <a:xfrm rot="16200000" flipH="1">
            <a:off x="5630632" y="-140851"/>
            <a:ext cx="980922" cy="8736984"/>
          </a:xfrm>
          <a:prstGeom prst="bentConnector3">
            <a:avLst>
              <a:gd name="adj1" fmla="val 50000"/>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Oval 15">
            <a:extLst>
              <a:ext uri="{FF2B5EF4-FFF2-40B4-BE49-F238E27FC236}">
                <a16:creationId xmlns:a16="http://schemas.microsoft.com/office/drawing/2014/main" id="{98FD5058-7931-D46A-345B-CE9CA7BF0C89}"/>
              </a:ext>
            </a:extLst>
          </p:cNvPr>
          <p:cNvSpPr/>
          <p:nvPr/>
        </p:nvSpPr>
        <p:spPr>
          <a:xfrm>
            <a:off x="1422400" y="3095884"/>
            <a:ext cx="660400" cy="641297"/>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1</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AD4B19C4-12C7-3E51-7B4A-95D0A27365C8}"/>
              </a:ext>
            </a:extLst>
          </p:cNvPr>
          <p:cNvSpPr/>
          <p:nvPr/>
        </p:nvSpPr>
        <p:spPr>
          <a:xfrm>
            <a:off x="3199784" y="4718103"/>
            <a:ext cx="660400" cy="641297"/>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2</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D3F58005-D64B-F9E1-BF72-E96DBD3903CE}"/>
              </a:ext>
            </a:extLst>
          </p:cNvPr>
          <p:cNvSpPr/>
          <p:nvPr/>
        </p:nvSpPr>
        <p:spPr>
          <a:xfrm>
            <a:off x="5130184" y="3115444"/>
            <a:ext cx="660400" cy="641297"/>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3</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F42C42AC-841C-6D04-10D0-C257040EFA8E}"/>
              </a:ext>
            </a:extLst>
          </p:cNvPr>
          <p:cNvSpPr/>
          <p:nvPr/>
        </p:nvSpPr>
        <p:spPr>
          <a:xfrm>
            <a:off x="6908184" y="4709346"/>
            <a:ext cx="660400" cy="641297"/>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4</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9CB974EE-7C78-85E2-B9F6-26A686F8E66D}"/>
              </a:ext>
            </a:extLst>
          </p:cNvPr>
          <p:cNvSpPr/>
          <p:nvPr/>
        </p:nvSpPr>
        <p:spPr>
          <a:xfrm>
            <a:off x="8330584" y="3115444"/>
            <a:ext cx="660400" cy="641297"/>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5</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5B4AB6B4-00A4-C08B-0F9D-8A7E00218E99}"/>
              </a:ext>
            </a:extLst>
          </p:cNvPr>
          <p:cNvSpPr/>
          <p:nvPr/>
        </p:nvSpPr>
        <p:spPr>
          <a:xfrm>
            <a:off x="10159384" y="4718103"/>
            <a:ext cx="660400" cy="641297"/>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6</a:t>
            </a:r>
            <a:endParaRPr lang="vi-VN" sz="3600" b="1">
              <a:solidFill>
                <a:srgbClr val="C00000"/>
              </a:solidFill>
              <a:latin typeface="Times New Roman" panose="02020603050405020304" pitchFamily="18" charset="0"/>
              <a:cs typeface="Times New Roman" panose="02020603050405020304" pitchFamily="18" charset="0"/>
            </a:endParaRPr>
          </a:p>
        </p:txBody>
      </p:sp>
      <p:cxnSp>
        <p:nvCxnSpPr>
          <p:cNvPr id="57" name="Connector: Elbow 56">
            <a:extLst>
              <a:ext uri="{FF2B5EF4-FFF2-40B4-BE49-F238E27FC236}">
                <a16:creationId xmlns:a16="http://schemas.microsoft.com/office/drawing/2014/main" id="{41E8907D-5341-EFD8-F915-87FCB847B69D}"/>
              </a:ext>
            </a:extLst>
          </p:cNvPr>
          <p:cNvCxnSpPr>
            <a:cxnSpLocks/>
            <a:stCxn id="16" idx="4"/>
            <a:endCxn id="17" idx="0"/>
          </p:cNvCxnSpPr>
          <p:nvPr/>
        </p:nvCxnSpPr>
        <p:spPr>
          <a:xfrm rot="16200000" flipH="1">
            <a:off x="2150832" y="3338949"/>
            <a:ext cx="980922" cy="1777384"/>
          </a:xfrm>
          <a:prstGeom prst="bentConnector3">
            <a:avLst>
              <a:gd name="adj1" fmla="val 50000"/>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0" name="Connector: Elbow 59">
            <a:extLst>
              <a:ext uri="{FF2B5EF4-FFF2-40B4-BE49-F238E27FC236}">
                <a16:creationId xmlns:a16="http://schemas.microsoft.com/office/drawing/2014/main" id="{EBBC9E60-FF32-33EF-803E-B0D7C332D2F6}"/>
              </a:ext>
            </a:extLst>
          </p:cNvPr>
          <p:cNvCxnSpPr>
            <a:stCxn id="17" idx="0"/>
            <a:endCxn id="47" idx="4"/>
          </p:cNvCxnSpPr>
          <p:nvPr/>
        </p:nvCxnSpPr>
        <p:spPr>
          <a:xfrm rot="5400000" flipH="1" flipV="1">
            <a:off x="4014504" y="3272222"/>
            <a:ext cx="961362" cy="1930400"/>
          </a:xfrm>
          <a:prstGeom prst="bentConnector3">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3" name="Connector: Elbow 62">
            <a:extLst>
              <a:ext uri="{FF2B5EF4-FFF2-40B4-BE49-F238E27FC236}">
                <a16:creationId xmlns:a16="http://schemas.microsoft.com/office/drawing/2014/main" id="{859DD50E-138D-A786-1AE7-41B36F67799F}"/>
              </a:ext>
            </a:extLst>
          </p:cNvPr>
          <p:cNvCxnSpPr>
            <a:cxnSpLocks/>
          </p:cNvCxnSpPr>
          <p:nvPr/>
        </p:nvCxnSpPr>
        <p:spPr>
          <a:xfrm rot="16200000" flipH="1">
            <a:off x="5898614" y="3378513"/>
            <a:ext cx="952605" cy="1778000"/>
          </a:xfrm>
          <a:prstGeom prst="bentConnector3">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5" name="Connector: Elbow 64">
            <a:extLst>
              <a:ext uri="{FF2B5EF4-FFF2-40B4-BE49-F238E27FC236}">
                <a16:creationId xmlns:a16="http://schemas.microsoft.com/office/drawing/2014/main" id="{55434FAF-C06C-5E92-5E8E-38A6126C83F6}"/>
              </a:ext>
            </a:extLst>
          </p:cNvPr>
          <p:cNvCxnSpPr>
            <a:stCxn id="48" idx="0"/>
            <a:endCxn id="49" idx="4"/>
          </p:cNvCxnSpPr>
          <p:nvPr/>
        </p:nvCxnSpPr>
        <p:spPr>
          <a:xfrm rot="5400000" flipH="1" flipV="1">
            <a:off x="7473282" y="3521843"/>
            <a:ext cx="952605" cy="1422400"/>
          </a:xfrm>
          <a:prstGeom prst="bentConnector3">
            <a:avLst>
              <a:gd name="adj1" fmla="val 51524"/>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66" name="TextBox 19">
            <a:extLst>
              <a:ext uri="{FF2B5EF4-FFF2-40B4-BE49-F238E27FC236}">
                <a16:creationId xmlns:a16="http://schemas.microsoft.com/office/drawing/2014/main" id="{BBA10D75-9917-0931-3416-8FA00A55B397}"/>
              </a:ext>
            </a:extLst>
          </p:cNvPr>
          <p:cNvSpPr txBox="1"/>
          <p:nvPr/>
        </p:nvSpPr>
        <p:spPr>
          <a:xfrm>
            <a:off x="744257" y="2520395"/>
            <a:ext cx="2354543"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210FA834-9B01-D019-0E37-820C0F18C313}"/>
              </a:ext>
            </a:extLst>
          </p:cNvPr>
          <p:cNvSpPr txBox="1"/>
          <p:nvPr/>
        </p:nvSpPr>
        <p:spPr>
          <a:xfrm>
            <a:off x="2428784" y="5466795"/>
            <a:ext cx="2549616" cy="902683"/>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157E9B0E-5263-B6EF-82E5-A1F0EF2FA266}"/>
              </a:ext>
            </a:extLst>
          </p:cNvPr>
          <p:cNvSpPr txBox="1"/>
          <p:nvPr/>
        </p:nvSpPr>
        <p:spPr>
          <a:xfrm>
            <a:off x="3325366" y="2003731"/>
            <a:ext cx="4434516" cy="902683"/>
          </a:xfrm>
          <a:prstGeom prst="rect">
            <a:avLst/>
          </a:prstGeom>
        </p:spPr>
        <p:txBody>
          <a:bodyPr wrap="square" lIns="0" tIns="0" rIns="0" bIns="0" rtlCol="0" anchor="t">
            <a:spAutoFit/>
          </a:bodyPr>
          <a:lstStyle/>
          <a:p>
            <a:pPr algn="ctr"/>
            <a:r>
              <a:rPr lang="en-US" sz="2933" dirty="0" err="1">
                <a:solidFill>
                  <a:srgbClr val="002060"/>
                </a:solidFill>
                <a:cs typeface="Times New Roman" panose="02020603050405020304" pitchFamily="18" charset="0"/>
              </a:rPr>
              <a:t>Tạo</a:t>
            </a:r>
            <a:r>
              <a:rPr lang="en-US" sz="2933" dirty="0">
                <a:solidFill>
                  <a:srgbClr val="002060"/>
                </a:solidFill>
                <a:cs typeface="Times New Roman" panose="02020603050405020304" pitchFamily="18" charset="0"/>
              </a:rPr>
              <a:t> chu </a:t>
            </a:r>
            <a:r>
              <a:rPr lang="en-US" sz="2933" dirty="0" err="1">
                <a:solidFill>
                  <a:srgbClr val="002060"/>
                </a:solidFill>
                <a:cs typeface="Times New Roman" panose="02020603050405020304" pitchFamily="18" charset="0"/>
              </a:rPr>
              <a:t>kỳ</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động</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dục</a:t>
            </a:r>
            <a:r>
              <a:rPr lang="en-US" sz="2933" dirty="0">
                <a:solidFill>
                  <a:srgbClr val="002060"/>
                </a:solidFill>
                <a:cs typeface="Times New Roman" panose="02020603050405020304" pitchFamily="18" charset="0"/>
              </a:rPr>
              <a:t> </a:t>
            </a:r>
          </a:p>
          <a:p>
            <a:pPr algn="ctr"/>
            <a:r>
              <a:rPr lang="en-US" sz="2933" dirty="0" err="1">
                <a:solidFill>
                  <a:srgbClr val="002060"/>
                </a:solidFill>
                <a:cs typeface="Times New Roman" panose="02020603050405020304" pitchFamily="18" charset="0"/>
              </a:rPr>
              <a:t>cho</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vật</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cho</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và</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vật</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nhận</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phôi</a:t>
            </a:r>
            <a:endParaRPr lang="en-US" sz="2933"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EA3B315B-AAD5-A606-C2B0-0E747D68DED9}"/>
              </a:ext>
            </a:extLst>
          </p:cNvPr>
          <p:cNvSpPr txBox="1"/>
          <p:nvPr/>
        </p:nvSpPr>
        <p:spPr>
          <a:xfrm>
            <a:off x="6143808" y="5461000"/>
            <a:ext cx="2549616"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Thu hoạch phôi</a:t>
            </a:r>
          </a:p>
        </p:txBody>
      </p:sp>
      <p:sp>
        <p:nvSpPr>
          <p:cNvPr id="73" name="TextBox 19">
            <a:extLst>
              <a:ext uri="{FF2B5EF4-FFF2-40B4-BE49-F238E27FC236}">
                <a16:creationId xmlns:a16="http://schemas.microsoft.com/office/drawing/2014/main" id="{0B8C9F93-F713-FFFF-8428-9BA7A29014D9}"/>
              </a:ext>
            </a:extLst>
          </p:cNvPr>
          <p:cNvSpPr txBox="1"/>
          <p:nvPr/>
        </p:nvSpPr>
        <p:spPr>
          <a:xfrm>
            <a:off x="7702304" y="2592519"/>
            <a:ext cx="2549616"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Tách phôi</a:t>
            </a:r>
          </a:p>
        </p:txBody>
      </p:sp>
      <p:sp>
        <p:nvSpPr>
          <p:cNvPr id="74" name="TextBox 19">
            <a:extLst>
              <a:ext uri="{FF2B5EF4-FFF2-40B4-BE49-F238E27FC236}">
                <a16:creationId xmlns:a16="http://schemas.microsoft.com/office/drawing/2014/main" id="{1A7BA583-B37C-F858-E0C4-6CDBF7874DE7}"/>
              </a:ext>
            </a:extLst>
          </p:cNvPr>
          <p:cNvSpPr txBox="1"/>
          <p:nvPr/>
        </p:nvSpPr>
        <p:spPr>
          <a:xfrm>
            <a:off x="9235984" y="5466795"/>
            <a:ext cx="2549616" cy="451342"/>
          </a:xfrm>
          <a:prstGeom prst="rect">
            <a:avLst/>
          </a:prstGeom>
        </p:spPr>
        <p:txBody>
          <a:bodyPr wrap="square" lIns="0" tIns="0" rIns="0" bIns="0" rtlCol="0" anchor="t">
            <a:spAutoFit/>
          </a:bodyPr>
          <a:lstStyle/>
          <a:p>
            <a:pPr algn="ctr"/>
            <a:r>
              <a:rPr lang="en-US" sz="2933">
                <a:solidFill>
                  <a:srgbClr val="002060"/>
                </a:solidFill>
                <a:cs typeface="Times New Roman" panose="02020603050405020304" pitchFamily="18" charset="0"/>
              </a:rPr>
              <a:t>Cấy phôi</a:t>
            </a:r>
          </a:p>
        </p:txBody>
      </p:sp>
    </p:spTree>
    <p:extLst>
      <p:ext uri="{BB962C8B-B14F-4D97-AF65-F5344CB8AC3E}">
        <p14:creationId xmlns:p14="http://schemas.microsoft.com/office/powerpoint/2010/main" val="353470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1E12-692D-A0D2-A94E-5DB4F438B2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81A370-2F41-D63F-872A-6012B65909DC}"/>
              </a:ext>
            </a:extLst>
          </p:cNvPr>
          <p:cNvSpPr/>
          <p:nvPr/>
        </p:nvSpPr>
        <p:spPr>
          <a:xfrm rot="5400000">
            <a:off x="7387398" y="-7387398"/>
            <a:ext cx="6858000" cy="21632796"/>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2800"/>
          </a:p>
        </p:txBody>
      </p:sp>
      <p:grpSp>
        <p:nvGrpSpPr>
          <p:cNvPr id="3" name="Group 3">
            <a:extLst>
              <a:ext uri="{FF2B5EF4-FFF2-40B4-BE49-F238E27FC236}">
                <a16:creationId xmlns:a16="http://schemas.microsoft.com/office/drawing/2014/main" id="{BD08184E-A21A-C185-5F82-372A74DEC82D}"/>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E64CE1F5-7074-A28D-281F-B2D562C783F6}"/>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BF377BCC-AE6B-BDB5-492B-50AFFE6456A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C26F4F7D-7B26-D284-1260-298589E3438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CC55EBEE-C4EA-6BD9-05B2-68D0F480BA4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86AF2A1E-54E6-057F-7839-7696E55CA06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92F311FA-9804-B2E6-2529-530C25C9821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0F1A1F0-E18E-6238-BF12-D621EC52BDA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506ECE9-7C16-308F-2ACB-75382CDD138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02CDF70D-91E2-3264-B940-54D715C9AE0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6FAB0FF5-D3D9-D733-54A3-D2285099C0CC}"/>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4024DE16-7A5C-B466-C4F5-AA139B5885E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EE7A94A3-06B1-A98E-3C1B-DD10230EF44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F9811EF1-EDAF-C265-4870-8479D3CE8FB5}"/>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2AB2EC87-8A45-C39E-D5F0-CC015495E97F}"/>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BB9CA06C-2EB5-6DB5-4D37-11A0242D86DA}"/>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E7345518-2B15-2B41-0B2C-15E5B42A31D9}"/>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51B390A0-B999-1C94-676F-1ECF3475966D}"/>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908EF5AA-81ED-3326-60C0-ACAD35321136}"/>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CC8C0274-E81F-80A0-9880-F8954AAF584E}"/>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A6D93ECA-B56F-A118-E459-38130C94495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BE69E718-5666-164D-0D7D-9704BB8410AC}"/>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82C31F31-387A-BAA9-B706-D6E58779CEF3}"/>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80E0AD07-360B-B374-18FD-FABC9404477E}"/>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82491811-58DE-D0CA-1E05-72BD7CAF93B8}"/>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6B0BDB24-867C-A065-E4AA-80E4CCB4861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64809533-2318-A9B5-9A51-B7404DC31DB6}"/>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439FD505-411F-4D05-93FD-D4F16CC8C66C}"/>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5A4C76C0-1889-842C-60D9-D9557E90226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975714E6-6C4E-4FB4-6471-63D42CF75B2B}"/>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9C569E1B-CB46-000A-92B8-E900096087E3}"/>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7FDBB9E0-1E4B-0A8C-0E6B-4D294C0709AF}"/>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E497EEF5-12C4-210C-F73E-BF4CAB986B54}"/>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941A1395-9E92-ED4B-1E7B-399DFDAEDAB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89E0D13B-F691-84A6-3B3C-A2C0FF3FFCEF}"/>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E47643ED-CEE8-07DA-92CF-3E9D9CAE2F54}"/>
              </a:ext>
            </a:extLst>
          </p:cNvPr>
          <p:cNvSpPr txBox="1"/>
          <p:nvPr/>
        </p:nvSpPr>
        <p:spPr>
          <a:xfrm>
            <a:off x="2816625" y="618432"/>
            <a:ext cx="9784750" cy="517962"/>
          </a:xfrm>
          <a:prstGeom prst="rect">
            <a:avLst/>
          </a:prstGeom>
        </p:spPr>
        <p:txBody>
          <a:bodyPr wrap="square" lIns="0" tIns="0" rIns="0" bIns="0" rtlCol="0" anchor="t">
            <a:spAutoFit/>
          </a:bodyPr>
          <a:lstStyle/>
          <a:p>
            <a:pPr>
              <a:lnSpc>
                <a:spcPts val="4400"/>
              </a:lnSpc>
            </a:pPr>
            <a:r>
              <a:rPr lang="en-US" sz="2800" spc="121" dirty="0" err="1">
                <a:ln>
                  <a:solidFill>
                    <a:schemeClr val="tx1">
                      <a:lumMod val="75000"/>
                      <a:lumOff val="25000"/>
                    </a:schemeClr>
                  </a:solidFill>
                </a:ln>
                <a:solidFill>
                  <a:srgbClr val="00AD9C"/>
                </a:solidFill>
                <a:cs typeface="Times New Roman" panose="02020603050405020304" pitchFamily="18" charset="0"/>
              </a:rPr>
              <a:t>Cấy</a:t>
            </a:r>
            <a:r>
              <a:rPr lang="en-US" sz="2800" spc="121" dirty="0">
                <a:ln>
                  <a:solidFill>
                    <a:schemeClr val="tx1">
                      <a:lumMod val="75000"/>
                      <a:lumOff val="25000"/>
                    </a:schemeClr>
                  </a:solidFill>
                </a:ln>
                <a:solidFill>
                  <a:srgbClr val="00AD9C"/>
                </a:solidFill>
                <a:cs typeface="Times New Roman" panose="02020603050405020304" pitchFamily="18" charset="0"/>
              </a:rPr>
              <a:t> </a:t>
            </a:r>
            <a:r>
              <a:rPr lang="en-US" sz="2800" spc="121" dirty="0" err="1">
                <a:ln>
                  <a:solidFill>
                    <a:schemeClr val="tx1">
                      <a:lumMod val="75000"/>
                      <a:lumOff val="25000"/>
                    </a:schemeClr>
                  </a:solidFill>
                </a:ln>
                <a:solidFill>
                  <a:srgbClr val="00AD9C"/>
                </a:solidFill>
                <a:cs typeface="Times New Roman" panose="02020603050405020304" pitchFamily="18" charset="0"/>
              </a:rPr>
              <a:t>truyền</a:t>
            </a:r>
            <a:r>
              <a:rPr lang="en-US" sz="2800" spc="121" dirty="0">
                <a:ln>
                  <a:solidFill>
                    <a:schemeClr val="tx1">
                      <a:lumMod val="75000"/>
                      <a:lumOff val="25000"/>
                    </a:schemeClr>
                  </a:solidFill>
                </a:ln>
                <a:solidFill>
                  <a:srgbClr val="00AD9C"/>
                </a:solidFill>
                <a:cs typeface="Times New Roman" panose="02020603050405020304" pitchFamily="18" charset="0"/>
              </a:rPr>
              <a:t> </a:t>
            </a:r>
            <a:r>
              <a:rPr lang="en-US" sz="2800" spc="121" dirty="0" err="1">
                <a:ln>
                  <a:solidFill>
                    <a:schemeClr val="tx1">
                      <a:lumMod val="75000"/>
                      <a:lumOff val="25000"/>
                    </a:schemeClr>
                  </a:solidFill>
                </a:ln>
                <a:solidFill>
                  <a:srgbClr val="00AD9C"/>
                </a:solidFill>
                <a:cs typeface="Times New Roman" panose="02020603050405020304" pitchFamily="18" charset="0"/>
              </a:rPr>
              <a:t>phôi</a:t>
            </a:r>
            <a:r>
              <a:rPr lang="en-US" sz="2800" spc="121" dirty="0">
                <a:ln>
                  <a:solidFill>
                    <a:schemeClr val="tx1">
                      <a:lumMod val="75000"/>
                      <a:lumOff val="25000"/>
                    </a:schemeClr>
                  </a:solidFill>
                </a:ln>
                <a:solidFill>
                  <a:srgbClr val="00AD9C"/>
                </a:solidFill>
                <a:cs typeface="Times New Roman" panose="02020603050405020304" pitchFamily="18" charset="0"/>
              </a:rPr>
              <a:t> </a:t>
            </a:r>
            <a:r>
              <a:rPr lang="en-US" sz="2800" spc="121" dirty="0" err="1">
                <a:ln>
                  <a:solidFill>
                    <a:schemeClr val="tx1">
                      <a:lumMod val="75000"/>
                      <a:lumOff val="25000"/>
                    </a:schemeClr>
                  </a:solidFill>
                </a:ln>
                <a:solidFill>
                  <a:srgbClr val="00AD9C"/>
                </a:solidFill>
                <a:cs typeface="Times New Roman" panose="02020603050405020304" pitchFamily="18" charset="0"/>
              </a:rPr>
              <a:t>động</a:t>
            </a:r>
            <a:r>
              <a:rPr lang="en-US" sz="2800" spc="121" dirty="0">
                <a:ln>
                  <a:solidFill>
                    <a:schemeClr val="tx1">
                      <a:lumMod val="75000"/>
                      <a:lumOff val="25000"/>
                    </a:schemeClr>
                  </a:solidFill>
                </a:ln>
                <a:solidFill>
                  <a:srgbClr val="00AD9C"/>
                </a:solidFill>
                <a:cs typeface="Times New Roman" panose="02020603050405020304" pitchFamily="18" charset="0"/>
              </a:rPr>
              <a:t> </a:t>
            </a:r>
            <a:r>
              <a:rPr lang="en-US" sz="2800" spc="121" dirty="0" err="1">
                <a:ln>
                  <a:solidFill>
                    <a:schemeClr val="tx1">
                      <a:lumMod val="75000"/>
                      <a:lumOff val="25000"/>
                    </a:schemeClr>
                  </a:solidFill>
                </a:ln>
                <a:solidFill>
                  <a:srgbClr val="00AD9C"/>
                </a:solidFill>
                <a:cs typeface="Times New Roman" panose="02020603050405020304" pitchFamily="18" charset="0"/>
              </a:rPr>
              <a:t>vật</a:t>
            </a:r>
            <a:endParaRPr lang="en-US" sz="28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068ECFF7-A771-66A4-1197-8EE2B2FED6C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E3DC7FD3-2734-CFBA-A288-562B8C0E4EE6}"/>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6AC3D8A8-CF80-DF44-BD6A-CE2F4C7ACA85}"/>
              </a:ext>
            </a:extLst>
          </p:cNvPr>
          <p:cNvSpPr/>
          <p:nvPr/>
        </p:nvSpPr>
        <p:spPr>
          <a:xfrm>
            <a:off x="1416178" y="22669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05F28FEB-F133-5ACF-47BA-9E1F5810FCBA}"/>
              </a:ext>
            </a:extLst>
          </p:cNvPr>
          <p:cNvSpPr/>
          <p:nvPr/>
        </p:nvSpPr>
        <p:spPr>
          <a:xfrm>
            <a:off x="1414930" y="2927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D91C5C1C-6C63-55D7-466E-64ACD6AE0C5E}"/>
              </a:ext>
            </a:extLst>
          </p:cNvPr>
          <p:cNvSpPr/>
          <p:nvPr/>
        </p:nvSpPr>
        <p:spPr>
          <a:xfrm>
            <a:off x="1413329" y="35877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9F9D1517-A246-AEFA-7A74-7BEC6C98C80E}"/>
              </a:ext>
            </a:extLst>
          </p:cNvPr>
          <p:cNvSpPr/>
          <p:nvPr/>
        </p:nvSpPr>
        <p:spPr>
          <a:xfrm>
            <a:off x="1413328" y="42481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2D4EBB57-692E-DBC9-5F81-B56F6541248D}"/>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47327368-853F-2B18-1636-BC7DC7A6C68F}"/>
              </a:ext>
            </a:extLst>
          </p:cNvPr>
          <p:cNvSpPr txBox="1"/>
          <p:nvPr/>
        </p:nvSpPr>
        <p:spPr>
          <a:xfrm>
            <a:off x="1738938" y="1675360"/>
            <a:ext cx="4177768" cy="430887"/>
          </a:xfrm>
          <a:prstGeom prst="rect">
            <a:avLst/>
          </a:prstGeom>
        </p:spPr>
        <p:txBody>
          <a:bodyPr wrap="square" lIns="0" tIns="0" rIns="0" bIns="0" rtlCol="0" anchor="t">
            <a:spAutoFit/>
          </a:bodyPr>
          <a:lstStyle/>
          <a:p>
            <a:pPr algn="ctr"/>
            <a:r>
              <a:rPr lang="en-US" sz="2800" dirty="0" err="1">
                <a:solidFill>
                  <a:srgbClr val="002060"/>
                </a:solidFill>
                <a:cs typeface="Times New Roman" panose="02020603050405020304" pitchFamily="18" charset="0"/>
              </a:rPr>
              <a:t>Chọn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cho</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67" name="TextBox 19">
            <a:extLst>
              <a:ext uri="{FF2B5EF4-FFF2-40B4-BE49-F238E27FC236}">
                <a16:creationId xmlns:a16="http://schemas.microsoft.com/office/drawing/2014/main" id="{0A47B85F-93B1-5197-4D4B-819D164F1AB9}"/>
              </a:ext>
            </a:extLst>
          </p:cNvPr>
          <p:cNvSpPr txBox="1"/>
          <p:nvPr/>
        </p:nvSpPr>
        <p:spPr>
          <a:xfrm>
            <a:off x="1696535" y="2260600"/>
            <a:ext cx="4523895" cy="430887"/>
          </a:xfrm>
          <a:prstGeom prst="rect">
            <a:avLst/>
          </a:prstGeom>
        </p:spPr>
        <p:txBody>
          <a:bodyPr wrap="square" lIns="0" tIns="0" rIns="0" bIns="0" rtlCol="0" anchor="t">
            <a:spAutoFit/>
          </a:bodyPr>
          <a:lstStyle/>
          <a:p>
            <a:pPr algn="ctr"/>
            <a:r>
              <a:rPr lang="en-US" sz="2800" dirty="0" err="1">
                <a:solidFill>
                  <a:srgbClr val="002060"/>
                </a:solidFill>
                <a:cs typeface="Times New Roman" panose="02020603050405020304" pitchFamily="18" charset="0"/>
              </a:rPr>
              <a:t>Chọn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nhận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68" name="TextBox 19">
            <a:extLst>
              <a:ext uri="{FF2B5EF4-FFF2-40B4-BE49-F238E27FC236}">
                <a16:creationId xmlns:a16="http://schemas.microsoft.com/office/drawing/2014/main" id="{E10AC346-9E6E-3F49-ED45-63007EA36DEC}"/>
              </a:ext>
            </a:extLst>
          </p:cNvPr>
          <p:cNvSpPr txBox="1"/>
          <p:nvPr/>
        </p:nvSpPr>
        <p:spPr>
          <a:xfrm>
            <a:off x="2524866" y="2791936"/>
            <a:ext cx="6525828" cy="861774"/>
          </a:xfrm>
          <a:prstGeom prst="rect">
            <a:avLst/>
          </a:prstGeom>
        </p:spPr>
        <p:txBody>
          <a:bodyPr wrap="square" lIns="0" tIns="0" rIns="0" bIns="0" rtlCol="0" anchor="t">
            <a:spAutoFit/>
          </a:bodyPr>
          <a:lstStyle/>
          <a:p>
            <a:r>
              <a:rPr lang="en-US" sz="2800" dirty="0" err="1">
                <a:solidFill>
                  <a:srgbClr val="002060"/>
                </a:solidFill>
                <a:cs typeface="Times New Roman" panose="02020603050405020304" pitchFamily="18" charset="0"/>
              </a:rPr>
              <a:t>Tạo</a:t>
            </a:r>
            <a:r>
              <a:rPr lang="en-US" sz="2800" dirty="0">
                <a:solidFill>
                  <a:srgbClr val="002060"/>
                </a:solidFill>
                <a:cs typeface="Times New Roman" panose="02020603050405020304" pitchFamily="18" charset="0"/>
              </a:rPr>
              <a:t> chu </a:t>
            </a:r>
            <a:r>
              <a:rPr lang="en-US" sz="2800" dirty="0" err="1">
                <a:solidFill>
                  <a:srgbClr val="002060"/>
                </a:solidFill>
                <a:cs typeface="Times New Roman" panose="02020603050405020304" pitchFamily="18" charset="0"/>
              </a:rPr>
              <a:t>kỳ</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động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dục</a:t>
            </a:r>
            <a:r>
              <a:rPr lang="en-US" sz="2800" dirty="0">
                <a:solidFill>
                  <a:srgbClr val="002060"/>
                </a:solidFill>
                <a:cs typeface="Times New Roman" panose="02020603050405020304" pitchFamily="18" charset="0"/>
              </a:rPr>
              <a:t> </a:t>
            </a:r>
          </a:p>
          <a:p>
            <a:r>
              <a:rPr lang="en-US" sz="2800" dirty="0" err="1">
                <a:solidFill>
                  <a:srgbClr val="002060"/>
                </a:solidFill>
                <a:cs typeface="Times New Roman" panose="02020603050405020304" pitchFamily="18" charset="0"/>
              </a:rPr>
              <a:t>cho</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cho</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và</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nhận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5D1E982B-2027-242D-1FFD-D368AF4D03C5}"/>
              </a:ext>
            </a:extLst>
          </p:cNvPr>
          <p:cNvSpPr txBox="1"/>
          <p:nvPr/>
        </p:nvSpPr>
        <p:spPr>
          <a:xfrm>
            <a:off x="1531498" y="3694823"/>
            <a:ext cx="4523895" cy="430887"/>
          </a:xfrm>
          <a:prstGeom prst="rect">
            <a:avLst/>
          </a:prstGeom>
        </p:spPr>
        <p:txBody>
          <a:bodyPr wrap="square" lIns="0" tIns="0" rIns="0" bIns="0" rtlCol="0" anchor="t">
            <a:spAutoFit/>
          </a:bodyPr>
          <a:lstStyle/>
          <a:p>
            <a:pPr algn="ctr"/>
            <a:r>
              <a:rPr lang="en-US" sz="2800">
                <a:solidFill>
                  <a:srgbClr val="002060"/>
                </a:solidFill>
                <a:cs typeface="Times New Roman" panose="02020603050405020304" pitchFamily="18" charset="0"/>
              </a:rPr>
              <a:t>Thu hoạch phôi</a:t>
            </a:r>
          </a:p>
        </p:txBody>
      </p:sp>
      <p:sp>
        <p:nvSpPr>
          <p:cNvPr id="73" name="TextBox 19">
            <a:extLst>
              <a:ext uri="{FF2B5EF4-FFF2-40B4-BE49-F238E27FC236}">
                <a16:creationId xmlns:a16="http://schemas.microsoft.com/office/drawing/2014/main" id="{04D1D4BF-07DC-15BA-C60C-ED2D9AD1FC28}"/>
              </a:ext>
            </a:extLst>
          </p:cNvPr>
          <p:cNvSpPr txBox="1"/>
          <p:nvPr/>
        </p:nvSpPr>
        <p:spPr>
          <a:xfrm>
            <a:off x="1256278" y="4307854"/>
            <a:ext cx="4523895" cy="430887"/>
          </a:xfrm>
          <a:prstGeom prst="rect">
            <a:avLst/>
          </a:prstGeom>
        </p:spPr>
        <p:txBody>
          <a:bodyPr wrap="square" lIns="0" tIns="0" rIns="0" bIns="0" rtlCol="0" anchor="t">
            <a:spAutoFit/>
          </a:bodyPr>
          <a:lstStyle/>
          <a:p>
            <a:pPr algn="ctr"/>
            <a:r>
              <a:rPr lang="en-US" sz="2800">
                <a:solidFill>
                  <a:srgbClr val="002060"/>
                </a:solidFill>
                <a:cs typeface="Times New Roman" panose="02020603050405020304" pitchFamily="18" charset="0"/>
              </a:rPr>
              <a:t>Tách phôi</a:t>
            </a:r>
          </a:p>
        </p:txBody>
      </p:sp>
      <p:sp>
        <p:nvSpPr>
          <p:cNvPr id="74" name="TextBox 19">
            <a:extLst>
              <a:ext uri="{FF2B5EF4-FFF2-40B4-BE49-F238E27FC236}">
                <a16:creationId xmlns:a16="http://schemas.microsoft.com/office/drawing/2014/main" id="{1D149C5F-D645-E7DD-56A4-5D1540E18E99}"/>
              </a:ext>
            </a:extLst>
          </p:cNvPr>
          <p:cNvSpPr txBox="1"/>
          <p:nvPr/>
        </p:nvSpPr>
        <p:spPr>
          <a:xfrm>
            <a:off x="1269999" y="4990068"/>
            <a:ext cx="4523895" cy="430887"/>
          </a:xfrm>
          <a:prstGeom prst="rect">
            <a:avLst/>
          </a:prstGeom>
        </p:spPr>
        <p:txBody>
          <a:bodyPr wrap="square" lIns="0" tIns="0" rIns="0" bIns="0" rtlCol="0" anchor="t">
            <a:spAutoFit/>
          </a:bodyPr>
          <a:lstStyle/>
          <a:p>
            <a:pPr algn="ctr"/>
            <a:r>
              <a:rPr lang="en-US" sz="2800">
                <a:solidFill>
                  <a:srgbClr val="002060"/>
                </a:solidFill>
                <a:cs typeface="Times New Roman" panose="02020603050405020304" pitchFamily="18" charset="0"/>
              </a:rPr>
              <a:t>Cấy phôi</a:t>
            </a:r>
          </a:p>
        </p:txBody>
      </p:sp>
    </p:spTree>
    <p:extLst>
      <p:ext uri="{BB962C8B-B14F-4D97-AF65-F5344CB8AC3E}">
        <p14:creationId xmlns:p14="http://schemas.microsoft.com/office/powerpoint/2010/main" val="714869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E1682-C9FD-9909-0D6E-A7A661FF4D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01403F-D0D3-71DA-FC95-F8177D9C46A0}"/>
              </a:ext>
            </a:extLst>
          </p:cNvPr>
          <p:cNvSpPr/>
          <p:nvPr/>
        </p:nvSpPr>
        <p:spPr>
          <a:xfrm rot="5400000">
            <a:off x="2455180" y="-264542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A86B0DD2-60F1-599A-C14D-4D3C9CD4ECE7}"/>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80E18A25-164F-8A84-872F-896A4087CA3A}"/>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1E624DF-8721-88B1-457D-E8F9961AF5B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9B18E326-4CF8-808F-3AA4-E3CF8EFBB3F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53A25CD7-D26A-C097-66CC-95530F2ADF77}"/>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B1AEEB5A-FC7A-4599-AE5B-F731628DEBC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42C2E03C-2670-A88B-7DB6-798E6372FC4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52CBF693-6223-2D2A-6347-D9D8717E06DD}"/>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AA86D7F1-8BE8-4E3F-BE16-F23EAB2A0AF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D869FF58-F852-5019-718F-6DADF582058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73CDCD27-F991-C96C-766D-09B2B3577F56}"/>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EA3C2B9-6808-D7B4-43A6-1745829EB0F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0F670E2F-D859-CF6E-AA46-0F7117060C1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A2EA4746-7BDD-9738-4E8E-45F096E76EF5}"/>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472D42FB-91C7-8D34-2553-FDADBCDCA289}"/>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8558A3CE-7384-9BA8-80B8-E7B35531F616}"/>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2A877FA6-1365-4D42-A3DE-8726EF0C7D84}"/>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B227F03A-BC57-8D17-271C-B3A1E452F0C9}"/>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E90CBA5C-3D5F-E5C7-A58B-CC5F776EDDB6}"/>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58958262-F5B4-EE0C-4FC0-CE43D7AA1AE6}"/>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84A66896-3857-6D33-09EC-2E94FD41F28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877729D4-1B3A-8DA5-E1E4-4FAA7ECE62C0}"/>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D8AD726-00CE-A3D7-3251-172320B6A175}"/>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911F3785-63FA-6B94-84CF-ECF4C2B9A42F}"/>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E3DFF37C-9C02-A824-E70E-7D1FEAB54C4E}"/>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3D484C1E-6430-832E-184A-40B2B631F11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4C0FD5A6-6654-FB27-5B8C-16A2E85AB771}"/>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E6712F06-D92E-64D0-F04F-0F4C942C1056}"/>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07B06143-9369-893A-55B2-538F037745D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17365288-4D55-3D12-0C8A-38BE22DF0384}"/>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8DCB2BC1-BC17-3F07-E864-7E1728D82AE3}"/>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2F6E1ABF-44AE-DD21-0FC4-4B4647208E57}"/>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0EDB2C75-269B-675E-DA9F-BC55786F84A6}"/>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AD5F76B9-4622-E521-1FBD-DF7212175C3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585257BA-83E0-91D6-AAB2-4EC6C5D7CA89}"/>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01CB5B40-3CC1-ECD9-C1C3-B726BA929EED}"/>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truyền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phôi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động</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vật</a:t>
            </a:r>
            <a:endPar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2D9B2A5E-0099-2133-768C-E6157E440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751526A8-2571-A24A-5E64-27D23ABCCEE0}"/>
              </a:ext>
            </a:extLst>
          </p:cNvPr>
          <p:cNvSpPr/>
          <p:nvPr/>
        </p:nvSpPr>
        <p:spPr>
          <a:xfrm>
            <a:off x="1371600" y="1701800"/>
            <a:ext cx="572221" cy="54356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1</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116F7DAB-07FC-BEFA-3685-E26933C97ED8}"/>
              </a:ext>
            </a:extLst>
          </p:cNvPr>
          <p:cNvSpPr/>
          <p:nvPr/>
        </p:nvSpPr>
        <p:spPr>
          <a:xfrm>
            <a:off x="1416178" y="24701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F8F6C90C-830C-192A-EC48-C19AB6E7FAA5}"/>
              </a:ext>
            </a:extLst>
          </p:cNvPr>
          <p:cNvSpPr/>
          <p:nvPr/>
        </p:nvSpPr>
        <p:spPr>
          <a:xfrm>
            <a:off x="1414930" y="30797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1A1A6640-7226-4896-72B7-A713F1E0FD09}"/>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004B7B7C-397B-F72F-B513-222FA4018C86}"/>
              </a:ext>
            </a:extLst>
          </p:cNvPr>
          <p:cNvSpPr/>
          <p:nvPr/>
        </p:nvSpPr>
        <p:spPr>
          <a:xfrm>
            <a:off x="1413328" y="42989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72AFE20F-D7B0-9F92-03D5-775CB2CFB147}"/>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a:solidFill>
                  <a:srgbClr val="C00000"/>
                </a:solidFill>
                <a:latin typeface="Times New Roman" panose="02020603050405020304" pitchFamily="18" charset="0"/>
                <a:cs typeface="Times New Roman" panose="02020603050405020304" pitchFamily="18" charset="0"/>
              </a:rPr>
              <a:t>6</a:t>
            </a:r>
            <a:endParaRPr lang="vi-VN" sz="2933" b="1" dirty="0">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DAF3DA04-5714-4FA1-F7DC-5B5242FA9652}"/>
              </a:ext>
            </a:extLst>
          </p:cNvPr>
          <p:cNvSpPr txBox="1"/>
          <p:nvPr/>
        </p:nvSpPr>
        <p:spPr>
          <a:xfrm>
            <a:off x="1647755" y="1701213"/>
            <a:ext cx="3227335" cy="492443"/>
          </a:xfrm>
          <a:prstGeom prst="rect">
            <a:avLst/>
          </a:prstGeom>
        </p:spPr>
        <p:txBody>
          <a:bodyPr wrap="square" lIns="0" tIns="0" rIns="0" bIns="0" rtlCol="0" anchor="t">
            <a:spAutoFit/>
          </a:bodyPr>
          <a:lstStyle/>
          <a:p>
            <a:pPr algn="ctr"/>
            <a:r>
              <a:rPr lang="en-US" sz="3200" dirty="0" err="1">
                <a:solidFill>
                  <a:srgbClr val="002060"/>
                </a:solidFill>
                <a:latin typeface="Bahnschrift SemiBold Condensed" panose="020B0502040204020203" pitchFamily="34" charset="0"/>
                <a:cs typeface="Times New Roman" panose="02020603050405020304" pitchFamily="18" charset="0"/>
              </a:rPr>
              <a:t>Chọn</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vật</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cho</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phôi</a:t>
            </a:r>
            <a:endParaRPr lang="en-US" sz="3200" dirty="0">
              <a:solidFill>
                <a:srgbClr val="002060"/>
              </a:solidFill>
              <a:latin typeface="Bahnschrift SemiBold Condensed" panose="020B0502040204020203" pitchFamily="34" charset="0"/>
              <a:cs typeface="Times New Roman" panose="02020603050405020304" pitchFamily="18" charset="0"/>
            </a:endParaRPr>
          </a:p>
        </p:txBody>
      </p:sp>
      <p:sp>
        <p:nvSpPr>
          <p:cNvPr id="67" name="TextBox 19">
            <a:extLst>
              <a:ext uri="{FF2B5EF4-FFF2-40B4-BE49-F238E27FC236}">
                <a16:creationId xmlns:a16="http://schemas.microsoft.com/office/drawing/2014/main" id="{080FDD75-BF8A-A46D-F79C-8481759B3A08}"/>
              </a:ext>
            </a:extLst>
          </p:cNvPr>
          <p:cNvSpPr txBox="1"/>
          <p:nvPr/>
        </p:nvSpPr>
        <p:spPr>
          <a:xfrm>
            <a:off x="1926980" y="2455379"/>
            <a:ext cx="3006074" cy="430887"/>
          </a:xfrm>
          <a:prstGeom prst="rect">
            <a:avLst/>
          </a:prstGeom>
        </p:spPr>
        <p:txBody>
          <a:bodyPr wrap="square" lIns="0" tIns="0" rIns="0" bIns="0" rtlCol="0" anchor="t">
            <a:spAutoFit/>
          </a:bodyPr>
          <a:lstStyle/>
          <a:p>
            <a:pPr algn="ctr"/>
            <a:r>
              <a:rPr lang="en-US" sz="2800" dirty="0" err="1">
                <a:solidFill>
                  <a:srgbClr val="002060"/>
                </a:solidFill>
                <a:cs typeface="Times New Roman" panose="02020603050405020304" pitchFamily="18" charset="0"/>
              </a:rPr>
              <a:t>Chọn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nhận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68" name="TextBox 19">
            <a:extLst>
              <a:ext uri="{FF2B5EF4-FFF2-40B4-BE49-F238E27FC236}">
                <a16:creationId xmlns:a16="http://schemas.microsoft.com/office/drawing/2014/main" id="{A924237E-E0B4-216B-5E41-F0DCD5B37D13}"/>
              </a:ext>
            </a:extLst>
          </p:cNvPr>
          <p:cNvSpPr txBox="1"/>
          <p:nvPr/>
        </p:nvSpPr>
        <p:spPr>
          <a:xfrm>
            <a:off x="2008209" y="2854681"/>
            <a:ext cx="4860667" cy="861774"/>
          </a:xfrm>
          <a:prstGeom prst="rect">
            <a:avLst/>
          </a:prstGeom>
        </p:spPr>
        <p:txBody>
          <a:bodyPr wrap="square" lIns="0" tIns="0" rIns="0" bIns="0" rtlCol="0" anchor="t">
            <a:spAutoFit/>
          </a:bodyPr>
          <a:lstStyle/>
          <a:p>
            <a:r>
              <a:rPr lang="en-US" sz="2800" dirty="0" err="1">
                <a:solidFill>
                  <a:srgbClr val="002060"/>
                </a:solidFill>
                <a:cs typeface="Times New Roman" panose="02020603050405020304" pitchFamily="18" charset="0"/>
              </a:rPr>
              <a:t>Tạo</a:t>
            </a:r>
            <a:r>
              <a:rPr lang="en-US" sz="2800" dirty="0">
                <a:solidFill>
                  <a:srgbClr val="002060"/>
                </a:solidFill>
                <a:cs typeface="Times New Roman" panose="02020603050405020304" pitchFamily="18" charset="0"/>
              </a:rPr>
              <a:t> chu </a:t>
            </a:r>
            <a:r>
              <a:rPr lang="en-US" sz="2800" dirty="0" err="1">
                <a:solidFill>
                  <a:srgbClr val="002060"/>
                </a:solidFill>
                <a:cs typeface="Times New Roman" panose="02020603050405020304" pitchFamily="18" charset="0"/>
              </a:rPr>
              <a:t>kỳ</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động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dục</a:t>
            </a:r>
            <a:r>
              <a:rPr lang="en-US" sz="2800" dirty="0">
                <a:solidFill>
                  <a:srgbClr val="002060"/>
                </a:solidFill>
                <a:cs typeface="Times New Roman" panose="02020603050405020304" pitchFamily="18" charset="0"/>
              </a:rPr>
              <a:t> </a:t>
            </a:r>
          </a:p>
          <a:p>
            <a:r>
              <a:rPr lang="en-US" sz="2800" dirty="0" err="1">
                <a:solidFill>
                  <a:srgbClr val="002060"/>
                </a:solidFill>
                <a:cs typeface="Times New Roman" panose="02020603050405020304" pitchFamily="18" charset="0"/>
              </a:rPr>
              <a:t>cho</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cho</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và</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vật</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nhận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EC4DDFCA-18AD-116E-32CF-2EDDD68798B4}"/>
              </a:ext>
            </a:extLst>
          </p:cNvPr>
          <p:cNvSpPr txBox="1"/>
          <p:nvPr/>
        </p:nvSpPr>
        <p:spPr>
          <a:xfrm>
            <a:off x="1778161" y="3764551"/>
            <a:ext cx="2549616" cy="430887"/>
          </a:xfrm>
          <a:prstGeom prst="rect">
            <a:avLst/>
          </a:prstGeom>
        </p:spPr>
        <p:txBody>
          <a:bodyPr wrap="square" lIns="0" tIns="0" rIns="0" bIns="0" rtlCol="0" anchor="t">
            <a:spAutoFit/>
          </a:bodyPr>
          <a:lstStyle/>
          <a:p>
            <a:pPr algn="ctr"/>
            <a:r>
              <a:rPr lang="en-US" sz="2800" dirty="0">
                <a:solidFill>
                  <a:srgbClr val="002060"/>
                </a:solidFill>
                <a:cs typeface="Times New Roman" panose="02020603050405020304" pitchFamily="18" charset="0"/>
              </a:rPr>
              <a:t>Thu </a:t>
            </a:r>
            <a:r>
              <a:rPr lang="en-US" sz="2800" dirty="0" err="1">
                <a:solidFill>
                  <a:srgbClr val="002060"/>
                </a:solidFill>
                <a:cs typeface="Times New Roman" panose="02020603050405020304" pitchFamily="18" charset="0"/>
              </a:rPr>
              <a:t>hoạch</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73" name="TextBox 19">
            <a:extLst>
              <a:ext uri="{FF2B5EF4-FFF2-40B4-BE49-F238E27FC236}">
                <a16:creationId xmlns:a16="http://schemas.microsoft.com/office/drawing/2014/main" id="{43F0D53C-D9FC-8441-61FF-45502EAF0EA2}"/>
              </a:ext>
            </a:extLst>
          </p:cNvPr>
          <p:cNvSpPr txBox="1"/>
          <p:nvPr/>
        </p:nvSpPr>
        <p:spPr>
          <a:xfrm>
            <a:off x="1413328" y="4326930"/>
            <a:ext cx="2549616" cy="430887"/>
          </a:xfrm>
          <a:prstGeom prst="rect">
            <a:avLst/>
          </a:prstGeom>
        </p:spPr>
        <p:txBody>
          <a:bodyPr wrap="square" lIns="0" tIns="0" rIns="0" bIns="0" rtlCol="0" anchor="t">
            <a:spAutoFit/>
          </a:bodyPr>
          <a:lstStyle/>
          <a:p>
            <a:pPr algn="ctr"/>
            <a:r>
              <a:rPr lang="en-US" sz="2800" dirty="0" err="1">
                <a:solidFill>
                  <a:srgbClr val="002060"/>
                </a:solidFill>
                <a:cs typeface="Times New Roman" panose="02020603050405020304" pitchFamily="18" charset="0"/>
              </a:rPr>
              <a:t>Tách</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sp>
        <p:nvSpPr>
          <p:cNvPr id="74" name="TextBox 19">
            <a:extLst>
              <a:ext uri="{FF2B5EF4-FFF2-40B4-BE49-F238E27FC236}">
                <a16:creationId xmlns:a16="http://schemas.microsoft.com/office/drawing/2014/main" id="{8BB1C76E-D4A6-FA0A-6349-A1DD5152092D}"/>
              </a:ext>
            </a:extLst>
          </p:cNvPr>
          <p:cNvSpPr txBox="1"/>
          <p:nvPr/>
        </p:nvSpPr>
        <p:spPr>
          <a:xfrm>
            <a:off x="1293821" y="4982385"/>
            <a:ext cx="2549616" cy="430887"/>
          </a:xfrm>
          <a:prstGeom prst="rect">
            <a:avLst/>
          </a:prstGeom>
        </p:spPr>
        <p:txBody>
          <a:bodyPr wrap="square" lIns="0" tIns="0" rIns="0" bIns="0" rtlCol="0" anchor="t">
            <a:spAutoFit/>
          </a:bodyPr>
          <a:lstStyle/>
          <a:p>
            <a:pPr algn="ctr"/>
            <a:r>
              <a:rPr lang="en-US" sz="2800" dirty="0" err="1">
                <a:solidFill>
                  <a:srgbClr val="002060"/>
                </a:solidFill>
                <a:cs typeface="Times New Roman" panose="02020603050405020304" pitchFamily="18" charset="0"/>
              </a:rPr>
              <a:t>Cấy</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phôi</a:t>
            </a:r>
            <a:endParaRPr lang="en-US" sz="2800" dirty="0">
              <a:solidFill>
                <a:srgbClr val="002060"/>
              </a:solidFill>
              <a:cs typeface="Times New Roman" panose="02020603050405020304" pitchFamily="18" charset="0"/>
            </a:endParaRPr>
          </a:p>
        </p:txBody>
      </p:sp>
      <p:pic>
        <p:nvPicPr>
          <p:cNvPr id="41" name="Picture 40" descr="A cow with a udder&#10;&#10;Description automatically generated">
            <a:extLst>
              <a:ext uri="{FF2B5EF4-FFF2-40B4-BE49-F238E27FC236}">
                <a16:creationId xmlns:a16="http://schemas.microsoft.com/office/drawing/2014/main" id="{0723365F-29EC-F782-D308-FAD95638172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14071" y="1545942"/>
            <a:ext cx="2044272" cy="1430990"/>
          </a:xfrm>
          <a:prstGeom prst="rect">
            <a:avLst/>
          </a:prstGeom>
        </p:spPr>
      </p:pic>
      <p:pic>
        <p:nvPicPr>
          <p:cNvPr id="43" name="Picture 42" descr="A cow with a udder&#10;&#10;Description automatically generated">
            <a:extLst>
              <a:ext uri="{FF2B5EF4-FFF2-40B4-BE49-F238E27FC236}">
                <a16:creationId xmlns:a16="http://schemas.microsoft.com/office/drawing/2014/main" id="{6CAE8F7E-DA16-2A59-4F41-B30491CD17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13673" y="1364567"/>
            <a:ext cx="2044272" cy="1430990"/>
          </a:xfrm>
          <a:prstGeom prst="rect">
            <a:avLst/>
          </a:prstGeom>
        </p:spPr>
      </p:pic>
      <p:pic>
        <p:nvPicPr>
          <p:cNvPr id="44" name="Picture 43" descr="A cow with a udder&#10;&#10;Description automatically generated">
            <a:extLst>
              <a:ext uri="{FF2B5EF4-FFF2-40B4-BE49-F238E27FC236}">
                <a16:creationId xmlns:a16="http://schemas.microsoft.com/office/drawing/2014/main" id="{F62434CD-19D2-0BB9-34DB-8EC53ABFE59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65139" y="2069742"/>
            <a:ext cx="2044272" cy="1430990"/>
          </a:xfrm>
          <a:prstGeom prst="rect">
            <a:avLst/>
          </a:prstGeom>
        </p:spPr>
      </p:pic>
      <p:pic>
        <p:nvPicPr>
          <p:cNvPr id="45" name="Picture 44" descr="A cow with a udder&#10;&#10;Description automatically generated">
            <a:extLst>
              <a:ext uri="{FF2B5EF4-FFF2-40B4-BE49-F238E27FC236}">
                <a16:creationId xmlns:a16="http://schemas.microsoft.com/office/drawing/2014/main" id="{B9702887-7920-93E8-9F28-2C2F6EEA4D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68261" y="2659336"/>
            <a:ext cx="2044272" cy="1430990"/>
          </a:xfrm>
          <a:prstGeom prst="rect">
            <a:avLst/>
          </a:prstGeom>
        </p:spPr>
      </p:pic>
    </p:spTree>
    <p:extLst>
      <p:ext uri="{BB962C8B-B14F-4D97-AF65-F5344CB8AC3E}">
        <p14:creationId xmlns:p14="http://schemas.microsoft.com/office/powerpoint/2010/main" val="1453931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692236" y="163194"/>
            <a:ext cx="10820400" cy="1147045"/>
          </a:xfrm>
          <a:prstGeom prst="rect">
            <a:avLst/>
          </a:prstGeom>
        </p:spPr>
        <p:txBody>
          <a:bodyPr lIns="0" tIns="0" rIns="0" bIns="0" rtlCol="0" anchor="t">
            <a:spAutoFit/>
          </a:bodyPr>
          <a:lstStyle/>
          <a:p>
            <a:pPr algn="ctr">
              <a:lnSpc>
                <a:spcPts val="9800"/>
              </a:lnSpc>
            </a:pPr>
            <a:r>
              <a:rPr lang="en-US" sz="7000" spc="469" dirty="0" err="1">
                <a:solidFill>
                  <a:srgbClr val="FF0000"/>
                </a:solidFill>
                <a:latin typeface="Marykate"/>
              </a:rPr>
              <a:t>Quy</a:t>
            </a:r>
            <a:r>
              <a:rPr lang="en-US" sz="7000" spc="469" dirty="0">
                <a:solidFill>
                  <a:srgbClr val="FF0000"/>
                </a:solidFill>
                <a:latin typeface="Marykate"/>
              </a:rPr>
              <a:t> </a:t>
            </a:r>
            <a:r>
              <a:rPr lang="en-US" sz="7000" spc="469" dirty="0" err="1">
                <a:solidFill>
                  <a:srgbClr val="FF0000"/>
                </a:solidFill>
                <a:latin typeface="Marykate"/>
              </a:rPr>
              <a:t>trình</a:t>
            </a:r>
            <a:r>
              <a:rPr lang="en-US" sz="7000" spc="469" dirty="0">
                <a:solidFill>
                  <a:srgbClr val="FF0000"/>
                </a:solidFill>
                <a:latin typeface="Marykate"/>
              </a:rPr>
              <a:t> </a:t>
            </a:r>
            <a:r>
              <a:rPr lang="en-US" sz="7000" spc="469" dirty="0" err="1">
                <a:solidFill>
                  <a:srgbClr val="FF0000"/>
                </a:solidFill>
                <a:latin typeface="Marykate"/>
              </a:rPr>
              <a:t>chung</a:t>
            </a:r>
            <a:endParaRPr lang="en-US" sz="7000" spc="469" dirty="0">
              <a:solidFill>
                <a:srgbClr val="FF0000"/>
              </a:solidFill>
              <a:latin typeface="Marykate"/>
            </a:endParaRPr>
          </a:p>
        </p:txBody>
      </p:sp>
      <p:sp>
        <p:nvSpPr>
          <p:cNvPr id="17" name="Freeform 17"/>
          <p:cNvSpPr/>
          <p:nvPr/>
        </p:nvSpPr>
        <p:spPr>
          <a:xfrm>
            <a:off x="10605481" y="4838832"/>
            <a:ext cx="1801438" cy="2153893"/>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8" name="Freeform 18"/>
          <p:cNvSpPr/>
          <p:nvPr/>
        </p:nvSpPr>
        <p:spPr>
          <a:xfrm rot="-1236592">
            <a:off x="603676" y="4875744"/>
            <a:ext cx="877446" cy="1834963"/>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19" name="Freeform 19"/>
          <p:cNvSpPr/>
          <p:nvPr/>
        </p:nvSpPr>
        <p:spPr>
          <a:xfrm>
            <a:off x="215372" y="227127"/>
            <a:ext cx="1975829" cy="1929127"/>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0" name="Freeform 20"/>
          <p:cNvSpPr/>
          <p:nvPr/>
        </p:nvSpPr>
        <p:spPr>
          <a:xfrm rot="-1103996">
            <a:off x="10495368" y="560433"/>
            <a:ext cx="1264125" cy="2242803"/>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1" name="Group 21"/>
          <p:cNvGrpSpPr/>
          <p:nvPr/>
        </p:nvGrpSpPr>
        <p:grpSpPr>
          <a:xfrm>
            <a:off x="1145125" y="3118925"/>
            <a:ext cx="153101" cy="15310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3" name="Freeform 23"/>
          <p:cNvSpPr/>
          <p:nvPr/>
        </p:nvSpPr>
        <p:spPr>
          <a:xfrm>
            <a:off x="531113" y="2847377"/>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4" name="Freeform 24"/>
          <p:cNvSpPr/>
          <p:nvPr/>
        </p:nvSpPr>
        <p:spPr>
          <a:xfrm rot="-771795">
            <a:off x="215054" y="6299896"/>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25" name="Freeform 25"/>
          <p:cNvSpPr/>
          <p:nvPr/>
        </p:nvSpPr>
        <p:spPr>
          <a:xfrm>
            <a:off x="1091578" y="4234696"/>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26" name="Group 26"/>
          <p:cNvGrpSpPr>
            <a:grpSpLocks noChangeAspect="1"/>
          </p:cNvGrpSpPr>
          <p:nvPr/>
        </p:nvGrpSpPr>
        <p:grpSpPr>
          <a:xfrm rot="-874149">
            <a:off x="468387" y="3734835"/>
            <a:ext cx="332279" cy="175049"/>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28" name="Group 28"/>
          <p:cNvGrpSpPr>
            <a:grpSpLocks noChangeAspect="1"/>
          </p:cNvGrpSpPr>
          <p:nvPr/>
        </p:nvGrpSpPr>
        <p:grpSpPr>
          <a:xfrm rot="10171898">
            <a:off x="1055536" y="2309372"/>
            <a:ext cx="332279" cy="175049"/>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p:cNvGrpSpPr/>
          <p:nvPr/>
        </p:nvGrpSpPr>
        <p:grpSpPr>
          <a:xfrm>
            <a:off x="11696078" y="3015148"/>
            <a:ext cx="153101" cy="15310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p:cNvSpPr/>
          <p:nvPr/>
        </p:nvSpPr>
        <p:spPr>
          <a:xfrm>
            <a:off x="11601139" y="477496"/>
            <a:ext cx="325493" cy="322534"/>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33" name="Freeform 33"/>
          <p:cNvSpPr/>
          <p:nvPr/>
        </p:nvSpPr>
        <p:spPr>
          <a:xfrm rot="-771795">
            <a:off x="11628057" y="3931533"/>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sz="1200"/>
          </a:p>
        </p:txBody>
      </p:sp>
      <p:sp>
        <p:nvSpPr>
          <p:cNvPr id="34" name="Freeform 34"/>
          <p:cNvSpPr/>
          <p:nvPr/>
        </p:nvSpPr>
        <p:spPr>
          <a:xfrm>
            <a:off x="11015682" y="3304967"/>
            <a:ext cx="309375" cy="31452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35" name="Group 35"/>
          <p:cNvGrpSpPr>
            <a:grpSpLocks noChangeAspect="1"/>
          </p:cNvGrpSpPr>
          <p:nvPr/>
        </p:nvGrpSpPr>
        <p:grpSpPr>
          <a:xfrm rot="-874149">
            <a:off x="11004230" y="4421777"/>
            <a:ext cx="332279" cy="175049"/>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119" name="Group 118">
            <a:extLst>
              <a:ext uri="{FF2B5EF4-FFF2-40B4-BE49-F238E27FC236}">
                <a16:creationId xmlns:a16="http://schemas.microsoft.com/office/drawing/2014/main" id="{E0DDB24A-2F2E-FD49-AA30-FB604208ED36}"/>
              </a:ext>
            </a:extLst>
          </p:cNvPr>
          <p:cNvGrpSpPr/>
          <p:nvPr/>
        </p:nvGrpSpPr>
        <p:grpSpPr>
          <a:xfrm>
            <a:off x="1930400" y="1385337"/>
            <a:ext cx="2596681" cy="4990063"/>
            <a:chOff x="3115377" y="2078005"/>
            <a:chExt cx="3895022" cy="7485095"/>
          </a:xfrm>
        </p:grpSpPr>
        <p:sp>
          <p:nvSpPr>
            <p:cNvPr id="45" name="Oval 44">
              <a:extLst>
                <a:ext uri="{FF2B5EF4-FFF2-40B4-BE49-F238E27FC236}">
                  <a16:creationId xmlns:a16="http://schemas.microsoft.com/office/drawing/2014/main" id="{E8EDA0B9-45DC-3FE7-DD42-9EA701AC30C5}"/>
                </a:ext>
              </a:extLst>
            </p:cNvPr>
            <p:cNvSpPr/>
            <p:nvPr/>
          </p:nvSpPr>
          <p:spPr>
            <a:xfrm>
              <a:off x="3115378" y="2078005"/>
              <a:ext cx="2963744" cy="2782777"/>
            </a:xfrm>
            <a:prstGeom prst="ellipse">
              <a:avLst/>
            </a:prstGeom>
            <a:solidFill>
              <a:srgbClr val="FEEBD4"/>
            </a:solidFill>
            <a:ln w="50800">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cs typeface="Times New Roman" panose="02020603050405020304" pitchFamily="18" charset="0"/>
                </a:rPr>
                <a:t>Giai</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đoạn</a:t>
              </a:r>
              <a:r>
                <a:rPr lang="en-US" sz="2800" dirty="0">
                  <a:solidFill>
                    <a:schemeClr val="tx1"/>
                  </a:solidFill>
                  <a:cs typeface="Times New Roman" panose="02020603050405020304" pitchFamily="18" charset="0"/>
                </a:rPr>
                <a:t> 1</a:t>
              </a:r>
            </a:p>
            <a:p>
              <a:pPr algn="ctr"/>
              <a:r>
                <a:rPr lang="en-US" sz="2800" dirty="0">
                  <a:solidFill>
                    <a:schemeClr val="tx1"/>
                  </a:solidFill>
                  <a:cs typeface="Times New Roman" panose="02020603050405020304" pitchFamily="18" charset="0"/>
                </a:rPr>
                <a:t>CHUẨN BỊ</a:t>
              </a:r>
              <a:endParaRPr lang="vi-VN" sz="2800" dirty="0">
                <a:solidFill>
                  <a:schemeClr val="tx1"/>
                </a:solidFill>
                <a:cs typeface="Times New Roman" panose="02020603050405020304" pitchFamily="18" charset="0"/>
              </a:endParaRPr>
            </a:p>
          </p:txBody>
        </p:sp>
        <p:sp>
          <p:nvSpPr>
            <p:cNvPr id="46" name="Rectangle 45">
              <a:extLst>
                <a:ext uri="{FF2B5EF4-FFF2-40B4-BE49-F238E27FC236}">
                  <a16:creationId xmlns:a16="http://schemas.microsoft.com/office/drawing/2014/main" id="{19A71624-D1B3-4219-8681-60188F7C43F8}"/>
                </a:ext>
              </a:extLst>
            </p:cNvPr>
            <p:cNvSpPr/>
            <p:nvPr/>
          </p:nvSpPr>
          <p:spPr>
            <a:xfrm>
              <a:off x="3572649" y="4991100"/>
              <a:ext cx="3430851" cy="1356039"/>
            </a:xfrm>
            <a:prstGeom prst="rect">
              <a:avLst/>
            </a:prstGeom>
            <a:solidFill>
              <a:srgbClr val="FEEBD4"/>
            </a:solidFill>
            <a:ln w="50800">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Mẫu nuôi</a:t>
              </a:r>
              <a:endParaRPr lang="vi-VN" sz="2800">
                <a:solidFill>
                  <a:schemeClr val="tx1"/>
                </a:solidFill>
              </a:endParaRPr>
            </a:p>
          </p:txBody>
        </p:sp>
        <p:sp>
          <p:nvSpPr>
            <p:cNvPr id="47" name="Rectangle 46">
              <a:extLst>
                <a:ext uri="{FF2B5EF4-FFF2-40B4-BE49-F238E27FC236}">
                  <a16:creationId xmlns:a16="http://schemas.microsoft.com/office/drawing/2014/main" id="{90A0BCAE-BB2A-0C6D-C839-1F03AC5B5000}"/>
                </a:ext>
              </a:extLst>
            </p:cNvPr>
            <p:cNvSpPr/>
            <p:nvPr/>
          </p:nvSpPr>
          <p:spPr>
            <a:xfrm>
              <a:off x="3579548" y="6591300"/>
              <a:ext cx="3430851" cy="1356039"/>
            </a:xfrm>
            <a:prstGeom prst="rect">
              <a:avLst/>
            </a:prstGeom>
            <a:solidFill>
              <a:srgbClr val="FEEBD4"/>
            </a:solidFill>
            <a:ln w="50800">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Thiết bị, dụng cụ, hoá chất</a:t>
              </a:r>
              <a:endParaRPr lang="vi-VN" sz="2800">
                <a:solidFill>
                  <a:schemeClr val="tx1"/>
                </a:solidFill>
              </a:endParaRPr>
            </a:p>
          </p:txBody>
        </p:sp>
        <p:sp>
          <p:nvSpPr>
            <p:cNvPr id="48" name="Rectangle 47">
              <a:extLst>
                <a:ext uri="{FF2B5EF4-FFF2-40B4-BE49-F238E27FC236}">
                  <a16:creationId xmlns:a16="http://schemas.microsoft.com/office/drawing/2014/main" id="{4AC58D7E-3821-B23E-DE25-C1AD7E132156}"/>
                </a:ext>
              </a:extLst>
            </p:cNvPr>
            <p:cNvSpPr/>
            <p:nvPr/>
          </p:nvSpPr>
          <p:spPr>
            <a:xfrm>
              <a:off x="3558794" y="8207061"/>
              <a:ext cx="3430851" cy="1356039"/>
            </a:xfrm>
            <a:prstGeom prst="rect">
              <a:avLst/>
            </a:prstGeom>
            <a:solidFill>
              <a:srgbClr val="FEEBD4"/>
            </a:solidFill>
            <a:ln w="50800">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Môi trường nuôi cấy</a:t>
              </a:r>
              <a:endParaRPr lang="vi-VN" sz="2800">
                <a:solidFill>
                  <a:schemeClr val="tx1"/>
                </a:solidFill>
              </a:endParaRPr>
            </a:p>
          </p:txBody>
        </p:sp>
        <p:cxnSp>
          <p:nvCxnSpPr>
            <p:cNvPr id="50" name="Connector: Elbow 49">
              <a:extLst>
                <a:ext uri="{FF2B5EF4-FFF2-40B4-BE49-F238E27FC236}">
                  <a16:creationId xmlns:a16="http://schemas.microsoft.com/office/drawing/2014/main" id="{795B0E6F-3121-13AA-92F5-54B1AC44D7DB}"/>
                </a:ext>
              </a:extLst>
            </p:cNvPr>
            <p:cNvCxnSpPr>
              <a:cxnSpLocks/>
              <a:stCxn id="45" idx="2"/>
              <a:endCxn id="46" idx="1"/>
            </p:cNvCxnSpPr>
            <p:nvPr/>
          </p:nvCxnSpPr>
          <p:spPr>
            <a:xfrm rot="10800000" flipH="1" flipV="1">
              <a:off x="3115377" y="3469394"/>
              <a:ext cx="457271" cy="2199726"/>
            </a:xfrm>
            <a:prstGeom prst="bentConnector3">
              <a:avLst>
                <a:gd name="adj1" fmla="val 0"/>
              </a:avLst>
            </a:prstGeom>
            <a:ln w="57150">
              <a:solidFill>
                <a:srgbClr val="99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4FE80F3A-A137-C897-8471-A22D29F6626F}"/>
                </a:ext>
              </a:extLst>
            </p:cNvPr>
            <p:cNvCxnSpPr>
              <a:cxnSpLocks/>
              <a:stCxn id="45" idx="2"/>
              <a:endCxn id="47" idx="1"/>
            </p:cNvCxnSpPr>
            <p:nvPr/>
          </p:nvCxnSpPr>
          <p:spPr>
            <a:xfrm rot="10800000" flipH="1" flipV="1">
              <a:off x="3115378" y="3469394"/>
              <a:ext cx="464170" cy="3799926"/>
            </a:xfrm>
            <a:prstGeom prst="bentConnector3">
              <a:avLst>
                <a:gd name="adj1" fmla="val 0"/>
              </a:avLst>
            </a:prstGeom>
            <a:ln w="57150">
              <a:solidFill>
                <a:srgbClr val="99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1F2A5556-84AE-7CEF-C326-5878AEE27AF5}"/>
                </a:ext>
              </a:extLst>
            </p:cNvPr>
            <p:cNvCxnSpPr>
              <a:cxnSpLocks/>
              <a:stCxn id="45" idx="2"/>
              <a:endCxn id="48" idx="1"/>
            </p:cNvCxnSpPr>
            <p:nvPr/>
          </p:nvCxnSpPr>
          <p:spPr>
            <a:xfrm rot="10800000" flipH="1" flipV="1">
              <a:off x="3115378" y="3469393"/>
              <a:ext cx="443416" cy="5415687"/>
            </a:xfrm>
            <a:prstGeom prst="bentConnector3">
              <a:avLst>
                <a:gd name="adj1" fmla="val 0"/>
              </a:avLst>
            </a:prstGeom>
            <a:ln w="57150">
              <a:solidFill>
                <a:srgbClr val="9933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CEF979E0-0996-71C8-D13E-63C633E58F70}"/>
              </a:ext>
            </a:extLst>
          </p:cNvPr>
          <p:cNvGrpSpPr/>
          <p:nvPr/>
        </p:nvGrpSpPr>
        <p:grpSpPr>
          <a:xfrm>
            <a:off x="4876801" y="1393847"/>
            <a:ext cx="2647152" cy="5075765"/>
            <a:chOff x="7378281" y="2090770"/>
            <a:chExt cx="3970728" cy="7613648"/>
          </a:xfrm>
        </p:grpSpPr>
        <p:sp>
          <p:nvSpPr>
            <p:cNvPr id="76" name="Oval 75">
              <a:extLst>
                <a:ext uri="{FF2B5EF4-FFF2-40B4-BE49-F238E27FC236}">
                  <a16:creationId xmlns:a16="http://schemas.microsoft.com/office/drawing/2014/main" id="{0FC29303-A415-BF6E-0EA9-301FBEAA8470}"/>
                </a:ext>
              </a:extLst>
            </p:cNvPr>
            <p:cNvSpPr/>
            <p:nvPr/>
          </p:nvSpPr>
          <p:spPr>
            <a:xfrm>
              <a:off x="7378282" y="2090770"/>
              <a:ext cx="2963744" cy="2782777"/>
            </a:xfrm>
            <a:prstGeom prst="ellipse">
              <a:avLst/>
            </a:prstGeom>
            <a:solidFill>
              <a:srgbClr val="FFCCFF"/>
            </a:solidFill>
            <a:ln w="508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cs typeface="Times New Roman" panose="02020603050405020304" pitchFamily="18" charset="0"/>
                </a:rPr>
                <a:t>Giai đoạn 2</a:t>
              </a:r>
            </a:p>
            <a:p>
              <a:pPr algn="ctr"/>
              <a:r>
                <a:rPr lang="en-US" sz="2800">
                  <a:solidFill>
                    <a:schemeClr val="tx1"/>
                  </a:solidFill>
                  <a:cs typeface="Times New Roman" panose="02020603050405020304" pitchFamily="18" charset="0"/>
                </a:rPr>
                <a:t>Nuôi cấy</a:t>
              </a:r>
            </a:p>
          </p:txBody>
        </p:sp>
        <p:sp>
          <p:nvSpPr>
            <p:cNvPr id="77" name="Rectangle 76">
              <a:extLst>
                <a:ext uri="{FF2B5EF4-FFF2-40B4-BE49-F238E27FC236}">
                  <a16:creationId xmlns:a16="http://schemas.microsoft.com/office/drawing/2014/main" id="{B8DBEA68-FDEB-0D65-FEA3-E4B048607DF5}"/>
                </a:ext>
              </a:extLst>
            </p:cNvPr>
            <p:cNvSpPr/>
            <p:nvPr/>
          </p:nvSpPr>
          <p:spPr>
            <a:xfrm>
              <a:off x="7835553" y="5003865"/>
              <a:ext cx="3430851" cy="1356039"/>
            </a:xfrm>
            <a:prstGeom prst="rect">
              <a:avLst/>
            </a:prstGeom>
            <a:solidFill>
              <a:srgbClr val="FFCCFF"/>
            </a:solidFill>
            <a:ln w="508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Nuôi cấy sơ cấp</a:t>
              </a:r>
              <a:endParaRPr lang="vi-VN" sz="2800">
                <a:solidFill>
                  <a:schemeClr val="tx1"/>
                </a:solidFill>
              </a:endParaRPr>
            </a:p>
          </p:txBody>
        </p:sp>
        <p:sp>
          <p:nvSpPr>
            <p:cNvPr id="78" name="Rectangle 77">
              <a:extLst>
                <a:ext uri="{FF2B5EF4-FFF2-40B4-BE49-F238E27FC236}">
                  <a16:creationId xmlns:a16="http://schemas.microsoft.com/office/drawing/2014/main" id="{5E371AB0-9FCB-4E72-3440-C92CC8D8C13A}"/>
                </a:ext>
              </a:extLst>
            </p:cNvPr>
            <p:cNvSpPr/>
            <p:nvPr/>
          </p:nvSpPr>
          <p:spPr>
            <a:xfrm>
              <a:off x="7842452" y="6604065"/>
              <a:ext cx="3430851" cy="1356039"/>
            </a:xfrm>
            <a:prstGeom prst="rect">
              <a:avLst/>
            </a:prstGeom>
            <a:solidFill>
              <a:srgbClr val="FFCCFF"/>
            </a:solidFill>
            <a:ln w="508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Nuôi cấy thứ cấp</a:t>
              </a:r>
              <a:endParaRPr lang="vi-VN" sz="2800">
                <a:solidFill>
                  <a:schemeClr val="tx1"/>
                </a:solidFill>
              </a:endParaRPr>
            </a:p>
          </p:txBody>
        </p:sp>
        <p:sp>
          <p:nvSpPr>
            <p:cNvPr id="79" name="Rectangle 78">
              <a:extLst>
                <a:ext uri="{FF2B5EF4-FFF2-40B4-BE49-F238E27FC236}">
                  <a16:creationId xmlns:a16="http://schemas.microsoft.com/office/drawing/2014/main" id="{B2697E0F-4FAC-6E73-D549-7D19ED81F9C7}"/>
                </a:ext>
              </a:extLst>
            </p:cNvPr>
            <p:cNvSpPr/>
            <p:nvPr/>
          </p:nvSpPr>
          <p:spPr>
            <a:xfrm>
              <a:off x="7798896" y="8078052"/>
              <a:ext cx="3550113" cy="1626366"/>
            </a:xfrm>
            <a:prstGeom prst="rect">
              <a:avLst/>
            </a:prstGeom>
            <a:solidFill>
              <a:srgbClr val="FFCCFF"/>
            </a:solidFill>
            <a:ln w="508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Nuôi cấy tế bào trên giá thể 3D</a:t>
              </a:r>
              <a:endParaRPr lang="vi-VN" sz="2800">
                <a:solidFill>
                  <a:schemeClr val="tx1"/>
                </a:solidFill>
              </a:endParaRPr>
            </a:p>
          </p:txBody>
        </p:sp>
        <p:cxnSp>
          <p:nvCxnSpPr>
            <p:cNvPr id="80" name="Connector: Elbow 79">
              <a:extLst>
                <a:ext uri="{FF2B5EF4-FFF2-40B4-BE49-F238E27FC236}">
                  <a16:creationId xmlns:a16="http://schemas.microsoft.com/office/drawing/2014/main" id="{05EBA57D-6950-6BCB-D2F8-D15DDECBAEDD}"/>
                </a:ext>
              </a:extLst>
            </p:cNvPr>
            <p:cNvCxnSpPr>
              <a:cxnSpLocks/>
              <a:stCxn id="76" idx="2"/>
              <a:endCxn id="77" idx="1"/>
            </p:cNvCxnSpPr>
            <p:nvPr/>
          </p:nvCxnSpPr>
          <p:spPr>
            <a:xfrm rot="10800000" flipH="1" flipV="1">
              <a:off x="7378281" y="3482159"/>
              <a:ext cx="457271" cy="2199726"/>
            </a:xfrm>
            <a:prstGeom prst="bentConnector3">
              <a:avLst>
                <a:gd name="adj1" fmla="val 0"/>
              </a:avLst>
            </a:prstGeom>
            <a:solidFill>
              <a:srgbClr val="FFCCFF"/>
            </a:solidFill>
            <a:ln w="57150">
              <a:solidFill>
                <a:srgbClr val="99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2F61FFEF-51C0-526F-9398-272879E5C363}"/>
                </a:ext>
              </a:extLst>
            </p:cNvPr>
            <p:cNvCxnSpPr>
              <a:cxnSpLocks/>
              <a:stCxn id="76" idx="2"/>
              <a:endCxn id="78" idx="1"/>
            </p:cNvCxnSpPr>
            <p:nvPr/>
          </p:nvCxnSpPr>
          <p:spPr>
            <a:xfrm rot="10800000" flipH="1" flipV="1">
              <a:off x="7378282" y="3482159"/>
              <a:ext cx="464170" cy="3799926"/>
            </a:xfrm>
            <a:prstGeom prst="bentConnector3">
              <a:avLst>
                <a:gd name="adj1" fmla="val 0"/>
              </a:avLst>
            </a:prstGeom>
            <a:solidFill>
              <a:srgbClr val="FFCCFF"/>
            </a:solidFill>
            <a:ln w="57150">
              <a:solidFill>
                <a:srgbClr val="99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A964FB44-CFE8-5151-915F-60AF8ED93923}"/>
                </a:ext>
              </a:extLst>
            </p:cNvPr>
            <p:cNvCxnSpPr>
              <a:cxnSpLocks/>
              <a:stCxn id="76" idx="2"/>
              <a:endCxn id="79" idx="1"/>
            </p:cNvCxnSpPr>
            <p:nvPr/>
          </p:nvCxnSpPr>
          <p:spPr>
            <a:xfrm rot="10800000" flipH="1" flipV="1">
              <a:off x="7378281" y="3482160"/>
              <a:ext cx="420614" cy="5409075"/>
            </a:xfrm>
            <a:prstGeom prst="bentConnector3">
              <a:avLst>
                <a:gd name="adj1" fmla="val -81524"/>
              </a:avLst>
            </a:prstGeom>
            <a:solidFill>
              <a:srgbClr val="FFCCFF"/>
            </a:solidFill>
            <a:ln w="57150">
              <a:solidFill>
                <a:srgbClr val="99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EF7A3919-0773-D97C-C5FB-A0244079B0EB}"/>
              </a:ext>
            </a:extLst>
          </p:cNvPr>
          <p:cNvGrpSpPr/>
          <p:nvPr/>
        </p:nvGrpSpPr>
        <p:grpSpPr>
          <a:xfrm>
            <a:off x="7842552" y="1407759"/>
            <a:ext cx="2596681" cy="3912889"/>
            <a:chOff x="11763827" y="2111638"/>
            <a:chExt cx="3895022" cy="5869334"/>
          </a:xfrm>
        </p:grpSpPr>
        <p:sp>
          <p:nvSpPr>
            <p:cNvPr id="84" name="Oval 83">
              <a:extLst>
                <a:ext uri="{FF2B5EF4-FFF2-40B4-BE49-F238E27FC236}">
                  <a16:creationId xmlns:a16="http://schemas.microsoft.com/office/drawing/2014/main" id="{40F5F1FC-A748-5170-379B-7EAEEEB6B341}"/>
                </a:ext>
              </a:extLst>
            </p:cNvPr>
            <p:cNvSpPr/>
            <p:nvPr/>
          </p:nvSpPr>
          <p:spPr>
            <a:xfrm>
              <a:off x="11763828" y="2111638"/>
              <a:ext cx="2963744" cy="2782777"/>
            </a:xfrm>
            <a:prstGeom prst="ellipse">
              <a:avLst/>
            </a:prstGeom>
            <a:solidFill>
              <a:schemeClr val="tx2">
                <a:lumMod val="20000"/>
                <a:lumOff val="80000"/>
              </a:schemeClr>
            </a:solidFill>
            <a:ln w="508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cs typeface="Times New Roman" panose="02020603050405020304" pitchFamily="18" charset="0"/>
                </a:rPr>
                <a:t>Giai đoạn 3</a:t>
              </a:r>
            </a:p>
            <a:p>
              <a:pPr algn="ctr"/>
              <a:r>
                <a:rPr lang="en-US" sz="2800">
                  <a:solidFill>
                    <a:schemeClr val="tx1"/>
                  </a:solidFill>
                  <a:cs typeface="Times New Roman" panose="02020603050405020304" pitchFamily="18" charset="0"/>
                </a:rPr>
                <a:t>Thu nhận</a:t>
              </a:r>
              <a:endParaRPr lang="vi-VN" sz="2800">
                <a:solidFill>
                  <a:schemeClr val="tx1"/>
                </a:solidFill>
                <a:cs typeface="Times New Roman" panose="02020603050405020304" pitchFamily="18" charset="0"/>
              </a:endParaRPr>
            </a:p>
          </p:txBody>
        </p:sp>
        <p:sp>
          <p:nvSpPr>
            <p:cNvPr id="85" name="Rectangle 84">
              <a:extLst>
                <a:ext uri="{FF2B5EF4-FFF2-40B4-BE49-F238E27FC236}">
                  <a16:creationId xmlns:a16="http://schemas.microsoft.com/office/drawing/2014/main" id="{6719209B-8F22-C564-0BEB-F1A80D2BFD42}"/>
                </a:ext>
              </a:extLst>
            </p:cNvPr>
            <p:cNvSpPr/>
            <p:nvPr/>
          </p:nvSpPr>
          <p:spPr>
            <a:xfrm>
              <a:off x="12221099" y="5024733"/>
              <a:ext cx="3430851" cy="1356039"/>
            </a:xfrm>
            <a:prstGeom prst="rect">
              <a:avLst/>
            </a:prstGeom>
            <a:solidFill>
              <a:schemeClr val="tx2">
                <a:lumMod val="20000"/>
                <a:lumOff val="80000"/>
              </a:schemeClr>
            </a:solidFill>
            <a:ln w="508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Sinh khối</a:t>
              </a:r>
              <a:endParaRPr lang="vi-VN" sz="2800">
                <a:solidFill>
                  <a:schemeClr val="tx1"/>
                </a:solidFill>
              </a:endParaRPr>
            </a:p>
          </p:txBody>
        </p:sp>
        <p:sp>
          <p:nvSpPr>
            <p:cNvPr id="86" name="Rectangle 85">
              <a:extLst>
                <a:ext uri="{FF2B5EF4-FFF2-40B4-BE49-F238E27FC236}">
                  <a16:creationId xmlns:a16="http://schemas.microsoft.com/office/drawing/2014/main" id="{5D81D879-CD03-04B9-FC79-75A42617AABB}"/>
                </a:ext>
              </a:extLst>
            </p:cNvPr>
            <p:cNvSpPr/>
            <p:nvPr/>
          </p:nvSpPr>
          <p:spPr>
            <a:xfrm>
              <a:off x="12227998" y="6624933"/>
              <a:ext cx="3430851" cy="1356039"/>
            </a:xfrm>
            <a:prstGeom prst="rect">
              <a:avLst/>
            </a:prstGeom>
            <a:solidFill>
              <a:schemeClr val="tx2">
                <a:lumMod val="20000"/>
                <a:lumOff val="80000"/>
              </a:schemeClr>
            </a:solidFill>
            <a:ln w="508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Mô cơ quan</a:t>
              </a:r>
              <a:endParaRPr lang="vi-VN" sz="2800">
                <a:solidFill>
                  <a:schemeClr val="tx1"/>
                </a:solidFill>
              </a:endParaRPr>
            </a:p>
          </p:txBody>
        </p:sp>
        <p:cxnSp>
          <p:nvCxnSpPr>
            <p:cNvPr id="88" name="Connector: Elbow 87">
              <a:extLst>
                <a:ext uri="{FF2B5EF4-FFF2-40B4-BE49-F238E27FC236}">
                  <a16:creationId xmlns:a16="http://schemas.microsoft.com/office/drawing/2014/main" id="{BB7D258E-4094-8729-769D-CB394913ADAC}"/>
                </a:ext>
              </a:extLst>
            </p:cNvPr>
            <p:cNvCxnSpPr>
              <a:cxnSpLocks/>
              <a:stCxn id="84" idx="2"/>
              <a:endCxn id="85" idx="1"/>
            </p:cNvCxnSpPr>
            <p:nvPr/>
          </p:nvCxnSpPr>
          <p:spPr>
            <a:xfrm rot="10800000" flipH="1" flipV="1">
              <a:off x="11763827" y="3503027"/>
              <a:ext cx="457271" cy="2199726"/>
            </a:xfrm>
            <a:prstGeom prst="bentConnector3">
              <a:avLst>
                <a:gd name="adj1" fmla="val -4545"/>
              </a:avLst>
            </a:prstGeom>
            <a:solidFill>
              <a:schemeClr val="tx2">
                <a:lumMod val="20000"/>
                <a:lumOff val="80000"/>
              </a:schemeClr>
            </a:solidFill>
            <a:ln w="57150">
              <a:solidFill>
                <a:schemeClr val="accent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306C325B-65E3-23F0-012F-6BBFC8ED70EF}"/>
                </a:ext>
              </a:extLst>
            </p:cNvPr>
            <p:cNvCxnSpPr>
              <a:cxnSpLocks/>
              <a:stCxn id="84" idx="2"/>
              <a:endCxn id="86" idx="1"/>
            </p:cNvCxnSpPr>
            <p:nvPr/>
          </p:nvCxnSpPr>
          <p:spPr>
            <a:xfrm rot="10800000" flipH="1" flipV="1">
              <a:off x="11763828" y="3503027"/>
              <a:ext cx="464170" cy="3799926"/>
            </a:xfrm>
            <a:prstGeom prst="bentConnector3">
              <a:avLst>
                <a:gd name="adj1" fmla="val -4477"/>
              </a:avLst>
            </a:prstGeom>
            <a:solidFill>
              <a:schemeClr val="tx2">
                <a:lumMod val="20000"/>
                <a:lumOff val="80000"/>
              </a:schemeClr>
            </a:solidFill>
            <a:ln w="57150">
              <a:solidFill>
                <a:schemeClr val="accent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3C81B-E425-F509-748D-4E238A0D63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D8A9C4-C8BC-1D77-4D39-D594F720C20D}"/>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319A51C7-207A-E743-1D90-3FC97CE11A0C}"/>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89133D9E-4642-6D09-4549-1EB77DAC87FE}"/>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DF50829-CC75-91B5-BBFD-D289C20B538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AB2B0A93-FB7B-9DFE-98CD-1130824A003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7D8362A1-C3D0-0B8F-3543-E34AE7F5A042}"/>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15BA9173-2BCE-BAD8-4A91-4FE3AC22827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964D060B-9880-719B-46BD-D22E87DB343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EB0E69F5-1C10-C66F-0133-FB5285154FB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7A16F0C-3A53-8FF0-9C3E-FD0522A5C75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A46A4864-5EC7-BD83-200A-1BE69F47FC1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749BEA3E-6F25-1505-6971-4F6725ABE2C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4776BC9-1F04-0E50-446B-F12EA491A50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96D4255B-889E-951E-3EAE-FFE645E12CB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733C96E3-85B8-395B-2F67-EA3CE0FCB332}"/>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623D6035-EA11-C57D-2C4F-B3FFAD3F5409}"/>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6CC7ED0B-FC61-4EA8-197C-B6500ED0DEBB}"/>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AF637F3E-A51D-229B-2621-0C7B310E750A}"/>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63025A3F-B131-A753-5C30-4FB2615351F7}"/>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D2D710F9-CD94-EDEF-7CC5-E83EAA397227}"/>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6FC6D24A-657F-FD69-E691-40ED52E8A3F5}"/>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3C0CAA44-3B99-AD9C-727F-71DFB7D4B54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AA6F37AE-B255-736D-EBC5-889D2829FD4C}"/>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67B43E33-A7EC-65BA-A000-B7515222C6D5}"/>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D1690467-A762-D01E-4B64-705D3124D378}"/>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5D55480F-123D-0448-0B3C-B1EA7552449D}"/>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2054BA39-2CEC-4892-E993-10C71F8A03D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C5B41258-7F60-0234-4C56-E7BAF3917318}"/>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3F7594D7-F96A-6C24-24FF-1D3A407D62DF}"/>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E3081855-46D5-3FD0-637C-63584AF1A3C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142594F8-98E2-F8A8-FB02-FDF38F3FB33E}"/>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8D994DE2-08F0-F5A2-E631-7E5740CD21F4}"/>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8F2D4E5B-ACBE-6713-AA93-830EEB479D96}"/>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290FAA09-9F00-64B0-0263-B85126AAC908}"/>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B90FDEA9-A508-DA00-7180-1F89BF3F05F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137A155C-2D1B-FAEF-15EF-DDF0FE481C0B}"/>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659F665C-AD0F-4D8C-AA15-C63036769612}"/>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A4BA80D5-08DB-EC65-8040-38DF5E2BCA1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56F7902D-1CD2-5DE8-EE40-D059EC50194C}"/>
              </a:ext>
            </a:extLst>
          </p:cNvPr>
          <p:cNvSpPr/>
          <p:nvPr/>
        </p:nvSpPr>
        <p:spPr>
          <a:xfrm>
            <a:off x="1371600" y="1701800"/>
            <a:ext cx="572221" cy="54356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1</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0B47F6CF-FEFE-6FE9-F272-642F2403943B}"/>
              </a:ext>
            </a:extLst>
          </p:cNvPr>
          <p:cNvSpPr/>
          <p:nvPr/>
        </p:nvSpPr>
        <p:spPr>
          <a:xfrm>
            <a:off x="1416178" y="24701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8A4248F4-9420-30A8-4838-09DD22A88A70}"/>
              </a:ext>
            </a:extLst>
          </p:cNvPr>
          <p:cNvSpPr/>
          <p:nvPr/>
        </p:nvSpPr>
        <p:spPr>
          <a:xfrm>
            <a:off x="1414930" y="30797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26D1FA62-1BB6-51B8-EAAB-5293B5A2B389}"/>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970C6015-FEDB-87E5-CA73-BEFB62667DA8}"/>
              </a:ext>
            </a:extLst>
          </p:cNvPr>
          <p:cNvSpPr/>
          <p:nvPr/>
        </p:nvSpPr>
        <p:spPr>
          <a:xfrm>
            <a:off x="1413328" y="42989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49BED06D-3593-BC6A-944D-D3F38CAB6456}"/>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00B9C874-F788-AF67-DB84-08212A9650D9}"/>
              </a:ext>
            </a:extLst>
          </p:cNvPr>
          <p:cNvSpPr txBox="1"/>
          <p:nvPr/>
        </p:nvSpPr>
        <p:spPr>
          <a:xfrm>
            <a:off x="1848379" y="1718988"/>
            <a:ext cx="3227335" cy="492443"/>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AA9AAF26-E5AC-B5DF-E98F-B8854B543662}"/>
              </a:ext>
            </a:extLst>
          </p:cNvPr>
          <p:cNvSpPr txBox="1"/>
          <p:nvPr/>
        </p:nvSpPr>
        <p:spPr>
          <a:xfrm>
            <a:off x="1819184" y="2450068"/>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Chọn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68" name="TextBox 19">
            <a:extLst>
              <a:ext uri="{FF2B5EF4-FFF2-40B4-BE49-F238E27FC236}">
                <a16:creationId xmlns:a16="http://schemas.microsoft.com/office/drawing/2014/main" id="{D0A816C9-A9D1-61AB-EC29-A001F741393F}"/>
              </a:ext>
            </a:extLst>
          </p:cNvPr>
          <p:cNvSpPr txBox="1"/>
          <p:nvPr/>
        </p:nvSpPr>
        <p:spPr>
          <a:xfrm>
            <a:off x="2082800" y="2921000"/>
            <a:ext cx="3737860" cy="738664"/>
          </a:xfrm>
          <a:prstGeom prst="rect">
            <a:avLst/>
          </a:prstGeom>
        </p:spPr>
        <p:txBody>
          <a:bodyPr wrap="square" lIns="0" tIns="0" rIns="0" bIns="0" rtlCol="0" anchor="t">
            <a:spAutoFit/>
          </a:bodyPr>
          <a:lstStyle/>
          <a:p>
            <a:r>
              <a:rPr lang="en-US" sz="2400" dirty="0" err="1">
                <a:solidFill>
                  <a:srgbClr val="002060"/>
                </a:solidFill>
                <a:cs typeface="Times New Roman" panose="02020603050405020304" pitchFamily="18" charset="0"/>
              </a:rPr>
              <a:t>Tạo</a:t>
            </a:r>
            <a:r>
              <a:rPr lang="en-US" sz="2400" dirty="0">
                <a:solidFill>
                  <a:srgbClr val="002060"/>
                </a:solidFill>
                <a:cs typeface="Times New Roman" panose="02020603050405020304" pitchFamily="18" charset="0"/>
              </a:rPr>
              <a:t> chu </a:t>
            </a:r>
            <a:r>
              <a:rPr lang="en-US" sz="2400" dirty="0" err="1">
                <a:solidFill>
                  <a:srgbClr val="002060"/>
                </a:solidFill>
                <a:cs typeface="Times New Roman" panose="02020603050405020304" pitchFamily="18" charset="0"/>
              </a:rPr>
              <a:t>kỳ</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động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dục</a:t>
            </a:r>
            <a:r>
              <a:rPr lang="en-US" sz="2400" dirty="0">
                <a:solidFill>
                  <a:srgbClr val="002060"/>
                </a:solidFill>
                <a:cs typeface="Times New Roman" panose="02020603050405020304" pitchFamily="18" charset="0"/>
              </a:rPr>
              <a:t> </a:t>
            </a:r>
          </a:p>
          <a:p>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và</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CA930A5E-BB3A-267B-55C5-3AD0FF978CA3}"/>
              </a:ext>
            </a:extLst>
          </p:cNvPr>
          <p:cNvSpPr txBox="1"/>
          <p:nvPr/>
        </p:nvSpPr>
        <p:spPr>
          <a:xfrm>
            <a:off x="1615984" y="3770868"/>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Thu hoạch phôi</a:t>
            </a:r>
          </a:p>
        </p:txBody>
      </p:sp>
      <p:sp>
        <p:nvSpPr>
          <p:cNvPr id="73" name="TextBox 19">
            <a:extLst>
              <a:ext uri="{FF2B5EF4-FFF2-40B4-BE49-F238E27FC236}">
                <a16:creationId xmlns:a16="http://schemas.microsoft.com/office/drawing/2014/main" id="{2825D59F-0136-573C-1F0A-83585FCDFBF4}"/>
              </a:ext>
            </a:extLst>
          </p:cNvPr>
          <p:cNvSpPr txBox="1"/>
          <p:nvPr/>
        </p:nvSpPr>
        <p:spPr>
          <a:xfrm>
            <a:off x="1320800" y="4343400"/>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Tách phôi</a:t>
            </a:r>
          </a:p>
        </p:txBody>
      </p:sp>
      <p:sp>
        <p:nvSpPr>
          <p:cNvPr id="74" name="TextBox 19">
            <a:extLst>
              <a:ext uri="{FF2B5EF4-FFF2-40B4-BE49-F238E27FC236}">
                <a16:creationId xmlns:a16="http://schemas.microsoft.com/office/drawing/2014/main" id="{D159DCA6-0C87-6F12-E3AA-F88869C17FA3}"/>
              </a:ext>
            </a:extLst>
          </p:cNvPr>
          <p:cNvSpPr txBox="1"/>
          <p:nvPr/>
        </p:nvSpPr>
        <p:spPr>
          <a:xfrm>
            <a:off x="1270000" y="4953000"/>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Cấy phôi</a:t>
            </a:r>
          </a:p>
        </p:txBody>
      </p:sp>
      <p:pic>
        <p:nvPicPr>
          <p:cNvPr id="44" name="Picture 43" descr="A cow with a udder&#10;&#10;Description automatically generated">
            <a:extLst>
              <a:ext uri="{FF2B5EF4-FFF2-40B4-BE49-F238E27FC236}">
                <a16:creationId xmlns:a16="http://schemas.microsoft.com/office/drawing/2014/main" id="{733C1CE8-3B60-C704-995C-97EDC335B9B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47191" y="1649060"/>
            <a:ext cx="3121727" cy="2185209"/>
          </a:xfrm>
          <a:prstGeom prst="rect">
            <a:avLst/>
          </a:prstGeom>
        </p:spPr>
      </p:pic>
      <p:sp>
        <p:nvSpPr>
          <p:cNvPr id="46" name="TextBox 19">
            <a:extLst>
              <a:ext uri="{FF2B5EF4-FFF2-40B4-BE49-F238E27FC236}">
                <a16:creationId xmlns:a16="http://schemas.microsoft.com/office/drawing/2014/main" id="{174B2E64-B0AD-AF00-3384-4DC71E1BE393}"/>
              </a:ext>
            </a:extLst>
          </p:cNvPr>
          <p:cNvSpPr txBox="1"/>
          <p:nvPr/>
        </p:nvSpPr>
        <p:spPr>
          <a:xfrm>
            <a:off x="5737580" y="3821757"/>
            <a:ext cx="6271149" cy="1231106"/>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4000">
                <a:ln>
                  <a:solidFill>
                    <a:sysClr val="windowText" lastClr="000000"/>
                  </a:solidFill>
                </a:ln>
                <a:solidFill>
                  <a:schemeClr val="accent3">
                    <a:lumMod val="75000"/>
                  </a:schemeClr>
                </a:solidFill>
                <a:cs typeface="Times New Roman" panose="02020603050405020304" pitchFamily="18" charset="0"/>
              </a:rPr>
              <a:t>Đặt điểm di truyền tốt nhất</a:t>
            </a:r>
          </a:p>
          <a:p>
            <a:pPr marL="457223" indent="-457223">
              <a:buFont typeface="Wingdings" panose="05000000000000000000" pitchFamily="2" charset="2"/>
              <a:buChar char="ü"/>
            </a:pPr>
            <a:r>
              <a:rPr lang="en-US" sz="4000">
                <a:ln>
                  <a:solidFill>
                    <a:sysClr val="windowText" lastClr="000000"/>
                  </a:solidFill>
                </a:ln>
                <a:solidFill>
                  <a:schemeClr val="accent3">
                    <a:lumMod val="75000"/>
                  </a:schemeClr>
                </a:solidFill>
                <a:cs typeface="Times New Roman" panose="02020603050405020304" pitchFamily="18" charset="0"/>
              </a:rPr>
              <a:t>Đặt tính sinh sản tốt</a:t>
            </a:r>
          </a:p>
        </p:txBody>
      </p:sp>
    </p:spTree>
    <p:extLst>
      <p:ext uri="{BB962C8B-B14F-4D97-AF65-F5344CB8AC3E}">
        <p14:creationId xmlns:p14="http://schemas.microsoft.com/office/powerpoint/2010/main" val="2643862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F19A5-96D3-7B7A-6C7D-6CB626A995D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7CB344-5950-57CD-09CF-65A46CC1766B}"/>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C22BBCC6-C431-605B-11CF-106D2D31DEC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FD4CDBC4-AD59-0EEA-8D4E-91878B4D7DA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CF157E8-9F31-7DF6-8696-A43F322567E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E80DEFC8-625F-4154-95D3-5776B3440A3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729D355E-8298-4CD4-C730-F8DFC098438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F6E1F3A9-5EA5-4B34-AF1C-7499A755F19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12E1CE42-84DA-4A3D-5C14-AB417DB29E5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C207127-7CA1-E6E9-C935-6AE061233A8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4CDED92-9A77-71C3-42D1-7DA36B2B338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4E7DC24B-2B57-57F6-3091-FE506D8C391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3FD0D421-E770-76F7-F622-ADCE64EF96D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DD2A4D02-E998-286D-D24F-E4DBD9C160E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0490386D-6E7F-08CC-B5B0-88DEDF82791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D657D509-9780-EAE2-44E3-48A0EDC3433C}"/>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AB26A0E2-E922-F137-31AA-BAF9CD98FBAF}"/>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F8F3FE76-56BB-1EFF-31A3-1FAEBA0B0A75}"/>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1FAF34F1-D825-D1EA-06AB-605A4785D333}"/>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147D331B-7229-974B-A220-66F6F780875C}"/>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05DBCDAA-D199-D9B2-B7AD-B4FDF92B164A}"/>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507CD42B-A625-A976-A9ED-6AD027505EC4}"/>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D04C0479-3363-64E8-D5D3-594090B33CA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4E881901-210F-7FF2-992E-CCEC529A0CC1}"/>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C3D288F3-FF59-EB20-81C3-E0FD6ABB6765}"/>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2636BE66-F268-C3E4-EBB9-12BF5CA18A7D}"/>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CD9E9132-0AE7-6E4F-76B1-4437832E90CB}"/>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32C681F1-5293-D594-046C-58389C2FBBB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24F9F3D5-763D-CFBB-6E22-E7BEF9150850}"/>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5D02FD17-C126-34DB-75BE-74939EFFD726}"/>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CE128A5F-25F4-E9E5-6A6D-1E4A9446455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F0F317C9-4C4D-2617-750E-BAFCB66F6C00}"/>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ED80F5E9-1377-5B59-3EBF-7120F4F02DDE}"/>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F5487E4E-F347-71C9-451A-7212010FB9E3}"/>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34EBE761-4C63-8173-4FD5-3CE34E7014EE}"/>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4CCAC9DF-E9D3-7185-1799-511F67CDA1A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499CBFBD-DC58-8800-C7FD-F6A474A02354}"/>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C388DC6E-7FA9-D7F4-BE7B-081E09AB024E}"/>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AF180FD4-B81D-E9CB-FA50-3A9CF390A62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9B628F96-A2C1-7A06-1676-F37758A3782B}"/>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B37A3163-599F-DA68-ED63-A198D62E1C14}"/>
              </a:ext>
            </a:extLst>
          </p:cNvPr>
          <p:cNvSpPr/>
          <p:nvPr/>
        </p:nvSpPr>
        <p:spPr>
          <a:xfrm>
            <a:off x="1347763" y="2295175"/>
            <a:ext cx="573856" cy="578924"/>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2</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8F754EC3-28B9-B35B-BCD9-3141CD433E04}"/>
              </a:ext>
            </a:extLst>
          </p:cNvPr>
          <p:cNvSpPr/>
          <p:nvPr/>
        </p:nvSpPr>
        <p:spPr>
          <a:xfrm>
            <a:off x="1414930" y="30797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96A2BBD6-B94D-BFE6-0E34-72713B93E291}"/>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A3804FED-EC7B-B640-0786-D4FCA6AADDD8}"/>
              </a:ext>
            </a:extLst>
          </p:cNvPr>
          <p:cNvSpPr/>
          <p:nvPr/>
        </p:nvSpPr>
        <p:spPr>
          <a:xfrm>
            <a:off x="1413328" y="4292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792C45BD-301D-01D0-7F20-6AA7A469F9EE}"/>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2704699D-8D37-A36B-9FA0-CCE1217E8391}"/>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8F690CDC-A93C-AA5A-E780-1E106FA74C4A}"/>
              </a:ext>
            </a:extLst>
          </p:cNvPr>
          <p:cNvSpPr txBox="1"/>
          <p:nvPr/>
        </p:nvSpPr>
        <p:spPr>
          <a:xfrm>
            <a:off x="1971584" y="2367995"/>
            <a:ext cx="2549616"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26E78AF9-502D-B7A7-6C9E-AE9AC2FA4063}"/>
              </a:ext>
            </a:extLst>
          </p:cNvPr>
          <p:cNvSpPr txBox="1"/>
          <p:nvPr/>
        </p:nvSpPr>
        <p:spPr>
          <a:xfrm>
            <a:off x="2021846" y="2921000"/>
            <a:ext cx="3210554" cy="738664"/>
          </a:xfrm>
          <a:prstGeom prst="rect">
            <a:avLst/>
          </a:prstGeom>
        </p:spPr>
        <p:txBody>
          <a:bodyPr wrap="square" lIns="0" tIns="0" rIns="0" bIns="0" rtlCol="0" anchor="t">
            <a:spAutoFit/>
          </a:bodyPr>
          <a:lstStyle/>
          <a:p>
            <a:r>
              <a:rPr lang="en-US" sz="2400">
                <a:solidFill>
                  <a:srgbClr val="002060"/>
                </a:solidFill>
                <a:latin typeface="Bahnschrift SemiBold Condensed" panose="020B0502040204020203" pitchFamily="34" charset="0"/>
                <a:cs typeface="Times New Roman" panose="02020603050405020304" pitchFamily="18" charset="0"/>
              </a:rPr>
              <a:t>Tạo chu kỳ động dục </a:t>
            </a:r>
          </a:p>
          <a:p>
            <a:r>
              <a:rPr lang="en-US" sz="2400">
                <a:solidFill>
                  <a:srgbClr val="002060"/>
                </a:solidFill>
                <a:latin typeface="Bahnschrift SemiBold Condensed" panose="020B0502040204020203" pitchFamily="34" charset="0"/>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84FE6361-D5D8-E813-7525-DC53C7624F95}"/>
              </a:ext>
            </a:extLst>
          </p:cNvPr>
          <p:cNvSpPr txBox="1"/>
          <p:nvPr/>
        </p:nvSpPr>
        <p:spPr>
          <a:xfrm>
            <a:off x="1260384" y="43434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Tách phôi</a:t>
            </a:r>
          </a:p>
        </p:txBody>
      </p:sp>
      <p:sp>
        <p:nvSpPr>
          <p:cNvPr id="73" name="TextBox 19">
            <a:extLst>
              <a:ext uri="{FF2B5EF4-FFF2-40B4-BE49-F238E27FC236}">
                <a16:creationId xmlns:a16="http://schemas.microsoft.com/office/drawing/2014/main" id="{A302A7D3-AEA1-059A-12AE-0D0A51BE08EB}"/>
              </a:ext>
            </a:extLst>
          </p:cNvPr>
          <p:cNvSpPr txBox="1"/>
          <p:nvPr/>
        </p:nvSpPr>
        <p:spPr>
          <a:xfrm>
            <a:off x="1473200" y="37708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Thu hoạch phôi</a:t>
            </a:r>
          </a:p>
        </p:txBody>
      </p:sp>
      <p:sp>
        <p:nvSpPr>
          <p:cNvPr id="74" name="TextBox 19">
            <a:extLst>
              <a:ext uri="{FF2B5EF4-FFF2-40B4-BE49-F238E27FC236}">
                <a16:creationId xmlns:a16="http://schemas.microsoft.com/office/drawing/2014/main" id="{14F143DD-F5A4-36AC-A7EB-A3FB3DF78AFF}"/>
              </a:ext>
            </a:extLst>
          </p:cNvPr>
          <p:cNvSpPr txBox="1"/>
          <p:nvPr/>
        </p:nvSpPr>
        <p:spPr>
          <a:xfrm>
            <a:off x="1270000" y="49900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Cấy phôi</a:t>
            </a:r>
          </a:p>
        </p:txBody>
      </p:sp>
      <p:pic>
        <p:nvPicPr>
          <p:cNvPr id="41" name="Picture 40" descr="A cartoon of a cow&#10;&#10;Description automatically generated">
            <a:extLst>
              <a:ext uri="{FF2B5EF4-FFF2-40B4-BE49-F238E27FC236}">
                <a16:creationId xmlns:a16="http://schemas.microsoft.com/office/drawing/2014/main" id="{F647E89D-C5C4-0A77-0292-F3D11D90E8D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39442" y="1675359"/>
            <a:ext cx="1822445" cy="1275711"/>
          </a:xfrm>
          <a:prstGeom prst="rect">
            <a:avLst/>
          </a:prstGeom>
        </p:spPr>
      </p:pic>
      <p:pic>
        <p:nvPicPr>
          <p:cNvPr id="43" name="Picture 42" descr="A cartoon of a cow&#10;&#10;Description automatically generated">
            <a:extLst>
              <a:ext uri="{FF2B5EF4-FFF2-40B4-BE49-F238E27FC236}">
                <a16:creationId xmlns:a16="http://schemas.microsoft.com/office/drawing/2014/main" id="{10E395F4-33E8-9F11-DC7D-C434EC29948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91624" y="1695759"/>
            <a:ext cx="1822445" cy="1275711"/>
          </a:xfrm>
          <a:prstGeom prst="rect">
            <a:avLst/>
          </a:prstGeom>
        </p:spPr>
      </p:pic>
      <p:pic>
        <p:nvPicPr>
          <p:cNvPr id="44" name="Picture 43" descr="A white cow with large ears&#10;&#10;Description automatically generated">
            <a:extLst>
              <a:ext uri="{FF2B5EF4-FFF2-40B4-BE49-F238E27FC236}">
                <a16:creationId xmlns:a16="http://schemas.microsoft.com/office/drawing/2014/main" id="{2E54326B-5D68-6080-54F0-D8B588D9CDE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36120" y="1678346"/>
            <a:ext cx="1791876" cy="1254313"/>
          </a:xfrm>
          <a:prstGeom prst="rect">
            <a:avLst/>
          </a:prstGeom>
        </p:spPr>
      </p:pic>
      <p:pic>
        <p:nvPicPr>
          <p:cNvPr id="45" name="Picture 44" descr="A cow with black spots&#10;&#10;Description automatically generated">
            <a:extLst>
              <a:ext uri="{FF2B5EF4-FFF2-40B4-BE49-F238E27FC236}">
                <a16:creationId xmlns:a16="http://schemas.microsoft.com/office/drawing/2014/main" id="{335F64F0-3345-D3C9-9640-700C42C5793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84999" y="1675360"/>
            <a:ext cx="1676751" cy="1173725"/>
          </a:xfrm>
          <a:prstGeom prst="rect">
            <a:avLst/>
          </a:prstGeom>
        </p:spPr>
      </p:pic>
      <p:sp>
        <p:nvSpPr>
          <p:cNvPr id="46" name="TextBox 19">
            <a:extLst>
              <a:ext uri="{FF2B5EF4-FFF2-40B4-BE49-F238E27FC236}">
                <a16:creationId xmlns:a16="http://schemas.microsoft.com/office/drawing/2014/main" id="{B609C39D-3CFE-06C6-BD46-7F70F48D395B}"/>
              </a:ext>
            </a:extLst>
          </p:cNvPr>
          <p:cNvSpPr txBox="1"/>
          <p:nvPr/>
        </p:nvSpPr>
        <p:spPr>
          <a:xfrm>
            <a:off x="5912554" y="2859360"/>
            <a:ext cx="6271149" cy="615553"/>
          </a:xfrm>
          <a:prstGeom prst="rect">
            <a:avLst/>
          </a:prstGeom>
        </p:spPr>
        <p:txBody>
          <a:bodyPr wrap="square" lIns="0" tIns="0" rIns="0" bIns="0" rtlCol="0" anchor="t">
            <a:spAutoFit/>
          </a:bodyPr>
          <a:lstStyle/>
          <a:p>
            <a:r>
              <a:rPr lang="en-US" sz="4000">
                <a:ln>
                  <a:solidFill>
                    <a:sysClr val="windowText" lastClr="000000"/>
                  </a:solidFill>
                </a:ln>
                <a:solidFill>
                  <a:schemeClr val="accent3">
                    <a:lumMod val="75000"/>
                  </a:schemeClr>
                </a:solidFill>
                <a:latin typeface="Bahnschrift SemiBold Condensed" panose="020B0502040204020203" pitchFamily="34" charset="0"/>
                <a:cs typeface="Times New Roman" panose="02020603050405020304" pitchFamily="18" charset="0"/>
              </a:rPr>
              <a:t>Làm nhiệm vụ mang thai hộ</a:t>
            </a:r>
          </a:p>
        </p:txBody>
      </p:sp>
    </p:spTree>
    <p:extLst>
      <p:ext uri="{BB962C8B-B14F-4D97-AF65-F5344CB8AC3E}">
        <p14:creationId xmlns:p14="http://schemas.microsoft.com/office/powerpoint/2010/main" val="1349770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F5B9C-BFDF-DF70-BB26-D7B913185A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13ACC1-BC4E-AF66-8514-4D8F1814695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EB2522D4-FDC3-BD00-4A82-DE3AB8603BCD}"/>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194A1A35-8925-92CC-6282-1A667564008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1E58B45-3861-5A6C-BC68-B7B6A560EE8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C7A00D78-2F07-AF3F-2DCD-D7CD6040726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93A13E7-2A5D-6B4A-5D33-1601E0C76C1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C6B700C5-177D-7DC0-521F-2CD2FE5BBB2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8CEA46D0-0280-AA59-06A0-6C4D95B9B41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13DCE1C7-EB90-EA30-9034-9732F2BF0C5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4C521CD-DBE8-2061-0742-9E5BBA8E42B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24DE41B8-1D00-F7AA-820E-21461008F9E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66C12CE-48DD-76F5-4BA7-EE00422D0493}"/>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C78C71F6-9321-159B-7C07-BA2F495E507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145DE857-019A-6228-11BA-4060E55E84C7}"/>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F04F02DE-D0DD-B613-71CF-294B265FA65E}"/>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37A4325B-CD7E-B79A-2D7C-0E288062DA3D}"/>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E9FEFCC2-C94F-3C07-A518-3FDF5958DAC3}"/>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2825BF1C-32AB-5EC4-5BB3-ECBE9D54AE79}"/>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C9242700-D201-9BC0-B704-2FF440502F4E}"/>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10DA4EF8-D646-7816-7873-59B35EDC4273}"/>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28D369CE-BEDF-9D1D-CE9E-A08313BF0EE6}"/>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063C4A89-3BD5-7767-1340-B9327B1EC91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AFC3D5D6-87D5-255D-0427-FD02F66C4295}"/>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9DCAED6F-6D38-C6AB-3CDD-7D9ECAB686A1}"/>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1706517A-94ED-74D7-E086-2CEB0E1D516C}"/>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06B16AC2-0F1E-4CE0-F8FF-BD40ABA58490}"/>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EE58E8F2-C0E7-57FB-C3C2-35E42C01052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96E4F5C7-58EB-F0DE-BB18-520626E32F13}"/>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6E47E04C-5388-EB7D-CD1A-C61D7116548F}"/>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6E5E6D87-CA78-85E7-FC73-A5F06AAE682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4A70E97F-4213-E2E8-9327-834C2AA1C8CF}"/>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5DFBA6E6-88E2-9276-DBB4-2AE715797EFA}"/>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CB8099BC-5E10-E6D5-CEAA-043E608124F1}"/>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BAB62C4E-39C6-6821-1767-F2B5A5917CF7}"/>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E618655C-17B0-A6BB-6FC5-78BFE5D0099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922DF995-7CC8-8867-2E57-DE051B5FA595}"/>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03063FE2-49FE-D97D-27B9-FBFFFA221E38}"/>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C31FD7DD-926B-5999-AEAB-D46300AF2B1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D3F7A87C-8907-9865-516B-24B00F242194}"/>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0C878CB4-86EE-847E-D3C5-95130F4F52F5}"/>
              </a:ext>
            </a:extLst>
          </p:cNvPr>
          <p:cNvSpPr/>
          <p:nvPr/>
        </p:nvSpPr>
        <p:spPr>
          <a:xfrm>
            <a:off x="1347763" y="2295175"/>
            <a:ext cx="573856" cy="578924"/>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2</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06A46833-F190-A22E-A632-A3ACB25BCB75}"/>
              </a:ext>
            </a:extLst>
          </p:cNvPr>
          <p:cNvSpPr/>
          <p:nvPr/>
        </p:nvSpPr>
        <p:spPr>
          <a:xfrm>
            <a:off x="1414930" y="30797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FEA7E97B-95AD-9F1E-5415-13B3742F6D50}"/>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4E99437-09D9-1705-9528-0479FE08137F}"/>
              </a:ext>
            </a:extLst>
          </p:cNvPr>
          <p:cNvSpPr/>
          <p:nvPr/>
        </p:nvSpPr>
        <p:spPr>
          <a:xfrm>
            <a:off x="1413328" y="4292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0120AD8F-22D0-DC08-CE28-F597FAB374FD}"/>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6638B499-47AD-C512-86C9-26C27D519501}"/>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4CB1C04F-A911-C487-3367-660737736502}"/>
              </a:ext>
            </a:extLst>
          </p:cNvPr>
          <p:cNvSpPr txBox="1"/>
          <p:nvPr/>
        </p:nvSpPr>
        <p:spPr>
          <a:xfrm>
            <a:off x="1971584" y="2367995"/>
            <a:ext cx="2549616"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CC32ADE5-A938-7927-A664-8DD731C425B6}"/>
              </a:ext>
            </a:extLst>
          </p:cNvPr>
          <p:cNvSpPr txBox="1"/>
          <p:nvPr/>
        </p:nvSpPr>
        <p:spPr>
          <a:xfrm>
            <a:off x="2021846" y="2921000"/>
            <a:ext cx="3210554" cy="738664"/>
          </a:xfrm>
          <a:prstGeom prst="rect">
            <a:avLst/>
          </a:prstGeom>
        </p:spPr>
        <p:txBody>
          <a:bodyPr wrap="square" lIns="0" tIns="0" rIns="0" bIns="0" rtlCol="0" anchor="t">
            <a:spAutoFit/>
          </a:bodyPr>
          <a:lstStyle/>
          <a:p>
            <a:r>
              <a:rPr lang="en-US" sz="2400">
                <a:solidFill>
                  <a:srgbClr val="002060"/>
                </a:solidFill>
                <a:latin typeface="Bahnschrift SemiBold Condensed" panose="020B0502040204020203" pitchFamily="34" charset="0"/>
                <a:cs typeface="Times New Roman" panose="02020603050405020304" pitchFamily="18" charset="0"/>
              </a:rPr>
              <a:t>Tạo chu kỳ động dục </a:t>
            </a:r>
          </a:p>
          <a:p>
            <a:r>
              <a:rPr lang="en-US" sz="2400">
                <a:solidFill>
                  <a:srgbClr val="002060"/>
                </a:solidFill>
                <a:latin typeface="Bahnschrift SemiBold Condensed" panose="020B0502040204020203" pitchFamily="34" charset="0"/>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C483D6CB-1E90-24D7-AC1E-542BAA4C80AC}"/>
              </a:ext>
            </a:extLst>
          </p:cNvPr>
          <p:cNvSpPr txBox="1"/>
          <p:nvPr/>
        </p:nvSpPr>
        <p:spPr>
          <a:xfrm>
            <a:off x="1260384" y="43434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Tách phôi</a:t>
            </a:r>
          </a:p>
        </p:txBody>
      </p:sp>
      <p:sp>
        <p:nvSpPr>
          <p:cNvPr id="73" name="TextBox 19">
            <a:extLst>
              <a:ext uri="{FF2B5EF4-FFF2-40B4-BE49-F238E27FC236}">
                <a16:creationId xmlns:a16="http://schemas.microsoft.com/office/drawing/2014/main" id="{1300BF4C-EC8C-A320-2624-7763A1AB20C6}"/>
              </a:ext>
            </a:extLst>
          </p:cNvPr>
          <p:cNvSpPr txBox="1"/>
          <p:nvPr/>
        </p:nvSpPr>
        <p:spPr>
          <a:xfrm>
            <a:off x="1473200" y="37708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Thu hoạch phôi</a:t>
            </a:r>
          </a:p>
        </p:txBody>
      </p:sp>
      <p:sp>
        <p:nvSpPr>
          <p:cNvPr id="74" name="TextBox 19">
            <a:extLst>
              <a:ext uri="{FF2B5EF4-FFF2-40B4-BE49-F238E27FC236}">
                <a16:creationId xmlns:a16="http://schemas.microsoft.com/office/drawing/2014/main" id="{6DA2D595-23B6-1246-DAAC-AB2FE848E7E2}"/>
              </a:ext>
            </a:extLst>
          </p:cNvPr>
          <p:cNvSpPr txBox="1"/>
          <p:nvPr/>
        </p:nvSpPr>
        <p:spPr>
          <a:xfrm>
            <a:off x="1270000" y="49900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Cấy phôi</a:t>
            </a:r>
          </a:p>
        </p:txBody>
      </p:sp>
      <p:pic>
        <p:nvPicPr>
          <p:cNvPr id="41" name="Picture 40" descr="A cartoon of a cow&#10;&#10;Description automatically generated">
            <a:extLst>
              <a:ext uri="{FF2B5EF4-FFF2-40B4-BE49-F238E27FC236}">
                <a16:creationId xmlns:a16="http://schemas.microsoft.com/office/drawing/2014/main" id="{A27D9E6A-286A-A9ED-935A-169898B58D1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39442" y="1675359"/>
            <a:ext cx="1822445" cy="1275711"/>
          </a:xfrm>
          <a:prstGeom prst="rect">
            <a:avLst/>
          </a:prstGeom>
        </p:spPr>
      </p:pic>
      <p:pic>
        <p:nvPicPr>
          <p:cNvPr id="43" name="Picture 42" descr="A cartoon of a cow&#10;&#10;Description automatically generated">
            <a:extLst>
              <a:ext uri="{FF2B5EF4-FFF2-40B4-BE49-F238E27FC236}">
                <a16:creationId xmlns:a16="http://schemas.microsoft.com/office/drawing/2014/main" id="{63D34BFC-696A-6D24-E876-364AAF30710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91624" y="1695759"/>
            <a:ext cx="1822445" cy="1275711"/>
          </a:xfrm>
          <a:prstGeom prst="rect">
            <a:avLst/>
          </a:prstGeom>
        </p:spPr>
      </p:pic>
      <p:pic>
        <p:nvPicPr>
          <p:cNvPr id="44" name="Picture 43" descr="A white cow with large ears&#10;&#10;Description automatically generated">
            <a:extLst>
              <a:ext uri="{FF2B5EF4-FFF2-40B4-BE49-F238E27FC236}">
                <a16:creationId xmlns:a16="http://schemas.microsoft.com/office/drawing/2014/main" id="{2E822DF8-F93D-2AD7-799E-3FA21F24D88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36120" y="1678346"/>
            <a:ext cx="1791876" cy="1254313"/>
          </a:xfrm>
          <a:prstGeom prst="rect">
            <a:avLst/>
          </a:prstGeom>
        </p:spPr>
      </p:pic>
      <p:pic>
        <p:nvPicPr>
          <p:cNvPr id="45" name="Picture 44" descr="A cow with black spots&#10;&#10;Description automatically generated">
            <a:extLst>
              <a:ext uri="{FF2B5EF4-FFF2-40B4-BE49-F238E27FC236}">
                <a16:creationId xmlns:a16="http://schemas.microsoft.com/office/drawing/2014/main" id="{DF4DDF3C-C1B0-8195-B308-EE2C7219DFF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84999" y="1675360"/>
            <a:ext cx="1676751" cy="1173725"/>
          </a:xfrm>
          <a:prstGeom prst="rect">
            <a:avLst/>
          </a:prstGeom>
        </p:spPr>
      </p:pic>
      <p:sp>
        <p:nvSpPr>
          <p:cNvPr id="46" name="TextBox 19">
            <a:extLst>
              <a:ext uri="{FF2B5EF4-FFF2-40B4-BE49-F238E27FC236}">
                <a16:creationId xmlns:a16="http://schemas.microsoft.com/office/drawing/2014/main" id="{BABE550F-B912-E116-1962-18BEB33AEE7F}"/>
              </a:ext>
            </a:extLst>
          </p:cNvPr>
          <p:cNvSpPr txBox="1"/>
          <p:nvPr/>
        </p:nvSpPr>
        <p:spPr>
          <a:xfrm>
            <a:off x="5920470" y="2938168"/>
            <a:ext cx="6271149" cy="677108"/>
          </a:xfrm>
          <a:prstGeom prst="rect">
            <a:avLst/>
          </a:prstGeom>
        </p:spPr>
        <p:txBody>
          <a:bodyPr wrap="square" lIns="0" tIns="0" rIns="0" bIns="0" rtlCol="0" anchor="t">
            <a:spAutoFit/>
          </a:bodyPr>
          <a:lstStyle/>
          <a:p>
            <a:r>
              <a:rPr lang="en-US" sz="4400">
                <a:ln>
                  <a:solidFill>
                    <a:sysClr val="windowText" lastClr="000000"/>
                  </a:solidFill>
                </a:ln>
                <a:solidFill>
                  <a:schemeClr val="accent3">
                    <a:lumMod val="75000"/>
                  </a:schemeClr>
                </a:solidFill>
                <a:latin typeface="Bahnschrift SemiBold Condensed" panose="020B0502040204020203" pitchFamily="34" charset="0"/>
                <a:cs typeface="Times New Roman" panose="02020603050405020304" pitchFamily="18" charset="0"/>
              </a:rPr>
              <a:t>Làm nhiệm vụ mang thai hộ</a:t>
            </a:r>
          </a:p>
        </p:txBody>
      </p:sp>
      <p:sp>
        <p:nvSpPr>
          <p:cNvPr id="51" name="Thought Bubble: Cloud 50">
            <a:extLst>
              <a:ext uri="{FF2B5EF4-FFF2-40B4-BE49-F238E27FC236}">
                <a16:creationId xmlns:a16="http://schemas.microsoft.com/office/drawing/2014/main" id="{159812C2-7FC7-5E6D-B55A-30BA1D703DB3}"/>
              </a:ext>
            </a:extLst>
          </p:cNvPr>
          <p:cNvSpPr/>
          <p:nvPr/>
        </p:nvSpPr>
        <p:spPr>
          <a:xfrm>
            <a:off x="5373579" y="3770769"/>
            <a:ext cx="4963049" cy="2509084"/>
          </a:xfrm>
          <a:prstGeom prst="cloudCallout">
            <a:avLst>
              <a:gd name="adj1" fmla="val -37147"/>
              <a:gd name="adj2" fmla="val -84328"/>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Lựa chọn vật nhận phôi cần lưu ý những yếu tố nào ?</a:t>
            </a:r>
            <a:endParaRPr lang="vi-VN" sz="2933">
              <a:solidFill>
                <a:schemeClr val="tx1"/>
              </a:solidFill>
              <a:latin typeface="Bahnschrift SemiCondensed" panose="020B0502040204020203" pitchFamily="34" charset="0"/>
            </a:endParaRPr>
          </a:p>
        </p:txBody>
      </p:sp>
    </p:spTree>
    <p:extLst>
      <p:ext uri="{BB962C8B-B14F-4D97-AF65-F5344CB8AC3E}">
        <p14:creationId xmlns:p14="http://schemas.microsoft.com/office/powerpoint/2010/main" val="104185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3EF7-1819-3B31-9D8A-49EF159CCB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CBC3FB-B0BA-827C-0B2A-7B73D3FB14B3}"/>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79E59201-9488-73CD-4ADE-CBDC5AF6F9C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9539DB22-A44A-1716-F92A-FDDF06ABEC82}"/>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78D5FFC-31C6-EDEE-7860-9EC3B93EADB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66528C52-F3F3-0383-8D8E-87873B716BD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0C4CA79D-406B-46EA-E782-F8A2EC8D7B5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1FEB4FF-5780-8811-6036-72E51C1F6B4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D56BD173-B96B-471E-B3DF-A3DC87910D5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912A969E-F6E5-B913-0158-E0C6B0D9A1C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3692A3D-E22B-D4CA-4C28-A981F4C6327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3A86A3CC-F314-61E9-4381-B2756A0384A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76D2BD9A-4DB6-AD74-963E-11DC0F75DA9E}"/>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C938305-4E21-9E39-E237-10F2D4356CF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CA0C20B9-6CD1-B476-1C56-A977A409D5D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65F04C0E-3AE5-0215-13DE-CCD7E7DAE100}"/>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E7864D70-CF5F-9A35-888A-B41DFF389750}"/>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C9D13390-8005-60CE-D050-C230CAE615AF}"/>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EEF5C63E-C6FE-547B-AE4F-33CF8A7E499C}"/>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A15CC0AC-E2A9-08D7-3D31-3F25D10BBF3B}"/>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65A37034-F68C-56E1-3FC5-6B40BB34859D}"/>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CB46723E-8984-DF52-FBBB-CAB62FA137F7}"/>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6D79FF67-83A3-E35B-8321-89259810710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1FC3FD2E-688F-B186-2592-D4961A6B4CDB}"/>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508DB77-8E16-CA06-0C5E-E96388EC8974}"/>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00683FA6-FBEC-813F-2669-CE9D1C90761E}"/>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F90A5C2E-5524-7B3A-1DBD-194DA966A4F5}"/>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DB553210-BF0C-0E4C-F29B-C5B0A01B4851}"/>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07B8AC1B-3E85-74E5-59E7-DECF8AB4C3C7}"/>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FF00E4EA-85AD-DBB3-F615-1035DA1446B1}"/>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31D316A4-FB15-FC71-1933-7F669FF9E13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FEBA17C2-F698-2018-A449-51EB31C77B9C}"/>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C796DC5-ECCF-7A7A-1E07-D027DE528914}"/>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B585A5E0-89F0-33E5-A3D8-AF9C8D6803E0}"/>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272FE5E5-F66B-B838-DB34-083CC9B8D32A}"/>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F4410B78-4092-71AF-1B90-61F29F999B1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E3694DB3-AD7C-C84E-318F-1E26F8D0C309}"/>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FCDEA9E9-F7E2-7D22-D18F-8E8673096338}"/>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04B7D8DC-B00A-CBD4-A3F6-72844A874C3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801C20CF-0DB8-779F-DB77-F89B1B7545B4}"/>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9024941A-EDAA-EE18-1C2D-61E14293F17E}"/>
              </a:ext>
            </a:extLst>
          </p:cNvPr>
          <p:cNvSpPr/>
          <p:nvPr/>
        </p:nvSpPr>
        <p:spPr>
          <a:xfrm>
            <a:off x="1347763" y="2295175"/>
            <a:ext cx="573856" cy="578924"/>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2</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D2798326-790A-0A6D-D28C-1CDA174E6C6E}"/>
              </a:ext>
            </a:extLst>
          </p:cNvPr>
          <p:cNvSpPr/>
          <p:nvPr/>
        </p:nvSpPr>
        <p:spPr>
          <a:xfrm>
            <a:off x="1414930" y="30797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158BBC10-C39C-F1DC-0796-2608B44BC385}"/>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82309C94-AAD2-3F16-8195-B397D133B5CE}"/>
              </a:ext>
            </a:extLst>
          </p:cNvPr>
          <p:cNvSpPr/>
          <p:nvPr/>
        </p:nvSpPr>
        <p:spPr>
          <a:xfrm>
            <a:off x="1413328" y="4292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A1BE827A-3EE8-8E45-43AE-9B604FA506CD}"/>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EC02664F-B54C-F2D5-3505-D69C0C81171F}"/>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32EB5168-999F-485F-BFF4-5D83750E4ECD}"/>
              </a:ext>
            </a:extLst>
          </p:cNvPr>
          <p:cNvSpPr txBox="1"/>
          <p:nvPr/>
        </p:nvSpPr>
        <p:spPr>
          <a:xfrm>
            <a:off x="1971584" y="2367995"/>
            <a:ext cx="3099202" cy="451342"/>
          </a:xfrm>
          <a:prstGeom prst="rect">
            <a:avLst/>
          </a:prstGeom>
        </p:spPr>
        <p:txBody>
          <a:bodyPr wrap="square" lIns="0" tIns="0" rIns="0" bIns="0" rtlCol="0" anchor="t">
            <a:spAutoFit/>
          </a:bodyPr>
          <a:lstStyle/>
          <a:p>
            <a:pPr algn="ctr"/>
            <a:r>
              <a:rPr lang="en-US" sz="2933" b="1" dirty="0" err="1">
                <a:solidFill>
                  <a:srgbClr val="002060"/>
                </a:solidFill>
                <a:cs typeface="Times New Roman" panose="02020603050405020304" pitchFamily="18" charset="0"/>
              </a:rPr>
              <a:t>Chọn</a:t>
            </a:r>
            <a:r>
              <a:rPr lang="en-US" sz="2933" b="1" dirty="0">
                <a:solidFill>
                  <a:srgbClr val="002060"/>
                </a:solidFill>
                <a:cs typeface="Times New Roman" panose="02020603050405020304" pitchFamily="18" charset="0"/>
              </a:rPr>
              <a:t> </a:t>
            </a:r>
            <a:r>
              <a:rPr lang="en-US" sz="2933" b="1" dirty="0" err="1">
                <a:solidFill>
                  <a:srgbClr val="002060"/>
                </a:solidFill>
                <a:cs typeface="Times New Roman" panose="02020603050405020304" pitchFamily="18" charset="0"/>
              </a:rPr>
              <a:t>vật</a:t>
            </a:r>
            <a:r>
              <a:rPr lang="en-US" sz="2933" b="1" dirty="0">
                <a:solidFill>
                  <a:srgbClr val="002060"/>
                </a:solidFill>
                <a:cs typeface="Times New Roman" panose="02020603050405020304" pitchFamily="18" charset="0"/>
              </a:rPr>
              <a:t> </a:t>
            </a:r>
            <a:r>
              <a:rPr lang="en-US" sz="2933" b="1" dirty="0" err="1">
                <a:solidFill>
                  <a:srgbClr val="002060"/>
                </a:solidFill>
                <a:cs typeface="Times New Roman" panose="02020603050405020304" pitchFamily="18" charset="0"/>
              </a:rPr>
              <a:t>nhận</a:t>
            </a:r>
            <a:r>
              <a:rPr lang="en-US" sz="2933" b="1" dirty="0">
                <a:solidFill>
                  <a:srgbClr val="002060"/>
                </a:solidFill>
                <a:cs typeface="Times New Roman" panose="02020603050405020304" pitchFamily="18" charset="0"/>
              </a:rPr>
              <a:t> </a:t>
            </a:r>
            <a:r>
              <a:rPr lang="en-US" sz="2933" b="1" dirty="0" err="1">
                <a:solidFill>
                  <a:srgbClr val="002060"/>
                </a:solidFill>
                <a:cs typeface="Times New Roman" panose="02020603050405020304" pitchFamily="18" charset="0"/>
              </a:rPr>
              <a:t>phôi</a:t>
            </a:r>
            <a:endParaRPr lang="en-US" sz="2933" b="1" dirty="0">
              <a:solidFill>
                <a:srgbClr val="002060"/>
              </a:solidFill>
              <a:cs typeface="Times New Roman" panose="02020603050405020304" pitchFamily="18" charset="0"/>
            </a:endParaRPr>
          </a:p>
        </p:txBody>
      </p:sp>
      <p:sp>
        <p:nvSpPr>
          <p:cNvPr id="68" name="TextBox 19">
            <a:extLst>
              <a:ext uri="{FF2B5EF4-FFF2-40B4-BE49-F238E27FC236}">
                <a16:creationId xmlns:a16="http://schemas.microsoft.com/office/drawing/2014/main" id="{033AB59F-17C7-1976-DCB0-C38BEF8568F4}"/>
              </a:ext>
            </a:extLst>
          </p:cNvPr>
          <p:cNvSpPr txBox="1"/>
          <p:nvPr/>
        </p:nvSpPr>
        <p:spPr>
          <a:xfrm>
            <a:off x="2021845" y="2921000"/>
            <a:ext cx="3675725" cy="738664"/>
          </a:xfrm>
          <a:prstGeom prst="rect">
            <a:avLst/>
          </a:prstGeom>
        </p:spPr>
        <p:txBody>
          <a:bodyPr wrap="square" lIns="0" tIns="0" rIns="0" bIns="0" rtlCol="0" anchor="t">
            <a:spAutoFit/>
          </a:bodyPr>
          <a:lstStyle/>
          <a:p>
            <a:r>
              <a:rPr lang="en-US" sz="2400" dirty="0" err="1">
                <a:solidFill>
                  <a:srgbClr val="002060"/>
                </a:solidFill>
                <a:cs typeface="Times New Roman" panose="02020603050405020304" pitchFamily="18" charset="0"/>
              </a:rPr>
              <a:t>Tạo</a:t>
            </a:r>
            <a:r>
              <a:rPr lang="en-US" sz="2400" dirty="0">
                <a:solidFill>
                  <a:srgbClr val="002060"/>
                </a:solidFill>
                <a:cs typeface="Times New Roman" panose="02020603050405020304" pitchFamily="18" charset="0"/>
              </a:rPr>
              <a:t> chu </a:t>
            </a:r>
            <a:r>
              <a:rPr lang="en-US" sz="2400" dirty="0" err="1">
                <a:solidFill>
                  <a:srgbClr val="002060"/>
                </a:solidFill>
                <a:cs typeface="Times New Roman" panose="02020603050405020304" pitchFamily="18" charset="0"/>
              </a:rPr>
              <a:t>kỳ</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động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dục</a:t>
            </a:r>
            <a:r>
              <a:rPr lang="en-US" sz="2400" dirty="0">
                <a:solidFill>
                  <a:srgbClr val="002060"/>
                </a:solidFill>
                <a:cs typeface="Times New Roman" panose="02020603050405020304" pitchFamily="18" charset="0"/>
              </a:rPr>
              <a:t> </a:t>
            </a:r>
          </a:p>
          <a:p>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và</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59EB1D57-23FF-6D4F-B56D-00D9FFA0FC11}"/>
              </a:ext>
            </a:extLst>
          </p:cNvPr>
          <p:cNvSpPr txBox="1"/>
          <p:nvPr/>
        </p:nvSpPr>
        <p:spPr>
          <a:xfrm>
            <a:off x="1270000" y="4358744"/>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Tách phôi</a:t>
            </a:r>
          </a:p>
        </p:txBody>
      </p:sp>
      <p:sp>
        <p:nvSpPr>
          <p:cNvPr id="73" name="TextBox 19">
            <a:extLst>
              <a:ext uri="{FF2B5EF4-FFF2-40B4-BE49-F238E27FC236}">
                <a16:creationId xmlns:a16="http://schemas.microsoft.com/office/drawing/2014/main" id="{A7ED9030-E8A1-236F-A0F3-9061E472AB66}"/>
              </a:ext>
            </a:extLst>
          </p:cNvPr>
          <p:cNvSpPr txBox="1"/>
          <p:nvPr/>
        </p:nvSpPr>
        <p:spPr>
          <a:xfrm>
            <a:off x="1504936" y="3770735"/>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Thu hoạch phôi</a:t>
            </a:r>
          </a:p>
        </p:txBody>
      </p:sp>
      <p:sp>
        <p:nvSpPr>
          <p:cNvPr id="74" name="TextBox 19">
            <a:extLst>
              <a:ext uri="{FF2B5EF4-FFF2-40B4-BE49-F238E27FC236}">
                <a16:creationId xmlns:a16="http://schemas.microsoft.com/office/drawing/2014/main" id="{A5D82752-2D7A-2437-8206-5B53D20D0656}"/>
              </a:ext>
            </a:extLst>
          </p:cNvPr>
          <p:cNvSpPr txBox="1"/>
          <p:nvPr/>
        </p:nvSpPr>
        <p:spPr>
          <a:xfrm>
            <a:off x="1270000" y="4990068"/>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Cấy phôi</a:t>
            </a:r>
          </a:p>
        </p:txBody>
      </p:sp>
      <p:pic>
        <p:nvPicPr>
          <p:cNvPr id="41" name="Picture 40" descr="A cartoon of a cow&#10;&#10;Description automatically generated">
            <a:extLst>
              <a:ext uri="{FF2B5EF4-FFF2-40B4-BE49-F238E27FC236}">
                <a16:creationId xmlns:a16="http://schemas.microsoft.com/office/drawing/2014/main" id="{3F17155F-C283-088D-6706-B58769D3E9E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39442" y="1675359"/>
            <a:ext cx="1822445" cy="1275711"/>
          </a:xfrm>
          <a:prstGeom prst="rect">
            <a:avLst/>
          </a:prstGeom>
        </p:spPr>
      </p:pic>
      <p:pic>
        <p:nvPicPr>
          <p:cNvPr id="43" name="Picture 42" descr="A cartoon of a cow&#10;&#10;Description automatically generated">
            <a:extLst>
              <a:ext uri="{FF2B5EF4-FFF2-40B4-BE49-F238E27FC236}">
                <a16:creationId xmlns:a16="http://schemas.microsoft.com/office/drawing/2014/main" id="{95FD0DB8-643F-402C-AB13-976D046BA5E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91624" y="1695759"/>
            <a:ext cx="1822445" cy="1275711"/>
          </a:xfrm>
          <a:prstGeom prst="rect">
            <a:avLst/>
          </a:prstGeom>
        </p:spPr>
      </p:pic>
      <p:pic>
        <p:nvPicPr>
          <p:cNvPr id="44" name="Picture 43" descr="A white cow with large ears&#10;&#10;Description automatically generated">
            <a:extLst>
              <a:ext uri="{FF2B5EF4-FFF2-40B4-BE49-F238E27FC236}">
                <a16:creationId xmlns:a16="http://schemas.microsoft.com/office/drawing/2014/main" id="{BA15B909-787B-DB65-83D1-0150C37A9C9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36120" y="1678346"/>
            <a:ext cx="1791876" cy="1254313"/>
          </a:xfrm>
          <a:prstGeom prst="rect">
            <a:avLst/>
          </a:prstGeom>
        </p:spPr>
      </p:pic>
      <p:pic>
        <p:nvPicPr>
          <p:cNvPr id="45" name="Picture 44" descr="A cow with black spots&#10;&#10;Description automatically generated">
            <a:extLst>
              <a:ext uri="{FF2B5EF4-FFF2-40B4-BE49-F238E27FC236}">
                <a16:creationId xmlns:a16="http://schemas.microsoft.com/office/drawing/2014/main" id="{982A7129-F487-093E-479E-FBA2C1D7C15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84999" y="1675360"/>
            <a:ext cx="1676751" cy="1173725"/>
          </a:xfrm>
          <a:prstGeom prst="rect">
            <a:avLst/>
          </a:prstGeom>
        </p:spPr>
      </p:pic>
      <p:sp>
        <p:nvSpPr>
          <p:cNvPr id="46" name="TextBox 19">
            <a:extLst>
              <a:ext uri="{FF2B5EF4-FFF2-40B4-BE49-F238E27FC236}">
                <a16:creationId xmlns:a16="http://schemas.microsoft.com/office/drawing/2014/main" id="{167D07E1-CDE8-DA9E-B9F6-2433582A25A1}"/>
              </a:ext>
            </a:extLst>
          </p:cNvPr>
          <p:cNvSpPr txBox="1"/>
          <p:nvPr/>
        </p:nvSpPr>
        <p:spPr>
          <a:xfrm>
            <a:off x="6393898" y="2858311"/>
            <a:ext cx="6271149" cy="492443"/>
          </a:xfrm>
          <a:prstGeom prst="rect">
            <a:avLst/>
          </a:prstGeom>
        </p:spPr>
        <p:txBody>
          <a:bodyPr wrap="square" lIns="0" tIns="0" rIns="0" bIns="0" rtlCol="0" anchor="t">
            <a:spAutoFit/>
          </a:bodyPr>
          <a:lstStyle/>
          <a:p>
            <a:r>
              <a:rPr lang="en-US" sz="3200">
                <a:ln>
                  <a:solidFill>
                    <a:sysClr val="windowText" lastClr="000000"/>
                  </a:solidFill>
                </a:ln>
                <a:solidFill>
                  <a:schemeClr val="accent3">
                    <a:lumMod val="75000"/>
                  </a:schemeClr>
                </a:solidFill>
                <a:cs typeface="Times New Roman" panose="02020603050405020304" pitchFamily="18" charset="0"/>
              </a:rPr>
              <a:t>Làm nhiệm vụ mang thai hộ</a:t>
            </a:r>
          </a:p>
        </p:txBody>
      </p:sp>
      <p:sp>
        <p:nvSpPr>
          <p:cNvPr id="52" name="TextBox 19">
            <a:extLst>
              <a:ext uri="{FF2B5EF4-FFF2-40B4-BE49-F238E27FC236}">
                <a16:creationId xmlns:a16="http://schemas.microsoft.com/office/drawing/2014/main" id="{FEFAE294-A680-CD90-E348-02EBE0805FD0}"/>
              </a:ext>
            </a:extLst>
          </p:cNvPr>
          <p:cNvSpPr txBox="1"/>
          <p:nvPr/>
        </p:nvSpPr>
        <p:spPr>
          <a:xfrm>
            <a:off x="4058823" y="4964887"/>
            <a:ext cx="7013896" cy="1661993"/>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600">
                <a:solidFill>
                  <a:srgbClr val="FF0000"/>
                </a:solidFill>
                <a:cs typeface="Times New Roman" panose="02020603050405020304" pitchFamily="18" charset="0"/>
              </a:rPr>
              <a:t>Không mang bệnh tật </a:t>
            </a:r>
          </a:p>
          <a:p>
            <a:pPr marL="457223" indent="-457223">
              <a:buFont typeface="Wingdings" panose="05000000000000000000" pitchFamily="2" charset="2"/>
              <a:buChar char="ü"/>
            </a:pPr>
            <a:r>
              <a:rPr lang="en-US" sz="3600">
                <a:solidFill>
                  <a:srgbClr val="FF0000"/>
                </a:solidFill>
                <a:cs typeface="Times New Roman" panose="02020603050405020304" pitchFamily="18" charset="0"/>
              </a:rPr>
              <a:t>Sinh trưởng, phát triển, sinh lý sinh sản tốt</a:t>
            </a:r>
          </a:p>
        </p:txBody>
      </p:sp>
      <p:sp>
        <p:nvSpPr>
          <p:cNvPr id="53" name="Thought Bubble: Cloud 52">
            <a:extLst>
              <a:ext uri="{FF2B5EF4-FFF2-40B4-BE49-F238E27FC236}">
                <a16:creationId xmlns:a16="http://schemas.microsoft.com/office/drawing/2014/main" id="{A7DF68FB-A45D-D1E5-1729-2FFB2581D88C}"/>
              </a:ext>
            </a:extLst>
          </p:cNvPr>
          <p:cNvSpPr/>
          <p:nvPr/>
        </p:nvSpPr>
        <p:spPr>
          <a:xfrm>
            <a:off x="6012542" y="3376296"/>
            <a:ext cx="4672221" cy="1527213"/>
          </a:xfrm>
          <a:prstGeom prst="cloudCallout">
            <a:avLst>
              <a:gd name="adj1" fmla="val -52339"/>
              <a:gd name="adj2" fmla="val -66426"/>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rPr>
              <a:t>Lựa chọn vật nhận phôi cần lưu ý những yếu tố nào ?</a:t>
            </a:r>
            <a:endParaRPr lang="vi-VN" sz="2667">
              <a:solidFill>
                <a:schemeClr val="tx1"/>
              </a:solidFill>
            </a:endParaRPr>
          </a:p>
        </p:txBody>
      </p:sp>
    </p:spTree>
    <p:extLst>
      <p:ext uri="{BB962C8B-B14F-4D97-AF65-F5344CB8AC3E}">
        <p14:creationId xmlns:p14="http://schemas.microsoft.com/office/powerpoint/2010/main" val="2446432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D3755-3A47-227E-5691-316CF2A417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7DB210-7E2E-0299-855F-18AF99D7E05D}"/>
              </a:ext>
            </a:extLst>
          </p:cNvPr>
          <p:cNvSpPr/>
          <p:nvPr/>
        </p:nvSpPr>
        <p:spPr>
          <a:xfrm rot="5400000">
            <a:off x="2943128" y="-2669021"/>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260FC7D7-FCC2-3B99-81DC-2288261F5980}"/>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24BE4D50-417F-E096-A4AF-E61D0D15521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3934228C-B82D-3816-6917-9B5377669B2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37F380EF-2148-B19C-FB74-F43041B38DC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D90A9D6-10CF-69E0-10DD-A8B19758370A}"/>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ED59268F-B181-A28E-699A-095B47F9889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DDD53E92-C5AD-4DD8-9636-99F405A71C72}"/>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ACF8DEF2-DFA3-0845-512F-355F8E15AF94}"/>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8BDC2C22-2BE0-F249-6046-2A9BA9C68EF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347ECB63-1FF9-AF23-D644-6A126AD409F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3E492AB-F405-AB14-350D-F45D9946758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B05DEA06-ED14-0504-7587-4C9AF115696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3C3A2500-1B4F-0AAB-8329-ABF774B91A0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F55A4543-D732-DCB5-A9CC-CEFD681B5777}"/>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9D7846CA-9484-6C06-1966-41FF01916A4A}"/>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3DB99E67-7FBA-0B1D-63C9-59E3EA8D8196}"/>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6E94BC13-A6AF-F830-E9CA-3ABA6D5391A9}"/>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E2D8187D-41DB-C32E-C0FC-867B501B5777}"/>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650FEEBA-3592-5B0F-D41E-9C8893F643BF}"/>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5E0A42AF-8EE4-203F-469F-BF7490C798C7}"/>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773ECB39-C945-2297-6855-DD5F58BBF37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F5F77C1C-6CED-47B4-4497-FE3C2EE68B78}"/>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7D60BB7-5C00-B7CB-627E-F0C857294856}"/>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ECDECCA0-3B6C-AD27-F76E-36AA0AF44F7B}"/>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50D4FEF1-DF88-D032-CB46-09189121139B}"/>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BB81A0DC-D0EC-1B71-A4D5-7AB89523DDC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3A23CB3D-E440-7D53-4D5C-3A45439DA355}"/>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9232B1B4-033A-139D-37AE-41AB9BC9ED37}"/>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3B83A8C2-1D1E-E117-4086-0FAD885499A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638209CB-6217-21E5-C664-9EFDFF677182}"/>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15CADBA-44E0-D710-9069-01138889B177}"/>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71992B8F-682A-28C3-F84D-EA024BE38EA9}"/>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3979AD07-4EDE-14E9-6F6A-3794A26559C7}"/>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9861C360-6575-4F49-DB92-19689185C30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479AE272-49DC-F53C-D72D-467914B46AAA}"/>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82CCBBCF-AB9E-AFED-A482-98A7B2CB6C51}"/>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Cấy</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truyền</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phôi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động</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vật</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872C8A40-943C-8024-2051-AE8CC0BE054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3EB19B57-0066-842A-A509-F4CFED3F16F3}"/>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03A83B10-39FB-65E4-4A60-D151C18A961C}"/>
              </a:ext>
            </a:extLst>
          </p:cNvPr>
          <p:cNvSpPr/>
          <p:nvPr/>
        </p:nvSpPr>
        <p:spPr>
          <a:xfrm>
            <a:off x="1416178" y="22098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B2791EC9-267C-23DA-95EF-CA0B737D9F2C}"/>
              </a:ext>
            </a:extLst>
          </p:cNvPr>
          <p:cNvSpPr/>
          <p:nvPr/>
        </p:nvSpPr>
        <p:spPr>
          <a:xfrm>
            <a:off x="1361080" y="2925812"/>
            <a:ext cx="569321" cy="553989"/>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3</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0C9FAFCF-541C-30FF-E56D-4875E4C90D45}"/>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283D3EA0-A4AE-0293-CBDD-44572FAF2566}"/>
              </a:ext>
            </a:extLst>
          </p:cNvPr>
          <p:cNvSpPr/>
          <p:nvPr/>
        </p:nvSpPr>
        <p:spPr>
          <a:xfrm>
            <a:off x="1413328" y="4292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29544DD9-CAA6-D726-638C-450CFF8D0549}"/>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7EBB8AD3-1674-A9B9-A9CB-45BAF0AD238E}"/>
              </a:ext>
            </a:extLst>
          </p:cNvPr>
          <p:cNvSpPr txBox="1"/>
          <p:nvPr/>
        </p:nvSpPr>
        <p:spPr>
          <a:xfrm>
            <a:off x="1935542" y="1719826"/>
            <a:ext cx="2354543"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Chọn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67" name="TextBox 19">
            <a:extLst>
              <a:ext uri="{FF2B5EF4-FFF2-40B4-BE49-F238E27FC236}">
                <a16:creationId xmlns:a16="http://schemas.microsoft.com/office/drawing/2014/main" id="{61D2DA13-A3A3-47BA-8802-9F9CC00DBC8C}"/>
              </a:ext>
            </a:extLst>
          </p:cNvPr>
          <p:cNvSpPr txBox="1"/>
          <p:nvPr/>
        </p:nvSpPr>
        <p:spPr>
          <a:xfrm>
            <a:off x="1942419" y="2297424"/>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Chọn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68" name="TextBox 19">
            <a:extLst>
              <a:ext uri="{FF2B5EF4-FFF2-40B4-BE49-F238E27FC236}">
                <a16:creationId xmlns:a16="http://schemas.microsoft.com/office/drawing/2014/main" id="{2498CA67-ABE6-01CB-E6DF-997C001A0B19}"/>
              </a:ext>
            </a:extLst>
          </p:cNvPr>
          <p:cNvSpPr txBox="1"/>
          <p:nvPr/>
        </p:nvSpPr>
        <p:spPr>
          <a:xfrm>
            <a:off x="1920233" y="2719360"/>
            <a:ext cx="5191754" cy="902683"/>
          </a:xfrm>
          <a:prstGeom prst="rect">
            <a:avLst/>
          </a:prstGeom>
        </p:spPr>
        <p:txBody>
          <a:bodyPr wrap="square" lIns="0" tIns="0" rIns="0" bIns="0" rtlCol="0" anchor="t">
            <a:spAutoFit/>
          </a:bodyPr>
          <a:lstStyle/>
          <a:p>
            <a:r>
              <a:rPr lang="en-US" sz="2933">
                <a:solidFill>
                  <a:srgbClr val="002060"/>
                </a:solidFill>
                <a:cs typeface="Times New Roman" panose="02020603050405020304" pitchFamily="18" charset="0"/>
              </a:rPr>
              <a:t>Tạo chu kỳ động dục </a:t>
            </a:r>
          </a:p>
          <a:p>
            <a:r>
              <a:rPr lang="en-US" sz="2933">
                <a:solidFill>
                  <a:srgbClr val="002060"/>
                </a:solidFill>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A2B52674-3044-93D6-66E8-06CC448879A1}"/>
              </a:ext>
            </a:extLst>
          </p:cNvPr>
          <p:cNvSpPr txBox="1"/>
          <p:nvPr/>
        </p:nvSpPr>
        <p:spPr>
          <a:xfrm>
            <a:off x="1270000" y="4325000"/>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Tách</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3" name="TextBox 19">
            <a:extLst>
              <a:ext uri="{FF2B5EF4-FFF2-40B4-BE49-F238E27FC236}">
                <a16:creationId xmlns:a16="http://schemas.microsoft.com/office/drawing/2014/main" id="{01E296AB-1136-A3D9-EC81-9F47EA1C8294}"/>
              </a:ext>
            </a:extLst>
          </p:cNvPr>
          <p:cNvSpPr txBox="1"/>
          <p:nvPr/>
        </p:nvSpPr>
        <p:spPr>
          <a:xfrm>
            <a:off x="1665806" y="3761620"/>
            <a:ext cx="2549616" cy="369332"/>
          </a:xfrm>
          <a:prstGeom prst="rect">
            <a:avLst/>
          </a:prstGeom>
        </p:spPr>
        <p:txBody>
          <a:bodyPr wrap="square" lIns="0" tIns="0" rIns="0" bIns="0" rtlCol="0" anchor="t">
            <a:spAutoFit/>
          </a:bodyPr>
          <a:lstStyle/>
          <a:p>
            <a:pPr algn="ctr"/>
            <a:r>
              <a:rPr lang="en-US" sz="2400" dirty="0">
                <a:solidFill>
                  <a:srgbClr val="002060"/>
                </a:solidFill>
                <a:cs typeface="Times New Roman" panose="02020603050405020304" pitchFamily="18" charset="0"/>
              </a:rPr>
              <a:t>Thu </a:t>
            </a:r>
            <a:r>
              <a:rPr lang="en-US" sz="2400" dirty="0" err="1">
                <a:solidFill>
                  <a:srgbClr val="002060"/>
                </a:solidFill>
                <a:cs typeface="Times New Roman" panose="02020603050405020304" pitchFamily="18" charset="0"/>
              </a:rPr>
              <a:t>hoạch</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4" name="TextBox 19">
            <a:extLst>
              <a:ext uri="{FF2B5EF4-FFF2-40B4-BE49-F238E27FC236}">
                <a16:creationId xmlns:a16="http://schemas.microsoft.com/office/drawing/2014/main" id="{BF97DC49-A11D-7E15-8504-20F103C16053}"/>
              </a:ext>
            </a:extLst>
          </p:cNvPr>
          <p:cNvSpPr txBox="1"/>
          <p:nvPr/>
        </p:nvSpPr>
        <p:spPr>
          <a:xfrm>
            <a:off x="1293821" y="4881414"/>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Cấy</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C2F86759-B390-B39B-67AE-374781BAD235}"/>
              </a:ext>
            </a:extLst>
          </p:cNvPr>
          <p:cNvSpPr/>
          <p:nvPr/>
        </p:nvSpPr>
        <p:spPr>
          <a:xfrm>
            <a:off x="5841999" y="1600200"/>
            <a:ext cx="5434692" cy="553408"/>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chemeClr val="tx1"/>
                </a:solidFill>
                <a:cs typeface="Times New Roman" panose="02020603050405020304" pitchFamily="18" charset="0"/>
              </a:rPr>
              <a:t>Xác định ngày biểu hiện động dục</a:t>
            </a:r>
            <a:endParaRPr lang="vi-VN" sz="2933" b="1">
              <a:solidFill>
                <a:schemeClr val="tx1"/>
              </a:solidFill>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94A3117D-873D-9CD7-684A-01506D275D65}"/>
              </a:ext>
            </a:extLst>
          </p:cNvPr>
          <p:cNvSpPr/>
          <p:nvPr/>
        </p:nvSpPr>
        <p:spPr>
          <a:xfrm>
            <a:off x="5851551" y="2474841"/>
            <a:ext cx="5808613" cy="643967"/>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err="1">
                <a:solidFill>
                  <a:schemeClr val="tx1"/>
                </a:solidFill>
                <a:cs typeface="Times New Roman" panose="02020603050405020304" pitchFamily="18" charset="0"/>
              </a:rPr>
              <a:t>Chọn</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ngày</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gây</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rụng</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trứng</a:t>
            </a:r>
            <a:r>
              <a:rPr lang="en-US" sz="2933" b="1" dirty="0">
                <a:solidFill>
                  <a:schemeClr val="tx1"/>
                </a:solidFill>
                <a:cs typeface="Times New Roman" panose="02020603050405020304" pitchFamily="18" charset="0"/>
              </a:rPr>
              <a:t> ở </a:t>
            </a:r>
            <a:r>
              <a:rPr lang="en-US" sz="2933" b="1" dirty="0" err="1">
                <a:solidFill>
                  <a:schemeClr val="tx1"/>
                </a:solidFill>
                <a:cs typeface="Times New Roman" panose="02020603050405020304" pitchFamily="18" charset="0"/>
              </a:rPr>
              <a:t>vật</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cho</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phôi</a:t>
            </a:r>
            <a:endParaRPr lang="vi-VN" sz="2933" b="1" dirty="0">
              <a:solidFill>
                <a:schemeClr val="tx1"/>
              </a:solidFill>
              <a:cs typeface="Times New Roman" panose="02020603050405020304" pitchFamily="18" charset="0"/>
            </a:endParaRPr>
          </a:p>
        </p:txBody>
      </p:sp>
      <p:sp>
        <p:nvSpPr>
          <p:cNvPr id="44" name="Arrow: Right 43">
            <a:extLst>
              <a:ext uri="{FF2B5EF4-FFF2-40B4-BE49-F238E27FC236}">
                <a16:creationId xmlns:a16="http://schemas.microsoft.com/office/drawing/2014/main" id="{01CEC179-FF64-474A-CE27-91E51C3E859C}"/>
              </a:ext>
            </a:extLst>
          </p:cNvPr>
          <p:cNvSpPr/>
          <p:nvPr/>
        </p:nvSpPr>
        <p:spPr>
          <a:xfrm rot="5400000">
            <a:off x="8210271" y="2097762"/>
            <a:ext cx="411792" cy="53427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45" name="Rectangle: Rounded Corners 44">
            <a:extLst>
              <a:ext uri="{FF2B5EF4-FFF2-40B4-BE49-F238E27FC236}">
                <a16:creationId xmlns:a16="http://schemas.microsoft.com/office/drawing/2014/main" id="{1A57C8F7-28DC-5D99-6FD7-31BFD80EF91F}"/>
              </a:ext>
            </a:extLst>
          </p:cNvPr>
          <p:cNvSpPr/>
          <p:nvPr/>
        </p:nvSpPr>
        <p:spPr>
          <a:xfrm>
            <a:off x="5851552" y="3530600"/>
            <a:ext cx="5540647" cy="90268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err="1">
                <a:solidFill>
                  <a:schemeClr val="tx1"/>
                </a:solidFill>
                <a:cs typeface="Times New Roman" panose="02020603050405020304" pitchFamily="18" charset="0"/>
              </a:rPr>
              <a:t>Gây</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động</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dục</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đồng</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pha</a:t>
            </a:r>
            <a:r>
              <a:rPr lang="en-US" sz="2933" b="1" dirty="0">
                <a:solidFill>
                  <a:schemeClr val="tx1"/>
                </a:solidFill>
                <a:cs typeface="Times New Roman" panose="02020603050405020304" pitchFamily="18" charset="0"/>
              </a:rPr>
              <a:t> ở </a:t>
            </a:r>
            <a:r>
              <a:rPr lang="en-US" sz="2933" b="1" dirty="0" err="1">
                <a:solidFill>
                  <a:schemeClr val="tx1"/>
                </a:solidFill>
                <a:cs typeface="Times New Roman" panose="02020603050405020304" pitchFamily="18" charset="0"/>
              </a:rPr>
              <a:t>vật</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nhận</a:t>
            </a:r>
            <a:r>
              <a:rPr lang="en-US" sz="2933" b="1" dirty="0">
                <a:solidFill>
                  <a:schemeClr val="tx1"/>
                </a:solidFill>
                <a:cs typeface="Times New Roman" panose="02020603050405020304" pitchFamily="18" charset="0"/>
              </a:rPr>
              <a:t> </a:t>
            </a:r>
            <a:r>
              <a:rPr lang="en-US" sz="2933" b="1" dirty="0" err="1">
                <a:solidFill>
                  <a:schemeClr val="tx1"/>
                </a:solidFill>
                <a:cs typeface="Times New Roman" panose="02020603050405020304" pitchFamily="18" charset="0"/>
              </a:rPr>
              <a:t>phôi</a:t>
            </a:r>
            <a:endParaRPr lang="vi-VN" sz="2933" b="1" dirty="0">
              <a:solidFill>
                <a:schemeClr val="tx1"/>
              </a:solidFill>
              <a:cs typeface="Times New Roman" panose="02020603050405020304" pitchFamily="18" charset="0"/>
            </a:endParaRPr>
          </a:p>
        </p:txBody>
      </p:sp>
      <p:sp>
        <p:nvSpPr>
          <p:cNvPr id="46" name="Arrow: Right 45">
            <a:extLst>
              <a:ext uri="{FF2B5EF4-FFF2-40B4-BE49-F238E27FC236}">
                <a16:creationId xmlns:a16="http://schemas.microsoft.com/office/drawing/2014/main" id="{0B87950C-3B0D-9B39-1C4E-66692B5C4E56}"/>
              </a:ext>
            </a:extLst>
          </p:cNvPr>
          <p:cNvSpPr/>
          <p:nvPr/>
        </p:nvSpPr>
        <p:spPr>
          <a:xfrm rot="5400000">
            <a:off x="8210271" y="3062962"/>
            <a:ext cx="411792" cy="53427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Tree>
    <p:extLst>
      <p:ext uri="{BB962C8B-B14F-4D97-AF65-F5344CB8AC3E}">
        <p14:creationId xmlns:p14="http://schemas.microsoft.com/office/powerpoint/2010/main" val="369451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D6321-D91A-7FEC-8759-647B97229A6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24DCF9-B915-7E7C-7365-E5224C48190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906CECED-3AE0-80EA-0E96-651717A1C488}"/>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30264927-2B10-DDDA-1602-C9186850FC7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439E7D65-9CE4-6484-C018-786580A02E7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6CF60F57-CCEF-132F-70ED-1E399786FB6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9F1CD3B4-361A-8FF7-27AE-CD0599DAD92C}"/>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96741DC-F326-43B7-5DE2-B39DB34B4AF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A822EDC4-0DB8-2075-5F22-54E04A375E3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EC227590-3C23-EADE-C295-FEE5C02F7D9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9270052-CAE3-9278-5C62-05D029ABB41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DD770BC3-F490-85B5-E8E1-522B4D85082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8B0C0530-3520-E8BB-5B1F-5C29BF0FB893}"/>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111B83F-9AD3-8EFB-7DE7-E3A8204A7B9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CD8E4BA1-79EE-76CF-CD52-A8EAF21B288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9EB2C6BE-45F9-E1AD-865A-40485D25718C}"/>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4401533B-5513-F930-EBEC-C2C03B908A94}"/>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15254CB6-E3A2-4B9B-B093-562038EB8E5F}"/>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D4F454FB-DA9F-C283-1065-31D85853F7FB}"/>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B061FE43-0D29-016D-1EF7-09DEACBD73EB}"/>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AEDC129C-998D-64BA-4AF8-EF7F3934702D}"/>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E702D5CA-BF14-8D34-9711-727899D6896C}"/>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69334C75-644A-CCFF-FECD-8A9DE46937E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617DDD4F-6560-5BAB-C89F-544076D6C953}"/>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860C2DEA-EFC8-7800-9FDF-85B2D3B786EC}"/>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1C71B398-BEE0-4B54-F72C-7D93BEF076C4}"/>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971E00C5-ECD6-6980-D7DA-29791FDA7D43}"/>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53355BB7-FF75-B956-3C91-5F4F931C38B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3114CEF5-D521-D006-3EAA-A6618979F5B3}"/>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825A4387-3503-C116-2C23-3FF7FF9E4411}"/>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90780F30-EE74-E382-8BBD-E7C16B83079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AF83CD54-FAE8-C4C3-DAB3-5CBFE0598088}"/>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3B40D32F-1717-2DAE-43D7-AE2A839FAF8C}"/>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6D277426-265A-C2CF-4CEC-AC408B10D533}"/>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AE139D57-4E36-F43E-ADD7-FDB34B890569}"/>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57F4CCCB-DDC3-3A9C-8E22-E39D0EA4981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35B11388-3678-AC94-1D92-F6E8D41D57F5}"/>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44084D03-7126-2641-F7EF-B1C4FE81B6E3}"/>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Cấy</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truyền</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phôi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động</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vật</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4F6E8006-1EE3-905C-A6FC-912CC1E21E9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B636F087-9644-73FF-38C0-BBF8FD59EDDA}"/>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40B03665-BD23-F6DD-B77D-D5D77B6031EF}"/>
              </a:ext>
            </a:extLst>
          </p:cNvPr>
          <p:cNvSpPr/>
          <p:nvPr/>
        </p:nvSpPr>
        <p:spPr>
          <a:xfrm>
            <a:off x="1416178" y="22098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3A385B2A-2F35-E09B-663D-1D176A7A6B69}"/>
              </a:ext>
            </a:extLst>
          </p:cNvPr>
          <p:cNvSpPr/>
          <p:nvPr/>
        </p:nvSpPr>
        <p:spPr>
          <a:xfrm>
            <a:off x="1361080" y="2925812"/>
            <a:ext cx="569321" cy="553989"/>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3</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8C504085-42A4-315B-7A25-414C84575A0F}"/>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5CDFF65-7F96-B273-A077-306F0B5B75C0}"/>
              </a:ext>
            </a:extLst>
          </p:cNvPr>
          <p:cNvSpPr/>
          <p:nvPr/>
        </p:nvSpPr>
        <p:spPr>
          <a:xfrm>
            <a:off x="1413328" y="4292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8DBB3278-27F2-438D-22E1-CF317AD90614}"/>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227BB783-17FA-2894-DAB6-184C07C889CA}"/>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C7520890-239E-58D5-2908-3A3F835128D5}"/>
              </a:ext>
            </a:extLst>
          </p:cNvPr>
          <p:cNvSpPr txBox="1"/>
          <p:nvPr/>
        </p:nvSpPr>
        <p:spPr>
          <a:xfrm>
            <a:off x="1696536" y="2260600"/>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8AF2159D-41C1-2D7A-3C7E-F068AC57A8BC}"/>
              </a:ext>
            </a:extLst>
          </p:cNvPr>
          <p:cNvSpPr txBox="1"/>
          <p:nvPr/>
        </p:nvSpPr>
        <p:spPr>
          <a:xfrm>
            <a:off x="2021846" y="2791936"/>
            <a:ext cx="5191754" cy="902683"/>
          </a:xfrm>
          <a:prstGeom prst="rect">
            <a:avLst/>
          </a:prstGeom>
        </p:spPr>
        <p:txBody>
          <a:bodyPr wrap="square" lIns="0" tIns="0" rIns="0" bIns="0" rtlCol="0" anchor="t">
            <a:spAutoFit/>
          </a:bodyPr>
          <a:lstStyle/>
          <a:p>
            <a:r>
              <a:rPr lang="en-US" sz="2933">
                <a:solidFill>
                  <a:srgbClr val="002060"/>
                </a:solidFill>
                <a:cs typeface="Times New Roman" panose="02020603050405020304" pitchFamily="18" charset="0"/>
              </a:rPr>
              <a:t>Tạo chu kỳ động dục </a:t>
            </a:r>
          </a:p>
          <a:p>
            <a:r>
              <a:rPr lang="en-US" sz="2933">
                <a:solidFill>
                  <a:srgbClr val="002060"/>
                </a:solidFill>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16301E24-5BE8-E135-8845-4CD080744F95}"/>
              </a:ext>
            </a:extLst>
          </p:cNvPr>
          <p:cNvSpPr txBox="1"/>
          <p:nvPr/>
        </p:nvSpPr>
        <p:spPr>
          <a:xfrm>
            <a:off x="1227846" y="4374152"/>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Tách phôi</a:t>
            </a:r>
          </a:p>
        </p:txBody>
      </p:sp>
      <p:sp>
        <p:nvSpPr>
          <p:cNvPr id="73" name="TextBox 19">
            <a:extLst>
              <a:ext uri="{FF2B5EF4-FFF2-40B4-BE49-F238E27FC236}">
                <a16:creationId xmlns:a16="http://schemas.microsoft.com/office/drawing/2014/main" id="{74710631-30B0-3F6D-942B-B094353BCF06}"/>
              </a:ext>
            </a:extLst>
          </p:cNvPr>
          <p:cNvSpPr txBox="1"/>
          <p:nvPr/>
        </p:nvSpPr>
        <p:spPr>
          <a:xfrm>
            <a:off x="1548363" y="3770868"/>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Thu hoạch phôi</a:t>
            </a:r>
          </a:p>
        </p:txBody>
      </p:sp>
      <p:sp>
        <p:nvSpPr>
          <p:cNvPr id="74" name="TextBox 19">
            <a:extLst>
              <a:ext uri="{FF2B5EF4-FFF2-40B4-BE49-F238E27FC236}">
                <a16:creationId xmlns:a16="http://schemas.microsoft.com/office/drawing/2014/main" id="{4E33DDEF-CD66-ECEA-85BA-DFE4D407D5C6}"/>
              </a:ext>
            </a:extLst>
          </p:cNvPr>
          <p:cNvSpPr txBox="1"/>
          <p:nvPr/>
        </p:nvSpPr>
        <p:spPr>
          <a:xfrm>
            <a:off x="1270000" y="4990068"/>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Cấy phôi</a:t>
            </a:r>
          </a:p>
        </p:txBody>
      </p:sp>
      <p:sp>
        <p:nvSpPr>
          <p:cNvPr id="41" name="Rectangle: Rounded Corners 40">
            <a:extLst>
              <a:ext uri="{FF2B5EF4-FFF2-40B4-BE49-F238E27FC236}">
                <a16:creationId xmlns:a16="http://schemas.microsoft.com/office/drawing/2014/main" id="{9DC336F5-3F54-7EBF-4A0F-A8F8CCC82DFD}"/>
              </a:ext>
            </a:extLst>
          </p:cNvPr>
          <p:cNvSpPr/>
          <p:nvPr/>
        </p:nvSpPr>
        <p:spPr>
          <a:xfrm>
            <a:off x="5841999" y="1600200"/>
            <a:ext cx="5237916" cy="553408"/>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chemeClr val="tx1"/>
                </a:solidFill>
                <a:latin typeface="Bahnschrift SemiBold Condensed" panose="020B0502040204020203" pitchFamily="34" charset="0"/>
                <a:cs typeface="Times New Roman" panose="02020603050405020304" pitchFamily="18" charset="0"/>
              </a:rPr>
              <a:t>Xác định ngày biểu hiện động dục</a:t>
            </a:r>
            <a:endParaRPr lang="vi-VN" sz="2933" b="1">
              <a:solidFill>
                <a:schemeClr val="tx1"/>
              </a:solidFill>
              <a:latin typeface="Bahnschrift SemiBold Condensed" panose="020B0502040204020203" pitchFamily="34"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155EFB84-56B5-1C1B-9BDE-68FE3464BD40}"/>
              </a:ext>
            </a:extLst>
          </p:cNvPr>
          <p:cNvSpPr/>
          <p:nvPr/>
        </p:nvSpPr>
        <p:spPr>
          <a:xfrm>
            <a:off x="5851552" y="2565400"/>
            <a:ext cx="5381846" cy="553408"/>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err="1">
                <a:solidFill>
                  <a:schemeClr val="tx1"/>
                </a:solidFill>
                <a:latin typeface="Bahnschrift SemiBold Condensed" panose="020B0502040204020203" pitchFamily="34" charset="0"/>
                <a:cs typeface="Times New Roman" panose="02020603050405020304" pitchFamily="18" charset="0"/>
              </a:rPr>
              <a:t>Chọn</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ngày</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gây</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rụng</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trứng</a:t>
            </a:r>
            <a:r>
              <a:rPr lang="en-US" sz="2933" b="1" dirty="0">
                <a:solidFill>
                  <a:schemeClr val="tx1"/>
                </a:solidFill>
                <a:latin typeface="Bahnschrift SemiBold Condensed" panose="020B0502040204020203" pitchFamily="34" charset="0"/>
                <a:cs typeface="Times New Roman" panose="02020603050405020304" pitchFamily="18" charset="0"/>
              </a:rPr>
              <a:t> ở </a:t>
            </a:r>
            <a:r>
              <a:rPr lang="en-US" sz="2933" b="1" dirty="0" err="1">
                <a:solidFill>
                  <a:schemeClr val="tx1"/>
                </a:solidFill>
                <a:latin typeface="Bahnschrift SemiBold Condensed" panose="020B0502040204020203" pitchFamily="34" charset="0"/>
                <a:cs typeface="Times New Roman" panose="02020603050405020304" pitchFamily="18" charset="0"/>
              </a:rPr>
              <a:t>vật</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cho</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phôi</a:t>
            </a:r>
            <a:endParaRPr lang="vi-VN" sz="2933" b="1" dirty="0">
              <a:solidFill>
                <a:schemeClr val="tx1"/>
              </a:solidFill>
              <a:latin typeface="Bahnschrift SemiBold Condensed" panose="020B0502040204020203" pitchFamily="34" charset="0"/>
              <a:cs typeface="Times New Roman" panose="02020603050405020304" pitchFamily="18" charset="0"/>
            </a:endParaRPr>
          </a:p>
        </p:txBody>
      </p:sp>
      <p:sp>
        <p:nvSpPr>
          <p:cNvPr id="44" name="Arrow: Right 43">
            <a:extLst>
              <a:ext uri="{FF2B5EF4-FFF2-40B4-BE49-F238E27FC236}">
                <a16:creationId xmlns:a16="http://schemas.microsoft.com/office/drawing/2014/main" id="{CA6F0FFB-61DB-262D-043E-1FD6AFD1D787}"/>
              </a:ext>
            </a:extLst>
          </p:cNvPr>
          <p:cNvSpPr/>
          <p:nvPr/>
        </p:nvSpPr>
        <p:spPr>
          <a:xfrm rot="5400000">
            <a:off x="8210271" y="2097762"/>
            <a:ext cx="411792" cy="53427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45" name="Rectangle: Rounded Corners 44">
            <a:extLst>
              <a:ext uri="{FF2B5EF4-FFF2-40B4-BE49-F238E27FC236}">
                <a16:creationId xmlns:a16="http://schemas.microsoft.com/office/drawing/2014/main" id="{4CDF8156-C439-1888-170E-809B142BB11E}"/>
              </a:ext>
            </a:extLst>
          </p:cNvPr>
          <p:cNvSpPr/>
          <p:nvPr/>
        </p:nvSpPr>
        <p:spPr>
          <a:xfrm>
            <a:off x="5851552" y="3530600"/>
            <a:ext cx="5211861" cy="553408"/>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chemeClr val="tx1"/>
                </a:solidFill>
                <a:latin typeface="Bahnschrift SemiBold Condensed" panose="020B0502040204020203" pitchFamily="34" charset="0"/>
                <a:cs typeface="Times New Roman" panose="02020603050405020304" pitchFamily="18" charset="0"/>
              </a:rPr>
              <a:t>Gây động dục đồng pha ở vật nhận phôi</a:t>
            </a:r>
            <a:endParaRPr lang="vi-VN" sz="2933" b="1">
              <a:solidFill>
                <a:schemeClr val="tx1"/>
              </a:solidFill>
              <a:latin typeface="Bahnschrift SemiBold Condensed" panose="020B0502040204020203" pitchFamily="34" charset="0"/>
              <a:cs typeface="Times New Roman" panose="02020603050405020304" pitchFamily="18" charset="0"/>
            </a:endParaRPr>
          </a:p>
        </p:txBody>
      </p:sp>
      <p:sp>
        <p:nvSpPr>
          <p:cNvPr id="46" name="Arrow: Right 45">
            <a:extLst>
              <a:ext uri="{FF2B5EF4-FFF2-40B4-BE49-F238E27FC236}">
                <a16:creationId xmlns:a16="http://schemas.microsoft.com/office/drawing/2014/main" id="{3649B452-3BE7-7C52-DF2A-4EDE98AE2B6C}"/>
              </a:ext>
            </a:extLst>
          </p:cNvPr>
          <p:cNvSpPr/>
          <p:nvPr/>
        </p:nvSpPr>
        <p:spPr>
          <a:xfrm rot="5400000">
            <a:off x="8210271" y="3062962"/>
            <a:ext cx="411792" cy="53427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1" name="Thought Bubble: Cloud 50">
            <a:extLst>
              <a:ext uri="{FF2B5EF4-FFF2-40B4-BE49-F238E27FC236}">
                <a16:creationId xmlns:a16="http://schemas.microsoft.com/office/drawing/2014/main" id="{3A69FCEF-4A43-4A54-CFED-1DC9A821DADE}"/>
              </a:ext>
            </a:extLst>
          </p:cNvPr>
          <p:cNvSpPr/>
          <p:nvPr/>
        </p:nvSpPr>
        <p:spPr>
          <a:xfrm>
            <a:off x="3250791" y="4086349"/>
            <a:ext cx="4330255" cy="2362568"/>
          </a:xfrm>
          <a:prstGeom prst="cloudCallout">
            <a:avLst>
              <a:gd name="adj1" fmla="val 62126"/>
              <a:gd name="adj2" fmla="val 7583"/>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rPr>
              <a:t>Tại sao phải gây động dục cùng pha ở vật cho với vật nhận phôi ?</a:t>
            </a:r>
            <a:endParaRPr lang="vi-VN" sz="2933">
              <a:solidFill>
                <a:schemeClr val="tx1"/>
              </a:solidFill>
            </a:endParaRPr>
          </a:p>
        </p:txBody>
      </p:sp>
      <p:pic>
        <p:nvPicPr>
          <p:cNvPr id="52" name="Picture 51" descr="A yellow face with a pointing finger&#10;&#10;Description automatically generated">
            <a:extLst>
              <a:ext uri="{FF2B5EF4-FFF2-40B4-BE49-F238E27FC236}">
                <a16:creationId xmlns:a16="http://schemas.microsoft.com/office/drawing/2014/main" id="{A767E618-5420-A62F-DF5C-6AD8446F8C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79050" y="5170475"/>
            <a:ext cx="1256303" cy="1256303"/>
          </a:xfrm>
          <a:prstGeom prst="rect">
            <a:avLst/>
          </a:prstGeom>
        </p:spPr>
      </p:pic>
    </p:spTree>
    <p:extLst>
      <p:ext uri="{BB962C8B-B14F-4D97-AF65-F5344CB8AC3E}">
        <p14:creationId xmlns:p14="http://schemas.microsoft.com/office/powerpoint/2010/main" val="711172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3302-E988-BC4D-8BC3-0231B664670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A0C6F5-3073-0EB7-39E9-22276FF9BDF0}"/>
              </a:ext>
            </a:extLst>
          </p:cNvPr>
          <p:cNvSpPr/>
          <p:nvPr/>
        </p:nvSpPr>
        <p:spPr>
          <a:xfrm rot="5400000">
            <a:off x="3059496" y="-2685346"/>
            <a:ext cx="6858000" cy="1222869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5F6CC07F-9B3F-C288-297F-C02F8B98AB3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C439F83E-FF10-3755-1F29-C1C48E5C36F6}"/>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466EE423-FC28-9627-3A0E-3770DAD23C7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244F1BCF-91CC-EC65-38C7-BDFD1317DF2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420A1D1D-F4DC-B3D2-2ED0-B3FF6070D6BF}"/>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EAE41C79-C9DE-CF16-BC7C-5D21345C8BD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AC1EF43D-BEC3-9C20-EB8B-C9FF9D3764B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A819EA6-1AFF-D38F-ACA4-1333344520AA}"/>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8989C586-30B9-399B-4A27-F97A38778A1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9377DFF0-8091-62B6-0005-B0D9526A99F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70150A33-0F22-BD04-E1E8-B7AD2B43BAD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07C4FEFC-39D0-0DD2-959E-AD78236E671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2C0047F2-D5A0-D022-F76A-948A486A42F8}"/>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2F8AF448-807F-A8BC-F82A-ED1EA8097D76}"/>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023BF138-258F-2FCE-BD34-C525756AE423}"/>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B445D815-4668-FD93-2211-B0BBD1C22D9C}"/>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F8FBC0FE-B521-D512-9298-B8A74429188D}"/>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33EEE3EE-BD31-2A8F-5249-6C2F884A93CF}"/>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C8B70298-B31E-4BF2-F369-ADCF6E25763C}"/>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5090C8A5-1A56-7C5B-4302-094C66F58313}"/>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189AF5F8-1E74-5E74-7A8D-4ED380BB4B0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82267A11-857A-A5B6-313E-FE44211830FC}"/>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0EF66A6B-357B-19DD-4F7F-8C2EA9E79842}"/>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32B3F694-5116-639D-D871-5FD7734CBBA2}"/>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A2D0CD8B-F46E-7E81-0EF1-7EE4D2F4C9B1}"/>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0D4B6AF6-A92F-8BC8-8BE7-3EA0D34120C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A6D29D77-4364-F5CF-CC74-321C2F1C9F43}"/>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8F99BE63-6066-D25F-0F4B-6922B9EF64E0}"/>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85C1BEB3-C92C-575F-9371-5056071B139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137C5443-3A84-5E0B-ED72-0CA4D2831EB6}"/>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CEB9048C-C49F-7B54-4E82-036386B23196}"/>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9C7EA54A-40F6-A2D5-CDAB-35A913E11F99}"/>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10BA828B-EFB7-77E5-61DA-43D372B0462D}"/>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834E1747-9576-E680-6620-CE2DDA1FB08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D2F5FD01-8A91-010C-C1CE-F3B59B91FF42}"/>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F2B373AB-6027-D048-F6B5-5BF731164DD2}"/>
              </a:ext>
            </a:extLst>
          </p:cNvPr>
          <p:cNvSpPr txBox="1"/>
          <p:nvPr/>
        </p:nvSpPr>
        <p:spPr>
          <a:xfrm>
            <a:off x="2985856" y="618432"/>
            <a:ext cx="5531171"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40B998DA-6DE8-5CC8-0F4F-D34B373A25D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CED2CB0E-9268-324E-40A5-CF08E164F624}"/>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BFCFE3B8-7EC9-AAF8-57CF-1D16CB032DC7}"/>
              </a:ext>
            </a:extLst>
          </p:cNvPr>
          <p:cNvSpPr/>
          <p:nvPr/>
        </p:nvSpPr>
        <p:spPr>
          <a:xfrm>
            <a:off x="1416178" y="22098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EE1D3211-BDFD-A839-7D2F-883F735B1A80}"/>
              </a:ext>
            </a:extLst>
          </p:cNvPr>
          <p:cNvSpPr/>
          <p:nvPr/>
        </p:nvSpPr>
        <p:spPr>
          <a:xfrm>
            <a:off x="1361080" y="2870200"/>
            <a:ext cx="569321" cy="553989"/>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3</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38316CD5-406C-7B24-D09B-111D9AC75E06}"/>
              </a:ext>
            </a:extLst>
          </p:cNvPr>
          <p:cNvSpPr/>
          <p:nvPr/>
        </p:nvSpPr>
        <p:spPr>
          <a:xfrm>
            <a:off x="1413329" y="36893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6FF51490-229E-61D2-267A-20B195245D17}"/>
              </a:ext>
            </a:extLst>
          </p:cNvPr>
          <p:cNvSpPr/>
          <p:nvPr/>
        </p:nvSpPr>
        <p:spPr>
          <a:xfrm>
            <a:off x="1413328" y="4292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684A666E-5763-C5DE-EFED-9FDD76067570}"/>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4044AD6C-6089-1C96-E82E-021DD15FDF5C}"/>
              </a:ext>
            </a:extLst>
          </p:cNvPr>
          <p:cNvSpPr txBox="1"/>
          <p:nvPr/>
        </p:nvSpPr>
        <p:spPr>
          <a:xfrm>
            <a:off x="1811195" y="1675360"/>
            <a:ext cx="2361630"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843114AB-01B7-83C0-9A2A-38D3F39927A3}"/>
              </a:ext>
            </a:extLst>
          </p:cNvPr>
          <p:cNvSpPr txBox="1"/>
          <p:nvPr/>
        </p:nvSpPr>
        <p:spPr>
          <a:xfrm>
            <a:off x="1774778" y="2260600"/>
            <a:ext cx="2557289"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3ABBF726-98E9-3C01-C982-77054A08F0AA}"/>
              </a:ext>
            </a:extLst>
          </p:cNvPr>
          <p:cNvSpPr txBox="1"/>
          <p:nvPr/>
        </p:nvSpPr>
        <p:spPr>
          <a:xfrm>
            <a:off x="2021846" y="2717800"/>
            <a:ext cx="5191754" cy="902683"/>
          </a:xfrm>
          <a:prstGeom prst="rect">
            <a:avLst/>
          </a:prstGeom>
        </p:spPr>
        <p:txBody>
          <a:bodyPr wrap="square" lIns="0" tIns="0" rIns="0" bIns="0" rtlCol="0" anchor="t">
            <a:spAutoFit/>
          </a:bodyPr>
          <a:lstStyle/>
          <a:p>
            <a:r>
              <a:rPr lang="en-US" sz="2933">
                <a:solidFill>
                  <a:srgbClr val="002060"/>
                </a:solidFill>
                <a:latin typeface="Bahnschrift SemiBold Condensed" panose="020B0502040204020203" pitchFamily="34" charset="0"/>
                <a:cs typeface="Times New Roman" panose="02020603050405020304" pitchFamily="18" charset="0"/>
              </a:rPr>
              <a:t>Tạo chu kỳ động dục </a:t>
            </a:r>
          </a:p>
          <a:p>
            <a:r>
              <a:rPr lang="en-US" sz="2933">
                <a:solidFill>
                  <a:srgbClr val="002060"/>
                </a:solidFill>
                <a:latin typeface="Bahnschrift SemiBold Condensed" panose="020B0502040204020203" pitchFamily="34" charset="0"/>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2D061BC0-DEA8-B89E-12A2-B225399461BE}"/>
              </a:ext>
            </a:extLst>
          </p:cNvPr>
          <p:cNvSpPr txBox="1"/>
          <p:nvPr/>
        </p:nvSpPr>
        <p:spPr>
          <a:xfrm>
            <a:off x="1315560" y="4359068"/>
            <a:ext cx="2557289"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Tách phôi</a:t>
            </a:r>
          </a:p>
        </p:txBody>
      </p:sp>
      <p:sp>
        <p:nvSpPr>
          <p:cNvPr id="73" name="TextBox 19">
            <a:extLst>
              <a:ext uri="{FF2B5EF4-FFF2-40B4-BE49-F238E27FC236}">
                <a16:creationId xmlns:a16="http://schemas.microsoft.com/office/drawing/2014/main" id="{73933C62-A8F0-CFDE-7418-B4E564BA25F7}"/>
              </a:ext>
            </a:extLst>
          </p:cNvPr>
          <p:cNvSpPr txBox="1"/>
          <p:nvPr/>
        </p:nvSpPr>
        <p:spPr>
          <a:xfrm>
            <a:off x="1544171" y="3785886"/>
            <a:ext cx="2557289"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Thu hoạch phôi</a:t>
            </a:r>
          </a:p>
        </p:txBody>
      </p:sp>
      <p:sp>
        <p:nvSpPr>
          <p:cNvPr id="74" name="TextBox 19">
            <a:extLst>
              <a:ext uri="{FF2B5EF4-FFF2-40B4-BE49-F238E27FC236}">
                <a16:creationId xmlns:a16="http://schemas.microsoft.com/office/drawing/2014/main" id="{27E739DA-2E17-6E7F-3BF5-37343D78CDA1}"/>
              </a:ext>
            </a:extLst>
          </p:cNvPr>
          <p:cNvSpPr txBox="1"/>
          <p:nvPr/>
        </p:nvSpPr>
        <p:spPr>
          <a:xfrm>
            <a:off x="1348242" y="4990068"/>
            <a:ext cx="2557289"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Cấy phôi</a:t>
            </a:r>
          </a:p>
        </p:txBody>
      </p:sp>
      <p:sp>
        <p:nvSpPr>
          <p:cNvPr id="41" name="Rectangle: Rounded Corners 40">
            <a:extLst>
              <a:ext uri="{FF2B5EF4-FFF2-40B4-BE49-F238E27FC236}">
                <a16:creationId xmlns:a16="http://schemas.microsoft.com/office/drawing/2014/main" id="{E62FCBBF-7A3C-B448-CEF7-05E2ECDFCBC9}"/>
              </a:ext>
            </a:extLst>
          </p:cNvPr>
          <p:cNvSpPr/>
          <p:nvPr/>
        </p:nvSpPr>
        <p:spPr>
          <a:xfrm>
            <a:off x="6012323" y="1600200"/>
            <a:ext cx="5566903" cy="553408"/>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chemeClr val="tx1"/>
                </a:solidFill>
                <a:cs typeface="Times New Roman" panose="02020603050405020304" pitchFamily="18" charset="0"/>
              </a:rPr>
              <a:t>Xác định ngày biểu hiện động dục</a:t>
            </a:r>
            <a:endParaRPr lang="vi-VN" sz="2933" b="1">
              <a:solidFill>
                <a:schemeClr val="tx1"/>
              </a:solidFill>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D8F59992-1FE4-7BD8-5860-0919FCCE823C}"/>
              </a:ext>
            </a:extLst>
          </p:cNvPr>
          <p:cNvSpPr/>
          <p:nvPr/>
        </p:nvSpPr>
        <p:spPr>
          <a:xfrm>
            <a:off x="6024282" y="2565400"/>
            <a:ext cx="5645535" cy="553408"/>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cs typeface="Times New Roman" panose="02020603050405020304" pitchFamily="18" charset="0"/>
              </a:rPr>
              <a:t>Chọn</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ngày</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gây</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rụng</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trứng</a:t>
            </a:r>
            <a:r>
              <a:rPr lang="en-US" sz="2400" b="1" dirty="0">
                <a:solidFill>
                  <a:schemeClr val="tx1"/>
                </a:solidFill>
                <a:cs typeface="Times New Roman" panose="02020603050405020304" pitchFamily="18" charset="0"/>
              </a:rPr>
              <a:t> ở </a:t>
            </a:r>
            <a:r>
              <a:rPr lang="en-US" sz="2400" b="1" dirty="0" err="1">
                <a:solidFill>
                  <a:schemeClr val="tx1"/>
                </a:solidFill>
                <a:cs typeface="Times New Roman" panose="02020603050405020304" pitchFamily="18" charset="0"/>
              </a:rPr>
              <a:t>vật</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cho</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phôi</a:t>
            </a:r>
            <a:endParaRPr lang="vi-VN" sz="2400" b="1" dirty="0">
              <a:solidFill>
                <a:schemeClr val="tx1"/>
              </a:solidFill>
              <a:cs typeface="Times New Roman" panose="02020603050405020304" pitchFamily="18" charset="0"/>
            </a:endParaRPr>
          </a:p>
        </p:txBody>
      </p:sp>
      <p:sp>
        <p:nvSpPr>
          <p:cNvPr id="44" name="Arrow: Right 43">
            <a:extLst>
              <a:ext uri="{FF2B5EF4-FFF2-40B4-BE49-F238E27FC236}">
                <a16:creationId xmlns:a16="http://schemas.microsoft.com/office/drawing/2014/main" id="{06DE0D2C-66C3-A552-534F-E12542910BC2}"/>
              </a:ext>
            </a:extLst>
          </p:cNvPr>
          <p:cNvSpPr/>
          <p:nvPr/>
        </p:nvSpPr>
        <p:spPr>
          <a:xfrm rot="5400000">
            <a:off x="8210271" y="2097762"/>
            <a:ext cx="411792" cy="53427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45" name="Rectangle: Rounded Corners 44">
            <a:extLst>
              <a:ext uri="{FF2B5EF4-FFF2-40B4-BE49-F238E27FC236}">
                <a16:creationId xmlns:a16="http://schemas.microsoft.com/office/drawing/2014/main" id="{A35F2519-4E2D-CF05-2F7E-22551F0022B2}"/>
              </a:ext>
            </a:extLst>
          </p:cNvPr>
          <p:cNvSpPr/>
          <p:nvPr/>
        </p:nvSpPr>
        <p:spPr>
          <a:xfrm>
            <a:off x="6021584" y="3530600"/>
            <a:ext cx="5557322" cy="79598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chemeClr val="tx1"/>
                </a:solidFill>
                <a:cs typeface="Times New Roman" panose="02020603050405020304" pitchFamily="18" charset="0"/>
              </a:rPr>
              <a:t>Gây động dục đồng pha ở vật nhận phôi</a:t>
            </a:r>
            <a:endParaRPr lang="vi-VN" sz="2933" b="1">
              <a:solidFill>
                <a:schemeClr val="tx1"/>
              </a:solidFill>
              <a:cs typeface="Times New Roman" panose="02020603050405020304" pitchFamily="18" charset="0"/>
            </a:endParaRPr>
          </a:p>
        </p:txBody>
      </p:sp>
      <p:sp>
        <p:nvSpPr>
          <p:cNvPr id="46" name="Arrow: Right 45">
            <a:extLst>
              <a:ext uri="{FF2B5EF4-FFF2-40B4-BE49-F238E27FC236}">
                <a16:creationId xmlns:a16="http://schemas.microsoft.com/office/drawing/2014/main" id="{44364C3C-0143-C882-AF85-B4B6AB7992D7}"/>
              </a:ext>
            </a:extLst>
          </p:cNvPr>
          <p:cNvSpPr/>
          <p:nvPr/>
        </p:nvSpPr>
        <p:spPr>
          <a:xfrm rot="5400000">
            <a:off x="8210271" y="3062962"/>
            <a:ext cx="411792" cy="53427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53" name="Picture 52" descr="A yellow face with a finger on it&#10;&#10;Description automatically generated">
            <a:extLst>
              <a:ext uri="{FF2B5EF4-FFF2-40B4-BE49-F238E27FC236}">
                <a16:creationId xmlns:a16="http://schemas.microsoft.com/office/drawing/2014/main" id="{3421020D-4634-9749-AC22-6C0C3A0DA6E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85306" y="5616058"/>
            <a:ext cx="950123" cy="950123"/>
          </a:xfrm>
          <a:prstGeom prst="rect">
            <a:avLst/>
          </a:prstGeom>
        </p:spPr>
      </p:pic>
      <p:sp>
        <p:nvSpPr>
          <p:cNvPr id="54" name="TextBox 19">
            <a:extLst>
              <a:ext uri="{FF2B5EF4-FFF2-40B4-BE49-F238E27FC236}">
                <a16:creationId xmlns:a16="http://schemas.microsoft.com/office/drawing/2014/main" id="{FD5FDB34-578B-FF21-251A-57CADC2608C1}"/>
              </a:ext>
            </a:extLst>
          </p:cNvPr>
          <p:cNvSpPr txBox="1"/>
          <p:nvPr/>
        </p:nvSpPr>
        <p:spPr>
          <a:xfrm>
            <a:off x="3980874" y="4313390"/>
            <a:ext cx="7406903" cy="1969770"/>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200">
                <a:solidFill>
                  <a:srgbClr val="FF0000"/>
                </a:solidFill>
                <a:cs typeface="Times New Roman" panose="02020603050405020304" pitchFamily="18" charset="0"/>
              </a:rPr>
              <a:t>Đảm bảo các cá thể có sự chin tình dục cùng lúc, vật cho phôi có khả năng tạo trứng, vật nhận phôi có khả năng mang thai</a:t>
            </a:r>
          </a:p>
        </p:txBody>
      </p:sp>
    </p:spTree>
    <p:extLst>
      <p:ext uri="{BB962C8B-B14F-4D97-AF65-F5344CB8AC3E}">
        <p14:creationId xmlns:p14="http://schemas.microsoft.com/office/powerpoint/2010/main" val="4263081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D3412-C855-49BC-080E-A68052066A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80CF2E-160D-23CC-C991-D8F518A8361F}"/>
              </a:ext>
            </a:extLst>
          </p:cNvPr>
          <p:cNvSpPr/>
          <p:nvPr/>
        </p:nvSpPr>
        <p:spPr>
          <a:xfrm rot="5400000">
            <a:off x="2667000" y="-26416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C2F4D816-D769-FD6A-6FC6-E05E3785AEF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3C500434-D6FA-64A7-BDB0-685669A4AE37}"/>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3E8B443D-99C1-FDA5-F829-C3959534C89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ABDEA659-D2EB-7D17-796A-22BA855B38E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E3D391AF-C341-99B3-5042-D990554DAFE3}"/>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6B83E999-53AA-96DD-F1CB-55BAD381133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D818D658-5193-1E60-C406-3166D1FA7BC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1F02EEA3-526F-8DF9-B544-47F158ED9AB1}"/>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B880122-1771-2BA3-53FB-AF0E32FB192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90EF4535-F248-C886-1675-2F44265101A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A42F8549-5DB2-3AB6-A3B8-BEA1287E018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AC28958E-49E7-398E-EA21-F2C5BCD7504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C365A76B-2BF2-49F3-BBD6-0A1909017A0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B65DF2B5-F6FD-9BD0-7272-D636C22C689C}"/>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AB14C8AD-7986-0E8D-10CF-D9762B44B81B}"/>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F653BC31-0071-6518-74C1-7363EFA60864}"/>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94E91FC3-4F37-5DBB-BFC0-5684179B4804}"/>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892A1866-470F-4314-4952-1779A34B4356}"/>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7C9C04F1-4466-C8D1-52F6-32AB571B28EC}"/>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1D276693-5532-C6DC-5182-C613B8B99B26}"/>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02F0B0CC-4163-6226-E255-0B4AD41ABFD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BD6B107C-27E9-5F2A-961A-63C6E6F05409}"/>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A50DB0E1-CFD7-44B5-1250-D4EF302A103D}"/>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BDEC817D-3555-703D-1559-DE38A1FECA36}"/>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9AC2A15C-9F15-234D-46BE-8EEDA5A9A521}"/>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A5660D2B-DBFC-7F77-8D57-BA09CE5E3B9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93E43838-6E00-8616-94FE-85EA4004B23E}"/>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E2FD4C5F-49BE-E9AE-F1A9-CA9AAC2C5E27}"/>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37B59F4B-73CF-5846-7B4E-5945E816162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A13195C8-76D3-9A6C-2D7E-A8F4BE9C20DF}"/>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78FECA1-70E8-B91C-1706-7BA56DEFEFA5}"/>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D917BE80-F36D-B0D4-F307-20EA57237225}"/>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8AC1DA7E-C1D0-5C2A-6D8B-DDC5FCF03E0F}"/>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ACB5D5A3-E6A5-3FFE-ECAF-6DA530B5CE05}"/>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6F336011-BCD0-975D-ACFD-769CB7CB9122}"/>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04F9D108-1E5A-B7F4-216B-5F203A890B56}"/>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C961DBE4-394B-29BE-C720-373930B1E5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29ADD53D-53A2-D901-EB6A-C9ADD2F1A5FA}"/>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E87AA50C-CBA5-65F3-E985-772C863E61C8}"/>
              </a:ext>
            </a:extLst>
          </p:cNvPr>
          <p:cNvSpPr/>
          <p:nvPr/>
        </p:nvSpPr>
        <p:spPr>
          <a:xfrm>
            <a:off x="1416178" y="22098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F6B415AE-9407-847C-5414-C17E46E28404}"/>
              </a:ext>
            </a:extLst>
          </p:cNvPr>
          <p:cNvSpPr/>
          <p:nvPr/>
        </p:nvSpPr>
        <p:spPr>
          <a:xfrm>
            <a:off x="1414930" y="28194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C789E5A5-A18C-F884-55C4-17A106AC4FED}"/>
              </a:ext>
            </a:extLst>
          </p:cNvPr>
          <p:cNvSpPr/>
          <p:nvPr/>
        </p:nvSpPr>
        <p:spPr>
          <a:xfrm>
            <a:off x="1371600" y="3506629"/>
            <a:ext cx="576705" cy="582771"/>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4</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AE9C6D6E-907B-F647-9A22-568877B9C028}"/>
              </a:ext>
            </a:extLst>
          </p:cNvPr>
          <p:cNvSpPr/>
          <p:nvPr/>
        </p:nvSpPr>
        <p:spPr>
          <a:xfrm>
            <a:off x="1413328" y="42989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45C67D7C-31DF-1B4A-091A-88953EADBACF}"/>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46951FAD-6211-052F-932A-5BC57A492624}"/>
              </a:ext>
            </a:extLst>
          </p:cNvPr>
          <p:cNvSpPr txBox="1"/>
          <p:nvPr/>
        </p:nvSpPr>
        <p:spPr>
          <a:xfrm>
            <a:off x="1948305" y="1621734"/>
            <a:ext cx="2354543"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Chọn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67" name="TextBox 19">
            <a:extLst>
              <a:ext uri="{FF2B5EF4-FFF2-40B4-BE49-F238E27FC236}">
                <a16:creationId xmlns:a16="http://schemas.microsoft.com/office/drawing/2014/main" id="{3E53E75B-53C7-3F34-9FA5-41146069D3A2}"/>
              </a:ext>
            </a:extLst>
          </p:cNvPr>
          <p:cNvSpPr txBox="1"/>
          <p:nvPr/>
        </p:nvSpPr>
        <p:spPr>
          <a:xfrm>
            <a:off x="1929640" y="2201251"/>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Chọn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68" name="TextBox 19">
            <a:extLst>
              <a:ext uri="{FF2B5EF4-FFF2-40B4-BE49-F238E27FC236}">
                <a16:creationId xmlns:a16="http://schemas.microsoft.com/office/drawing/2014/main" id="{A1BD188D-02CB-A25F-8BA7-01709A5327E4}"/>
              </a:ext>
            </a:extLst>
          </p:cNvPr>
          <p:cNvSpPr txBox="1"/>
          <p:nvPr/>
        </p:nvSpPr>
        <p:spPr>
          <a:xfrm>
            <a:off x="2021846" y="2687677"/>
            <a:ext cx="3539714" cy="738664"/>
          </a:xfrm>
          <a:prstGeom prst="rect">
            <a:avLst/>
          </a:prstGeom>
        </p:spPr>
        <p:txBody>
          <a:bodyPr wrap="square" lIns="0" tIns="0" rIns="0" bIns="0" rtlCol="0" anchor="t">
            <a:spAutoFit/>
          </a:bodyPr>
          <a:lstStyle/>
          <a:p>
            <a:r>
              <a:rPr lang="en-US" sz="2400" dirty="0" err="1">
                <a:solidFill>
                  <a:srgbClr val="002060"/>
                </a:solidFill>
                <a:cs typeface="Times New Roman" panose="02020603050405020304" pitchFamily="18" charset="0"/>
              </a:rPr>
              <a:t>Tạo</a:t>
            </a:r>
            <a:r>
              <a:rPr lang="en-US" sz="2400" dirty="0">
                <a:solidFill>
                  <a:srgbClr val="002060"/>
                </a:solidFill>
                <a:cs typeface="Times New Roman" panose="02020603050405020304" pitchFamily="18" charset="0"/>
              </a:rPr>
              <a:t> chu </a:t>
            </a:r>
            <a:r>
              <a:rPr lang="en-US" sz="2400" dirty="0" err="1">
                <a:solidFill>
                  <a:srgbClr val="002060"/>
                </a:solidFill>
                <a:cs typeface="Times New Roman" panose="02020603050405020304" pitchFamily="18" charset="0"/>
              </a:rPr>
              <a:t>kỳ</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động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dục</a:t>
            </a:r>
            <a:r>
              <a:rPr lang="en-US" sz="2400" dirty="0">
                <a:solidFill>
                  <a:srgbClr val="002060"/>
                </a:solidFill>
                <a:cs typeface="Times New Roman" panose="02020603050405020304" pitchFamily="18" charset="0"/>
              </a:rPr>
              <a:t> </a:t>
            </a:r>
          </a:p>
          <a:p>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và</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EFB29F05-ACE1-BF53-8E78-A2B83D5E35E9}"/>
              </a:ext>
            </a:extLst>
          </p:cNvPr>
          <p:cNvSpPr txBox="1"/>
          <p:nvPr/>
        </p:nvSpPr>
        <p:spPr>
          <a:xfrm>
            <a:off x="1352651" y="4322108"/>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Tách</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3" name="TextBox 19">
            <a:extLst>
              <a:ext uri="{FF2B5EF4-FFF2-40B4-BE49-F238E27FC236}">
                <a16:creationId xmlns:a16="http://schemas.microsoft.com/office/drawing/2014/main" id="{2CC0D985-F7C0-F8D9-6C20-80EED207508A}"/>
              </a:ext>
            </a:extLst>
          </p:cNvPr>
          <p:cNvSpPr txBox="1"/>
          <p:nvPr/>
        </p:nvSpPr>
        <p:spPr>
          <a:xfrm>
            <a:off x="1934087" y="3572343"/>
            <a:ext cx="2549616" cy="451342"/>
          </a:xfrm>
          <a:prstGeom prst="rect">
            <a:avLst/>
          </a:prstGeom>
        </p:spPr>
        <p:txBody>
          <a:bodyPr wrap="square" lIns="0" tIns="0" rIns="0" bIns="0" rtlCol="0" anchor="t">
            <a:spAutoFit/>
          </a:bodyPr>
          <a:lstStyle/>
          <a:p>
            <a:pPr algn="ctr"/>
            <a:r>
              <a:rPr lang="en-US" sz="2933" dirty="0">
                <a:solidFill>
                  <a:srgbClr val="002060"/>
                </a:solidFill>
                <a:cs typeface="Times New Roman" panose="02020603050405020304" pitchFamily="18" charset="0"/>
              </a:rPr>
              <a:t>Thu </a:t>
            </a:r>
            <a:r>
              <a:rPr lang="en-US" sz="2933" dirty="0" err="1">
                <a:solidFill>
                  <a:srgbClr val="002060"/>
                </a:solidFill>
                <a:cs typeface="Times New Roman" panose="02020603050405020304" pitchFamily="18" charset="0"/>
              </a:rPr>
              <a:t>hoạch</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phôi</a:t>
            </a:r>
            <a:endParaRPr lang="en-US" sz="2933" dirty="0">
              <a:solidFill>
                <a:srgbClr val="002060"/>
              </a:solidFill>
              <a:cs typeface="Times New Roman" panose="02020603050405020304" pitchFamily="18" charset="0"/>
            </a:endParaRPr>
          </a:p>
        </p:txBody>
      </p:sp>
      <p:sp>
        <p:nvSpPr>
          <p:cNvPr id="74" name="TextBox 19">
            <a:extLst>
              <a:ext uri="{FF2B5EF4-FFF2-40B4-BE49-F238E27FC236}">
                <a16:creationId xmlns:a16="http://schemas.microsoft.com/office/drawing/2014/main" id="{97B52A9C-E913-964A-6142-8A6E42B82C6D}"/>
              </a:ext>
            </a:extLst>
          </p:cNvPr>
          <p:cNvSpPr txBox="1"/>
          <p:nvPr/>
        </p:nvSpPr>
        <p:spPr>
          <a:xfrm>
            <a:off x="1367003" y="4963564"/>
            <a:ext cx="2549616" cy="369332"/>
          </a:xfrm>
          <a:prstGeom prst="rect">
            <a:avLst/>
          </a:prstGeom>
        </p:spPr>
        <p:txBody>
          <a:bodyPr wrap="square" lIns="0" tIns="0" rIns="0" bIns="0" rtlCol="0" anchor="t">
            <a:spAutoFit/>
          </a:bodyPr>
          <a:lstStyle/>
          <a:p>
            <a:pPr algn="ctr"/>
            <a:r>
              <a:rPr lang="en-US" sz="2400" dirty="0" err="1">
                <a:solidFill>
                  <a:srgbClr val="002060"/>
                </a:solidFill>
                <a:cs typeface="Times New Roman" panose="02020603050405020304" pitchFamily="18" charset="0"/>
              </a:rPr>
              <a:t>Cấy</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pic>
        <p:nvPicPr>
          <p:cNvPr id="41" name="Picture 40" descr="A cow with a udder&#10;&#10;Description automatically generated">
            <a:extLst>
              <a:ext uri="{FF2B5EF4-FFF2-40B4-BE49-F238E27FC236}">
                <a16:creationId xmlns:a16="http://schemas.microsoft.com/office/drawing/2014/main" id="{48E49F90-F6B8-388D-D8A1-11402D85267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58651" y="4009760"/>
            <a:ext cx="2871487" cy="2010041"/>
          </a:xfrm>
          <a:prstGeom prst="rect">
            <a:avLst/>
          </a:prstGeom>
        </p:spPr>
      </p:pic>
      <p:sp>
        <p:nvSpPr>
          <p:cNvPr id="43" name="Lightning Bolt 42">
            <a:extLst>
              <a:ext uri="{FF2B5EF4-FFF2-40B4-BE49-F238E27FC236}">
                <a16:creationId xmlns:a16="http://schemas.microsoft.com/office/drawing/2014/main" id="{26815FAA-3B77-7DC5-88D7-F8AA66F44495}"/>
              </a:ext>
            </a:extLst>
          </p:cNvPr>
          <p:cNvSpPr/>
          <p:nvPr/>
        </p:nvSpPr>
        <p:spPr>
          <a:xfrm rot="3259351">
            <a:off x="6109354" y="3083934"/>
            <a:ext cx="759097" cy="1394061"/>
          </a:xfrm>
          <a:prstGeom prst="lightningBolt">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44" name="TextBox 19">
            <a:extLst>
              <a:ext uri="{FF2B5EF4-FFF2-40B4-BE49-F238E27FC236}">
                <a16:creationId xmlns:a16="http://schemas.microsoft.com/office/drawing/2014/main" id="{98B9C5AB-A53A-66F5-9814-B060EAA26B01}"/>
              </a:ext>
            </a:extLst>
          </p:cNvPr>
          <p:cNvSpPr txBox="1"/>
          <p:nvPr/>
        </p:nvSpPr>
        <p:spPr>
          <a:xfrm rot="1127612">
            <a:off x="5950891" y="2819219"/>
            <a:ext cx="2702179" cy="492443"/>
          </a:xfrm>
          <a:prstGeom prst="rect">
            <a:avLst/>
          </a:prstGeom>
        </p:spPr>
        <p:txBody>
          <a:bodyPr wrap="square" lIns="0" tIns="0" rIns="0" bIns="0" rtlCol="0" anchor="t">
            <a:spAutoFit/>
          </a:bodyPr>
          <a:lstStyle/>
          <a:p>
            <a:r>
              <a:rPr lang="en-US" sz="3200" dirty="0" err="1">
                <a:ln>
                  <a:solidFill>
                    <a:schemeClr val="tx1"/>
                  </a:solidFill>
                </a:ln>
                <a:solidFill>
                  <a:schemeClr val="accent3">
                    <a:lumMod val="75000"/>
                  </a:schemeClr>
                </a:solidFill>
                <a:cs typeface="Times New Roman" panose="02020603050405020304" pitchFamily="18" charset="0"/>
              </a:rPr>
              <a:t>Gây</a:t>
            </a:r>
            <a:r>
              <a:rPr lang="en-US" sz="3200" dirty="0">
                <a:ln>
                  <a:solidFill>
                    <a:schemeClr val="tx1"/>
                  </a:solidFill>
                </a:ln>
                <a:solidFill>
                  <a:schemeClr val="accent3">
                    <a:lumMod val="75000"/>
                  </a:schemeClr>
                </a:solidFill>
                <a:cs typeface="Times New Roman" panose="02020603050405020304" pitchFamily="18" charset="0"/>
              </a:rPr>
              <a:t> </a:t>
            </a:r>
            <a:r>
              <a:rPr lang="en-US" sz="3200" dirty="0" err="1">
                <a:ln>
                  <a:solidFill>
                    <a:schemeClr val="tx1"/>
                  </a:solidFill>
                </a:ln>
                <a:solidFill>
                  <a:schemeClr val="accent3">
                    <a:lumMod val="75000"/>
                  </a:schemeClr>
                </a:solidFill>
                <a:cs typeface="Times New Roman" panose="02020603050405020304" pitchFamily="18" charset="0"/>
              </a:rPr>
              <a:t>rụng</a:t>
            </a:r>
            <a:r>
              <a:rPr lang="en-US" sz="3200" dirty="0">
                <a:ln>
                  <a:solidFill>
                    <a:schemeClr val="tx1"/>
                  </a:solidFill>
                </a:ln>
                <a:solidFill>
                  <a:schemeClr val="accent3">
                    <a:lumMod val="75000"/>
                  </a:schemeClr>
                </a:solidFill>
                <a:cs typeface="Times New Roman" panose="02020603050405020304" pitchFamily="18" charset="0"/>
              </a:rPr>
              <a:t> </a:t>
            </a:r>
            <a:r>
              <a:rPr lang="en-US" sz="3200" dirty="0" err="1">
                <a:ln>
                  <a:solidFill>
                    <a:schemeClr val="tx1"/>
                  </a:solidFill>
                </a:ln>
                <a:solidFill>
                  <a:schemeClr val="accent3">
                    <a:lumMod val="75000"/>
                  </a:schemeClr>
                </a:solidFill>
                <a:cs typeface="Times New Roman" panose="02020603050405020304" pitchFamily="18" charset="0"/>
              </a:rPr>
              <a:t>trứng</a:t>
            </a:r>
            <a:endParaRPr lang="en-US" sz="3200" dirty="0">
              <a:ln>
                <a:solidFill>
                  <a:schemeClr val="tx1"/>
                </a:solidFill>
              </a:ln>
              <a:solidFill>
                <a:schemeClr val="accent3">
                  <a:lumMod val="75000"/>
                </a:schemeClr>
              </a:solidFill>
              <a:cs typeface="Times New Roman" panose="02020603050405020304" pitchFamily="18" charset="0"/>
            </a:endParaRPr>
          </a:p>
        </p:txBody>
      </p:sp>
      <p:pic>
        <p:nvPicPr>
          <p:cNvPr id="46" name="Picture 45" descr="A sperm and a fertilization&#10;&#10;Description automatically generated">
            <a:extLst>
              <a:ext uri="{FF2B5EF4-FFF2-40B4-BE49-F238E27FC236}">
                <a16:creationId xmlns:a16="http://schemas.microsoft.com/office/drawing/2014/main" id="{AC47E005-39B6-5FCF-CFF7-8EE8AC4827D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77849" y="3378200"/>
            <a:ext cx="5393202" cy="3775241"/>
          </a:xfrm>
          <a:prstGeom prst="rect">
            <a:avLst/>
          </a:prstGeom>
        </p:spPr>
      </p:pic>
      <p:cxnSp>
        <p:nvCxnSpPr>
          <p:cNvPr id="51" name="Straight Arrow Connector 50">
            <a:extLst>
              <a:ext uri="{FF2B5EF4-FFF2-40B4-BE49-F238E27FC236}">
                <a16:creationId xmlns:a16="http://schemas.microsoft.com/office/drawing/2014/main" id="{17FA6A1B-2DE6-394B-6637-D0C0CD7713FF}"/>
              </a:ext>
            </a:extLst>
          </p:cNvPr>
          <p:cNvCxnSpPr>
            <a:cxnSpLocks/>
          </p:cNvCxnSpPr>
          <p:nvPr/>
        </p:nvCxnSpPr>
        <p:spPr>
          <a:xfrm>
            <a:off x="7264400" y="4953000"/>
            <a:ext cx="1563745" cy="0"/>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53" name="TextBox 19">
            <a:extLst>
              <a:ext uri="{FF2B5EF4-FFF2-40B4-BE49-F238E27FC236}">
                <a16:creationId xmlns:a16="http://schemas.microsoft.com/office/drawing/2014/main" id="{C99A19A8-FFD4-D0F5-6188-D08639ED7ED7}"/>
              </a:ext>
            </a:extLst>
          </p:cNvPr>
          <p:cNvSpPr txBox="1"/>
          <p:nvPr/>
        </p:nvSpPr>
        <p:spPr>
          <a:xfrm>
            <a:off x="7250675" y="4308158"/>
            <a:ext cx="1729371" cy="984885"/>
          </a:xfrm>
          <a:prstGeom prst="rect">
            <a:avLst/>
          </a:prstGeom>
        </p:spPr>
        <p:txBody>
          <a:bodyPr wrap="square" lIns="0" tIns="0" rIns="0" bIns="0" rtlCol="0" anchor="t">
            <a:spAutoFit/>
          </a:bodyPr>
          <a:lstStyle/>
          <a:p>
            <a:r>
              <a:rPr lang="en-US" sz="3200">
                <a:ln>
                  <a:solidFill>
                    <a:schemeClr val="tx1"/>
                  </a:solidFill>
                </a:ln>
                <a:solidFill>
                  <a:schemeClr val="accent3">
                    <a:lumMod val="75000"/>
                  </a:schemeClr>
                </a:solidFill>
                <a:cs typeface="Times New Roman" panose="02020603050405020304" pitchFamily="18" charset="0"/>
              </a:rPr>
              <a:t>Phối giống</a:t>
            </a:r>
          </a:p>
        </p:txBody>
      </p:sp>
      <p:cxnSp>
        <p:nvCxnSpPr>
          <p:cNvPr id="56" name="Straight Arrow Connector 55">
            <a:extLst>
              <a:ext uri="{FF2B5EF4-FFF2-40B4-BE49-F238E27FC236}">
                <a16:creationId xmlns:a16="http://schemas.microsoft.com/office/drawing/2014/main" id="{3A40D00F-7C67-F0C5-9EF6-1EEB841CDA5D}"/>
              </a:ext>
            </a:extLst>
          </p:cNvPr>
          <p:cNvCxnSpPr>
            <a:cxnSpLocks/>
          </p:cNvCxnSpPr>
          <p:nvPr/>
        </p:nvCxnSpPr>
        <p:spPr>
          <a:xfrm flipV="1">
            <a:off x="9652000" y="2688338"/>
            <a:ext cx="0" cy="1451862"/>
          </a:xfrm>
          <a:prstGeom prst="straightConnector1">
            <a:avLst/>
          </a:pr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58" name="TextBox 19">
            <a:extLst>
              <a:ext uri="{FF2B5EF4-FFF2-40B4-BE49-F238E27FC236}">
                <a16:creationId xmlns:a16="http://schemas.microsoft.com/office/drawing/2014/main" id="{5467A57F-CA7F-BA1B-54E1-E1157C996F69}"/>
              </a:ext>
            </a:extLst>
          </p:cNvPr>
          <p:cNvSpPr txBox="1"/>
          <p:nvPr/>
        </p:nvSpPr>
        <p:spPr>
          <a:xfrm>
            <a:off x="8777655" y="2921000"/>
            <a:ext cx="902409" cy="984885"/>
          </a:xfrm>
          <a:prstGeom prst="rect">
            <a:avLst/>
          </a:prstGeom>
        </p:spPr>
        <p:txBody>
          <a:bodyPr wrap="square" lIns="0" tIns="0" rIns="0" bIns="0" rtlCol="0" anchor="t">
            <a:spAutoFit/>
          </a:bodyPr>
          <a:lstStyle/>
          <a:p>
            <a:r>
              <a:rPr lang="en-US" sz="3200" dirty="0" err="1">
                <a:ln>
                  <a:solidFill>
                    <a:schemeClr val="tx1"/>
                  </a:solidFill>
                </a:ln>
                <a:solidFill>
                  <a:schemeClr val="accent3">
                    <a:lumMod val="75000"/>
                  </a:schemeClr>
                </a:solidFill>
                <a:cs typeface="Times New Roman" panose="02020603050405020304" pitchFamily="18" charset="0"/>
              </a:rPr>
              <a:t>Rửa</a:t>
            </a:r>
            <a:endParaRPr lang="en-US" sz="3200" dirty="0">
              <a:ln>
                <a:solidFill>
                  <a:schemeClr val="tx1"/>
                </a:solidFill>
              </a:ln>
              <a:solidFill>
                <a:schemeClr val="accent3">
                  <a:lumMod val="75000"/>
                </a:schemeClr>
              </a:solidFill>
              <a:cs typeface="Times New Roman" panose="02020603050405020304" pitchFamily="18" charset="0"/>
            </a:endParaRPr>
          </a:p>
          <a:p>
            <a:r>
              <a:rPr lang="en-US" sz="3200" dirty="0" err="1">
                <a:ln>
                  <a:solidFill>
                    <a:schemeClr val="tx1"/>
                  </a:solidFill>
                </a:ln>
                <a:solidFill>
                  <a:schemeClr val="accent3">
                    <a:lumMod val="75000"/>
                  </a:schemeClr>
                </a:solidFill>
                <a:cs typeface="Times New Roman" panose="02020603050405020304" pitchFamily="18" charset="0"/>
              </a:rPr>
              <a:t>dẫn</a:t>
            </a:r>
            <a:endParaRPr lang="en-US" sz="3200" dirty="0">
              <a:ln>
                <a:solidFill>
                  <a:schemeClr val="tx1"/>
                </a:solidFill>
              </a:ln>
              <a:solidFill>
                <a:schemeClr val="accent3">
                  <a:lumMod val="75000"/>
                </a:schemeClr>
              </a:solidFill>
              <a:cs typeface="Times New Roman" panose="02020603050405020304" pitchFamily="18" charset="0"/>
            </a:endParaRPr>
          </a:p>
        </p:txBody>
      </p:sp>
      <p:sp>
        <p:nvSpPr>
          <p:cNvPr id="59" name="TextBox 19">
            <a:extLst>
              <a:ext uri="{FF2B5EF4-FFF2-40B4-BE49-F238E27FC236}">
                <a16:creationId xmlns:a16="http://schemas.microsoft.com/office/drawing/2014/main" id="{4B2EA3B7-4C2F-56DB-D25C-D74B9FCD0BAB}"/>
              </a:ext>
            </a:extLst>
          </p:cNvPr>
          <p:cNvSpPr txBox="1"/>
          <p:nvPr/>
        </p:nvSpPr>
        <p:spPr>
          <a:xfrm>
            <a:off x="9769296" y="2921000"/>
            <a:ext cx="1007774" cy="984885"/>
          </a:xfrm>
          <a:prstGeom prst="rect">
            <a:avLst/>
          </a:prstGeom>
        </p:spPr>
        <p:txBody>
          <a:bodyPr wrap="square" lIns="0" tIns="0" rIns="0" bIns="0" rtlCol="0" anchor="t">
            <a:spAutoFit/>
          </a:bodyPr>
          <a:lstStyle/>
          <a:p>
            <a:r>
              <a:rPr lang="en-US" sz="3200" dirty="0" err="1">
                <a:ln>
                  <a:solidFill>
                    <a:schemeClr val="tx1"/>
                  </a:solidFill>
                </a:ln>
                <a:solidFill>
                  <a:schemeClr val="accent3">
                    <a:lumMod val="75000"/>
                  </a:schemeClr>
                </a:solidFill>
                <a:cs typeface="Times New Roman" panose="02020603050405020304" pitchFamily="18" charset="0"/>
              </a:rPr>
              <a:t>Ống</a:t>
            </a:r>
            <a:r>
              <a:rPr lang="en-US" sz="3200" dirty="0">
                <a:ln>
                  <a:solidFill>
                    <a:schemeClr val="tx1"/>
                  </a:solidFill>
                </a:ln>
                <a:solidFill>
                  <a:schemeClr val="accent3">
                    <a:lumMod val="75000"/>
                  </a:schemeClr>
                </a:solidFill>
                <a:cs typeface="Times New Roman" panose="02020603050405020304" pitchFamily="18" charset="0"/>
              </a:rPr>
              <a:t> </a:t>
            </a:r>
            <a:r>
              <a:rPr lang="en-US" sz="3200" dirty="0" err="1">
                <a:ln>
                  <a:solidFill>
                    <a:schemeClr val="tx1"/>
                  </a:solidFill>
                </a:ln>
                <a:solidFill>
                  <a:schemeClr val="accent3">
                    <a:lumMod val="75000"/>
                  </a:schemeClr>
                </a:solidFill>
                <a:cs typeface="Times New Roman" panose="02020603050405020304" pitchFamily="18" charset="0"/>
              </a:rPr>
              <a:t>trứng</a:t>
            </a:r>
            <a:endParaRPr lang="en-US" sz="3200" dirty="0">
              <a:ln>
                <a:solidFill>
                  <a:schemeClr val="tx1"/>
                </a:solidFill>
              </a:ln>
              <a:solidFill>
                <a:schemeClr val="accent3">
                  <a:lumMod val="75000"/>
                </a:schemeClr>
              </a:solidFill>
              <a:cs typeface="Times New Roman" panose="02020603050405020304" pitchFamily="18" charset="0"/>
            </a:endParaRPr>
          </a:p>
        </p:txBody>
      </p:sp>
      <p:pic>
        <p:nvPicPr>
          <p:cNvPr id="61" name="Picture 60" descr="A bowl of food with meat&#10;&#10;Description automatically generated">
            <a:extLst>
              <a:ext uri="{FF2B5EF4-FFF2-40B4-BE49-F238E27FC236}">
                <a16:creationId xmlns:a16="http://schemas.microsoft.com/office/drawing/2014/main" id="{26BE5787-3FC3-AF40-00C8-510B2395C92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85177" y="1154264"/>
            <a:ext cx="2233623" cy="1563536"/>
          </a:xfrm>
          <a:prstGeom prst="rect">
            <a:avLst/>
          </a:prstGeom>
        </p:spPr>
      </p:pic>
    </p:spTree>
    <p:extLst>
      <p:ext uri="{BB962C8B-B14F-4D97-AF65-F5344CB8AC3E}">
        <p14:creationId xmlns:p14="http://schemas.microsoft.com/office/powerpoint/2010/main" val="2668321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4A48B-EC9A-90C4-956D-8991A6E059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0964A8-B244-C8C3-2DB4-750503C29833}"/>
              </a:ext>
            </a:extLst>
          </p:cNvPr>
          <p:cNvSpPr/>
          <p:nvPr/>
        </p:nvSpPr>
        <p:spPr>
          <a:xfrm rot="5400000">
            <a:off x="2667000" y="-26416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9EE4EB21-6BBF-B88B-E40E-D54FE2E739D2}"/>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A1069B51-6A19-4F6F-A18C-D9BC42B471A9}"/>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1767F88-CFCE-6EF8-26ED-C512F3B44FF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0106FAC2-6533-63F2-D30D-B365B954075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DBB252B-6520-F079-D3EF-5816A5860A79}"/>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D6782B1E-E732-E9C6-354D-AB31D56BB5A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DEE60F32-A10E-E520-4996-8884254509E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36F6A207-778B-A1A4-ACA1-9F34F239D32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74B66424-D8B6-E6E9-8F21-5715BD4B069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4D44A728-F29B-AA37-0604-D2783687B2F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030A32ED-2BC0-CF8C-6EEA-6B004086044C}"/>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7EA2131A-BAD5-C5C8-0017-3406B55DEE5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6F54FEDC-C233-1F2B-C562-3799537BE66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5DB9CFFF-362B-9D99-55F2-4B21E5415015}"/>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FFAF92C8-E8B2-D63A-BD95-07B229E5E77D}"/>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E7C38EB4-7376-5DD7-7A62-332F28657078}"/>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EA87AD7E-A39F-370E-0089-F1220EAEF001}"/>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F02E664C-4D4D-9495-4A40-32BD94FE7EB8}"/>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DDB60CE1-E7D5-00FA-4F96-B73EA21C8C72}"/>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2BD51AC6-C469-6409-F457-FB770AAB9457}"/>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896C1169-0EB0-67ED-305E-6A918A7B80D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D4B6B943-605D-7A54-BAA5-1B87FC52F405}"/>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1B4BDC0-59F0-A63E-6F38-D055901D0A61}"/>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1DAFF4CE-02A9-C3C5-54CD-30AE58AE788C}"/>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7455BC2F-99ED-6CFF-F294-3D3BC33109EC}"/>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2169E71D-2030-AFBC-60CC-E70AC624726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DE1D4993-BDB0-5DC7-7360-15304D135CA4}"/>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5BC38860-4381-997C-D941-EA908C2166AA}"/>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323A4C47-B52F-E4F1-F035-8E83E5957C6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A4137FD5-3744-1AC3-C617-D6074AB253F0}"/>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CF829327-DA30-A054-4316-EB44309BD5A9}"/>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DF671FA6-042C-6D52-8434-61D5C5E49054}"/>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695CA7EC-8F1C-F324-EE7A-7401399CAA92}"/>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FBB66A77-CAD4-A9BB-16B7-9E4848B29441}"/>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63EC42FE-4F45-1FCF-0642-89A0B8E0B981}"/>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6B13F2D4-61EB-64EB-16A6-ABA05C0B2231}"/>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157DBD2E-9F08-ABDE-CC6A-035477B7501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C1168C98-C05B-2CB0-8C53-F9391C0BE89D}"/>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6998F7B-0A51-9F56-1428-0F2F0C543508}"/>
              </a:ext>
            </a:extLst>
          </p:cNvPr>
          <p:cNvSpPr/>
          <p:nvPr/>
        </p:nvSpPr>
        <p:spPr>
          <a:xfrm>
            <a:off x="1416178" y="22098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51516CF3-5884-A318-6437-72CE87F98972}"/>
              </a:ext>
            </a:extLst>
          </p:cNvPr>
          <p:cNvSpPr/>
          <p:nvPr/>
        </p:nvSpPr>
        <p:spPr>
          <a:xfrm>
            <a:off x="1414930" y="28194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D256718E-6CFD-2F84-4674-BE8CCFCD0E6A}"/>
              </a:ext>
            </a:extLst>
          </p:cNvPr>
          <p:cNvSpPr/>
          <p:nvPr/>
        </p:nvSpPr>
        <p:spPr>
          <a:xfrm>
            <a:off x="1371600" y="3506629"/>
            <a:ext cx="576705" cy="582771"/>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4</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E0196F20-56E6-0A35-556B-CBD1C92BC328}"/>
              </a:ext>
            </a:extLst>
          </p:cNvPr>
          <p:cNvSpPr/>
          <p:nvPr/>
        </p:nvSpPr>
        <p:spPr>
          <a:xfrm>
            <a:off x="1413328" y="42989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B683CAC0-94CE-D69A-1F94-1DA4A39AF46A}"/>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25BE08EF-475C-FECB-51C7-936801C828D2}"/>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9CC53E97-3DA4-A5A4-9358-E82F15CB4184}"/>
              </a:ext>
            </a:extLst>
          </p:cNvPr>
          <p:cNvSpPr txBox="1"/>
          <p:nvPr/>
        </p:nvSpPr>
        <p:spPr>
          <a:xfrm>
            <a:off x="1696536" y="2209800"/>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ED6FEEC8-6A24-9AF6-811D-A97659533EF4}"/>
              </a:ext>
            </a:extLst>
          </p:cNvPr>
          <p:cNvSpPr txBox="1"/>
          <p:nvPr/>
        </p:nvSpPr>
        <p:spPr>
          <a:xfrm>
            <a:off x="2021846" y="2667000"/>
            <a:ext cx="3210554" cy="1107996"/>
          </a:xfrm>
          <a:prstGeom prst="rect">
            <a:avLst/>
          </a:prstGeom>
        </p:spPr>
        <p:txBody>
          <a:bodyPr wrap="square" lIns="0" tIns="0" rIns="0" bIns="0" rtlCol="0" anchor="t">
            <a:spAutoFit/>
          </a:bodyPr>
          <a:lstStyle/>
          <a:p>
            <a:r>
              <a:rPr lang="en-US" sz="2400" dirty="0" err="1">
                <a:solidFill>
                  <a:srgbClr val="002060"/>
                </a:solidFill>
                <a:cs typeface="Times New Roman" panose="02020603050405020304" pitchFamily="18" charset="0"/>
              </a:rPr>
              <a:t>Tạo</a:t>
            </a:r>
            <a:r>
              <a:rPr lang="en-US" sz="2400" dirty="0">
                <a:solidFill>
                  <a:srgbClr val="002060"/>
                </a:solidFill>
                <a:cs typeface="Times New Roman" panose="02020603050405020304" pitchFamily="18" charset="0"/>
              </a:rPr>
              <a:t> chu </a:t>
            </a:r>
            <a:r>
              <a:rPr lang="en-US" sz="2400" dirty="0" err="1">
                <a:solidFill>
                  <a:srgbClr val="002060"/>
                </a:solidFill>
                <a:cs typeface="Times New Roman" panose="02020603050405020304" pitchFamily="18" charset="0"/>
              </a:rPr>
              <a:t>kỳ</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động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dục</a:t>
            </a:r>
            <a:r>
              <a:rPr lang="en-US" sz="2400" dirty="0">
                <a:solidFill>
                  <a:srgbClr val="002060"/>
                </a:solidFill>
                <a:cs typeface="Times New Roman" panose="02020603050405020304" pitchFamily="18" charset="0"/>
              </a:rPr>
              <a:t> </a:t>
            </a:r>
          </a:p>
          <a:p>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cho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và</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vật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nhận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phôi</a:t>
            </a:r>
            <a:endParaRPr lang="en-US" sz="2400" dirty="0">
              <a:solidFill>
                <a:srgbClr val="002060"/>
              </a:solidFill>
              <a:cs typeface="Times New Roman" panose="02020603050405020304" pitchFamily="18" charset="0"/>
            </a:endParaRPr>
          </a:p>
        </p:txBody>
      </p:sp>
      <p:sp>
        <p:nvSpPr>
          <p:cNvPr id="72" name="TextBox 19">
            <a:extLst>
              <a:ext uri="{FF2B5EF4-FFF2-40B4-BE49-F238E27FC236}">
                <a16:creationId xmlns:a16="http://schemas.microsoft.com/office/drawing/2014/main" id="{D59E162E-9491-B0C0-A60B-AF899527B002}"/>
              </a:ext>
            </a:extLst>
          </p:cNvPr>
          <p:cNvSpPr txBox="1"/>
          <p:nvPr/>
        </p:nvSpPr>
        <p:spPr>
          <a:xfrm>
            <a:off x="1302046" y="4365844"/>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Tách phôi</a:t>
            </a:r>
          </a:p>
        </p:txBody>
      </p:sp>
      <p:sp>
        <p:nvSpPr>
          <p:cNvPr id="73" name="TextBox 19">
            <a:extLst>
              <a:ext uri="{FF2B5EF4-FFF2-40B4-BE49-F238E27FC236}">
                <a16:creationId xmlns:a16="http://schemas.microsoft.com/office/drawing/2014/main" id="{428FEF7C-85D2-875D-6268-7AC31486A3E4}"/>
              </a:ext>
            </a:extLst>
          </p:cNvPr>
          <p:cNvSpPr txBox="1"/>
          <p:nvPr/>
        </p:nvSpPr>
        <p:spPr>
          <a:xfrm>
            <a:off x="1887825" y="3704985"/>
            <a:ext cx="2549616" cy="451342"/>
          </a:xfrm>
          <a:prstGeom prst="rect">
            <a:avLst/>
          </a:prstGeom>
        </p:spPr>
        <p:txBody>
          <a:bodyPr wrap="square" lIns="0" tIns="0" rIns="0" bIns="0" rtlCol="0" anchor="t">
            <a:spAutoFit/>
          </a:bodyPr>
          <a:lstStyle/>
          <a:p>
            <a:pPr algn="ctr"/>
            <a:r>
              <a:rPr lang="en-US" sz="2933" dirty="0">
                <a:solidFill>
                  <a:srgbClr val="002060"/>
                </a:solidFill>
                <a:cs typeface="Times New Roman" panose="02020603050405020304" pitchFamily="18" charset="0"/>
              </a:rPr>
              <a:t>Thu </a:t>
            </a:r>
            <a:r>
              <a:rPr lang="en-US" sz="2933" dirty="0" err="1">
                <a:solidFill>
                  <a:srgbClr val="002060"/>
                </a:solidFill>
                <a:cs typeface="Times New Roman" panose="02020603050405020304" pitchFamily="18" charset="0"/>
              </a:rPr>
              <a:t>hoạch</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phôi</a:t>
            </a:r>
            <a:endParaRPr lang="en-US" sz="2933" dirty="0">
              <a:solidFill>
                <a:srgbClr val="002060"/>
              </a:solidFill>
              <a:cs typeface="Times New Roman" panose="02020603050405020304" pitchFamily="18" charset="0"/>
            </a:endParaRPr>
          </a:p>
        </p:txBody>
      </p:sp>
      <p:sp>
        <p:nvSpPr>
          <p:cNvPr id="74" name="TextBox 19">
            <a:extLst>
              <a:ext uri="{FF2B5EF4-FFF2-40B4-BE49-F238E27FC236}">
                <a16:creationId xmlns:a16="http://schemas.microsoft.com/office/drawing/2014/main" id="{EB1BBF0B-89D8-52A9-A8E9-FA5869A02078}"/>
              </a:ext>
            </a:extLst>
          </p:cNvPr>
          <p:cNvSpPr txBox="1"/>
          <p:nvPr/>
        </p:nvSpPr>
        <p:spPr>
          <a:xfrm>
            <a:off x="1270000" y="4990068"/>
            <a:ext cx="2549616" cy="369332"/>
          </a:xfrm>
          <a:prstGeom prst="rect">
            <a:avLst/>
          </a:prstGeom>
        </p:spPr>
        <p:txBody>
          <a:bodyPr wrap="square" lIns="0" tIns="0" rIns="0" bIns="0" rtlCol="0" anchor="t">
            <a:spAutoFit/>
          </a:bodyPr>
          <a:lstStyle/>
          <a:p>
            <a:pPr algn="ctr"/>
            <a:r>
              <a:rPr lang="en-US" sz="2400">
                <a:solidFill>
                  <a:srgbClr val="002060"/>
                </a:solidFill>
                <a:cs typeface="Times New Roman" panose="02020603050405020304" pitchFamily="18" charset="0"/>
              </a:rPr>
              <a:t>Cấy phôi</a:t>
            </a:r>
          </a:p>
        </p:txBody>
      </p:sp>
      <p:sp>
        <p:nvSpPr>
          <p:cNvPr id="58" name="TextBox 19">
            <a:extLst>
              <a:ext uri="{FF2B5EF4-FFF2-40B4-BE49-F238E27FC236}">
                <a16:creationId xmlns:a16="http://schemas.microsoft.com/office/drawing/2014/main" id="{7656A47B-17D4-7DE0-FDA2-37FC8E53E29E}"/>
              </a:ext>
            </a:extLst>
          </p:cNvPr>
          <p:cNvSpPr txBox="1"/>
          <p:nvPr/>
        </p:nvSpPr>
        <p:spPr>
          <a:xfrm>
            <a:off x="5740401" y="4109342"/>
            <a:ext cx="637663" cy="492443"/>
          </a:xfrm>
          <a:prstGeom prst="rect">
            <a:avLst/>
          </a:prstGeom>
        </p:spPr>
        <p:txBody>
          <a:bodyPr wrap="square" lIns="0" tIns="0" rIns="0" bIns="0" rtlCol="0" anchor="t">
            <a:spAutoFit/>
          </a:bodyPr>
          <a:lstStyle/>
          <a:p>
            <a:r>
              <a:rPr lang="en-US" sz="3200">
                <a:ln>
                  <a:solidFill>
                    <a:schemeClr val="tx1"/>
                  </a:solidFill>
                </a:ln>
                <a:solidFill>
                  <a:schemeClr val="accent3">
                    <a:lumMod val="75000"/>
                  </a:schemeClr>
                </a:solidFill>
                <a:latin typeface="Bahnschrift SemiBold Condensed" panose="020B0502040204020203" pitchFamily="34" charset="0"/>
                <a:cs typeface="Times New Roman" panose="02020603050405020304" pitchFamily="18" charset="0"/>
              </a:rPr>
              <a:t>Phôi</a:t>
            </a:r>
          </a:p>
        </p:txBody>
      </p:sp>
      <p:pic>
        <p:nvPicPr>
          <p:cNvPr id="61" name="Picture 60" descr="A bowl of food with meat&#10;&#10;Description automatically generated">
            <a:extLst>
              <a:ext uri="{FF2B5EF4-FFF2-40B4-BE49-F238E27FC236}">
                <a16:creationId xmlns:a16="http://schemas.microsoft.com/office/drawing/2014/main" id="{25185209-F156-7EC1-7224-0D30E9E044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27600" y="2572809"/>
            <a:ext cx="2233623" cy="1563536"/>
          </a:xfrm>
          <a:prstGeom prst="rect">
            <a:avLst/>
          </a:prstGeom>
        </p:spPr>
      </p:pic>
      <p:sp>
        <p:nvSpPr>
          <p:cNvPr id="45" name="TextBox 19">
            <a:extLst>
              <a:ext uri="{FF2B5EF4-FFF2-40B4-BE49-F238E27FC236}">
                <a16:creationId xmlns:a16="http://schemas.microsoft.com/office/drawing/2014/main" id="{F95DD7A3-5D2D-8DF6-D521-13CBB5759F87}"/>
              </a:ext>
            </a:extLst>
          </p:cNvPr>
          <p:cNvSpPr txBox="1"/>
          <p:nvPr/>
        </p:nvSpPr>
        <p:spPr>
          <a:xfrm>
            <a:off x="6807201" y="2260600"/>
            <a:ext cx="4520235" cy="3447098"/>
          </a:xfrm>
          <a:prstGeom prst="rect">
            <a:avLst/>
          </a:prstGeom>
        </p:spPr>
        <p:txBody>
          <a:bodyPr wrap="square" lIns="0" tIns="0" rIns="0" bIns="0" rtlCol="0" anchor="t">
            <a:spAutoFit/>
          </a:bodyPr>
          <a:lstStyle/>
          <a:p>
            <a:pPr marL="457223" indent="-457223">
              <a:buFont typeface="Wingdings" panose="05000000000000000000" pitchFamily="2" charset="2"/>
              <a:buChar char="ü"/>
            </a:pPr>
            <a:r>
              <a:rPr lang="en-US" sz="3200">
                <a:solidFill>
                  <a:srgbClr val="FF0000"/>
                </a:solidFill>
                <a:cs typeface="Times New Roman" panose="02020603050405020304" pitchFamily="18" charset="0"/>
              </a:rPr>
              <a:t>Kích thước đảm bảo</a:t>
            </a:r>
          </a:p>
          <a:p>
            <a:pPr marL="457223" indent="-457223">
              <a:buFont typeface="Wingdings" panose="05000000000000000000" pitchFamily="2" charset="2"/>
              <a:buChar char="ü"/>
            </a:pPr>
            <a:r>
              <a:rPr lang="en-US" sz="3200">
                <a:solidFill>
                  <a:srgbClr val="FF0000"/>
                </a:solidFill>
                <a:cs typeface="Times New Roman" panose="02020603050405020304" pitchFamily="18" charset="0"/>
              </a:rPr>
              <a:t>Dạng hình cầu</a:t>
            </a:r>
          </a:p>
          <a:p>
            <a:pPr marL="457223" indent="-457223">
              <a:buFont typeface="Wingdings" panose="05000000000000000000" pitchFamily="2" charset="2"/>
              <a:buChar char="ü"/>
            </a:pPr>
            <a:r>
              <a:rPr lang="en-US" sz="3200">
                <a:solidFill>
                  <a:srgbClr val="FF0000"/>
                </a:solidFill>
                <a:cs typeface="Times New Roman" panose="02020603050405020304" pitchFamily="18" charset="0"/>
              </a:rPr>
              <a:t>Nguyên vẹn</a:t>
            </a:r>
          </a:p>
          <a:p>
            <a:pPr marL="457223" indent="-457223">
              <a:buFont typeface="Wingdings" panose="05000000000000000000" pitchFamily="2" charset="2"/>
              <a:buChar char="ü"/>
            </a:pPr>
            <a:r>
              <a:rPr lang="en-US" sz="3200">
                <a:solidFill>
                  <a:srgbClr val="FF0000"/>
                </a:solidFill>
                <a:cs typeface="Times New Roman" panose="02020603050405020304" pitchFamily="18" charset="0"/>
              </a:rPr>
              <a:t>Các tế bào xếp đều nhau</a:t>
            </a:r>
          </a:p>
          <a:p>
            <a:pPr marL="457223" indent="-457223">
              <a:buFont typeface="Wingdings" panose="05000000000000000000" pitchFamily="2" charset="2"/>
              <a:buChar char="ü"/>
            </a:pPr>
            <a:r>
              <a:rPr lang="en-US" sz="3200">
                <a:solidFill>
                  <a:srgbClr val="FF0000"/>
                </a:solidFill>
                <a:cs typeface="Times New Roman" panose="02020603050405020304" pitchFamily="18" charset="0"/>
              </a:rPr>
              <a:t>Có sự liên kết chặt chẽ và có độ sáng đều giữa các phần </a:t>
            </a:r>
          </a:p>
        </p:txBody>
      </p:sp>
    </p:spTree>
    <p:extLst>
      <p:ext uri="{BB962C8B-B14F-4D97-AF65-F5344CB8AC3E}">
        <p14:creationId xmlns:p14="http://schemas.microsoft.com/office/powerpoint/2010/main" val="380691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39DD-A1A1-A0E1-AC66-BFC555CECA6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29BC16-793D-DA76-EAC2-BFBF717F037A}"/>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FF522BE0-882B-291B-5BA2-D7900870B61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0F0C2992-C6DE-7C3B-AD76-9D5A63FB98E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BD885D2-5349-C2E6-2C9A-F6F3635814C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9EF35104-BBDD-BBD7-08F7-D856CFFA167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F3B4EA72-4C52-B897-9344-6C15062230D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F8030C9F-EB41-D45E-1D6E-A36A8431AB4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BF52077A-1646-958C-1267-B9FE9E3D014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A522432E-C5B8-7FAE-C1D3-AB5785F497B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0AF18F94-73F2-E53E-9A2B-68C25E9AC98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F672DCA3-F175-49E3-4A2B-59AA9A0F444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FEF2EE0-D0F6-9C2A-286D-14422D002BB5}"/>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85A81543-AE1D-3688-DB19-FC2FF5FBDBE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4E9AA0E9-BEB6-3B1F-099C-373E2FF96B0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6E6BD685-DA9E-616D-1E1B-AA63947051AF}"/>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573D6F46-3037-B49C-B71B-AEC0CE450120}"/>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0E7413F5-2D2B-2980-50D3-8144C42DC8DF}"/>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16AE1657-C720-B0F0-E138-46019EF5E2FD}"/>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40EC1EC7-DF4E-6853-96B3-B7CAC074B218}"/>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D1692881-87D8-FCF4-43A4-83B15C7C2269}"/>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BAD531A7-430B-7C72-2E5C-3CFDC21F1E60}"/>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2D55B308-EB45-C84C-067D-1E43B294FE1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93BAD309-9FB7-FAB5-18D4-41945612143B}"/>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CA375FB6-D3AC-6307-1B36-4B93CD14182A}"/>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C8FEBABE-4781-CA27-2B2B-7A3EF526CCA0}"/>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E790411B-FFF5-CA20-0C5B-DA06428797F8}"/>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90B0840F-417F-AED2-6205-379B9CDFFE7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36587EB0-59D3-A468-ECE5-6D213A9FC815}"/>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C13C536D-FB5A-7431-A24D-7C331A221F53}"/>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E4C95B7D-ECB3-4577-729D-7A039A72D20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F81C1984-ED16-13FB-0642-CABCCD0C3886}"/>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C5D8F9A6-BAE2-5DEB-C855-0B19CA436A2B}"/>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37985A9F-8147-EA66-E682-F89756FEE03E}"/>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BAA07530-7BE9-745C-F715-FCAB95458A19}"/>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F184B1B1-21DB-0725-F054-5BB9EC10C60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740FFBC7-0744-70FC-6278-7E637C6D705F}"/>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74402C64-77A8-6488-AE75-7E74B064522F}"/>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Cấy</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truyền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phôi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động</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vật</a:t>
            </a:r>
            <a:endPar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6B7FE42D-59C2-C698-A3A3-F88675FABFF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B5772BA7-2041-E587-115B-C9A646A1563A}"/>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AB190FAE-5242-C358-8666-6923E1A07B30}"/>
              </a:ext>
            </a:extLst>
          </p:cNvPr>
          <p:cNvSpPr/>
          <p:nvPr/>
        </p:nvSpPr>
        <p:spPr>
          <a:xfrm>
            <a:off x="1416178" y="22098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0DCDB569-4F76-C9E3-A42D-EDE9FF735C95}"/>
              </a:ext>
            </a:extLst>
          </p:cNvPr>
          <p:cNvSpPr/>
          <p:nvPr/>
        </p:nvSpPr>
        <p:spPr>
          <a:xfrm>
            <a:off x="1414930" y="28194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9B854EC3-DC0B-E274-9D88-9C2864235AE8}"/>
              </a:ext>
            </a:extLst>
          </p:cNvPr>
          <p:cNvSpPr/>
          <p:nvPr/>
        </p:nvSpPr>
        <p:spPr>
          <a:xfrm>
            <a:off x="1413329" y="34290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F88A61D-9A35-DFAC-3943-D2CC82AC07E0}"/>
              </a:ext>
            </a:extLst>
          </p:cNvPr>
          <p:cNvSpPr/>
          <p:nvPr/>
        </p:nvSpPr>
        <p:spPr>
          <a:xfrm>
            <a:off x="1320800" y="4038600"/>
            <a:ext cx="576705" cy="587786"/>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5</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8E1B1DB5-4869-634E-3ACA-E55441ECAE63}"/>
              </a:ext>
            </a:extLst>
          </p:cNvPr>
          <p:cNvSpPr/>
          <p:nvPr/>
        </p:nvSpPr>
        <p:spPr>
          <a:xfrm>
            <a:off x="1417813" y="49085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6</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B46954D3-C6B1-577F-D241-5E9CC2273314}"/>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D7FA69BF-3BBD-5A83-7036-3F28A219E4E9}"/>
              </a:ext>
            </a:extLst>
          </p:cNvPr>
          <p:cNvSpPr txBox="1"/>
          <p:nvPr/>
        </p:nvSpPr>
        <p:spPr>
          <a:xfrm>
            <a:off x="1696536" y="22098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E26B34EC-8F73-ED54-FA82-1C988486DEB9}"/>
              </a:ext>
            </a:extLst>
          </p:cNvPr>
          <p:cNvSpPr txBox="1"/>
          <p:nvPr/>
        </p:nvSpPr>
        <p:spPr>
          <a:xfrm>
            <a:off x="2021846" y="2717800"/>
            <a:ext cx="3210554" cy="738664"/>
          </a:xfrm>
          <a:prstGeom prst="rect">
            <a:avLst/>
          </a:prstGeom>
        </p:spPr>
        <p:txBody>
          <a:bodyPr wrap="square" lIns="0" tIns="0" rIns="0" bIns="0" rtlCol="0" anchor="t">
            <a:spAutoFit/>
          </a:bodyPr>
          <a:lstStyle/>
          <a:p>
            <a:r>
              <a:rPr lang="en-US" sz="2400">
                <a:solidFill>
                  <a:srgbClr val="002060"/>
                </a:solidFill>
                <a:latin typeface="Bahnschrift SemiBold Condensed" panose="020B0502040204020203" pitchFamily="34" charset="0"/>
                <a:cs typeface="Times New Roman" panose="02020603050405020304" pitchFamily="18" charset="0"/>
              </a:rPr>
              <a:t>Tạo chu kỳ động dục </a:t>
            </a:r>
          </a:p>
          <a:p>
            <a:r>
              <a:rPr lang="en-US" sz="2400">
                <a:solidFill>
                  <a:srgbClr val="002060"/>
                </a:solidFill>
                <a:latin typeface="Bahnschrift SemiBold Condensed" panose="020B0502040204020203" pitchFamily="34" charset="0"/>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34A72CCE-4811-7299-2C47-65AC0D9128D6}"/>
              </a:ext>
            </a:extLst>
          </p:cNvPr>
          <p:cNvSpPr txBox="1"/>
          <p:nvPr/>
        </p:nvSpPr>
        <p:spPr>
          <a:xfrm>
            <a:off x="1531499" y="35168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Thu hoạch phôi</a:t>
            </a:r>
          </a:p>
        </p:txBody>
      </p:sp>
      <p:sp>
        <p:nvSpPr>
          <p:cNvPr id="73" name="TextBox 19">
            <a:extLst>
              <a:ext uri="{FF2B5EF4-FFF2-40B4-BE49-F238E27FC236}">
                <a16:creationId xmlns:a16="http://schemas.microsoft.com/office/drawing/2014/main" id="{03EE7A83-DB5A-A302-23F9-DB7FB344C5EE}"/>
              </a:ext>
            </a:extLst>
          </p:cNvPr>
          <p:cNvSpPr txBox="1"/>
          <p:nvPr/>
        </p:nvSpPr>
        <p:spPr>
          <a:xfrm>
            <a:off x="1371600" y="4089400"/>
            <a:ext cx="2549616"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Tách phôi</a:t>
            </a:r>
          </a:p>
        </p:txBody>
      </p:sp>
      <p:sp>
        <p:nvSpPr>
          <p:cNvPr id="74" name="TextBox 19">
            <a:extLst>
              <a:ext uri="{FF2B5EF4-FFF2-40B4-BE49-F238E27FC236}">
                <a16:creationId xmlns:a16="http://schemas.microsoft.com/office/drawing/2014/main" id="{FD489759-EEF5-D28F-7B46-FBAAA98CA759}"/>
              </a:ext>
            </a:extLst>
          </p:cNvPr>
          <p:cNvSpPr txBox="1"/>
          <p:nvPr/>
        </p:nvSpPr>
        <p:spPr>
          <a:xfrm>
            <a:off x="1270000" y="49900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Cấy phôi</a:t>
            </a:r>
          </a:p>
        </p:txBody>
      </p:sp>
      <p:grpSp>
        <p:nvGrpSpPr>
          <p:cNvPr id="60" name="Group 59">
            <a:extLst>
              <a:ext uri="{FF2B5EF4-FFF2-40B4-BE49-F238E27FC236}">
                <a16:creationId xmlns:a16="http://schemas.microsoft.com/office/drawing/2014/main" id="{2532D186-1F1E-DC88-A629-611C1DC3CB35}"/>
              </a:ext>
            </a:extLst>
          </p:cNvPr>
          <p:cNvGrpSpPr/>
          <p:nvPr/>
        </p:nvGrpSpPr>
        <p:grpSpPr>
          <a:xfrm>
            <a:off x="3562971" y="2378304"/>
            <a:ext cx="3132478" cy="3408482"/>
            <a:chOff x="7078729" y="1940232"/>
            <a:chExt cx="6948927" cy="7041189"/>
          </a:xfrm>
        </p:grpSpPr>
        <p:pic>
          <p:nvPicPr>
            <p:cNvPr id="41" name="Picture 40" descr="A bowl of food with meat&#10;&#10;Description automatically generated">
              <a:extLst>
                <a:ext uri="{FF2B5EF4-FFF2-40B4-BE49-F238E27FC236}">
                  <a16:creationId xmlns:a16="http://schemas.microsoft.com/office/drawing/2014/main" id="{8E64893A-FE6D-6CE4-A1B5-32FE119D669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78729" y="4207699"/>
              <a:ext cx="3350434" cy="2345304"/>
            </a:xfrm>
            <a:prstGeom prst="rect">
              <a:avLst/>
            </a:prstGeom>
          </p:spPr>
        </p:pic>
        <p:pic>
          <p:nvPicPr>
            <p:cNvPr id="44" name="Picture 43" descr="A pink circle with a black background&#10;&#10;Description automatically generated">
              <a:extLst>
                <a:ext uri="{FF2B5EF4-FFF2-40B4-BE49-F238E27FC236}">
                  <a16:creationId xmlns:a16="http://schemas.microsoft.com/office/drawing/2014/main" id="{FF3C18D8-2473-6DB6-0878-057B465FE6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794128" y="1940232"/>
              <a:ext cx="2215400" cy="1550780"/>
            </a:xfrm>
            <a:prstGeom prst="rect">
              <a:avLst/>
            </a:prstGeom>
          </p:spPr>
        </p:pic>
        <p:pic>
          <p:nvPicPr>
            <p:cNvPr id="45" name="Picture 44" descr="A pink circle with a black background&#10;&#10;Description automatically generated">
              <a:extLst>
                <a:ext uri="{FF2B5EF4-FFF2-40B4-BE49-F238E27FC236}">
                  <a16:creationId xmlns:a16="http://schemas.microsoft.com/office/drawing/2014/main" id="{F4543037-689C-F2CC-B1B0-E39BB50B080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812256" y="3315841"/>
              <a:ext cx="2215400" cy="1550780"/>
            </a:xfrm>
            <a:prstGeom prst="rect">
              <a:avLst/>
            </a:prstGeom>
          </p:spPr>
        </p:pic>
        <p:pic>
          <p:nvPicPr>
            <p:cNvPr id="46" name="Picture 45" descr="A pink circle with a black background&#10;&#10;Description automatically generated">
              <a:extLst>
                <a:ext uri="{FF2B5EF4-FFF2-40B4-BE49-F238E27FC236}">
                  <a16:creationId xmlns:a16="http://schemas.microsoft.com/office/drawing/2014/main" id="{AB8F0A04-3332-FB4D-EBA6-125CDA41E03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794776" y="6059041"/>
              <a:ext cx="2215400" cy="1550780"/>
            </a:xfrm>
            <a:prstGeom prst="rect">
              <a:avLst/>
            </a:prstGeom>
          </p:spPr>
        </p:pic>
        <p:pic>
          <p:nvPicPr>
            <p:cNvPr id="51" name="Picture 50" descr="A pink circle with a black background&#10;&#10;Description automatically generated">
              <a:extLst>
                <a:ext uri="{FF2B5EF4-FFF2-40B4-BE49-F238E27FC236}">
                  <a16:creationId xmlns:a16="http://schemas.microsoft.com/office/drawing/2014/main" id="{8F18D133-44DB-C03F-72AB-22FE3C80E63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794776" y="7430641"/>
              <a:ext cx="2215400" cy="1550780"/>
            </a:xfrm>
            <a:prstGeom prst="rect">
              <a:avLst/>
            </a:prstGeom>
          </p:spPr>
        </p:pic>
        <p:cxnSp>
          <p:nvCxnSpPr>
            <p:cNvPr id="53" name="Connector: Curved 52">
              <a:extLst>
                <a:ext uri="{FF2B5EF4-FFF2-40B4-BE49-F238E27FC236}">
                  <a16:creationId xmlns:a16="http://schemas.microsoft.com/office/drawing/2014/main" id="{E3F22A91-1C8D-DB46-CF04-00DDAD60AEE0}"/>
                </a:ext>
              </a:extLst>
            </p:cNvPr>
            <p:cNvCxnSpPr>
              <a:cxnSpLocks/>
              <a:stCxn id="41" idx="3"/>
              <a:endCxn id="44" idx="1"/>
            </p:cNvCxnSpPr>
            <p:nvPr/>
          </p:nvCxnSpPr>
          <p:spPr>
            <a:xfrm flipV="1">
              <a:off x="10429163" y="2715622"/>
              <a:ext cx="1364965" cy="2664729"/>
            </a:xfrm>
            <a:prstGeom prst="curvedConnector3">
              <a:avLst/>
            </a:prstGeom>
            <a:ln w="63500">
              <a:solidFill>
                <a:srgbClr val="D96F6F"/>
              </a:solidFill>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5CE2DE0A-B227-7BC1-D3CE-0E820BF43F12}"/>
                </a:ext>
              </a:extLst>
            </p:cNvPr>
            <p:cNvCxnSpPr>
              <a:cxnSpLocks/>
              <a:stCxn id="41" idx="3"/>
              <a:endCxn id="45" idx="1"/>
            </p:cNvCxnSpPr>
            <p:nvPr/>
          </p:nvCxnSpPr>
          <p:spPr>
            <a:xfrm flipV="1">
              <a:off x="10429163" y="4091231"/>
              <a:ext cx="1383093" cy="1289120"/>
            </a:xfrm>
            <a:prstGeom prst="curvedConnector3">
              <a:avLst/>
            </a:prstGeom>
            <a:ln w="63500">
              <a:solidFill>
                <a:srgbClr val="D96F6F"/>
              </a:solidFill>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C309E6F9-1D79-4FA0-447A-C246911A73A0}"/>
                </a:ext>
              </a:extLst>
            </p:cNvPr>
            <p:cNvCxnSpPr>
              <a:stCxn id="51" idx="1"/>
              <a:endCxn id="41" idx="3"/>
            </p:cNvCxnSpPr>
            <p:nvPr/>
          </p:nvCxnSpPr>
          <p:spPr>
            <a:xfrm rot="10800000">
              <a:off x="10429164" y="5380351"/>
              <a:ext cx="1365613" cy="2825680"/>
            </a:xfrm>
            <a:prstGeom prst="curvedConnector3">
              <a:avLst/>
            </a:prstGeom>
            <a:ln w="63500">
              <a:solidFill>
                <a:srgbClr val="D96F6F"/>
              </a:solidFill>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BDD1EE0A-4903-67D1-0D84-B6F1CA73BB13}"/>
                </a:ext>
              </a:extLst>
            </p:cNvPr>
            <p:cNvCxnSpPr>
              <a:cxnSpLocks/>
              <a:stCxn id="46" idx="1"/>
              <a:endCxn id="41" idx="3"/>
            </p:cNvCxnSpPr>
            <p:nvPr/>
          </p:nvCxnSpPr>
          <p:spPr>
            <a:xfrm rot="10800000">
              <a:off x="10429164" y="5380351"/>
              <a:ext cx="1365613" cy="1454080"/>
            </a:xfrm>
            <a:prstGeom prst="curvedConnector3">
              <a:avLst/>
            </a:prstGeom>
            <a:ln w="63500">
              <a:solidFill>
                <a:srgbClr val="D96F6F"/>
              </a:solidFill>
            </a:ln>
          </p:spPr>
          <p:style>
            <a:lnRef idx="1">
              <a:schemeClr val="accent1"/>
            </a:lnRef>
            <a:fillRef idx="0">
              <a:schemeClr val="accent1"/>
            </a:fillRef>
            <a:effectRef idx="0">
              <a:schemeClr val="accent1"/>
            </a:effectRef>
            <a:fontRef idx="minor">
              <a:schemeClr val="tx1"/>
            </a:fontRef>
          </p:style>
        </p:cxnSp>
        <p:pic>
          <p:nvPicPr>
            <p:cNvPr id="78" name="Picture 77" descr="A pink circle with a black background&#10;&#10;Description automatically generated">
              <a:extLst>
                <a:ext uri="{FF2B5EF4-FFF2-40B4-BE49-F238E27FC236}">
                  <a16:creationId xmlns:a16="http://schemas.microsoft.com/office/drawing/2014/main" id="{4E24884C-EFF4-0180-E215-8D40921E2E1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794776" y="4611241"/>
              <a:ext cx="2215400" cy="1550780"/>
            </a:xfrm>
            <a:prstGeom prst="rect">
              <a:avLst/>
            </a:prstGeom>
          </p:spPr>
        </p:pic>
        <p:cxnSp>
          <p:nvCxnSpPr>
            <p:cNvPr id="86" name="Straight Connector 85">
              <a:extLst>
                <a:ext uri="{FF2B5EF4-FFF2-40B4-BE49-F238E27FC236}">
                  <a16:creationId xmlns:a16="http://schemas.microsoft.com/office/drawing/2014/main" id="{D82FB868-ACF7-EA0E-D769-6D3D55464010}"/>
                </a:ext>
              </a:extLst>
            </p:cNvPr>
            <p:cNvCxnSpPr>
              <a:cxnSpLocks/>
              <a:stCxn id="41" idx="3"/>
              <a:endCxn id="78" idx="1"/>
            </p:cNvCxnSpPr>
            <p:nvPr/>
          </p:nvCxnSpPr>
          <p:spPr>
            <a:xfrm>
              <a:off x="10429163" y="5380351"/>
              <a:ext cx="1365613" cy="6280"/>
            </a:xfrm>
            <a:prstGeom prst="line">
              <a:avLst/>
            </a:prstGeom>
            <a:ln w="63500">
              <a:solidFill>
                <a:srgbClr val="D96F6F"/>
              </a:solidFill>
            </a:ln>
          </p:spPr>
          <p:style>
            <a:lnRef idx="1">
              <a:schemeClr val="accent1"/>
            </a:lnRef>
            <a:fillRef idx="0">
              <a:schemeClr val="accent1"/>
            </a:fillRef>
            <a:effectRef idx="0">
              <a:schemeClr val="accent1"/>
            </a:effectRef>
            <a:fontRef idx="minor">
              <a:schemeClr val="tx1"/>
            </a:fontRef>
          </p:style>
        </p:cxnSp>
      </p:grpSp>
      <p:pic>
        <p:nvPicPr>
          <p:cNvPr id="93" name="Picture 92" descr="A map pin with a black background&#10;&#10;Description automatically generated">
            <a:extLst>
              <a:ext uri="{FF2B5EF4-FFF2-40B4-BE49-F238E27FC236}">
                <a16:creationId xmlns:a16="http://schemas.microsoft.com/office/drawing/2014/main" id="{170B926F-A250-6900-527F-6DF914B11C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40400" y="2457009"/>
            <a:ext cx="4572000" cy="3200400"/>
          </a:xfrm>
          <a:prstGeom prst="rect">
            <a:avLst/>
          </a:prstGeom>
        </p:spPr>
      </p:pic>
      <p:pic>
        <p:nvPicPr>
          <p:cNvPr id="63" name="Picture 62" descr="A blue bowl with pink circles in it&#10;&#10;Description automatically generated">
            <a:extLst>
              <a:ext uri="{FF2B5EF4-FFF2-40B4-BE49-F238E27FC236}">
                <a16:creationId xmlns:a16="http://schemas.microsoft.com/office/drawing/2014/main" id="{6263E6A2-52BE-CE8A-A8F6-D2CED398A6F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58746" y="2232165"/>
            <a:ext cx="1277525" cy="894267"/>
          </a:xfrm>
          <a:prstGeom prst="rect">
            <a:avLst/>
          </a:prstGeom>
        </p:spPr>
      </p:pic>
      <p:pic>
        <p:nvPicPr>
          <p:cNvPr id="64" name="Picture 63" descr="A blue bowl with pink circles in it&#10;&#10;Description automatically generated">
            <a:extLst>
              <a:ext uri="{FF2B5EF4-FFF2-40B4-BE49-F238E27FC236}">
                <a16:creationId xmlns:a16="http://schemas.microsoft.com/office/drawing/2014/main" id="{FB943050-EEAD-4C1A-0BC6-7FFA9B393C1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82700" y="3135474"/>
            <a:ext cx="1277525" cy="894267"/>
          </a:xfrm>
          <a:prstGeom prst="rect">
            <a:avLst/>
          </a:prstGeom>
        </p:spPr>
      </p:pic>
      <p:pic>
        <p:nvPicPr>
          <p:cNvPr id="65" name="Picture 64" descr="A blue bowl with pink circles in it&#10;&#10;Description automatically generated">
            <a:extLst>
              <a:ext uri="{FF2B5EF4-FFF2-40B4-BE49-F238E27FC236}">
                <a16:creationId xmlns:a16="http://schemas.microsoft.com/office/drawing/2014/main" id="{711D91DC-E419-E4BF-9BF9-92ACE0201B1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62910" y="4038234"/>
            <a:ext cx="1277525" cy="894267"/>
          </a:xfrm>
          <a:prstGeom prst="rect">
            <a:avLst/>
          </a:prstGeom>
        </p:spPr>
      </p:pic>
      <p:pic>
        <p:nvPicPr>
          <p:cNvPr id="69" name="Picture 68" descr="A blue bowl with pink circles in it&#10;&#10;Description automatically generated">
            <a:extLst>
              <a:ext uri="{FF2B5EF4-FFF2-40B4-BE49-F238E27FC236}">
                <a16:creationId xmlns:a16="http://schemas.microsoft.com/office/drawing/2014/main" id="{08A5D58A-DD61-C32A-02F9-580E639A8BD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82699" y="5057536"/>
            <a:ext cx="1277525" cy="894267"/>
          </a:xfrm>
          <a:prstGeom prst="rect">
            <a:avLst/>
          </a:prstGeom>
        </p:spPr>
      </p:pic>
      <p:sp>
        <p:nvSpPr>
          <p:cNvPr id="70" name="Arrow: Right 69">
            <a:extLst>
              <a:ext uri="{FF2B5EF4-FFF2-40B4-BE49-F238E27FC236}">
                <a16:creationId xmlns:a16="http://schemas.microsoft.com/office/drawing/2014/main" id="{737336C8-4CE4-2D6F-5D7F-A96A2630C7F2}"/>
              </a:ext>
            </a:extLst>
          </p:cNvPr>
          <p:cNvSpPr/>
          <p:nvPr/>
        </p:nvSpPr>
        <p:spPr>
          <a:xfrm>
            <a:off x="9013036" y="3767826"/>
            <a:ext cx="535313" cy="519437"/>
          </a:xfrm>
          <a:prstGeom prst="rightArrow">
            <a:avLst/>
          </a:prstGeom>
          <a:solidFill>
            <a:srgbClr val="D96F6F"/>
          </a:solidFill>
          <a:ln>
            <a:solidFill>
              <a:srgbClr val="D96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1" name="Arrow: Right 70">
            <a:extLst>
              <a:ext uri="{FF2B5EF4-FFF2-40B4-BE49-F238E27FC236}">
                <a16:creationId xmlns:a16="http://schemas.microsoft.com/office/drawing/2014/main" id="{5D706A38-35A1-A1C0-4FF6-08296302D935}"/>
              </a:ext>
            </a:extLst>
          </p:cNvPr>
          <p:cNvSpPr/>
          <p:nvPr/>
        </p:nvSpPr>
        <p:spPr>
          <a:xfrm>
            <a:off x="6610562" y="3767826"/>
            <a:ext cx="535313" cy="519437"/>
          </a:xfrm>
          <a:prstGeom prst="rightArrow">
            <a:avLst/>
          </a:prstGeom>
          <a:solidFill>
            <a:srgbClr val="D96F6F"/>
          </a:solidFill>
          <a:ln>
            <a:solidFill>
              <a:srgbClr val="D96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5" name="TextBox 19">
            <a:extLst>
              <a:ext uri="{FF2B5EF4-FFF2-40B4-BE49-F238E27FC236}">
                <a16:creationId xmlns:a16="http://schemas.microsoft.com/office/drawing/2014/main" id="{D94267D8-44B8-0E75-54EC-ECE8DD4FFEFD}"/>
              </a:ext>
            </a:extLst>
          </p:cNvPr>
          <p:cNvSpPr txBox="1"/>
          <p:nvPr/>
        </p:nvSpPr>
        <p:spPr>
          <a:xfrm>
            <a:off x="3988305" y="4541401"/>
            <a:ext cx="637663" cy="492443"/>
          </a:xfrm>
          <a:prstGeom prst="rect">
            <a:avLst/>
          </a:prstGeom>
        </p:spPr>
        <p:txBody>
          <a:bodyPr wrap="square" lIns="0" tIns="0" rIns="0" bIns="0" rtlCol="0" anchor="t">
            <a:spAutoFit/>
          </a:bodyPr>
          <a:lstStyle/>
          <a:p>
            <a:r>
              <a:rPr lang="en-US" sz="3200">
                <a:ln>
                  <a:solidFill>
                    <a:schemeClr val="tx1"/>
                  </a:solidFill>
                </a:ln>
                <a:solidFill>
                  <a:schemeClr val="accent3">
                    <a:lumMod val="75000"/>
                  </a:schemeClr>
                </a:solidFill>
                <a:latin typeface="Bahnschrift SemiBold Condensed" panose="020B0502040204020203" pitchFamily="34" charset="0"/>
                <a:cs typeface="Times New Roman" panose="02020603050405020304" pitchFamily="18" charset="0"/>
              </a:rPr>
              <a:t>Phôi</a:t>
            </a:r>
          </a:p>
        </p:txBody>
      </p:sp>
      <p:sp>
        <p:nvSpPr>
          <p:cNvPr id="76" name="TextBox 19">
            <a:extLst>
              <a:ext uri="{FF2B5EF4-FFF2-40B4-BE49-F238E27FC236}">
                <a16:creationId xmlns:a16="http://schemas.microsoft.com/office/drawing/2014/main" id="{8F514F85-177E-5414-E512-59547B5FDC81}"/>
              </a:ext>
            </a:extLst>
          </p:cNvPr>
          <p:cNvSpPr txBox="1"/>
          <p:nvPr/>
        </p:nvSpPr>
        <p:spPr>
          <a:xfrm>
            <a:off x="4912876" y="1862478"/>
            <a:ext cx="2550131" cy="492443"/>
          </a:xfrm>
          <a:prstGeom prst="rect">
            <a:avLst/>
          </a:prstGeom>
        </p:spPr>
        <p:txBody>
          <a:bodyPr wrap="square" lIns="0" tIns="0" rIns="0" bIns="0" rtlCol="0" anchor="t">
            <a:spAutoFit/>
          </a:bodyPr>
          <a:lstStyle/>
          <a:p>
            <a:r>
              <a:rPr lang="en-US" sz="3200">
                <a:ln>
                  <a:solidFill>
                    <a:schemeClr val="tx1"/>
                  </a:solidFill>
                </a:ln>
                <a:solidFill>
                  <a:schemeClr val="accent3">
                    <a:lumMod val="75000"/>
                  </a:schemeClr>
                </a:solidFill>
                <a:latin typeface="Bahnschrift SemiBold Condensed" panose="020B0502040204020203" pitchFamily="34" charset="0"/>
                <a:cs typeface="Times New Roman" panose="02020603050405020304" pitchFamily="18" charset="0"/>
              </a:rPr>
              <a:t>Các tế bào riêng lẻ</a:t>
            </a:r>
          </a:p>
        </p:txBody>
      </p:sp>
      <p:sp>
        <p:nvSpPr>
          <p:cNvPr id="77" name="TextBox 19">
            <a:extLst>
              <a:ext uri="{FF2B5EF4-FFF2-40B4-BE49-F238E27FC236}">
                <a16:creationId xmlns:a16="http://schemas.microsoft.com/office/drawing/2014/main" id="{35A9F9C4-841D-8BBA-8273-82C970A7781E}"/>
              </a:ext>
            </a:extLst>
          </p:cNvPr>
          <p:cNvSpPr txBox="1"/>
          <p:nvPr/>
        </p:nvSpPr>
        <p:spPr>
          <a:xfrm>
            <a:off x="6136230" y="5328954"/>
            <a:ext cx="3971734" cy="984885"/>
          </a:xfrm>
          <a:prstGeom prst="rect">
            <a:avLst/>
          </a:prstGeom>
        </p:spPr>
        <p:txBody>
          <a:bodyPr wrap="square" lIns="0" tIns="0" rIns="0" bIns="0" rtlCol="0" anchor="t">
            <a:spAutoFit/>
          </a:bodyPr>
          <a:lstStyle/>
          <a:p>
            <a:pPr algn="ctr"/>
            <a:r>
              <a:rPr lang="en-US" sz="3200">
                <a:ln>
                  <a:solidFill>
                    <a:schemeClr val="tx1"/>
                  </a:solidFill>
                </a:ln>
                <a:solidFill>
                  <a:schemeClr val="accent3">
                    <a:lumMod val="75000"/>
                  </a:schemeClr>
                </a:solidFill>
                <a:latin typeface="Bahnschrift SemiBold Condensed" panose="020B0502040204020203" pitchFamily="34" charset="0"/>
                <a:cs typeface="Times New Roman" panose="02020603050405020304" pitchFamily="18" charset="0"/>
              </a:rPr>
              <a:t>Nuôi cấy phôi trong môi trường dinh dưỡng</a:t>
            </a:r>
          </a:p>
        </p:txBody>
      </p:sp>
      <p:sp>
        <p:nvSpPr>
          <p:cNvPr id="79" name="TextBox 19">
            <a:extLst>
              <a:ext uri="{FF2B5EF4-FFF2-40B4-BE49-F238E27FC236}">
                <a16:creationId xmlns:a16="http://schemas.microsoft.com/office/drawing/2014/main" id="{3A861B40-9573-F76C-A332-E16A92E8A98C}"/>
              </a:ext>
            </a:extLst>
          </p:cNvPr>
          <p:cNvSpPr txBox="1"/>
          <p:nvPr/>
        </p:nvSpPr>
        <p:spPr>
          <a:xfrm>
            <a:off x="9496475" y="1722281"/>
            <a:ext cx="1440760" cy="492443"/>
          </a:xfrm>
          <a:prstGeom prst="rect">
            <a:avLst/>
          </a:prstGeom>
        </p:spPr>
        <p:txBody>
          <a:bodyPr wrap="square" lIns="0" tIns="0" rIns="0" bIns="0" rtlCol="0" anchor="t">
            <a:spAutoFit/>
          </a:bodyPr>
          <a:lstStyle/>
          <a:p>
            <a:r>
              <a:rPr lang="en-US" sz="3200">
                <a:ln>
                  <a:solidFill>
                    <a:schemeClr val="tx1"/>
                  </a:solidFill>
                </a:ln>
                <a:solidFill>
                  <a:schemeClr val="accent3">
                    <a:lumMod val="75000"/>
                  </a:schemeClr>
                </a:solidFill>
                <a:latin typeface="Bahnschrift SemiBold Condensed" panose="020B0502040204020203" pitchFamily="34" charset="0"/>
                <a:cs typeface="Times New Roman" panose="02020603050405020304" pitchFamily="18" charset="0"/>
              </a:rPr>
              <a:t>Phôi mới</a:t>
            </a:r>
          </a:p>
        </p:txBody>
      </p:sp>
    </p:spTree>
    <p:extLst>
      <p:ext uri="{BB962C8B-B14F-4D97-AF65-F5344CB8AC3E}">
        <p14:creationId xmlns:p14="http://schemas.microsoft.com/office/powerpoint/2010/main" val="532162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5D98-58B2-C1C8-D0E7-6A0EA3BECC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F0EA2FE-DA54-8245-6AC7-900A13968D55}"/>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325AE9C-01D1-BC4E-B17F-AEEA300AB9A7}"/>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7D253CF1-7757-4E26-EC31-863D8A3E0E5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B9A710D-4422-D7F2-AD6C-0D167FF5352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41C93F9C-255B-83C2-0D77-79BACBC080E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0530BE0-9A88-F3BE-2FDE-A7F92FFC57C1}"/>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A9E5A3DB-E53E-CE00-8329-51C27F73412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3ADE8563-9D2B-C044-2BA4-C54A8F7B89F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949E0EDD-8F27-22AA-CAF2-7FE9B4DC03C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A1527511-A11C-E692-8942-73FB0C4B7F2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EDEE2264-968F-571C-D73B-98A71D1A55B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E116BA7E-BB65-85BF-1BC1-1BE6B71CF05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1AF4D85-AC74-03BC-4A0E-A2476AD0E99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F0D6984F-AA00-FE92-CD56-FABDD03B798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3237B0D8-3B07-9C9A-EE07-1D4BB4F9A2AF}"/>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Giai</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đoạn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1: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chuẩn</a:t>
            </a:r>
            <a:r>
              <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666"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bị</a:t>
            </a:r>
            <a:endParaRPr lang="en-US" sz="3666"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sp>
        <p:nvSpPr>
          <p:cNvPr id="19" name="TextBox 19">
            <a:extLst>
              <a:ext uri="{FF2B5EF4-FFF2-40B4-BE49-F238E27FC236}">
                <a16:creationId xmlns:a16="http://schemas.microsoft.com/office/drawing/2014/main" id="{0CB1C720-A25C-0493-7CFE-372B4DCF4C16}"/>
              </a:ext>
            </a:extLst>
          </p:cNvPr>
          <p:cNvSpPr txBox="1"/>
          <p:nvPr/>
        </p:nvSpPr>
        <p:spPr>
          <a:xfrm>
            <a:off x="2737092" y="1803400"/>
            <a:ext cx="4019309" cy="677108"/>
          </a:xfrm>
          <a:prstGeom prst="rect">
            <a:avLst/>
          </a:prstGeom>
        </p:spPr>
        <p:txBody>
          <a:bodyPr lIns="0" tIns="0" rIns="0" bIns="0" rtlCol="0" anchor="t">
            <a:spAutoFit/>
          </a:bodyPr>
          <a:lstStyle/>
          <a:p>
            <a:r>
              <a:rPr lang="en-US" sz="4400" dirty="0" err="1">
                <a:solidFill>
                  <a:srgbClr val="003933"/>
                </a:solidFill>
                <a:latin typeface="Times New Roman" panose="02020603050405020304" pitchFamily="18" charset="0"/>
                <a:cs typeface="Times New Roman" panose="02020603050405020304" pitchFamily="18" charset="0"/>
              </a:rPr>
              <a:t>Mẫu</a:t>
            </a:r>
            <a:r>
              <a:rPr lang="en-US" sz="4400" dirty="0">
                <a:solidFill>
                  <a:srgbClr val="003933"/>
                </a:solidFill>
                <a:latin typeface="Times New Roman" panose="02020603050405020304" pitchFamily="18" charset="0"/>
                <a:cs typeface="Times New Roman" panose="02020603050405020304" pitchFamily="18" charset="0"/>
              </a:rPr>
              <a:t> </a:t>
            </a:r>
            <a:r>
              <a:rPr lang="en-US" sz="4400" dirty="0" err="1">
                <a:solidFill>
                  <a:srgbClr val="003933"/>
                </a:solidFill>
                <a:cs typeface="Times New Roman" panose="02020603050405020304" pitchFamily="18" charset="0"/>
              </a:rPr>
              <a:t>nuôi</a:t>
            </a:r>
            <a:endParaRPr lang="en-US" sz="4400" dirty="0">
              <a:solidFill>
                <a:srgbClr val="003933"/>
              </a:solidFill>
              <a:cs typeface="Times New Roman" panose="02020603050405020304" pitchFamily="18" charset="0"/>
            </a:endParaRPr>
          </a:p>
        </p:txBody>
      </p:sp>
      <p:grpSp>
        <p:nvGrpSpPr>
          <p:cNvPr id="23" name="Group 23">
            <a:extLst>
              <a:ext uri="{FF2B5EF4-FFF2-40B4-BE49-F238E27FC236}">
                <a16:creationId xmlns:a16="http://schemas.microsoft.com/office/drawing/2014/main" id="{6E5ECDAE-B927-5307-D9FD-657F96C89BCF}"/>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FE092DFA-7109-B571-9862-AC6DCDF9C0C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38CFE973-1777-4C17-F070-0213FEBA5730}"/>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88584BB3-6E9E-926A-019B-E899477E4DE6}"/>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0D0E9E94-7F28-AB0E-0F47-7ED22AC60B62}"/>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0442312B-3D39-C053-489F-C2982411DCF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205B7C32-7AEE-FE76-8181-F41ACCD46FAF}"/>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A04AA4EE-B79D-1981-2E96-15BA021F2EE7}"/>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2506E1D7-6B95-EFE8-959C-CBC54113409D}"/>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AD8B151C-B985-E31B-B010-20C1FB4609C0}"/>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F4508F15-812E-C409-A96F-D2AFD5CCB8B0}"/>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06450155-6B7D-03F4-F637-2E9EBCD58D51}"/>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5BF0E46C-FCA5-0A1C-807C-9FB63E787019}"/>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4DC47B79-D0E9-03F8-C9AF-DF9106C24290}"/>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0F843819-8D79-FF1E-5D0B-19EB31590846}"/>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87C1F469-A7E2-246A-6471-7DBADCCCD02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851B1AF4-444B-3B1A-D7E6-96ECD2C4D6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pic>
        <p:nvPicPr>
          <p:cNvPr id="43" name="Picture 42" descr="A yellow tube with a dropper&#10;&#10;Description automatically generated">
            <a:extLst>
              <a:ext uri="{FF2B5EF4-FFF2-40B4-BE49-F238E27FC236}">
                <a16:creationId xmlns:a16="http://schemas.microsoft.com/office/drawing/2014/main" id="{B6080C34-7B63-A89C-B268-8090CD1B89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78593" y="1549400"/>
            <a:ext cx="988061" cy="988061"/>
          </a:xfrm>
          <a:prstGeom prst="rect">
            <a:avLst/>
          </a:prstGeom>
        </p:spPr>
      </p:pic>
      <p:pic>
        <p:nvPicPr>
          <p:cNvPr id="45" name="Picture 44" descr="A yellow circle with a black background&#10;&#10;Description automatically generated">
            <a:extLst>
              <a:ext uri="{FF2B5EF4-FFF2-40B4-BE49-F238E27FC236}">
                <a16:creationId xmlns:a16="http://schemas.microsoft.com/office/drawing/2014/main" id="{612F2ED7-6796-FE27-2BC2-AA1363A481F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7118" y="2122796"/>
            <a:ext cx="1244598" cy="1244598"/>
          </a:xfrm>
          <a:prstGeom prst="rect">
            <a:avLst/>
          </a:prstGeom>
        </p:spPr>
      </p:pic>
      <p:sp>
        <p:nvSpPr>
          <p:cNvPr id="46" name="TextBox 19">
            <a:extLst>
              <a:ext uri="{FF2B5EF4-FFF2-40B4-BE49-F238E27FC236}">
                <a16:creationId xmlns:a16="http://schemas.microsoft.com/office/drawing/2014/main" id="{43109B6D-1A61-37C7-D411-12B7BD83FCB6}"/>
              </a:ext>
            </a:extLst>
          </p:cNvPr>
          <p:cNvSpPr txBox="1"/>
          <p:nvPr/>
        </p:nvSpPr>
        <p:spPr>
          <a:xfrm>
            <a:off x="5741539" y="3605689"/>
            <a:ext cx="2172351" cy="677108"/>
          </a:xfrm>
          <a:prstGeom prst="rect">
            <a:avLst/>
          </a:prstGeom>
        </p:spPr>
        <p:txBody>
          <a:bodyPr wrap="square" lIns="0" tIns="0" rIns="0" bIns="0" rtlCol="0" anchor="t">
            <a:spAutoFit/>
          </a:bodyPr>
          <a:lstStyle/>
          <a:p>
            <a:r>
              <a:rPr lang="en-US" sz="4400" dirty="0" err="1">
                <a:solidFill>
                  <a:srgbClr val="003933"/>
                </a:solidFill>
                <a:latin typeface="Times New Roman" panose="02020603050405020304" pitchFamily="18" charset="0"/>
                <a:cs typeface="Times New Roman" panose="02020603050405020304" pitchFamily="18" charset="0"/>
              </a:rPr>
              <a:t>Tế</a:t>
            </a:r>
            <a:r>
              <a:rPr lang="en-US" sz="4400" dirty="0">
                <a:solidFill>
                  <a:srgbClr val="003933"/>
                </a:solidFill>
                <a:latin typeface="Times New Roman" panose="02020603050405020304" pitchFamily="18" charset="0"/>
                <a:cs typeface="Times New Roman" panose="02020603050405020304" pitchFamily="18" charset="0"/>
              </a:rPr>
              <a:t> </a:t>
            </a:r>
            <a:r>
              <a:rPr lang="en-US" sz="4400" dirty="0" err="1">
                <a:solidFill>
                  <a:srgbClr val="003933"/>
                </a:solidFill>
                <a:cs typeface="Times New Roman" panose="02020603050405020304" pitchFamily="18" charset="0"/>
              </a:rPr>
              <a:t>bào</a:t>
            </a:r>
            <a:endParaRPr lang="en-US" sz="4400" dirty="0">
              <a:solidFill>
                <a:srgbClr val="003933"/>
              </a:solidFill>
              <a:cs typeface="Times New Roman" panose="02020603050405020304" pitchFamily="18" charset="0"/>
            </a:endParaRPr>
          </a:p>
        </p:txBody>
      </p:sp>
      <p:pic>
        <p:nvPicPr>
          <p:cNvPr id="50" name="Picture 49" descr="A group of hexagons with yellow dots&#10;&#10;Description automatically generated">
            <a:extLst>
              <a:ext uri="{FF2B5EF4-FFF2-40B4-BE49-F238E27FC236}">
                <a16:creationId xmlns:a16="http://schemas.microsoft.com/office/drawing/2014/main" id="{DC064368-C4DA-DBC3-287D-6A7A8783A67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9202" y="2085920"/>
            <a:ext cx="1244598" cy="1244598"/>
          </a:xfrm>
          <a:prstGeom prst="rect">
            <a:avLst/>
          </a:prstGeom>
        </p:spPr>
      </p:pic>
      <p:pic>
        <p:nvPicPr>
          <p:cNvPr id="52" name="Picture 51" descr="A cartoon of a liver&#10;&#10;Description automatically generated">
            <a:extLst>
              <a:ext uri="{FF2B5EF4-FFF2-40B4-BE49-F238E27FC236}">
                <a16:creationId xmlns:a16="http://schemas.microsoft.com/office/drawing/2014/main" id="{46ECEF8A-C0AE-58FD-5E2E-4492C08A75A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28585" y="2099078"/>
            <a:ext cx="1244598" cy="1244598"/>
          </a:xfrm>
          <a:prstGeom prst="rect">
            <a:avLst/>
          </a:prstGeom>
        </p:spPr>
      </p:pic>
      <p:sp>
        <p:nvSpPr>
          <p:cNvPr id="31" name="Freeform 31">
            <a:extLst>
              <a:ext uri="{FF2B5EF4-FFF2-40B4-BE49-F238E27FC236}">
                <a16:creationId xmlns:a16="http://schemas.microsoft.com/office/drawing/2014/main" id="{4D18A963-B02B-E5BE-2138-D8F74FA745A9}"/>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53" name="TextBox 19">
            <a:extLst>
              <a:ext uri="{FF2B5EF4-FFF2-40B4-BE49-F238E27FC236}">
                <a16:creationId xmlns:a16="http://schemas.microsoft.com/office/drawing/2014/main" id="{DF177907-7FE6-FD62-22C4-A49F89C81DF8}"/>
              </a:ext>
            </a:extLst>
          </p:cNvPr>
          <p:cNvSpPr txBox="1"/>
          <p:nvPr/>
        </p:nvSpPr>
        <p:spPr>
          <a:xfrm>
            <a:off x="7736851" y="3598602"/>
            <a:ext cx="2172351" cy="677108"/>
          </a:xfrm>
          <a:prstGeom prst="rect">
            <a:avLst/>
          </a:prstGeom>
        </p:spPr>
        <p:txBody>
          <a:bodyPr wrap="square" lIns="0" tIns="0" rIns="0" bIns="0" rtlCol="0" anchor="t">
            <a:spAutoFit/>
          </a:bodyPr>
          <a:lstStyle/>
          <a:p>
            <a:r>
              <a:rPr lang="en-US" sz="4400" dirty="0" err="1">
                <a:solidFill>
                  <a:srgbClr val="003933"/>
                </a:solidFill>
                <a:cs typeface="Times New Roman" panose="02020603050405020304" pitchFamily="18" charset="0"/>
              </a:rPr>
              <a:t>Cơ</a:t>
            </a:r>
            <a:r>
              <a:rPr lang="en-US" sz="4400" dirty="0">
                <a:solidFill>
                  <a:srgbClr val="003933"/>
                </a:solidFill>
                <a:cs typeface="Times New Roman" panose="02020603050405020304" pitchFamily="18" charset="0"/>
              </a:rPr>
              <a:t> </a:t>
            </a:r>
            <a:r>
              <a:rPr lang="en-US" sz="4400" dirty="0" err="1">
                <a:solidFill>
                  <a:srgbClr val="003933"/>
                </a:solidFill>
                <a:cs typeface="Times New Roman" panose="02020603050405020304" pitchFamily="18" charset="0"/>
              </a:rPr>
              <a:t>quan</a:t>
            </a:r>
            <a:endParaRPr lang="en-US" sz="4400" dirty="0">
              <a:solidFill>
                <a:srgbClr val="003933"/>
              </a:solidFill>
              <a:cs typeface="Times New Roman" panose="02020603050405020304" pitchFamily="18" charset="0"/>
            </a:endParaRPr>
          </a:p>
        </p:txBody>
      </p:sp>
      <p:sp>
        <p:nvSpPr>
          <p:cNvPr id="54" name="TextBox 19">
            <a:extLst>
              <a:ext uri="{FF2B5EF4-FFF2-40B4-BE49-F238E27FC236}">
                <a16:creationId xmlns:a16="http://schemas.microsoft.com/office/drawing/2014/main" id="{EAEF9496-33C3-5B2A-D415-4066800B16C6}"/>
              </a:ext>
            </a:extLst>
          </p:cNvPr>
          <p:cNvSpPr txBox="1"/>
          <p:nvPr/>
        </p:nvSpPr>
        <p:spPr>
          <a:xfrm>
            <a:off x="10266827" y="3635962"/>
            <a:ext cx="2172351" cy="677108"/>
          </a:xfrm>
          <a:prstGeom prst="rect">
            <a:avLst/>
          </a:prstGeom>
        </p:spPr>
        <p:txBody>
          <a:bodyPr wrap="square" lIns="0" tIns="0" rIns="0" bIns="0" rtlCol="0" anchor="t">
            <a:spAutoFit/>
          </a:bodyPr>
          <a:lstStyle/>
          <a:p>
            <a:r>
              <a:rPr lang="en-US" sz="4400" dirty="0" err="1">
                <a:solidFill>
                  <a:srgbClr val="003933"/>
                </a:solidFill>
                <a:cs typeface="Times New Roman" panose="02020603050405020304" pitchFamily="18" charset="0"/>
              </a:rPr>
              <a:t>Mô</a:t>
            </a:r>
            <a:endParaRPr lang="en-US" sz="4400" dirty="0">
              <a:solidFill>
                <a:srgbClr val="003933"/>
              </a:solidFill>
              <a:cs typeface="Times New Roman" panose="02020603050405020304" pitchFamily="18" charset="0"/>
            </a:endParaRPr>
          </a:p>
        </p:txBody>
      </p:sp>
    </p:spTree>
    <p:extLst>
      <p:ext uri="{BB962C8B-B14F-4D97-AF65-F5344CB8AC3E}">
        <p14:creationId xmlns:p14="http://schemas.microsoft.com/office/powerpoint/2010/main" val="175426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04D98-6BBB-3B93-C9D1-FED795F38BB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C929026-EBB0-F5F1-1306-6A2947FD37ED}"/>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D0CFEC9-7532-50F4-7292-B43914A353B2}"/>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DE147646-F1F7-9458-73B3-E74F87A87AA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FAF8244-9F6B-8C6D-8A37-9AD8849C632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C8E84A91-E2BC-06FE-D408-13D5C0BABA5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741A30BC-CAED-2356-9835-6278E2F03B97}"/>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28CBE1D-5573-E748-F41C-3B64528E3F1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1BA9E100-DAE6-48E0-6173-75224487436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4B3C6834-43DF-A13B-EB67-014A1781D607}"/>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72AE8A2D-ECC6-BFA1-6A34-CE52EFBF408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2B5AB791-31B8-8892-5F19-2E34C87C0C9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5A73AC7-25C7-36A5-C97B-5E85C6B739DC}"/>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9272606F-1F23-D094-727B-550B2A89879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DBE6AD0D-AE90-8908-2306-774CA5D806E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179660E9-6533-BD4C-BE0A-BDF1F968C350}"/>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2968020A-11BA-7944-0857-1E0D51380235}"/>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AF525974-9EC2-1F34-0546-F92A0189934F}"/>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CB09E476-41EB-6232-A8D9-99CC098D5955}"/>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C41D3E47-B7D7-0D77-8D73-82CA0044A7CA}"/>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786BBEC0-3831-C271-012F-228CAFA97425}"/>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1E404E79-747A-5FDE-8BFA-3BC76916412C}"/>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43FE66B0-E02A-C53B-CB17-90FD081932F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9C2EC8F9-B8A0-DEE2-4EF0-4956E1FD954E}"/>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B4671B19-EFA4-D16E-F989-598732E0DB9C}"/>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3F9A74D4-C545-4FA1-BDB9-E99F494263D8}"/>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70020D3F-0F76-230F-ACE0-D9CD9081803E}"/>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1120A368-9DFE-5867-8BA7-E269201498D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2990119B-1551-CD83-1C3F-699ECC21BA4E}"/>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10546A76-91EE-92AD-5240-4C90ED91C9F4}"/>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665CEED1-1686-EEA7-E66B-AF29F14F9B4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68D2179F-9368-2130-475D-FAA1AFD4679A}"/>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35F0A3C9-23E3-631D-2AFB-DAB009D7D938}"/>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BC672A87-7251-14D2-FD5E-3398AE56760F}"/>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82A4B9C0-E3B3-7028-764D-7473CDD99716}"/>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721BC617-C438-54F8-00E0-DC38E610434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4B75123A-ECE3-87BF-C02E-062210989284}"/>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412CB6D3-B31B-7258-517A-FDBBAE80F587}"/>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55973F90-4A54-9D49-E09D-4AADE7845DA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CB2B187B-77FA-61B9-3B35-31297FAF3332}"/>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E9AA801F-351E-5358-893A-C3901119A732}"/>
              </a:ext>
            </a:extLst>
          </p:cNvPr>
          <p:cNvSpPr/>
          <p:nvPr/>
        </p:nvSpPr>
        <p:spPr>
          <a:xfrm>
            <a:off x="1416178" y="22161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B5371894-E39B-D4F2-0FD9-1A89469CBC6C}"/>
              </a:ext>
            </a:extLst>
          </p:cNvPr>
          <p:cNvSpPr/>
          <p:nvPr/>
        </p:nvSpPr>
        <p:spPr>
          <a:xfrm>
            <a:off x="1414930" y="28194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900B458C-9840-AFF5-9477-16A867ABE4B9}"/>
              </a:ext>
            </a:extLst>
          </p:cNvPr>
          <p:cNvSpPr/>
          <p:nvPr/>
        </p:nvSpPr>
        <p:spPr>
          <a:xfrm>
            <a:off x="1413329" y="34290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7E365858-7858-6D59-D09A-2E1C828D84E8}"/>
              </a:ext>
            </a:extLst>
          </p:cNvPr>
          <p:cNvSpPr/>
          <p:nvPr/>
        </p:nvSpPr>
        <p:spPr>
          <a:xfrm>
            <a:off x="1413328" y="4038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5021383F-A2C0-C2C6-4458-B0457D900A36}"/>
              </a:ext>
            </a:extLst>
          </p:cNvPr>
          <p:cNvSpPr/>
          <p:nvPr/>
        </p:nvSpPr>
        <p:spPr>
          <a:xfrm>
            <a:off x="1320800" y="4800601"/>
            <a:ext cx="572221" cy="545451"/>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6</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F210575D-E433-6A79-A166-A7E7F43CE5DC}"/>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FF570A44-6FAE-7EE8-8AC1-522AE15A9725}"/>
              </a:ext>
            </a:extLst>
          </p:cNvPr>
          <p:cNvSpPr txBox="1"/>
          <p:nvPr/>
        </p:nvSpPr>
        <p:spPr>
          <a:xfrm>
            <a:off x="1696536" y="21960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0945F2D0-4E4F-F7D5-6027-C51B414C54A9}"/>
              </a:ext>
            </a:extLst>
          </p:cNvPr>
          <p:cNvSpPr txBox="1"/>
          <p:nvPr/>
        </p:nvSpPr>
        <p:spPr>
          <a:xfrm>
            <a:off x="2021846" y="2616200"/>
            <a:ext cx="3210554" cy="738664"/>
          </a:xfrm>
          <a:prstGeom prst="rect">
            <a:avLst/>
          </a:prstGeom>
        </p:spPr>
        <p:txBody>
          <a:bodyPr wrap="square" lIns="0" tIns="0" rIns="0" bIns="0" rtlCol="0" anchor="t">
            <a:spAutoFit/>
          </a:bodyPr>
          <a:lstStyle/>
          <a:p>
            <a:r>
              <a:rPr lang="en-US" sz="2400">
                <a:solidFill>
                  <a:srgbClr val="002060"/>
                </a:solidFill>
                <a:latin typeface="Bahnschrift SemiBold Condensed" panose="020B0502040204020203" pitchFamily="34" charset="0"/>
                <a:cs typeface="Times New Roman" panose="02020603050405020304" pitchFamily="18" charset="0"/>
              </a:rPr>
              <a:t>Tạo chu kỳ động dục </a:t>
            </a:r>
          </a:p>
          <a:p>
            <a:r>
              <a:rPr lang="en-US" sz="2400">
                <a:solidFill>
                  <a:srgbClr val="002060"/>
                </a:solidFill>
                <a:latin typeface="Bahnschrift SemiBold Condensed" panose="020B0502040204020203" pitchFamily="34" charset="0"/>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2C128F42-69EE-91BE-34E4-9074B1B7CFB3}"/>
              </a:ext>
            </a:extLst>
          </p:cNvPr>
          <p:cNvSpPr txBox="1"/>
          <p:nvPr/>
        </p:nvSpPr>
        <p:spPr>
          <a:xfrm>
            <a:off x="1531499" y="34290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Thu hoạch phôi</a:t>
            </a:r>
          </a:p>
        </p:txBody>
      </p:sp>
      <p:sp>
        <p:nvSpPr>
          <p:cNvPr id="73" name="TextBox 19">
            <a:extLst>
              <a:ext uri="{FF2B5EF4-FFF2-40B4-BE49-F238E27FC236}">
                <a16:creationId xmlns:a16="http://schemas.microsoft.com/office/drawing/2014/main" id="{407999B4-B1A1-9EB0-124E-D24E1430508F}"/>
              </a:ext>
            </a:extLst>
          </p:cNvPr>
          <p:cNvSpPr txBox="1"/>
          <p:nvPr/>
        </p:nvSpPr>
        <p:spPr>
          <a:xfrm>
            <a:off x="1256279" y="40894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Tách phôi</a:t>
            </a:r>
          </a:p>
        </p:txBody>
      </p:sp>
      <p:sp>
        <p:nvSpPr>
          <p:cNvPr id="74" name="TextBox 19">
            <a:extLst>
              <a:ext uri="{FF2B5EF4-FFF2-40B4-BE49-F238E27FC236}">
                <a16:creationId xmlns:a16="http://schemas.microsoft.com/office/drawing/2014/main" id="{E219E409-4FA1-80B2-768C-2424F8B82B81}"/>
              </a:ext>
            </a:extLst>
          </p:cNvPr>
          <p:cNvSpPr txBox="1"/>
          <p:nvPr/>
        </p:nvSpPr>
        <p:spPr>
          <a:xfrm>
            <a:off x="1270000" y="4851400"/>
            <a:ext cx="2549616"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Cấy phôi</a:t>
            </a:r>
          </a:p>
        </p:txBody>
      </p:sp>
      <p:pic>
        <p:nvPicPr>
          <p:cNvPr id="46" name="Picture 45" descr="A cartoon of a cow&#10;&#10;Description automatically generated">
            <a:extLst>
              <a:ext uri="{FF2B5EF4-FFF2-40B4-BE49-F238E27FC236}">
                <a16:creationId xmlns:a16="http://schemas.microsoft.com/office/drawing/2014/main" id="{231E98CB-AAD1-CCCF-0321-3C91C205701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88504" y="1975367"/>
            <a:ext cx="3070481" cy="2149335"/>
          </a:xfrm>
          <a:prstGeom prst="rect">
            <a:avLst/>
          </a:prstGeom>
        </p:spPr>
      </p:pic>
      <p:pic>
        <p:nvPicPr>
          <p:cNvPr id="51" name="Picture 50" descr="A cartoon of a cow&#10;&#10;Description automatically generated">
            <a:extLst>
              <a:ext uri="{FF2B5EF4-FFF2-40B4-BE49-F238E27FC236}">
                <a16:creationId xmlns:a16="http://schemas.microsoft.com/office/drawing/2014/main" id="{404D475A-47C7-A35B-5C27-4F4683B659E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91062" y="4092313"/>
            <a:ext cx="2847869" cy="1993508"/>
          </a:xfrm>
          <a:prstGeom prst="rect">
            <a:avLst/>
          </a:prstGeom>
        </p:spPr>
      </p:pic>
      <p:pic>
        <p:nvPicPr>
          <p:cNvPr id="52" name="Picture 51" descr="A white cow with large ears&#10;&#10;Description automatically generated">
            <a:extLst>
              <a:ext uri="{FF2B5EF4-FFF2-40B4-BE49-F238E27FC236}">
                <a16:creationId xmlns:a16="http://schemas.microsoft.com/office/drawing/2014/main" id="{556A73E4-9E66-4DDC-E228-9D88B210B87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65209" y="2097863"/>
            <a:ext cx="2801077" cy="1960754"/>
          </a:xfrm>
          <a:prstGeom prst="rect">
            <a:avLst/>
          </a:prstGeom>
        </p:spPr>
      </p:pic>
      <p:pic>
        <p:nvPicPr>
          <p:cNvPr id="53" name="Picture 52" descr="A cow with black spots&#10;&#10;Description automatically generated">
            <a:extLst>
              <a:ext uri="{FF2B5EF4-FFF2-40B4-BE49-F238E27FC236}">
                <a16:creationId xmlns:a16="http://schemas.microsoft.com/office/drawing/2014/main" id="{6EF5DBE6-1F12-C032-35D5-0180C18A56C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66802" y="4030729"/>
            <a:ext cx="2900170" cy="2030119"/>
          </a:xfrm>
          <a:prstGeom prst="rect">
            <a:avLst/>
          </a:prstGeom>
        </p:spPr>
      </p:pic>
      <p:pic>
        <p:nvPicPr>
          <p:cNvPr id="41" name="Picture 40" descr="A blue bowl with pink circles in it&#10;&#10;Description automatically generated">
            <a:extLst>
              <a:ext uri="{FF2B5EF4-FFF2-40B4-BE49-F238E27FC236}">
                <a16:creationId xmlns:a16="http://schemas.microsoft.com/office/drawing/2014/main" id="{7F977BB1-92A3-5EEA-55EE-920DCBB9DF1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857036" y="1534593"/>
            <a:ext cx="1277525" cy="894267"/>
          </a:xfrm>
          <a:prstGeom prst="rect">
            <a:avLst/>
          </a:prstGeom>
        </p:spPr>
      </p:pic>
      <p:pic>
        <p:nvPicPr>
          <p:cNvPr id="43" name="Picture 42" descr="A blue bowl with pink circles in it&#10;&#10;Description automatically generated">
            <a:extLst>
              <a:ext uri="{FF2B5EF4-FFF2-40B4-BE49-F238E27FC236}">
                <a16:creationId xmlns:a16="http://schemas.microsoft.com/office/drawing/2014/main" id="{54679382-44AA-6B58-2370-2F78DF65018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878358" y="3620139"/>
            <a:ext cx="1277525" cy="894267"/>
          </a:xfrm>
          <a:prstGeom prst="rect">
            <a:avLst/>
          </a:prstGeom>
        </p:spPr>
      </p:pic>
      <p:pic>
        <p:nvPicPr>
          <p:cNvPr id="44" name="Picture 43" descr="A blue bowl with pink circles in it&#10;&#10;Description automatically generated">
            <a:extLst>
              <a:ext uri="{FF2B5EF4-FFF2-40B4-BE49-F238E27FC236}">
                <a16:creationId xmlns:a16="http://schemas.microsoft.com/office/drawing/2014/main" id="{F2CD3D92-DFA8-A9F6-8E5C-2E3A85BE450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21452" y="3593816"/>
            <a:ext cx="1277525" cy="894267"/>
          </a:xfrm>
          <a:prstGeom prst="rect">
            <a:avLst/>
          </a:prstGeom>
        </p:spPr>
      </p:pic>
      <p:pic>
        <p:nvPicPr>
          <p:cNvPr id="45" name="Picture 44" descr="A blue bowl with pink circles in it&#10;&#10;Description automatically generated">
            <a:extLst>
              <a:ext uri="{FF2B5EF4-FFF2-40B4-BE49-F238E27FC236}">
                <a16:creationId xmlns:a16="http://schemas.microsoft.com/office/drawing/2014/main" id="{6913E5DC-37BD-C2EB-C3E6-3E7FB0CC097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126986" y="1472155"/>
            <a:ext cx="1277525" cy="894267"/>
          </a:xfrm>
          <a:prstGeom prst="rect">
            <a:avLst/>
          </a:prstGeom>
        </p:spPr>
      </p:pic>
    </p:spTree>
    <p:extLst>
      <p:ext uri="{BB962C8B-B14F-4D97-AF65-F5344CB8AC3E}">
        <p14:creationId xmlns:p14="http://schemas.microsoft.com/office/powerpoint/2010/main" val="109327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0556E-6 1.11111E-6 L 0.00408 0.11389 " pathEditMode="relative" rAng="0" ptsTypes="AA">
                                      <p:cBhvr>
                                        <p:cTn id="6" dur="2000" fill="hold"/>
                                        <p:tgtEl>
                                          <p:spTgt spid="41"/>
                                        </p:tgtEl>
                                        <p:attrNameLst>
                                          <p:attrName>ppt_x</p:attrName>
                                          <p:attrName>ppt_y</p:attrName>
                                        </p:attrNameLst>
                                      </p:cBhvr>
                                      <p:rCtr x="200" y="5694"/>
                                    </p:animMotion>
                                  </p:childTnLst>
                                </p:cTn>
                              </p:par>
                              <p:par>
                                <p:cTn id="7" presetID="42" presetClass="path" presetSubtype="0" accel="50000" decel="50000" fill="hold" nodeType="withEffect">
                                  <p:stCondLst>
                                    <p:cond delay="0"/>
                                  </p:stCondLst>
                                  <p:childTnLst>
                                    <p:animMotion origin="layout" path="M -4.86111E-6 -3.95062E-6 L 0.00678 0.1247 " pathEditMode="relative" rAng="0" ptsTypes="AA">
                                      <p:cBhvr>
                                        <p:cTn id="8" dur="2000" fill="hold"/>
                                        <p:tgtEl>
                                          <p:spTgt spid="45"/>
                                        </p:tgtEl>
                                        <p:attrNameLst>
                                          <p:attrName>ppt_x</p:attrName>
                                          <p:attrName>ppt_y</p:attrName>
                                        </p:attrNameLst>
                                      </p:cBhvr>
                                      <p:rCtr x="339" y="6235"/>
                                    </p:animMotion>
                                  </p:childTnLst>
                                </p:cTn>
                              </p:par>
                              <p:par>
                                <p:cTn id="9" presetID="42" presetClass="path" presetSubtype="0" accel="50000" decel="50000" fill="hold" nodeType="withEffect">
                                  <p:stCondLst>
                                    <p:cond delay="0"/>
                                  </p:stCondLst>
                                  <p:childTnLst>
                                    <p:animMotion origin="layout" path="M -1.80556E-6 4.44444E-6 L -0.00503 0.11265 " pathEditMode="relative" rAng="0" ptsTypes="AA">
                                      <p:cBhvr>
                                        <p:cTn id="10" dur="2000" fill="hold"/>
                                        <p:tgtEl>
                                          <p:spTgt spid="43"/>
                                        </p:tgtEl>
                                        <p:attrNameLst>
                                          <p:attrName>ppt_x</p:attrName>
                                          <p:attrName>ppt_y</p:attrName>
                                        </p:attrNameLst>
                                      </p:cBhvr>
                                      <p:rCtr x="-252" y="5633"/>
                                    </p:animMotion>
                                  </p:childTnLst>
                                </p:cTn>
                              </p:par>
                              <p:par>
                                <p:cTn id="11" presetID="42" presetClass="path" presetSubtype="0" accel="50000" decel="50000" fill="hold" nodeType="withEffect">
                                  <p:stCondLst>
                                    <p:cond delay="0"/>
                                  </p:stCondLst>
                                  <p:childTnLst>
                                    <p:animMotion origin="layout" path="M -5.55556E-7 2.46914E-6 L 0.00287 0.11389 " pathEditMode="relative" rAng="0" ptsTypes="AA">
                                      <p:cBhvr>
                                        <p:cTn id="12" dur="2000" fill="hold"/>
                                        <p:tgtEl>
                                          <p:spTgt spid="44"/>
                                        </p:tgtEl>
                                        <p:attrNameLst>
                                          <p:attrName>ppt_x</p:attrName>
                                          <p:attrName>ppt_y</p:attrName>
                                        </p:attrNameLst>
                                      </p:cBhvr>
                                      <p:rCtr x="139" y="5694"/>
                                    </p:animMotion>
                                  </p:childTnLst>
                                </p:cTn>
                              </p:par>
                              <p:par>
                                <p:cTn id="13" presetID="53" presetClass="exit" presetSubtype="32" fill="hold" nodeType="withEffect">
                                  <p:stCondLst>
                                    <p:cond delay="750"/>
                                  </p:stCondLst>
                                  <p:childTnLst>
                                    <p:anim calcmode="lin" valueType="num">
                                      <p:cBhvr>
                                        <p:cTn id="14" dur="2000"/>
                                        <p:tgtEl>
                                          <p:spTgt spid="41"/>
                                        </p:tgtEl>
                                        <p:attrNameLst>
                                          <p:attrName>ppt_w</p:attrName>
                                        </p:attrNameLst>
                                      </p:cBhvr>
                                      <p:tavLst>
                                        <p:tav tm="0">
                                          <p:val>
                                            <p:strVal val="ppt_w"/>
                                          </p:val>
                                        </p:tav>
                                        <p:tav tm="100000">
                                          <p:val>
                                            <p:fltVal val="0"/>
                                          </p:val>
                                        </p:tav>
                                      </p:tavLst>
                                    </p:anim>
                                    <p:anim calcmode="lin" valueType="num">
                                      <p:cBhvr>
                                        <p:cTn id="15" dur="2000"/>
                                        <p:tgtEl>
                                          <p:spTgt spid="41"/>
                                        </p:tgtEl>
                                        <p:attrNameLst>
                                          <p:attrName>ppt_h</p:attrName>
                                        </p:attrNameLst>
                                      </p:cBhvr>
                                      <p:tavLst>
                                        <p:tav tm="0">
                                          <p:val>
                                            <p:strVal val="ppt_h"/>
                                          </p:val>
                                        </p:tav>
                                        <p:tav tm="100000">
                                          <p:val>
                                            <p:fltVal val="0"/>
                                          </p:val>
                                        </p:tav>
                                      </p:tavLst>
                                    </p:anim>
                                    <p:animEffect transition="out" filter="fade">
                                      <p:cBhvr>
                                        <p:cTn id="16" dur="2000"/>
                                        <p:tgtEl>
                                          <p:spTgt spid="41"/>
                                        </p:tgtEl>
                                      </p:cBhvr>
                                    </p:animEffect>
                                    <p:set>
                                      <p:cBhvr>
                                        <p:cTn id="17" dur="1" fill="hold">
                                          <p:stCondLst>
                                            <p:cond delay="1999"/>
                                          </p:stCondLst>
                                        </p:cTn>
                                        <p:tgtEl>
                                          <p:spTgt spid="41"/>
                                        </p:tgtEl>
                                        <p:attrNameLst>
                                          <p:attrName>style.visibility</p:attrName>
                                        </p:attrNameLst>
                                      </p:cBhvr>
                                      <p:to>
                                        <p:strVal val="hidden"/>
                                      </p:to>
                                    </p:set>
                                  </p:childTnLst>
                                </p:cTn>
                              </p:par>
                              <p:par>
                                <p:cTn id="18" presetID="53" presetClass="exit" presetSubtype="32" fill="hold" nodeType="withEffect">
                                  <p:stCondLst>
                                    <p:cond delay="750"/>
                                  </p:stCondLst>
                                  <p:childTnLst>
                                    <p:anim calcmode="lin" valueType="num">
                                      <p:cBhvr>
                                        <p:cTn id="19" dur="2000"/>
                                        <p:tgtEl>
                                          <p:spTgt spid="45"/>
                                        </p:tgtEl>
                                        <p:attrNameLst>
                                          <p:attrName>ppt_w</p:attrName>
                                        </p:attrNameLst>
                                      </p:cBhvr>
                                      <p:tavLst>
                                        <p:tav tm="0">
                                          <p:val>
                                            <p:strVal val="ppt_w"/>
                                          </p:val>
                                        </p:tav>
                                        <p:tav tm="100000">
                                          <p:val>
                                            <p:fltVal val="0"/>
                                          </p:val>
                                        </p:tav>
                                      </p:tavLst>
                                    </p:anim>
                                    <p:anim calcmode="lin" valueType="num">
                                      <p:cBhvr>
                                        <p:cTn id="20" dur="2000"/>
                                        <p:tgtEl>
                                          <p:spTgt spid="45"/>
                                        </p:tgtEl>
                                        <p:attrNameLst>
                                          <p:attrName>ppt_h</p:attrName>
                                        </p:attrNameLst>
                                      </p:cBhvr>
                                      <p:tavLst>
                                        <p:tav tm="0">
                                          <p:val>
                                            <p:strVal val="ppt_h"/>
                                          </p:val>
                                        </p:tav>
                                        <p:tav tm="100000">
                                          <p:val>
                                            <p:fltVal val="0"/>
                                          </p:val>
                                        </p:tav>
                                      </p:tavLst>
                                    </p:anim>
                                    <p:animEffect transition="out" filter="fade">
                                      <p:cBhvr>
                                        <p:cTn id="21" dur="2000"/>
                                        <p:tgtEl>
                                          <p:spTgt spid="45"/>
                                        </p:tgtEl>
                                      </p:cBhvr>
                                    </p:animEffect>
                                    <p:set>
                                      <p:cBhvr>
                                        <p:cTn id="22" dur="1" fill="hold">
                                          <p:stCondLst>
                                            <p:cond delay="1999"/>
                                          </p:stCondLst>
                                        </p:cTn>
                                        <p:tgtEl>
                                          <p:spTgt spid="45"/>
                                        </p:tgtEl>
                                        <p:attrNameLst>
                                          <p:attrName>style.visibility</p:attrName>
                                        </p:attrNameLst>
                                      </p:cBhvr>
                                      <p:to>
                                        <p:strVal val="hidden"/>
                                      </p:to>
                                    </p:set>
                                  </p:childTnLst>
                                </p:cTn>
                              </p:par>
                              <p:par>
                                <p:cTn id="23" presetID="53" presetClass="exit" presetSubtype="32" fill="hold" nodeType="withEffect">
                                  <p:stCondLst>
                                    <p:cond delay="750"/>
                                  </p:stCondLst>
                                  <p:childTnLst>
                                    <p:anim calcmode="lin" valueType="num">
                                      <p:cBhvr>
                                        <p:cTn id="24" dur="2000"/>
                                        <p:tgtEl>
                                          <p:spTgt spid="43"/>
                                        </p:tgtEl>
                                        <p:attrNameLst>
                                          <p:attrName>ppt_w</p:attrName>
                                        </p:attrNameLst>
                                      </p:cBhvr>
                                      <p:tavLst>
                                        <p:tav tm="0">
                                          <p:val>
                                            <p:strVal val="ppt_w"/>
                                          </p:val>
                                        </p:tav>
                                        <p:tav tm="100000">
                                          <p:val>
                                            <p:fltVal val="0"/>
                                          </p:val>
                                        </p:tav>
                                      </p:tavLst>
                                    </p:anim>
                                    <p:anim calcmode="lin" valueType="num">
                                      <p:cBhvr>
                                        <p:cTn id="25" dur="2000"/>
                                        <p:tgtEl>
                                          <p:spTgt spid="43"/>
                                        </p:tgtEl>
                                        <p:attrNameLst>
                                          <p:attrName>ppt_h</p:attrName>
                                        </p:attrNameLst>
                                      </p:cBhvr>
                                      <p:tavLst>
                                        <p:tav tm="0">
                                          <p:val>
                                            <p:strVal val="ppt_h"/>
                                          </p:val>
                                        </p:tav>
                                        <p:tav tm="100000">
                                          <p:val>
                                            <p:fltVal val="0"/>
                                          </p:val>
                                        </p:tav>
                                      </p:tavLst>
                                    </p:anim>
                                    <p:animEffect transition="out" filter="fade">
                                      <p:cBhvr>
                                        <p:cTn id="26" dur="2000"/>
                                        <p:tgtEl>
                                          <p:spTgt spid="43"/>
                                        </p:tgtEl>
                                      </p:cBhvr>
                                    </p:animEffect>
                                    <p:set>
                                      <p:cBhvr>
                                        <p:cTn id="27" dur="1" fill="hold">
                                          <p:stCondLst>
                                            <p:cond delay="1999"/>
                                          </p:stCondLst>
                                        </p:cTn>
                                        <p:tgtEl>
                                          <p:spTgt spid="43"/>
                                        </p:tgtEl>
                                        <p:attrNameLst>
                                          <p:attrName>style.visibility</p:attrName>
                                        </p:attrNameLst>
                                      </p:cBhvr>
                                      <p:to>
                                        <p:strVal val="hidden"/>
                                      </p:to>
                                    </p:set>
                                  </p:childTnLst>
                                </p:cTn>
                              </p:par>
                              <p:par>
                                <p:cTn id="28" presetID="53" presetClass="exit" presetSubtype="32" fill="hold" nodeType="withEffect">
                                  <p:stCondLst>
                                    <p:cond delay="750"/>
                                  </p:stCondLst>
                                  <p:childTnLst>
                                    <p:anim calcmode="lin" valueType="num">
                                      <p:cBhvr>
                                        <p:cTn id="29" dur="2000"/>
                                        <p:tgtEl>
                                          <p:spTgt spid="44"/>
                                        </p:tgtEl>
                                        <p:attrNameLst>
                                          <p:attrName>ppt_w</p:attrName>
                                        </p:attrNameLst>
                                      </p:cBhvr>
                                      <p:tavLst>
                                        <p:tav tm="0">
                                          <p:val>
                                            <p:strVal val="ppt_w"/>
                                          </p:val>
                                        </p:tav>
                                        <p:tav tm="100000">
                                          <p:val>
                                            <p:fltVal val="0"/>
                                          </p:val>
                                        </p:tav>
                                      </p:tavLst>
                                    </p:anim>
                                    <p:anim calcmode="lin" valueType="num">
                                      <p:cBhvr>
                                        <p:cTn id="30" dur="2000"/>
                                        <p:tgtEl>
                                          <p:spTgt spid="44"/>
                                        </p:tgtEl>
                                        <p:attrNameLst>
                                          <p:attrName>ppt_h</p:attrName>
                                        </p:attrNameLst>
                                      </p:cBhvr>
                                      <p:tavLst>
                                        <p:tav tm="0">
                                          <p:val>
                                            <p:strVal val="ppt_h"/>
                                          </p:val>
                                        </p:tav>
                                        <p:tav tm="100000">
                                          <p:val>
                                            <p:fltVal val="0"/>
                                          </p:val>
                                        </p:tav>
                                      </p:tavLst>
                                    </p:anim>
                                    <p:animEffect transition="out" filter="fade">
                                      <p:cBhvr>
                                        <p:cTn id="31" dur="2000"/>
                                        <p:tgtEl>
                                          <p:spTgt spid="44"/>
                                        </p:tgtEl>
                                      </p:cBhvr>
                                    </p:animEffect>
                                    <p:set>
                                      <p:cBhvr>
                                        <p:cTn id="3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47A2-A5DA-2FF5-0F3B-42BAC7C325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F2D2BC-EC9A-69D5-7DB2-C12952076A6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9059539B-305D-EFD3-DEC0-D16C3A9F6214}"/>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D0D8C671-2436-6356-40BA-D468BB733799}"/>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3B9F2834-DF73-C610-D748-DE05477AEC7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E4C9F9B8-EC1B-694E-0D42-CAF1561A31B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F5347C68-10E1-D1A2-1C33-CF8DD4E304EC}"/>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E2769A3E-BAE6-FA31-785C-055BC2FBED6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ED6AAF69-FA6F-9CFA-D3F8-C4CEA944173B}"/>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A85771C-17E6-1E08-1DE5-BDCB315515D3}"/>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1E1DE408-E002-B8DC-1E09-785CAE2DDB0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5F12778B-CE07-F4EF-0FAE-4499EB57715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F56C3705-1441-BDB5-D6C8-2CF81983C16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FC8C9FD-1B9B-A9D0-02A7-9A318E808DA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BD2E686D-B7D5-CDE9-E3EA-4ED3B976A03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Freeform 18">
            <a:extLst>
              <a:ext uri="{FF2B5EF4-FFF2-40B4-BE49-F238E27FC236}">
                <a16:creationId xmlns:a16="http://schemas.microsoft.com/office/drawing/2014/main" id="{D184502F-5E03-2F65-7969-D15EC3D7C9FE}"/>
              </a:ext>
            </a:extLst>
          </p:cNvPr>
          <p:cNvSpPr/>
          <p:nvPr/>
        </p:nvSpPr>
        <p:spPr>
          <a:xfrm>
            <a:off x="813915" y="717916"/>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9" name="Freeform 19">
            <a:extLst>
              <a:ext uri="{FF2B5EF4-FFF2-40B4-BE49-F238E27FC236}">
                <a16:creationId xmlns:a16="http://schemas.microsoft.com/office/drawing/2014/main" id="{E116F1C0-F30D-F288-AB5E-FFA966EFBBC9}"/>
              </a:ext>
            </a:extLst>
          </p:cNvPr>
          <p:cNvSpPr/>
          <p:nvPr/>
        </p:nvSpPr>
        <p:spPr>
          <a:xfrm rot="-644862">
            <a:off x="769465" y="3161559"/>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a:extLst>
              <a:ext uri="{FF2B5EF4-FFF2-40B4-BE49-F238E27FC236}">
                <a16:creationId xmlns:a16="http://schemas.microsoft.com/office/drawing/2014/main" id="{AD2A4ADD-DCB7-E7F9-F49C-671AF347D526}"/>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1" name="Freeform 21">
            <a:extLst>
              <a:ext uri="{FF2B5EF4-FFF2-40B4-BE49-F238E27FC236}">
                <a16:creationId xmlns:a16="http://schemas.microsoft.com/office/drawing/2014/main" id="{AF379020-25E5-FDFF-41B3-2E5D8A0C881B}"/>
              </a:ext>
            </a:extLst>
          </p:cNvPr>
          <p:cNvSpPr/>
          <p:nvPr/>
        </p:nvSpPr>
        <p:spPr>
          <a:xfrm rot="-858404">
            <a:off x="11308188" y="5503322"/>
            <a:ext cx="542664" cy="100585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A4F233A2-10F3-C667-5AB8-EA4D13CC7297}"/>
              </a:ext>
            </a:extLst>
          </p:cNvPr>
          <p:cNvSpPr/>
          <p:nvPr/>
        </p:nvSpPr>
        <p:spPr>
          <a:xfrm>
            <a:off x="11396500" y="589900"/>
            <a:ext cx="225426" cy="551245"/>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148BF9E4-B132-3EC9-7586-3C2DB1D6164C}"/>
              </a:ext>
            </a:extLst>
          </p:cNvPr>
          <p:cNvSpPr/>
          <p:nvPr/>
        </p:nvSpPr>
        <p:spPr>
          <a:xfrm rot="450598">
            <a:off x="11455020" y="3015554"/>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4D23F855-2D67-AEEE-1167-306518CD24EB}"/>
              </a:ext>
            </a:extLst>
          </p:cNvPr>
          <p:cNvGrpSpPr/>
          <p:nvPr/>
        </p:nvGrpSpPr>
        <p:grpSpPr>
          <a:xfrm>
            <a:off x="725396" y="1538888"/>
            <a:ext cx="153101" cy="153101"/>
            <a:chOff x="0" y="0"/>
            <a:chExt cx="6350000" cy="6350000"/>
          </a:xfrm>
        </p:grpSpPr>
        <p:sp>
          <p:nvSpPr>
            <p:cNvPr id="25" name="Freeform 25">
              <a:extLst>
                <a:ext uri="{FF2B5EF4-FFF2-40B4-BE49-F238E27FC236}">
                  <a16:creationId xmlns:a16="http://schemas.microsoft.com/office/drawing/2014/main" id="{B638DCBA-E912-32E3-BDAC-165612AC590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18B8218D-7374-2F2E-8A3B-F6BEBCF4FCE5}"/>
              </a:ext>
            </a:extLst>
          </p:cNvPr>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D2CFC228-9626-7558-E73D-1E5494512DA0}"/>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B0D3CEA8-3143-EE29-7E05-4819C2535274}"/>
              </a:ext>
            </a:extLst>
          </p:cNvPr>
          <p:cNvSpPr/>
          <p:nvPr/>
        </p:nvSpPr>
        <p:spPr>
          <a:xfrm>
            <a:off x="842307" y="4287263"/>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7CD0BA92-C266-C9EF-19CF-5CDFA519118C}"/>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9BF66D0D-7029-F24B-F659-41B4C0D6EE3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4D125C75-F164-7660-F7FB-3FD769863D16}"/>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EE58FDBD-C8E4-07FB-59C9-FF9DA586422B}"/>
              </a:ext>
            </a:extLst>
          </p:cNvPr>
          <p:cNvGrpSpPr/>
          <p:nvPr/>
        </p:nvGrpSpPr>
        <p:grpSpPr>
          <a:xfrm>
            <a:off x="11516716" y="3980659"/>
            <a:ext cx="153101" cy="153101"/>
            <a:chOff x="0" y="0"/>
            <a:chExt cx="6350000" cy="6350000"/>
          </a:xfrm>
        </p:grpSpPr>
        <p:sp>
          <p:nvSpPr>
            <p:cNvPr id="33" name="Freeform 33">
              <a:extLst>
                <a:ext uri="{FF2B5EF4-FFF2-40B4-BE49-F238E27FC236}">
                  <a16:creationId xmlns:a16="http://schemas.microsoft.com/office/drawing/2014/main" id="{A41E7D13-A9AE-33AE-5E90-B6060954C76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868EF108-2BF4-9F14-7F0F-57714905576A}"/>
              </a:ext>
            </a:extLst>
          </p:cNvPr>
          <p:cNvSpPr/>
          <p:nvPr/>
        </p:nvSpPr>
        <p:spPr>
          <a:xfrm>
            <a:off x="11233398" y="4365844"/>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5DFE394F-B38B-3913-E996-920B0A01BA52}"/>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0A905F02-67D4-7D44-98DF-B532B07C601B}"/>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4CF9856A-486A-BFBF-1B81-814E4309765F}"/>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C36A56D2-1D75-29CB-A8A7-4B7C69C65B5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FCF9C3C6-73D0-07B5-0581-AFAFEF06BD56}"/>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49A1450F-917D-5566-0091-62611F623C36}"/>
              </a:ext>
            </a:extLst>
          </p:cNvPr>
          <p:cNvSpPr txBox="1"/>
          <p:nvPr/>
        </p:nvSpPr>
        <p:spPr>
          <a:xfrm>
            <a:off x="2816625" y="618432"/>
            <a:ext cx="5514575"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Cấy truyền phôi động vật</a:t>
            </a:r>
          </a:p>
        </p:txBody>
      </p:sp>
      <p:pic>
        <p:nvPicPr>
          <p:cNvPr id="42" name="Picture 41" descr="A group of animals in a fence&#10;&#10;Description automatically generated">
            <a:extLst>
              <a:ext uri="{FF2B5EF4-FFF2-40B4-BE49-F238E27FC236}">
                <a16:creationId xmlns:a16="http://schemas.microsoft.com/office/drawing/2014/main" id="{FC6F5AD0-4E39-989E-6743-48E160FD746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Oval 15">
            <a:extLst>
              <a:ext uri="{FF2B5EF4-FFF2-40B4-BE49-F238E27FC236}">
                <a16:creationId xmlns:a16="http://schemas.microsoft.com/office/drawing/2014/main" id="{24C35D3F-E5E1-5205-08BD-63D25AAAD65B}"/>
              </a:ext>
            </a:extLst>
          </p:cNvPr>
          <p:cNvSpPr/>
          <p:nvPr/>
        </p:nvSpPr>
        <p:spPr>
          <a:xfrm>
            <a:off x="1417813" y="1615438"/>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1</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DE97D2F8-2ADE-121A-7F77-E986F2934D8E}"/>
              </a:ext>
            </a:extLst>
          </p:cNvPr>
          <p:cNvSpPr/>
          <p:nvPr/>
        </p:nvSpPr>
        <p:spPr>
          <a:xfrm>
            <a:off x="1416178" y="2216117"/>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2</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EDEA5423-9A0E-9645-B587-7C4D8F201F54}"/>
              </a:ext>
            </a:extLst>
          </p:cNvPr>
          <p:cNvSpPr/>
          <p:nvPr/>
        </p:nvSpPr>
        <p:spPr>
          <a:xfrm>
            <a:off x="1414930" y="28194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3</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821F1DC0-8F20-026C-01B4-D6A3E5D7B15F}"/>
              </a:ext>
            </a:extLst>
          </p:cNvPr>
          <p:cNvSpPr/>
          <p:nvPr/>
        </p:nvSpPr>
        <p:spPr>
          <a:xfrm>
            <a:off x="1413329" y="34290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4</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3936092A-F391-2C09-1F7F-53C1D5E5913C}"/>
              </a:ext>
            </a:extLst>
          </p:cNvPr>
          <p:cNvSpPr/>
          <p:nvPr/>
        </p:nvSpPr>
        <p:spPr>
          <a:xfrm>
            <a:off x="1413328" y="4038601"/>
            <a:ext cx="442726" cy="450883"/>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a:solidFill>
                  <a:srgbClr val="C00000"/>
                </a:solidFill>
                <a:latin typeface="Times New Roman" panose="02020603050405020304" pitchFamily="18" charset="0"/>
                <a:cs typeface="Times New Roman" panose="02020603050405020304" pitchFamily="18" charset="0"/>
              </a:rPr>
              <a:t>5</a:t>
            </a:r>
            <a:endParaRPr lang="vi-VN" sz="2933" b="1">
              <a:solidFill>
                <a:srgbClr val="C00000"/>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ABEC7CCE-A903-D81D-B5BD-E3E26F06687A}"/>
              </a:ext>
            </a:extLst>
          </p:cNvPr>
          <p:cNvSpPr/>
          <p:nvPr/>
        </p:nvSpPr>
        <p:spPr>
          <a:xfrm>
            <a:off x="1320800" y="4800601"/>
            <a:ext cx="572221" cy="545451"/>
          </a:xfrm>
          <a:prstGeom prst="ellipse">
            <a:avLst/>
          </a:prstGeom>
          <a:solidFill>
            <a:schemeClr val="accent1">
              <a:alpha val="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6</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66" name="TextBox 19">
            <a:extLst>
              <a:ext uri="{FF2B5EF4-FFF2-40B4-BE49-F238E27FC236}">
                <a16:creationId xmlns:a16="http://schemas.microsoft.com/office/drawing/2014/main" id="{0FCD0B58-59D9-7B9B-2E34-882A87FB574C}"/>
              </a:ext>
            </a:extLst>
          </p:cNvPr>
          <p:cNvSpPr txBox="1"/>
          <p:nvPr/>
        </p:nvSpPr>
        <p:spPr>
          <a:xfrm>
            <a:off x="1738938" y="1675360"/>
            <a:ext cx="235454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cho phôi</a:t>
            </a:r>
          </a:p>
        </p:txBody>
      </p:sp>
      <p:sp>
        <p:nvSpPr>
          <p:cNvPr id="67" name="TextBox 19">
            <a:extLst>
              <a:ext uri="{FF2B5EF4-FFF2-40B4-BE49-F238E27FC236}">
                <a16:creationId xmlns:a16="http://schemas.microsoft.com/office/drawing/2014/main" id="{BC176532-0577-904B-5FD8-99427D6D4990}"/>
              </a:ext>
            </a:extLst>
          </p:cNvPr>
          <p:cNvSpPr txBox="1"/>
          <p:nvPr/>
        </p:nvSpPr>
        <p:spPr>
          <a:xfrm>
            <a:off x="1696536" y="2196068"/>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Chọn vật nhận phôi</a:t>
            </a:r>
          </a:p>
        </p:txBody>
      </p:sp>
      <p:sp>
        <p:nvSpPr>
          <p:cNvPr id="68" name="TextBox 19">
            <a:extLst>
              <a:ext uri="{FF2B5EF4-FFF2-40B4-BE49-F238E27FC236}">
                <a16:creationId xmlns:a16="http://schemas.microsoft.com/office/drawing/2014/main" id="{27079CC7-5F23-0C37-BB34-2E4D39647382}"/>
              </a:ext>
            </a:extLst>
          </p:cNvPr>
          <p:cNvSpPr txBox="1"/>
          <p:nvPr/>
        </p:nvSpPr>
        <p:spPr>
          <a:xfrm>
            <a:off x="2021846" y="2616200"/>
            <a:ext cx="3210554" cy="738664"/>
          </a:xfrm>
          <a:prstGeom prst="rect">
            <a:avLst/>
          </a:prstGeom>
        </p:spPr>
        <p:txBody>
          <a:bodyPr wrap="square" lIns="0" tIns="0" rIns="0" bIns="0" rtlCol="0" anchor="t">
            <a:spAutoFit/>
          </a:bodyPr>
          <a:lstStyle/>
          <a:p>
            <a:r>
              <a:rPr lang="en-US" sz="2400">
                <a:solidFill>
                  <a:srgbClr val="002060"/>
                </a:solidFill>
                <a:latin typeface="Bahnschrift SemiBold Condensed" panose="020B0502040204020203" pitchFamily="34" charset="0"/>
                <a:cs typeface="Times New Roman" panose="02020603050405020304" pitchFamily="18" charset="0"/>
              </a:rPr>
              <a:t>Tạo chu kỳ động dục </a:t>
            </a:r>
          </a:p>
          <a:p>
            <a:r>
              <a:rPr lang="en-US" sz="2400">
                <a:solidFill>
                  <a:srgbClr val="002060"/>
                </a:solidFill>
                <a:latin typeface="Bahnschrift SemiBold Condensed" panose="020B0502040204020203" pitchFamily="34" charset="0"/>
                <a:cs typeface="Times New Roman" panose="02020603050405020304" pitchFamily="18" charset="0"/>
              </a:rPr>
              <a:t>cho vật cho và vật nhận phôi</a:t>
            </a:r>
          </a:p>
        </p:txBody>
      </p:sp>
      <p:sp>
        <p:nvSpPr>
          <p:cNvPr id="72" name="TextBox 19">
            <a:extLst>
              <a:ext uri="{FF2B5EF4-FFF2-40B4-BE49-F238E27FC236}">
                <a16:creationId xmlns:a16="http://schemas.microsoft.com/office/drawing/2014/main" id="{24EFF119-AB7F-1CF4-DA4A-4F3720BCFC51}"/>
              </a:ext>
            </a:extLst>
          </p:cNvPr>
          <p:cNvSpPr txBox="1"/>
          <p:nvPr/>
        </p:nvSpPr>
        <p:spPr>
          <a:xfrm>
            <a:off x="1531499" y="34290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Thu hoạch phôi</a:t>
            </a:r>
          </a:p>
        </p:txBody>
      </p:sp>
      <p:sp>
        <p:nvSpPr>
          <p:cNvPr id="73" name="TextBox 19">
            <a:extLst>
              <a:ext uri="{FF2B5EF4-FFF2-40B4-BE49-F238E27FC236}">
                <a16:creationId xmlns:a16="http://schemas.microsoft.com/office/drawing/2014/main" id="{248657B0-4986-2D4E-E16E-5FD7A399658E}"/>
              </a:ext>
            </a:extLst>
          </p:cNvPr>
          <p:cNvSpPr txBox="1"/>
          <p:nvPr/>
        </p:nvSpPr>
        <p:spPr>
          <a:xfrm>
            <a:off x="1256279" y="4089400"/>
            <a:ext cx="2549616"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Tách phôi</a:t>
            </a:r>
          </a:p>
        </p:txBody>
      </p:sp>
      <p:sp>
        <p:nvSpPr>
          <p:cNvPr id="74" name="TextBox 19">
            <a:extLst>
              <a:ext uri="{FF2B5EF4-FFF2-40B4-BE49-F238E27FC236}">
                <a16:creationId xmlns:a16="http://schemas.microsoft.com/office/drawing/2014/main" id="{85C85E93-B0CB-C334-E2DD-15168C4AB636}"/>
              </a:ext>
            </a:extLst>
          </p:cNvPr>
          <p:cNvSpPr txBox="1"/>
          <p:nvPr/>
        </p:nvSpPr>
        <p:spPr>
          <a:xfrm>
            <a:off x="1270000" y="4851400"/>
            <a:ext cx="2549616"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Cấy phôi</a:t>
            </a:r>
          </a:p>
        </p:txBody>
      </p:sp>
      <p:pic>
        <p:nvPicPr>
          <p:cNvPr id="46" name="Picture 45" descr="A cartoon of a cow&#10;&#10;Description automatically generated">
            <a:extLst>
              <a:ext uri="{FF2B5EF4-FFF2-40B4-BE49-F238E27FC236}">
                <a16:creationId xmlns:a16="http://schemas.microsoft.com/office/drawing/2014/main" id="{AB836AED-E5AB-AA34-7B93-EE2A0D42973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88504" y="1975367"/>
            <a:ext cx="3070481" cy="2149335"/>
          </a:xfrm>
          <a:prstGeom prst="rect">
            <a:avLst/>
          </a:prstGeom>
        </p:spPr>
      </p:pic>
      <p:pic>
        <p:nvPicPr>
          <p:cNvPr id="51" name="Picture 50" descr="A cartoon of a cow&#10;&#10;Description automatically generated">
            <a:extLst>
              <a:ext uri="{FF2B5EF4-FFF2-40B4-BE49-F238E27FC236}">
                <a16:creationId xmlns:a16="http://schemas.microsoft.com/office/drawing/2014/main" id="{14779152-7983-73E8-7A88-FE74E04C6EA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91062" y="4092313"/>
            <a:ext cx="2847869" cy="1993508"/>
          </a:xfrm>
          <a:prstGeom prst="rect">
            <a:avLst/>
          </a:prstGeom>
        </p:spPr>
      </p:pic>
      <p:pic>
        <p:nvPicPr>
          <p:cNvPr id="52" name="Picture 51" descr="A white cow with large ears&#10;&#10;Description automatically generated">
            <a:extLst>
              <a:ext uri="{FF2B5EF4-FFF2-40B4-BE49-F238E27FC236}">
                <a16:creationId xmlns:a16="http://schemas.microsoft.com/office/drawing/2014/main" id="{47A00255-4CF2-A824-4146-74D1E91635A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65209" y="2097863"/>
            <a:ext cx="2801077" cy="1960754"/>
          </a:xfrm>
          <a:prstGeom prst="rect">
            <a:avLst/>
          </a:prstGeom>
        </p:spPr>
      </p:pic>
      <p:pic>
        <p:nvPicPr>
          <p:cNvPr id="53" name="Picture 52" descr="A cow with black spots&#10;&#10;Description automatically generated">
            <a:extLst>
              <a:ext uri="{FF2B5EF4-FFF2-40B4-BE49-F238E27FC236}">
                <a16:creationId xmlns:a16="http://schemas.microsoft.com/office/drawing/2014/main" id="{5ACED016-EA6B-D63E-246E-AB86D9B0238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66802" y="4030729"/>
            <a:ext cx="2900170" cy="2030119"/>
          </a:xfrm>
          <a:prstGeom prst="rect">
            <a:avLst/>
          </a:prstGeom>
        </p:spPr>
      </p:pic>
      <p:pic>
        <p:nvPicPr>
          <p:cNvPr id="54" name="Picture 53" descr="A diagram of a sheep in a womb&#10;&#10;Description automatically generated">
            <a:extLst>
              <a:ext uri="{FF2B5EF4-FFF2-40B4-BE49-F238E27FC236}">
                <a16:creationId xmlns:a16="http://schemas.microsoft.com/office/drawing/2014/main" id="{9C48DED0-CAE2-C103-E392-7C978552CB4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79910" y="2483030"/>
            <a:ext cx="788413" cy="551890"/>
          </a:xfrm>
          <a:prstGeom prst="rect">
            <a:avLst/>
          </a:prstGeom>
        </p:spPr>
      </p:pic>
      <p:pic>
        <p:nvPicPr>
          <p:cNvPr id="55" name="Picture 54" descr="A diagram of a sheep in a womb&#10;&#10;Description automatically generated">
            <a:extLst>
              <a:ext uri="{FF2B5EF4-FFF2-40B4-BE49-F238E27FC236}">
                <a16:creationId xmlns:a16="http://schemas.microsoft.com/office/drawing/2014/main" id="{EB638D77-1142-8EA1-2D64-4E7DB36CF7B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017536" y="2570404"/>
            <a:ext cx="788413" cy="551890"/>
          </a:xfrm>
          <a:prstGeom prst="rect">
            <a:avLst/>
          </a:prstGeom>
        </p:spPr>
      </p:pic>
      <p:pic>
        <p:nvPicPr>
          <p:cNvPr id="56" name="Picture 55" descr="A diagram of a sheep in a womb&#10;&#10;Description automatically generated">
            <a:extLst>
              <a:ext uri="{FF2B5EF4-FFF2-40B4-BE49-F238E27FC236}">
                <a16:creationId xmlns:a16="http://schemas.microsoft.com/office/drawing/2014/main" id="{88F713F4-AFCA-33E0-16BB-D3AE9750545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652862" y="4382088"/>
            <a:ext cx="788413" cy="551890"/>
          </a:xfrm>
          <a:prstGeom prst="rect">
            <a:avLst/>
          </a:prstGeom>
        </p:spPr>
      </p:pic>
      <p:pic>
        <p:nvPicPr>
          <p:cNvPr id="57" name="Picture 56" descr="A diagram of a sheep in a womb&#10;&#10;Description automatically generated">
            <a:extLst>
              <a:ext uri="{FF2B5EF4-FFF2-40B4-BE49-F238E27FC236}">
                <a16:creationId xmlns:a16="http://schemas.microsoft.com/office/drawing/2014/main" id="{3C4EB082-DC23-29D4-626B-AE5C0A52527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635590">
            <a:off x="10003544" y="4469462"/>
            <a:ext cx="788413" cy="551890"/>
          </a:xfrm>
          <a:prstGeom prst="rect">
            <a:avLst/>
          </a:prstGeom>
        </p:spPr>
      </p:pic>
    </p:spTree>
    <p:extLst>
      <p:ext uri="{BB962C8B-B14F-4D97-AF65-F5344CB8AC3E}">
        <p14:creationId xmlns:p14="http://schemas.microsoft.com/office/powerpoint/2010/main" val="1335814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A87A-C640-CBB6-E90C-3FAA19E1EE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F34150-3856-6D77-5E30-7F5FBD57FD9A}"/>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D361BEF8-B920-A3A4-E5B1-5B7AA47A4BA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98A67C80-6DEE-86AB-CC91-B9E516718F2D}"/>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2A57B59-3176-0D87-898A-AE0197AADE1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C1613E36-9036-DAF6-5F7F-FB31B7C7D75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89C78F20-CB51-9928-F698-910AC12CF049}"/>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82D7036C-92C9-D79E-63A1-3501C62B1FF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5773EB69-3E22-0DE5-00A4-4571A0EBB37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0C5DAB16-7685-A84E-B363-696F5B08562D}"/>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ECFA5625-2347-38D7-51DF-0213E3BECE6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92D02FFE-6C24-FE8E-585E-7917AC98512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1EADC914-F20A-C6E6-E4CB-58F2375591C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C79A502D-9FFB-8CDE-5DD7-EBEFE1E808C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874F507D-729B-E141-B324-6198B28853F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02C7063B-14B6-E9B6-20B7-9329489DD642}"/>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7298F83A-7850-C89D-A30E-2CE3FF2ADD95}"/>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63CA8521-C865-1EE1-D436-D7B22AF99464}"/>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34EE86AC-BE72-AD7B-3B6E-12C199AD28C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4F2A64DB-CE69-E5D1-045C-413B095A8369}"/>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714B588F-1A56-BAB1-0DE8-E3AEF3CC4F3B}"/>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B4E6F8A9-E03E-263E-D501-5CD1866C2095}"/>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2F63AD13-CEBD-C177-28FA-AF850FF07E2F}"/>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3D476F4B-5B64-D387-4BD5-895E4A8CDE3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094AD2E6-D458-CABB-2FAA-3A078A011F20}"/>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EB001273-7F22-5AEA-672D-5889D97D5514}"/>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74706DFB-A098-BB28-37B6-E5F6E3F90D5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9FE03137-D2F6-B69C-5FE5-504BF5C2B114}"/>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8B15A82-BDE4-293A-8015-6CB811BB4A90}"/>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48A934A5-3C0B-96CB-44E2-3E84F04B8AA9}"/>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7300BA57-8E13-2809-C438-0F0DD518D02D}"/>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71D11BA4-836B-24E2-FBAC-FDE660DA847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09F71CBE-BC0C-721B-1369-92E8707F26CA}"/>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3FBBF18D-43BD-14DA-9C04-D94559545B17}"/>
              </a:ext>
            </a:extLst>
          </p:cNvPr>
          <p:cNvSpPr txBox="1"/>
          <p:nvPr/>
        </p:nvSpPr>
        <p:spPr>
          <a:xfrm>
            <a:off x="2816625" y="618432"/>
            <a:ext cx="7025831" cy="1111586"/>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6E2DB597-2C97-1B65-0FE6-C7A3ED11CB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E1DE41A8-53D6-E545-CBAC-DCC9811BC412}"/>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FBB7D02B-8FE1-D59B-A674-A2FD9EFF1E83}"/>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4" name="Picture 43" descr="A brown and white frog&#10;&#10;Description automatically generated">
            <a:extLst>
              <a:ext uri="{FF2B5EF4-FFF2-40B4-BE49-F238E27FC236}">
                <a16:creationId xmlns:a16="http://schemas.microsoft.com/office/drawing/2014/main" id="{C3C76CE7-C669-F59E-DBCC-6757E2770E5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21223" y="2148857"/>
            <a:ext cx="4589151" cy="3212405"/>
          </a:xfrm>
          <a:prstGeom prst="rect">
            <a:avLst/>
          </a:prstGeom>
        </p:spPr>
      </p:pic>
    </p:spTree>
    <p:extLst>
      <p:ext uri="{BB962C8B-B14F-4D97-AF65-F5344CB8AC3E}">
        <p14:creationId xmlns:p14="http://schemas.microsoft.com/office/powerpoint/2010/main" val="403941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BBE00-109D-7341-F056-A45420C2408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4D028A-DAF8-B67B-12B8-CC7337118602}"/>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44C1E197-DE62-3DAA-CEE7-B61214F0FDB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9B2817EE-6778-A5B5-05DC-4CAE256E254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47BA3C4-CAAF-E222-B92E-DF084718895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9D443E77-1A09-770C-1348-BFA1B479AA7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20639A8-87CC-5C6D-2911-D909F2A31CCF}"/>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CA3E18AA-5651-368E-2E5A-71D5B3D7188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5EBA0313-114B-5B03-0A6A-3F5BC5AEC85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46DE791-B693-625A-E98B-9888EBC71872}"/>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E733918A-2979-7D23-A7DE-6B42616B45B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15642342-7531-EB5F-E739-4ABCCA5FB9F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7F1B624-7EBB-7B94-BE19-E6D91DCC378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ECB87E6C-7288-DAC7-8F87-E789B296F3C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D87AEFDD-E8BB-5E39-24AB-C0BBFC34AD2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7F758924-11EE-0010-0F36-B5BE13879E47}"/>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0A67731A-F84D-8A1A-33B2-EBE6671CB008}"/>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EEE00D9F-0C3C-B3BD-7DE0-CDBE5AB8EC07}"/>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0121A8AE-D4C7-F7A0-8A80-C72CB55B82C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8C377EAD-BEA6-0B33-5397-04DB064B39E9}"/>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87FA37AC-FE0A-95E1-D07F-794C926C212A}"/>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C37E2EE8-446A-6689-54D2-164B386E6EC1}"/>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AA15D8A5-AA4E-3490-1CAC-A9EF732C01AA}"/>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0226F983-5013-A9E2-C68C-F2214BEAB38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27E40228-88D5-B6AB-DA30-D4846B2902D0}"/>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6ECDC6C2-D410-390B-581C-9B6DF7FD053F}"/>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87563B7E-84E1-7908-D699-0DCFCBA8F5E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3A6468A2-2E06-3FC4-A42E-C47FEE7CD7DF}"/>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D3170F2-D90D-F7CC-D197-543716480194}"/>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C839D45E-CC5C-88AE-88B2-4F5FA1716E70}"/>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1B94FF18-C0F0-437D-7418-156548F4F0D6}"/>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94B7EA18-1724-6679-15A3-DE82A106B69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D4DABAEF-489D-7A30-6AA3-3CC423CBD775}"/>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C749D3EA-610F-CC09-E668-2C287F00AA94}"/>
              </a:ext>
            </a:extLst>
          </p:cNvPr>
          <p:cNvSpPr txBox="1"/>
          <p:nvPr/>
        </p:nvSpPr>
        <p:spPr>
          <a:xfrm>
            <a:off x="2816625" y="618432"/>
            <a:ext cx="7628680" cy="1111586"/>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26EF811A-E8F6-BC63-C96D-D9EAC753BD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1CF31B98-AB51-3DA3-D2E4-4B3C73378A08}"/>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9D8825BA-3DC5-2813-AC5C-DE51AFB975D1}"/>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4" name="Picture 43" descr="A brown and white frog&#10;&#10;Description automatically generated">
            <a:extLst>
              <a:ext uri="{FF2B5EF4-FFF2-40B4-BE49-F238E27FC236}">
                <a16:creationId xmlns:a16="http://schemas.microsoft.com/office/drawing/2014/main" id="{3286CB88-B226-4B3F-BE0B-98DA8E4DAF5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62769" y="1537395"/>
            <a:ext cx="2111077" cy="1477754"/>
          </a:xfrm>
          <a:prstGeom prst="rect">
            <a:avLst/>
          </a:prstGeom>
        </p:spPr>
      </p:pic>
      <p:cxnSp>
        <p:nvCxnSpPr>
          <p:cNvPr id="46" name="Straight Connector 45">
            <a:extLst>
              <a:ext uri="{FF2B5EF4-FFF2-40B4-BE49-F238E27FC236}">
                <a16:creationId xmlns:a16="http://schemas.microsoft.com/office/drawing/2014/main" id="{59317F68-A00D-B9AA-11C6-0E440801E79C}"/>
              </a:ext>
            </a:extLst>
          </p:cNvPr>
          <p:cNvCxnSpPr>
            <a:cxnSpLocks/>
          </p:cNvCxnSpPr>
          <p:nvPr/>
        </p:nvCxnSpPr>
        <p:spPr>
          <a:xfrm>
            <a:off x="1738938" y="3073400"/>
            <a:ext cx="32353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4551F0C-8467-6497-F7AB-7E9F84EDFDF8}"/>
              </a:ext>
            </a:extLst>
          </p:cNvPr>
          <p:cNvCxnSpPr>
            <a:cxnSpLocks/>
          </p:cNvCxnSpPr>
          <p:nvPr/>
        </p:nvCxnSpPr>
        <p:spPr>
          <a:xfrm>
            <a:off x="3149600" y="3073400"/>
            <a:ext cx="0" cy="49937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389D6270-BD3D-8E7D-1A79-99C78E78D498}"/>
              </a:ext>
            </a:extLst>
          </p:cNvPr>
          <p:cNvSpPr/>
          <p:nvPr/>
        </p:nvSpPr>
        <p:spPr>
          <a:xfrm>
            <a:off x="3107037" y="3542143"/>
            <a:ext cx="86135" cy="81461"/>
          </a:xfrm>
          <a:prstGeom prst="ellipse">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52" name="Picture 51">
            <a:extLst>
              <a:ext uri="{FF2B5EF4-FFF2-40B4-BE49-F238E27FC236}">
                <a16:creationId xmlns:a16="http://schemas.microsoft.com/office/drawing/2014/main" id="{7BF52914-CE1A-999F-747F-351140ECED3E}"/>
              </a:ext>
            </a:extLst>
          </p:cNvPr>
          <p:cNvPicPr>
            <a:picLocks noChangeAspect="1"/>
          </p:cNvPicPr>
          <p:nvPr/>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782482" y="3820003"/>
            <a:ext cx="3023168" cy="2087875"/>
          </a:xfrm>
          <a:prstGeom prst="rect">
            <a:avLst/>
          </a:prstGeom>
        </p:spPr>
      </p:pic>
      <p:sp>
        <p:nvSpPr>
          <p:cNvPr id="53" name="TextBox 19">
            <a:extLst>
              <a:ext uri="{FF2B5EF4-FFF2-40B4-BE49-F238E27FC236}">
                <a16:creationId xmlns:a16="http://schemas.microsoft.com/office/drawing/2014/main" id="{6F1645EA-ED49-881B-E3F1-30167362D810}"/>
              </a:ext>
            </a:extLst>
          </p:cNvPr>
          <p:cNvSpPr txBox="1"/>
          <p:nvPr/>
        </p:nvSpPr>
        <p:spPr>
          <a:xfrm>
            <a:off x="1972329" y="3604144"/>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1950</a:t>
            </a:r>
          </a:p>
        </p:txBody>
      </p:sp>
      <p:sp>
        <p:nvSpPr>
          <p:cNvPr id="54" name="TextBox 19">
            <a:extLst>
              <a:ext uri="{FF2B5EF4-FFF2-40B4-BE49-F238E27FC236}">
                <a16:creationId xmlns:a16="http://schemas.microsoft.com/office/drawing/2014/main" id="{09285B3F-D8CA-B8E6-C6AC-907050340553}"/>
              </a:ext>
            </a:extLst>
          </p:cNvPr>
          <p:cNvSpPr txBox="1"/>
          <p:nvPr/>
        </p:nvSpPr>
        <p:spPr>
          <a:xfrm>
            <a:off x="1573592" y="6006248"/>
            <a:ext cx="182705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Robert Briggs</a:t>
            </a:r>
          </a:p>
        </p:txBody>
      </p:sp>
      <p:sp>
        <p:nvSpPr>
          <p:cNvPr id="55" name="TextBox 19">
            <a:extLst>
              <a:ext uri="{FF2B5EF4-FFF2-40B4-BE49-F238E27FC236}">
                <a16:creationId xmlns:a16="http://schemas.microsoft.com/office/drawing/2014/main" id="{5A6433FD-0FBD-166B-973E-2A6762148553}"/>
              </a:ext>
            </a:extLst>
          </p:cNvPr>
          <p:cNvSpPr txBox="1"/>
          <p:nvPr/>
        </p:nvSpPr>
        <p:spPr>
          <a:xfrm>
            <a:off x="3147276" y="6006248"/>
            <a:ext cx="182705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Thomas King</a:t>
            </a:r>
          </a:p>
        </p:txBody>
      </p:sp>
    </p:spTree>
    <p:extLst>
      <p:ext uri="{BB962C8B-B14F-4D97-AF65-F5344CB8AC3E}">
        <p14:creationId xmlns:p14="http://schemas.microsoft.com/office/powerpoint/2010/main" val="165807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F795-2925-670C-40F8-344890C615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A6F107-AE8A-16AE-F31E-06EF7516642B}"/>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506D172-AD11-355F-3DE4-397D05F34BD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AA4FF5FF-E7C9-2D8C-830D-2052BF9E81E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7B2EF45-974C-1565-5109-E846C1CA747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4636B571-FF42-0D19-E2D5-47F1D7AC0D8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9A93EB03-FACB-936A-34A3-C6E7FD71A45A}"/>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28B06F4-712F-DE1A-A2DB-4C7D86A1852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F9739BB2-E127-DBA6-1A37-CE223F8B17C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6BB17A1-2385-D5CB-31AC-97697B777D0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FFEF5AC6-1592-F73B-B711-7E3B891171E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026DAF4F-2DA8-FDC3-46A6-88B997C91DA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7542020-C667-1714-4F25-BEAD1991C2A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7DEFF03-8D03-386A-482D-5407AD1C26F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EB8778A1-9310-8805-3BE2-D6D82EBB167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B097598A-B0CA-FD60-354B-5EB8F76F6B4D}"/>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CDAF0322-294E-9BE0-98E3-F71572D814FD}"/>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B8AF9F49-21E4-23D6-C35A-00357F434200}"/>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51C71250-CA95-146A-B159-EDD8A562770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AAC855E3-EFFD-0A0D-7334-5D312536B68C}"/>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8D69C6EE-96D4-10B9-8BFF-32482C4472EA}"/>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41E92F74-A94D-A47F-CA56-55DF95BC90A7}"/>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47CB8E4A-01BE-5635-A593-5F3A45D277F9}"/>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FC807D0D-D337-85A0-E136-920A0AD07ED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77DA0CA9-BF52-6B62-3B79-AECC326AA6D4}"/>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188DFD9A-C409-6BD1-F249-B6585CC8F73E}"/>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B936E10F-79F8-54D4-8DDD-1CF92E2DCDE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34379AC4-F210-9309-4887-BA1A090AA8BE}"/>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17434641-011B-6747-15AC-3EB141C03EC4}"/>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E0153E61-ED79-F250-AE1D-67AA6563CD1B}"/>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6A6C1C57-0A8F-6993-BB52-7AB1EA2339C7}"/>
              </a:ext>
            </a:extLst>
          </p:cNvPr>
          <p:cNvGrpSpPr>
            <a:grpSpLocks noChangeAspect="1"/>
          </p:cNvGrpSpPr>
          <p:nvPr/>
        </p:nvGrpSpPr>
        <p:grpSpPr>
          <a:xfrm rot="17679124">
            <a:off x="10985759" y="5879274"/>
            <a:ext cx="332279" cy="175049"/>
            <a:chOff x="0" y="0"/>
            <a:chExt cx="1610360" cy="848360"/>
          </a:xfrm>
        </p:grpSpPr>
        <p:sp>
          <p:nvSpPr>
            <p:cNvPr id="38" name="Freeform 38">
              <a:extLst>
                <a:ext uri="{FF2B5EF4-FFF2-40B4-BE49-F238E27FC236}">
                  <a16:creationId xmlns:a16="http://schemas.microsoft.com/office/drawing/2014/main" id="{F10E1217-417A-AF11-3A6B-47728083BDF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135F7C0A-5694-72CF-F785-B7A0DD4EA9F6}"/>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F4343390-C2A0-2FB3-A4F1-DD14F1F78899}"/>
              </a:ext>
            </a:extLst>
          </p:cNvPr>
          <p:cNvSpPr txBox="1"/>
          <p:nvPr/>
        </p:nvSpPr>
        <p:spPr>
          <a:xfrm>
            <a:off x="2816625" y="618432"/>
            <a:ext cx="7025831" cy="1111586"/>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F9FDA678-1D52-586A-3F54-D73301E649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CBED01EB-7E4D-99D1-3492-070F88387AA7}"/>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6139D83A-8683-A0C8-CEAA-E3A13AC59719}"/>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4" name="Picture 43" descr="A brown and white frog&#10;&#10;Description automatically generated">
            <a:extLst>
              <a:ext uri="{FF2B5EF4-FFF2-40B4-BE49-F238E27FC236}">
                <a16:creationId xmlns:a16="http://schemas.microsoft.com/office/drawing/2014/main" id="{E1D4AC0C-D632-D5D3-31A3-9C80F449E4D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75723" y="1537395"/>
            <a:ext cx="2111077" cy="1477754"/>
          </a:xfrm>
          <a:prstGeom prst="rect">
            <a:avLst/>
          </a:prstGeom>
        </p:spPr>
      </p:pic>
      <p:cxnSp>
        <p:nvCxnSpPr>
          <p:cNvPr id="46" name="Straight Connector 45">
            <a:extLst>
              <a:ext uri="{FF2B5EF4-FFF2-40B4-BE49-F238E27FC236}">
                <a16:creationId xmlns:a16="http://schemas.microsoft.com/office/drawing/2014/main" id="{A3985CD8-B0BC-55CA-50FD-ED540B4E753D}"/>
              </a:ext>
            </a:extLst>
          </p:cNvPr>
          <p:cNvCxnSpPr/>
          <p:nvPr/>
        </p:nvCxnSpPr>
        <p:spPr>
          <a:xfrm>
            <a:off x="1738938" y="3073400"/>
            <a:ext cx="7764538"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854A82-9ED0-AF70-1DF0-578D1C1B8A3B}"/>
              </a:ext>
            </a:extLst>
          </p:cNvPr>
          <p:cNvCxnSpPr>
            <a:cxnSpLocks/>
          </p:cNvCxnSpPr>
          <p:nvPr/>
        </p:nvCxnSpPr>
        <p:spPr>
          <a:xfrm>
            <a:off x="3149600" y="3073400"/>
            <a:ext cx="0" cy="49937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7F7A84F-1A7D-5129-4C24-93658148C3FB}"/>
              </a:ext>
            </a:extLst>
          </p:cNvPr>
          <p:cNvSpPr/>
          <p:nvPr/>
        </p:nvSpPr>
        <p:spPr>
          <a:xfrm>
            <a:off x="3107037" y="3542143"/>
            <a:ext cx="86135" cy="81461"/>
          </a:xfrm>
          <a:prstGeom prst="ellipse">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52" name="Picture 51">
            <a:extLst>
              <a:ext uri="{FF2B5EF4-FFF2-40B4-BE49-F238E27FC236}">
                <a16:creationId xmlns:a16="http://schemas.microsoft.com/office/drawing/2014/main" id="{DD739D5A-C5AC-19B8-E8D2-4D8ED58ABD3C}"/>
              </a:ext>
            </a:extLst>
          </p:cNvPr>
          <p:cNvPicPr>
            <a:picLocks noChangeAspect="1"/>
          </p:cNvPicPr>
          <p:nvPr/>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782482" y="3820003"/>
            <a:ext cx="3023168" cy="2087875"/>
          </a:xfrm>
          <a:prstGeom prst="rect">
            <a:avLst/>
          </a:prstGeom>
        </p:spPr>
      </p:pic>
      <p:sp>
        <p:nvSpPr>
          <p:cNvPr id="53" name="TextBox 19">
            <a:extLst>
              <a:ext uri="{FF2B5EF4-FFF2-40B4-BE49-F238E27FC236}">
                <a16:creationId xmlns:a16="http://schemas.microsoft.com/office/drawing/2014/main" id="{4BEFE7C5-2B1D-AAA8-95D3-66365633306D}"/>
              </a:ext>
            </a:extLst>
          </p:cNvPr>
          <p:cNvSpPr txBox="1"/>
          <p:nvPr/>
        </p:nvSpPr>
        <p:spPr>
          <a:xfrm>
            <a:off x="1972329" y="3604144"/>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1950</a:t>
            </a:r>
          </a:p>
        </p:txBody>
      </p:sp>
      <p:sp>
        <p:nvSpPr>
          <p:cNvPr id="54" name="TextBox 19">
            <a:extLst>
              <a:ext uri="{FF2B5EF4-FFF2-40B4-BE49-F238E27FC236}">
                <a16:creationId xmlns:a16="http://schemas.microsoft.com/office/drawing/2014/main" id="{03D45BC3-E91B-06E4-8334-C66E8FB4A9EE}"/>
              </a:ext>
            </a:extLst>
          </p:cNvPr>
          <p:cNvSpPr txBox="1"/>
          <p:nvPr/>
        </p:nvSpPr>
        <p:spPr>
          <a:xfrm>
            <a:off x="1573592" y="6006248"/>
            <a:ext cx="182705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Robert Briggs</a:t>
            </a:r>
          </a:p>
        </p:txBody>
      </p:sp>
      <p:sp>
        <p:nvSpPr>
          <p:cNvPr id="55" name="TextBox 19">
            <a:extLst>
              <a:ext uri="{FF2B5EF4-FFF2-40B4-BE49-F238E27FC236}">
                <a16:creationId xmlns:a16="http://schemas.microsoft.com/office/drawing/2014/main" id="{783D77F9-B279-66AD-BF7A-14A2C2D4D983}"/>
              </a:ext>
            </a:extLst>
          </p:cNvPr>
          <p:cNvSpPr txBox="1"/>
          <p:nvPr/>
        </p:nvSpPr>
        <p:spPr>
          <a:xfrm>
            <a:off x="3147276" y="6006248"/>
            <a:ext cx="182705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Thomas King</a:t>
            </a:r>
          </a:p>
        </p:txBody>
      </p:sp>
      <p:cxnSp>
        <p:nvCxnSpPr>
          <p:cNvPr id="56" name="Straight Connector 55">
            <a:extLst>
              <a:ext uri="{FF2B5EF4-FFF2-40B4-BE49-F238E27FC236}">
                <a16:creationId xmlns:a16="http://schemas.microsoft.com/office/drawing/2014/main" id="{6BF85084-F845-8B94-F5CA-7DF0EC81DD8F}"/>
              </a:ext>
            </a:extLst>
          </p:cNvPr>
          <p:cNvCxnSpPr>
            <a:cxnSpLocks/>
          </p:cNvCxnSpPr>
          <p:nvPr/>
        </p:nvCxnSpPr>
        <p:spPr>
          <a:xfrm>
            <a:off x="7620000" y="3082028"/>
            <a:ext cx="0" cy="49937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D025DDB1-CA43-4F88-6A46-088E900C4480}"/>
              </a:ext>
            </a:extLst>
          </p:cNvPr>
          <p:cNvSpPr/>
          <p:nvPr/>
        </p:nvSpPr>
        <p:spPr>
          <a:xfrm>
            <a:off x="7576933" y="3554904"/>
            <a:ext cx="86135" cy="81461"/>
          </a:xfrm>
          <a:prstGeom prst="ellipse">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8" name="TextBox 19">
            <a:extLst>
              <a:ext uri="{FF2B5EF4-FFF2-40B4-BE49-F238E27FC236}">
                <a16:creationId xmlns:a16="http://schemas.microsoft.com/office/drawing/2014/main" id="{31D463B9-A3B9-8683-F394-E3F906C2D102}"/>
              </a:ext>
            </a:extLst>
          </p:cNvPr>
          <p:cNvSpPr txBox="1"/>
          <p:nvPr/>
        </p:nvSpPr>
        <p:spPr>
          <a:xfrm>
            <a:off x="6442729" y="3618469"/>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1970</a:t>
            </a:r>
          </a:p>
        </p:txBody>
      </p:sp>
      <p:pic>
        <p:nvPicPr>
          <p:cNvPr id="62" name="Picture 61" descr="A person in a sweater and tie&#10;&#10;Description automatically generated">
            <a:extLst>
              <a:ext uri="{FF2B5EF4-FFF2-40B4-BE49-F238E27FC236}">
                <a16:creationId xmlns:a16="http://schemas.microsoft.com/office/drawing/2014/main" id="{83BB5F03-8229-1528-C7D6-322CB1435E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82842" y="3985313"/>
            <a:ext cx="2074098" cy="2074098"/>
          </a:xfrm>
          <a:prstGeom prst="rect">
            <a:avLst/>
          </a:prstGeom>
        </p:spPr>
      </p:pic>
      <p:sp>
        <p:nvSpPr>
          <p:cNvPr id="63" name="TextBox 19">
            <a:extLst>
              <a:ext uri="{FF2B5EF4-FFF2-40B4-BE49-F238E27FC236}">
                <a16:creationId xmlns:a16="http://schemas.microsoft.com/office/drawing/2014/main" id="{EDC5DD7B-94D9-C5C0-6F3A-6179504930F0}"/>
              </a:ext>
            </a:extLst>
          </p:cNvPr>
          <p:cNvSpPr txBox="1"/>
          <p:nvPr/>
        </p:nvSpPr>
        <p:spPr>
          <a:xfrm>
            <a:off x="6917296" y="6006248"/>
            <a:ext cx="1827053" cy="369332"/>
          </a:xfrm>
          <a:prstGeom prst="rect">
            <a:avLst/>
          </a:prstGeom>
        </p:spPr>
        <p:txBody>
          <a:bodyPr wrap="square" lIns="0" tIns="0" rIns="0" bIns="0" rtlCol="0" anchor="t">
            <a:spAutoFit/>
          </a:bodyPr>
          <a:lstStyle/>
          <a:p>
            <a:pPr algn="ctr"/>
            <a:r>
              <a:rPr lang="en-US" sz="2400">
                <a:solidFill>
                  <a:srgbClr val="002060"/>
                </a:solidFill>
                <a:latin typeface="Bahnschrift SemiBold Condensed" panose="020B0502040204020203" pitchFamily="34" charset="0"/>
                <a:cs typeface="Times New Roman" panose="02020603050405020304" pitchFamily="18" charset="0"/>
              </a:rPr>
              <a:t>John Gurdon</a:t>
            </a:r>
          </a:p>
        </p:txBody>
      </p:sp>
    </p:spTree>
    <p:extLst>
      <p:ext uri="{BB962C8B-B14F-4D97-AF65-F5344CB8AC3E}">
        <p14:creationId xmlns:p14="http://schemas.microsoft.com/office/powerpoint/2010/main" val="3175957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005F-77EF-F5E4-6545-099767561C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1A342D-7D8B-A1B6-8B36-BDAFA40D10C1}"/>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7B121670-101C-E470-91AD-B3CC41DB94E4}"/>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472C41A2-D4F9-C12C-2864-8C0D1658494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74F5907-591E-1AA6-F680-77625EA01DA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6FF47928-6F34-2297-9DC1-41B22E2A8FE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924DCB89-0B39-612C-8B46-8E92CE42B67C}"/>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92E9540-06B6-9D50-8F68-4CDF66B92A6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BA2027A5-6898-30D8-B387-3357449C32EB}"/>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C2F08198-FE42-AA53-DF71-25A51BB1F267}"/>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69016BE7-959B-6934-7F08-0F2929A626C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9BF0A4D2-C3C1-5EE1-FDC9-A712FE6D184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73CC434A-A8D0-BFC0-5B62-4AB42279D09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5A98D70D-AFEB-0FE1-FCD0-5CB11E498DD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5AAF8582-B250-05A1-DAD6-2B2C5A85483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C9BFE0C6-7595-7A0E-7465-20621D341D3F}"/>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9C1A2311-6C1D-58F4-4F8A-05E754DB0694}"/>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61B250DE-56BC-3441-2E0B-612A6B9D3AF1}"/>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EDE5C183-6255-FAB0-ECE0-E16ED1D8B90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2C82F767-BDF1-F399-E041-42AA64F37D8A}"/>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E63781C3-7C70-296B-D146-4B5289CADFED}"/>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6A9D9F86-D6E6-CD62-E07F-732BCF1AB67B}"/>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5B393BF6-471E-C104-0EC3-337C17E6A110}"/>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1259FD67-412C-C848-B1CC-1CDF48FE3DF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BAA307A6-54BE-FA3C-E821-D330741406D5}"/>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2E66E99C-BAF0-7CC9-D385-643085CE1273}"/>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544471DA-B8CE-9A2A-50ED-4C4D670CD49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5B081113-F51F-1D14-D8ED-69C1B9C7F820}"/>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6FD6D834-DF22-2123-F227-9305375511FE}"/>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3C9EC129-1489-A2A7-E98C-8DCC50A1103C}"/>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748D5F12-7430-EFC9-B498-428946B9A99A}"/>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5919D5CD-3710-A639-8F28-37012D42F9A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9172D6C2-F91B-31F1-5AEA-4ACA2B30DD15}"/>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7DA7AF4B-51F1-FF92-21F6-F208B2EF580D}"/>
              </a:ext>
            </a:extLst>
          </p:cNvPr>
          <p:cNvSpPr txBox="1"/>
          <p:nvPr/>
        </p:nvSpPr>
        <p:spPr>
          <a:xfrm>
            <a:off x="2798324" y="599737"/>
            <a:ext cx="8397441"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6E36CABE-869E-D4B3-487C-3BDDCEFBFD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D9DC06CE-D0C7-BEAE-AB78-8800E7F669EB}"/>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B1C14A71-3736-C090-6ED8-418117D6A2C0}"/>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158" name="Group 157">
            <a:extLst>
              <a:ext uri="{FF2B5EF4-FFF2-40B4-BE49-F238E27FC236}">
                <a16:creationId xmlns:a16="http://schemas.microsoft.com/office/drawing/2014/main" id="{1E074CAC-C190-ADDC-C2C9-07F85725C00A}"/>
              </a:ext>
            </a:extLst>
          </p:cNvPr>
          <p:cNvGrpSpPr/>
          <p:nvPr/>
        </p:nvGrpSpPr>
        <p:grpSpPr>
          <a:xfrm>
            <a:off x="737553" y="1054545"/>
            <a:ext cx="10781464" cy="6022255"/>
            <a:chOff x="1290800" y="1792779"/>
            <a:chExt cx="15943798" cy="8854001"/>
          </a:xfrm>
        </p:grpSpPr>
        <p:pic>
          <p:nvPicPr>
            <p:cNvPr id="74" name="Picture 73" descr="A drawing of a fish&#10;&#10;Description automatically generated">
              <a:extLst>
                <a:ext uri="{FF2B5EF4-FFF2-40B4-BE49-F238E27FC236}">
                  <a16:creationId xmlns:a16="http://schemas.microsoft.com/office/drawing/2014/main" id="{7D0230B8-FE16-EC7E-7DA8-9ABDD37FF97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17260" y="1988357"/>
              <a:ext cx="3507543" cy="2455280"/>
            </a:xfrm>
            <a:prstGeom prst="rect">
              <a:avLst/>
            </a:prstGeom>
          </p:spPr>
        </p:pic>
        <p:pic>
          <p:nvPicPr>
            <p:cNvPr id="80" name="Picture 79" descr="A bowl of food on a black background&#10;&#10;Description automatically generated">
              <a:extLst>
                <a:ext uri="{FF2B5EF4-FFF2-40B4-BE49-F238E27FC236}">
                  <a16:creationId xmlns:a16="http://schemas.microsoft.com/office/drawing/2014/main" id="{A90A6083-E28B-3CD2-77AA-9F09E0B27127}"/>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727137" y="6896100"/>
              <a:ext cx="1929447" cy="1350613"/>
            </a:xfrm>
            <a:prstGeom prst="rect">
              <a:avLst/>
            </a:prstGeom>
          </p:spPr>
        </p:pic>
        <p:grpSp>
          <p:nvGrpSpPr>
            <p:cNvPr id="94" name="Group 93">
              <a:extLst>
                <a:ext uri="{FF2B5EF4-FFF2-40B4-BE49-F238E27FC236}">
                  <a16:creationId xmlns:a16="http://schemas.microsoft.com/office/drawing/2014/main" id="{43F17DA7-8315-ECA2-2FB4-D448E34B4A9E}"/>
                </a:ext>
              </a:extLst>
            </p:cNvPr>
            <p:cNvGrpSpPr/>
            <p:nvPr/>
          </p:nvGrpSpPr>
          <p:grpSpPr>
            <a:xfrm>
              <a:off x="3886200" y="2125958"/>
              <a:ext cx="2621113" cy="1868477"/>
              <a:chOff x="2172196" y="2189811"/>
              <a:chExt cx="4082143" cy="2857500"/>
            </a:xfrm>
          </p:grpSpPr>
          <p:pic>
            <p:nvPicPr>
              <p:cNvPr id="76" name="Picture 75" descr="A circular object with four circles&#10;&#10;Description automatically generated">
                <a:extLst>
                  <a:ext uri="{FF2B5EF4-FFF2-40B4-BE49-F238E27FC236}">
                    <a16:creationId xmlns:a16="http://schemas.microsoft.com/office/drawing/2014/main" id="{B7FA1CB9-3703-1DDD-B0C8-28FC5F95E30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2196" y="2189811"/>
                <a:ext cx="4082143" cy="2857500"/>
              </a:xfrm>
              <a:prstGeom prst="rect">
                <a:avLst/>
              </a:prstGeom>
            </p:spPr>
          </p:pic>
          <p:sp>
            <p:nvSpPr>
              <p:cNvPr id="81" name="Oval 80">
                <a:extLst>
                  <a:ext uri="{FF2B5EF4-FFF2-40B4-BE49-F238E27FC236}">
                    <a16:creationId xmlns:a16="http://schemas.microsoft.com/office/drawing/2014/main" id="{42994092-A2FB-AC6B-CD84-62AEC76EA20B}"/>
                  </a:ext>
                </a:extLst>
              </p:cNvPr>
              <p:cNvSpPr/>
              <p:nvPr/>
            </p:nvSpPr>
            <p:spPr>
              <a:xfrm>
                <a:off x="4495800" y="3227291"/>
                <a:ext cx="152400" cy="17088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82" name="Oval 81">
                <a:extLst>
                  <a:ext uri="{FF2B5EF4-FFF2-40B4-BE49-F238E27FC236}">
                    <a16:creationId xmlns:a16="http://schemas.microsoft.com/office/drawing/2014/main" id="{D2913764-70D5-4C0E-1BBF-032B1FE7D9F7}"/>
                  </a:ext>
                </a:extLst>
              </p:cNvPr>
              <p:cNvSpPr/>
              <p:nvPr/>
            </p:nvSpPr>
            <p:spPr>
              <a:xfrm>
                <a:off x="3734266" y="3398180"/>
                <a:ext cx="228134"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83" name="Oval 82">
                <a:extLst>
                  <a:ext uri="{FF2B5EF4-FFF2-40B4-BE49-F238E27FC236}">
                    <a16:creationId xmlns:a16="http://schemas.microsoft.com/office/drawing/2014/main" id="{CFDA345D-393F-CE11-961C-50D2DE5C500A}"/>
                  </a:ext>
                </a:extLst>
              </p:cNvPr>
              <p:cNvSpPr/>
              <p:nvPr/>
            </p:nvSpPr>
            <p:spPr>
              <a:xfrm>
                <a:off x="4372159" y="3794529"/>
                <a:ext cx="152400"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84" name="Oval 83">
                <a:extLst>
                  <a:ext uri="{FF2B5EF4-FFF2-40B4-BE49-F238E27FC236}">
                    <a16:creationId xmlns:a16="http://schemas.microsoft.com/office/drawing/2014/main" id="{9D4204B2-68CF-DA13-1054-D1A280CB2CC5}"/>
                  </a:ext>
                </a:extLst>
              </p:cNvPr>
              <p:cNvSpPr/>
              <p:nvPr/>
            </p:nvSpPr>
            <p:spPr>
              <a:xfrm>
                <a:off x="3801879" y="3908183"/>
                <a:ext cx="228133" cy="157391"/>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grpSp>
        <p:grpSp>
          <p:nvGrpSpPr>
            <p:cNvPr id="127" name="Group 126">
              <a:extLst>
                <a:ext uri="{FF2B5EF4-FFF2-40B4-BE49-F238E27FC236}">
                  <a16:creationId xmlns:a16="http://schemas.microsoft.com/office/drawing/2014/main" id="{2CA581E7-8239-0BA6-EE17-2FB6EC4B0A49}"/>
                </a:ext>
              </a:extLst>
            </p:cNvPr>
            <p:cNvGrpSpPr/>
            <p:nvPr/>
          </p:nvGrpSpPr>
          <p:grpSpPr>
            <a:xfrm>
              <a:off x="8047651" y="2461222"/>
              <a:ext cx="1616384" cy="1128857"/>
              <a:chOff x="7908616" y="2774057"/>
              <a:chExt cx="1616384" cy="1128857"/>
            </a:xfrm>
          </p:grpSpPr>
          <p:pic>
            <p:nvPicPr>
              <p:cNvPr id="78" name="Picture 77" descr="A white circle with black border&#10;&#10;Description automatically generated">
                <a:extLst>
                  <a:ext uri="{FF2B5EF4-FFF2-40B4-BE49-F238E27FC236}">
                    <a16:creationId xmlns:a16="http://schemas.microsoft.com/office/drawing/2014/main" id="{E4CDA05C-AB3B-5615-541A-4E27F6D81C21}"/>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7908616" y="2774057"/>
                <a:ext cx="1616384" cy="1128857"/>
              </a:xfrm>
              <a:prstGeom prst="rect">
                <a:avLst/>
              </a:prstGeom>
            </p:spPr>
          </p:pic>
          <p:sp>
            <p:nvSpPr>
              <p:cNvPr id="85" name="Oval 84">
                <a:extLst>
                  <a:ext uri="{FF2B5EF4-FFF2-40B4-BE49-F238E27FC236}">
                    <a16:creationId xmlns:a16="http://schemas.microsoft.com/office/drawing/2014/main" id="{C446C6BB-5ED8-CED0-A80B-F3DC28E353B3}"/>
                  </a:ext>
                </a:extLst>
              </p:cNvPr>
              <p:cNvSpPr/>
              <p:nvPr/>
            </p:nvSpPr>
            <p:spPr>
              <a:xfrm>
                <a:off x="8703098" y="3224312"/>
                <a:ext cx="239337" cy="437633"/>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grpSp>
        <p:pic>
          <p:nvPicPr>
            <p:cNvPr id="99" name="Picture 98" descr="A white circle with black border&#10;&#10;Description automatically generated">
              <a:extLst>
                <a:ext uri="{FF2B5EF4-FFF2-40B4-BE49-F238E27FC236}">
                  <a16:creationId xmlns:a16="http://schemas.microsoft.com/office/drawing/2014/main" id="{269984C6-9778-C155-6343-BAE0FC1D4ACE}"/>
                </a:ext>
              </a:extLst>
            </p:cNvPr>
            <p:cNvPicPr>
              <a:picLocks noChangeAspect="1"/>
            </p:cNvPicPr>
            <p:nvPr/>
          </p:nvPicPr>
          <p:blipFill>
            <a:blip r:embed="rId25" cstate="print">
              <a:duotone>
                <a:prstClr val="black"/>
                <a:schemeClr val="accent6">
                  <a:tint val="45000"/>
                  <a:satMod val="400000"/>
                </a:schemeClr>
              </a:duotone>
              <a:extLst>
                <a:ext uri="{BEBA8EAE-BF5A-486C-A8C5-ECC9F3942E4B}">
                  <a14:imgProps xmlns:a14="http://schemas.microsoft.com/office/drawing/2010/main">
                    <a14:imgLayer r:embed="rId26">
                      <a14:imgEffect>
                        <a14:saturation sat="200000"/>
                      </a14:imgEffect>
                    </a14:imgLayer>
                  </a14:imgProps>
                </a:ext>
                <a:ext uri="{28A0092B-C50C-407E-A947-70E740481C1C}">
                  <a14:useLocalDpi xmlns:a14="http://schemas.microsoft.com/office/drawing/2010/main" val="0"/>
                </a:ext>
              </a:extLst>
            </a:blip>
            <a:stretch>
              <a:fillRect/>
            </a:stretch>
          </p:blipFill>
          <p:spPr>
            <a:xfrm>
              <a:off x="7965834" y="4292556"/>
              <a:ext cx="1807826" cy="1262557"/>
            </a:xfrm>
            <a:prstGeom prst="rect">
              <a:avLst/>
            </a:prstGeom>
          </p:spPr>
        </p:pic>
        <p:pic>
          <p:nvPicPr>
            <p:cNvPr id="89" name="Picture 88" descr="A bowl of food on a black background&#10;&#10;Description automatically generated">
              <a:extLst>
                <a:ext uri="{FF2B5EF4-FFF2-40B4-BE49-F238E27FC236}">
                  <a16:creationId xmlns:a16="http://schemas.microsoft.com/office/drawing/2014/main" id="{9B98C571-5B4E-A543-322F-D74DA6EEB53D}"/>
                </a:ext>
              </a:extLst>
            </p:cNvPr>
            <p:cNvPicPr>
              <a:picLocks noChangeAspect="1"/>
            </p:cNvPicPr>
            <p:nvPr/>
          </p:nvPicPr>
          <p:blipFill>
            <a:blip r:embed="rId2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041082" y="8631804"/>
              <a:ext cx="1990999" cy="1393699"/>
            </a:xfrm>
            <a:prstGeom prst="rect">
              <a:avLst/>
            </a:prstGeom>
          </p:spPr>
        </p:pic>
        <p:pic>
          <p:nvPicPr>
            <p:cNvPr id="93" name="Picture 92" descr="A cartoon of a cell&#10;&#10;Description automatically generated">
              <a:extLst>
                <a:ext uri="{FF2B5EF4-FFF2-40B4-BE49-F238E27FC236}">
                  <a16:creationId xmlns:a16="http://schemas.microsoft.com/office/drawing/2014/main" id="{8FDD51EF-41AA-5BE9-E832-D03FB753FBDC}"/>
                </a:ext>
              </a:extLst>
            </p:cNvPr>
            <p:cNvPicPr>
              <a:picLocks noChangeAspect="1"/>
            </p:cNvPicPr>
            <p:nvPr/>
          </p:nvPicPr>
          <p:blipFill>
            <a:blip r:embed="rId2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56150" y="4106088"/>
              <a:ext cx="1327330" cy="1117025"/>
            </a:xfrm>
            <a:prstGeom prst="rect">
              <a:avLst/>
            </a:prstGeom>
          </p:spPr>
        </p:pic>
        <p:grpSp>
          <p:nvGrpSpPr>
            <p:cNvPr id="95" name="Group 94">
              <a:extLst>
                <a:ext uri="{FF2B5EF4-FFF2-40B4-BE49-F238E27FC236}">
                  <a16:creationId xmlns:a16="http://schemas.microsoft.com/office/drawing/2014/main" id="{4A2160D3-C0AD-B065-E301-41297D633748}"/>
                </a:ext>
              </a:extLst>
            </p:cNvPr>
            <p:cNvGrpSpPr/>
            <p:nvPr/>
          </p:nvGrpSpPr>
          <p:grpSpPr>
            <a:xfrm>
              <a:off x="4868920" y="5306820"/>
              <a:ext cx="1616384" cy="1128857"/>
              <a:chOff x="6733377" y="2947269"/>
              <a:chExt cx="2203443" cy="1542410"/>
            </a:xfrm>
          </p:grpSpPr>
          <p:pic>
            <p:nvPicPr>
              <p:cNvPr id="96" name="Picture 95" descr="A white circle with black border&#10;&#10;Description automatically generated">
                <a:extLst>
                  <a:ext uri="{FF2B5EF4-FFF2-40B4-BE49-F238E27FC236}">
                    <a16:creationId xmlns:a16="http://schemas.microsoft.com/office/drawing/2014/main" id="{4AF51053-0919-CA32-E187-982A949F359A}"/>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97" name="Oval 96">
                <a:extLst>
                  <a:ext uri="{FF2B5EF4-FFF2-40B4-BE49-F238E27FC236}">
                    <a16:creationId xmlns:a16="http://schemas.microsoft.com/office/drawing/2014/main" id="{000AA229-E794-2507-28B4-70D07C41CACF}"/>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grpSp>
        <p:pic>
          <p:nvPicPr>
            <p:cNvPr id="98" name="Picture 97" descr="A drawing of a fish&#10;&#10;Description automatically generated">
              <a:extLst>
                <a:ext uri="{FF2B5EF4-FFF2-40B4-BE49-F238E27FC236}">
                  <a16:creationId xmlns:a16="http://schemas.microsoft.com/office/drawing/2014/main" id="{AFCD5EC5-75D7-2E9C-723A-A703B78AC9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74933" y="8191500"/>
              <a:ext cx="3507543" cy="2455280"/>
            </a:xfrm>
            <a:prstGeom prst="rect">
              <a:avLst/>
            </a:prstGeom>
          </p:spPr>
        </p:pic>
        <p:pic>
          <p:nvPicPr>
            <p:cNvPr id="103" name="Picture 102" descr="A bowl of food on a black background&#10;&#10;Description automatically generated">
              <a:extLst>
                <a:ext uri="{FF2B5EF4-FFF2-40B4-BE49-F238E27FC236}">
                  <a16:creationId xmlns:a16="http://schemas.microsoft.com/office/drawing/2014/main" id="{FF27DF8A-AF7D-851C-5E88-DDBEBF7A5BAC}"/>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948353" y="6972300"/>
              <a:ext cx="1929447" cy="1350613"/>
            </a:xfrm>
            <a:prstGeom prst="rect">
              <a:avLst/>
            </a:prstGeom>
          </p:spPr>
        </p:pic>
        <p:pic>
          <p:nvPicPr>
            <p:cNvPr id="104" name="Picture 103" descr="A red arrow pointing to the left&#10;&#10;Description automatically generated">
              <a:extLst>
                <a:ext uri="{FF2B5EF4-FFF2-40B4-BE49-F238E27FC236}">
                  <a16:creationId xmlns:a16="http://schemas.microsoft.com/office/drawing/2014/main" id="{09D24F72-A033-9726-A308-E7935E582B35}"/>
                </a:ext>
              </a:extLst>
            </p:cNvPr>
            <p:cNvPicPr>
              <a:picLocks noChangeAspect="1"/>
            </p:cNvPicPr>
            <p:nvPr/>
          </p:nvPicPr>
          <p:blipFill>
            <a:blip r:embed="rId2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529796">
              <a:off x="5488468" y="3361593"/>
              <a:ext cx="962459" cy="962459"/>
            </a:xfrm>
            <a:prstGeom prst="rect">
              <a:avLst/>
            </a:prstGeom>
          </p:spPr>
        </p:pic>
        <p:sp>
          <p:nvSpPr>
            <p:cNvPr id="113" name="Freeform: Shape 112">
              <a:extLst>
                <a:ext uri="{FF2B5EF4-FFF2-40B4-BE49-F238E27FC236}">
                  <a16:creationId xmlns:a16="http://schemas.microsoft.com/office/drawing/2014/main" id="{A9A47155-A50C-C083-4C6D-FA7B55520EFE}"/>
                </a:ext>
              </a:extLst>
            </p:cNvPr>
            <p:cNvSpPr/>
            <p:nvPr/>
          </p:nvSpPr>
          <p:spPr>
            <a:xfrm>
              <a:off x="5278507" y="4621115"/>
              <a:ext cx="556478" cy="1295400"/>
            </a:xfrm>
            <a:custGeom>
              <a:avLst/>
              <a:gdLst>
                <a:gd name="connsiteX0" fmla="*/ 724406 w 724406"/>
                <a:gd name="connsiteY0" fmla="*/ 0 h 1295400"/>
                <a:gd name="connsiteX1" fmla="*/ 506 w 724406"/>
                <a:gd name="connsiteY1" fmla="*/ 419100 h 1295400"/>
                <a:gd name="connsiteX2" fmla="*/ 610106 w 724406"/>
                <a:gd name="connsiteY2" fmla="*/ 1295400 h 1295400"/>
              </a:gdLst>
              <a:ahLst/>
              <a:cxnLst>
                <a:cxn ang="0">
                  <a:pos x="connsiteX0" y="connsiteY0"/>
                </a:cxn>
                <a:cxn ang="0">
                  <a:pos x="connsiteX1" y="connsiteY1"/>
                </a:cxn>
                <a:cxn ang="0">
                  <a:pos x="connsiteX2" y="connsiteY2"/>
                </a:cxn>
              </a:cxnLst>
              <a:rect l="l" t="t" r="r" b="b"/>
              <a:pathLst>
                <a:path w="724406" h="1295400">
                  <a:moveTo>
                    <a:pt x="724406" y="0"/>
                  </a:moveTo>
                  <a:cubicBezTo>
                    <a:pt x="371981" y="101600"/>
                    <a:pt x="19556" y="203200"/>
                    <a:pt x="506" y="419100"/>
                  </a:cubicBezTo>
                  <a:cubicBezTo>
                    <a:pt x="-18544" y="635000"/>
                    <a:pt x="505331" y="1162050"/>
                    <a:pt x="610106" y="1295400"/>
                  </a:cubicBezTo>
                </a:path>
              </a:pathLst>
            </a:custGeom>
            <a:noFill/>
            <a:ln w="63500">
              <a:solidFill>
                <a:schemeClr val="tx1"/>
              </a:solidFill>
              <a:prstDash val="sysDot"/>
              <a:tailEnd type="stealth"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cxnSp>
          <p:nvCxnSpPr>
            <p:cNvPr id="115" name="Straight Arrow Connector 114">
              <a:extLst>
                <a:ext uri="{FF2B5EF4-FFF2-40B4-BE49-F238E27FC236}">
                  <a16:creationId xmlns:a16="http://schemas.microsoft.com/office/drawing/2014/main" id="{8CDABC83-B170-E2E5-777C-048F80F65FD2}"/>
                </a:ext>
              </a:extLst>
            </p:cNvPr>
            <p:cNvCxnSpPr>
              <a:cxnSpLocks/>
              <a:stCxn id="78" idx="2"/>
              <a:endCxn id="99" idx="0"/>
            </p:cNvCxnSpPr>
            <p:nvPr/>
          </p:nvCxnSpPr>
          <p:spPr>
            <a:xfrm>
              <a:off x="8855843" y="3590079"/>
              <a:ext cx="13904" cy="702477"/>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6253FE7C-445B-BBA7-BDD5-00295ED97741}"/>
                </a:ext>
              </a:extLst>
            </p:cNvPr>
            <p:cNvSpPr/>
            <p:nvPr/>
          </p:nvSpPr>
          <p:spPr>
            <a:xfrm>
              <a:off x="6235035" y="5192615"/>
              <a:ext cx="2228850" cy="805733"/>
            </a:xfrm>
            <a:custGeom>
              <a:avLst/>
              <a:gdLst>
                <a:gd name="connsiteX0" fmla="*/ 2228850 w 2228850"/>
                <a:gd name="connsiteY0" fmla="*/ 0 h 805733"/>
                <a:gd name="connsiteX1" fmla="*/ 800100 w 2228850"/>
                <a:gd name="connsiteY1" fmla="*/ 762000 h 805733"/>
                <a:gd name="connsiteX2" fmla="*/ 0 w 2228850"/>
                <a:gd name="connsiteY2" fmla="*/ 723900 h 805733"/>
              </a:gdLst>
              <a:ahLst/>
              <a:cxnLst>
                <a:cxn ang="0">
                  <a:pos x="connsiteX0" y="connsiteY0"/>
                </a:cxn>
                <a:cxn ang="0">
                  <a:pos x="connsiteX1" y="connsiteY1"/>
                </a:cxn>
                <a:cxn ang="0">
                  <a:pos x="connsiteX2" y="connsiteY2"/>
                </a:cxn>
              </a:cxnLst>
              <a:rect l="l" t="t" r="r" b="b"/>
              <a:pathLst>
                <a:path w="2228850" h="805733">
                  <a:moveTo>
                    <a:pt x="2228850" y="0"/>
                  </a:moveTo>
                  <a:cubicBezTo>
                    <a:pt x="1700212" y="320675"/>
                    <a:pt x="1171575" y="641350"/>
                    <a:pt x="800100" y="762000"/>
                  </a:cubicBezTo>
                  <a:cubicBezTo>
                    <a:pt x="428625" y="882650"/>
                    <a:pt x="95250" y="714375"/>
                    <a:pt x="0" y="723900"/>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grpSp>
          <p:nvGrpSpPr>
            <p:cNvPr id="121" name="Group 120">
              <a:extLst>
                <a:ext uri="{FF2B5EF4-FFF2-40B4-BE49-F238E27FC236}">
                  <a16:creationId xmlns:a16="http://schemas.microsoft.com/office/drawing/2014/main" id="{C68E086C-8470-FCA5-E6D9-BCB4ED839215}"/>
                </a:ext>
              </a:extLst>
            </p:cNvPr>
            <p:cNvGrpSpPr/>
            <p:nvPr/>
          </p:nvGrpSpPr>
          <p:grpSpPr>
            <a:xfrm>
              <a:off x="11093771" y="5389411"/>
              <a:ext cx="1616384" cy="1128857"/>
              <a:chOff x="6733377" y="2947269"/>
              <a:chExt cx="2203443" cy="1542410"/>
            </a:xfrm>
          </p:grpSpPr>
          <p:pic>
            <p:nvPicPr>
              <p:cNvPr id="122" name="Picture 121" descr="A white circle with black border&#10;&#10;Description automatically generated">
                <a:extLst>
                  <a:ext uri="{FF2B5EF4-FFF2-40B4-BE49-F238E27FC236}">
                    <a16:creationId xmlns:a16="http://schemas.microsoft.com/office/drawing/2014/main" id="{975957C3-C53E-33B5-BEB6-68031EC2AC8F}"/>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123" name="Oval 122">
                <a:extLst>
                  <a:ext uri="{FF2B5EF4-FFF2-40B4-BE49-F238E27FC236}">
                    <a16:creationId xmlns:a16="http://schemas.microsoft.com/office/drawing/2014/main" id="{B4734789-720A-3D15-EA02-48A47FAF9697}"/>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grpSp>
        <p:grpSp>
          <p:nvGrpSpPr>
            <p:cNvPr id="128" name="Group 127">
              <a:extLst>
                <a:ext uri="{FF2B5EF4-FFF2-40B4-BE49-F238E27FC236}">
                  <a16:creationId xmlns:a16="http://schemas.microsoft.com/office/drawing/2014/main" id="{2C9B21E6-536A-9D05-F331-D84E0286B788}"/>
                </a:ext>
              </a:extLst>
            </p:cNvPr>
            <p:cNvGrpSpPr/>
            <p:nvPr/>
          </p:nvGrpSpPr>
          <p:grpSpPr>
            <a:xfrm>
              <a:off x="9711632" y="3623156"/>
              <a:ext cx="3507543" cy="1640963"/>
              <a:chOff x="8599558" y="3147456"/>
              <a:chExt cx="3507543" cy="1640963"/>
            </a:xfrm>
          </p:grpSpPr>
          <p:pic>
            <p:nvPicPr>
              <p:cNvPr id="91" name="Picture 90" descr="A cell with a circle and fringes&#10;&#10;Description automatically generated">
                <a:extLst>
                  <a:ext uri="{FF2B5EF4-FFF2-40B4-BE49-F238E27FC236}">
                    <a16:creationId xmlns:a16="http://schemas.microsoft.com/office/drawing/2014/main" id="{DF6ADC4F-6F52-36D8-FA72-0D9553F51FF0}"/>
                  </a:ext>
                </a:extLst>
              </p:cNvPr>
              <p:cNvPicPr>
                <a:picLocks noChangeAspect="1"/>
              </p:cNvPicPr>
              <p:nvPr/>
            </p:nvPicPr>
            <p:blipFill>
              <a:blip r:embed="rId30">
                <a:duotone>
                  <a:prstClr val="black"/>
                  <a:schemeClr val="accent6">
                    <a:tint val="45000"/>
                    <a:satMod val="400000"/>
                  </a:schemeClr>
                </a:duotone>
                <a:extLst>
                  <a:ext uri="{BEBA8EAE-BF5A-486C-A8C5-ECC9F3942E4B}">
                    <a14:imgProps xmlns:a14="http://schemas.microsoft.com/office/drawing/2010/main">
                      <a14:imgLayer r:embed="rId31">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99558" y="3147456"/>
                <a:ext cx="3507543" cy="1640963"/>
              </a:xfrm>
              <a:prstGeom prst="rect">
                <a:avLst/>
              </a:prstGeom>
            </p:spPr>
          </p:pic>
          <p:sp>
            <p:nvSpPr>
              <p:cNvPr id="124" name="Oval 123">
                <a:extLst>
                  <a:ext uri="{FF2B5EF4-FFF2-40B4-BE49-F238E27FC236}">
                    <a16:creationId xmlns:a16="http://schemas.microsoft.com/office/drawing/2014/main" id="{841314D6-2B97-3AD6-C4CC-BEA4D70AFB9D}"/>
                  </a:ext>
                </a:extLst>
              </p:cNvPr>
              <p:cNvSpPr/>
              <p:nvPr/>
            </p:nvSpPr>
            <p:spPr>
              <a:xfrm>
                <a:off x="10154299" y="4125551"/>
                <a:ext cx="326945" cy="23950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grpSp>
        <p:sp>
          <p:nvSpPr>
            <p:cNvPr id="129" name="Freeform: Shape 128">
              <a:extLst>
                <a:ext uri="{FF2B5EF4-FFF2-40B4-BE49-F238E27FC236}">
                  <a16:creationId xmlns:a16="http://schemas.microsoft.com/office/drawing/2014/main" id="{3FBF0EAB-9BC4-0B41-7AE6-76FCE97A6DB0}"/>
                </a:ext>
              </a:extLst>
            </p:cNvPr>
            <p:cNvSpPr/>
            <p:nvPr/>
          </p:nvSpPr>
          <p:spPr>
            <a:xfrm>
              <a:off x="11625182" y="4676260"/>
              <a:ext cx="635483" cy="1363579"/>
            </a:xfrm>
            <a:custGeom>
              <a:avLst/>
              <a:gdLst>
                <a:gd name="connsiteX0" fmla="*/ 0 w 635483"/>
                <a:gd name="connsiteY0" fmla="*/ 0 h 1363579"/>
                <a:gd name="connsiteX1" fmla="*/ 609600 w 635483"/>
                <a:gd name="connsiteY1" fmla="*/ 770021 h 1363579"/>
                <a:gd name="connsiteX2" fmla="*/ 465221 w 635483"/>
                <a:gd name="connsiteY2" fmla="*/ 1363579 h 1363579"/>
              </a:gdLst>
              <a:ahLst/>
              <a:cxnLst>
                <a:cxn ang="0">
                  <a:pos x="connsiteX0" y="connsiteY0"/>
                </a:cxn>
                <a:cxn ang="0">
                  <a:pos x="connsiteX1" y="connsiteY1"/>
                </a:cxn>
                <a:cxn ang="0">
                  <a:pos x="connsiteX2" y="connsiteY2"/>
                </a:cxn>
              </a:cxnLst>
              <a:rect l="l" t="t" r="r" b="b"/>
              <a:pathLst>
                <a:path w="635483" h="1363579">
                  <a:moveTo>
                    <a:pt x="0" y="0"/>
                  </a:moveTo>
                  <a:cubicBezTo>
                    <a:pt x="266031" y="271379"/>
                    <a:pt x="532063" y="542758"/>
                    <a:pt x="609600" y="770021"/>
                  </a:cubicBezTo>
                  <a:cubicBezTo>
                    <a:pt x="687137" y="997284"/>
                    <a:pt x="576179" y="1180431"/>
                    <a:pt x="465221" y="1363579"/>
                  </a:cubicBezTo>
                </a:path>
              </a:pathLst>
            </a:custGeom>
            <a:noFill/>
            <a:ln w="63500">
              <a:solidFill>
                <a:schemeClr val="tx1"/>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130" name="Freeform: Shape 129">
              <a:extLst>
                <a:ext uri="{FF2B5EF4-FFF2-40B4-BE49-F238E27FC236}">
                  <a16:creationId xmlns:a16="http://schemas.microsoft.com/office/drawing/2014/main" id="{77740818-F2C3-B62B-01BB-4EC1093E065E}"/>
                </a:ext>
              </a:extLst>
            </p:cNvPr>
            <p:cNvSpPr/>
            <p:nvPr/>
          </p:nvSpPr>
          <p:spPr>
            <a:xfrm>
              <a:off x="9411372" y="5189607"/>
              <a:ext cx="2486526" cy="925694"/>
            </a:xfrm>
            <a:custGeom>
              <a:avLst/>
              <a:gdLst>
                <a:gd name="connsiteX0" fmla="*/ 0 w 2486526"/>
                <a:gd name="connsiteY0" fmla="*/ 0 h 925694"/>
                <a:gd name="connsiteX1" fmla="*/ 1411705 w 2486526"/>
                <a:gd name="connsiteY1" fmla="*/ 834190 h 925694"/>
                <a:gd name="connsiteX2" fmla="*/ 2486526 w 2486526"/>
                <a:gd name="connsiteY2" fmla="*/ 866274 h 925694"/>
              </a:gdLst>
              <a:ahLst/>
              <a:cxnLst>
                <a:cxn ang="0">
                  <a:pos x="connsiteX0" y="connsiteY0"/>
                </a:cxn>
                <a:cxn ang="0">
                  <a:pos x="connsiteX1" y="connsiteY1"/>
                </a:cxn>
                <a:cxn ang="0">
                  <a:pos x="connsiteX2" y="connsiteY2"/>
                </a:cxn>
              </a:cxnLst>
              <a:rect l="l" t="t" r="r" b="b"/>
              <a:pathLst>
                <a:path w="2486526" h="925694">
                  <a:moveTo>
                    <a:pt x="0" y="0"/>
                  </a:moveTo>
                  <a:cubicBezTo>
                    <a:pt x="498642" y="344905"/>
                    <a:pt x="997284" y="689811"/>
                    <a:pt x="1411705" y="834190"/>
                  </a:cubicBezTo>
                  <a:cubicBezTo>
                    <a:pt x="1826126" y="978569"/>
                    <a:pt x="2156326" y="922421"/>
                    <a:pt x="2486526" y="866274"/>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67"/>
            </a:p>
          </p:txBody>
        </p:sp>
        <p:pic>
          <p:nvPicPr>
            <p:cNvPr id="131" name="Picture 130" descr="A red arrow pointing to the left&#10;&#10;Description automatically generated">
              <a:extLst>
                <a:ext uri="{FF2B5EF4-FFF2-40B4-BE49-F238E27FC236}">
                  <a16:creationId xmlns:a16="http://schemas.microsoft.com/office/drawing/2014/main" id="{32E0AA87-BF1F-9006-8077-BE5DB46F5916}"/>
                </a:ext>
              </a:extLst>
            </p:cNvPr>
            <p:cNvPicPr>
              <a:picLocks noChangeAspect="1"/>
            </p:cNvPicPr>
            <p:nvPr/>
          </p:nvPicPr>
          <p:blipFill>
            <a:blip r:embed="rId3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9731249">
              <a:off x="11447392" y="3342507"/>
              <a:ext cx="962459" cy="962459"/>
            </a:xfrm>
            <a:prstGeom prst="rect">
              <a:avLst/>
            </a:prstGeom>
          </p:spPr>
        </p:pic>
        <p:cxnSp>
          <p:nvCxnSpPr>
            <p:cNvPr id="132" name="Straight Arrow Connector 131">
              <a:extLst>
                <a:ext uri="{FF2B5EF4-FFF2-40B4-BE49-F238E27FC236}">
                  <a16:creationId xmlns:a16="http://schemas.microsoft.com/office/drawing/2014/main" id="{1FE9F5C0-7155-86E0-D685-875A8339E3FC}"/>
                </a:ext>
              </a:extLst>
            </p:cNvPr>
            <p:cNvCxnSpPr>
              <a:cxnSpLocks/>
              <a:stCxn id="96" idx="2"/>
              <a:endCxn id="80" idx="0"/>
            </p:cNvCxnSpPr>
            <p:nvPr/>
          </p:nvCxnSpPr>
          <p:spPr>
            <a:xfrm>
              <a:off x="5677112" y="6435677"/>
              <a:ext cx="14749" cy="46042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01B59F77-94FC-47EC-7A75-4C5FEF26AADE}"/>
                </a:ext>
              </a:extLst>
            </p:cNvPr>
            <p:cNvCxnSpPr>
              <a:cxnSpLocks/>
              <a:stCxn id="122" idx="2"/>
              <a:endCxn id="103" idx="0"/>
            </p:cNvCxnSpPr>
            <p:nvPr/>
          </p:nvCxnSpPr>
          <p:spPr>
            <a:xfrm>
              <a:off x="11901963" y="6518268"/>
              <a:ext cx="11114" cy="454032"/>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C5E3F71-526B-82EB-D732-F04002DCB389}"/>
                </a:ext>
              </a:extLst>
            </p:cNvPr>
            <p:cNvCxnSpPr>
              <a:cxnSpLocks/>
            </p:cNvCxnSpPr>
            <p:nvPr/>
          </p:nvCxnSpPr>
          <p:spPr>
            <a:xfrm>
              <a:off x="5663402" y="8115300"/>
              <a:ext cx="13710" cy="62325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4713A6B0-7A9A-0334-BDB0-025A906C3ED3}"/>
                </a:ext>
              </a:extLst>
            </p:cNvPr>
            <p:cNvCxnSpPr>
              <a:cxnSpLocks/>
            </p:cNvCxnSpPr>
            <p:nvPr/>
          </p:nvCxnSpPr>
          <p:spPr>
            <a:xfrm>
              <a:off x="11888253" y="8185839"/>
              <a:ext cx="19136" cy="511099"/>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8" name="TextBox 19">
              <a:extLst>
                <a:ext uri="{FF2B5EF4-FFF2-40B4-BE49-F238E27FC236}">
                  <a16:creationId xmlns:a16="http://schemas.microsoft.com/office/drawing/2014/main" id="{E23412EA-8561-50B0-DB1D-2F7C1B57B588}"/>
                </a:ext>
              </a:extLst>
            </p:cNvPr>
            <p:cNvSpPr txBox="1"/>
            <p:nvPr/>
          </p:nvSpPr>
          <p:spPr>
            <a:xfrm>
              <a:off x="1868943" y="2685190"/>
              <a:ext cx="3531814" cy="663569"/>
            </a:xfrm>
            <a:prstGeom prst="rect">
              <a:avLst/>
            </a:prstGeom>
          </p:spPr>
          <p:txBody>
            <a:bodyPr wrap="square" lIns="0" tIns="0" rIns="0" bIns="0" rtlCol="0" anchor="t">
              <a:spAutoFit/>
            </a:bodyPr>
            <a:lstStyle/>
            <a:p>
              <a:pPr algn="ctr"/>
              <a:r>
                <a:rPr lang="en-US" sz="2933" dirty="0" err="1">
                  <a:solidFill>
                    <a:srgbClr val="002060"/>
                  </a:solidFill>
                  <a:latin typeface="Bahnschrift SemiBold Condensed" panose="020B0502040204020203" pitchFamily="34" charset="0"/>
                  <a:cs typeface="Times New Roman" panose="02020603050405020304" pitchFamily="18" charset="0"/>
                </a:rPr>
                <a:t>Phôi</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ếch</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49" name="TextBox 19">
              <a:extLst>
                <a:ext uri="{FF2B5EF4-FFF2-40B4-BE49-F238E27FC236}">
                  <a16:creationId xmlns:a16="http://schemas.microsoft.com/office/drawing/2014/main" id="{37A67135-DC76-5559-6555-660E25E11255}"/>
                </a:ext>
              </a:extLst>
            </p:cNvPr>
            <p:cNvSpPr txBox="1"/>
            <p:nvPr/>
          </p:nvSpPr>
          <p:spPr>
            <a:xfrm>
              <a:off x="2521243" y="3868896"/>
              <a:ext cx="2338966" cy="1327137"/>
            </a:xfrm>
            <a:prstGeom prst="rect">
              <a:avLst/>
            </a:prstGeom>
          </p:spPr>
          <p:txBody>
            <a:bodyPr wrap="square" lIns="0" tIns="0" rIns="0" bIns="0" rtlCol="0" anchor="t">
              <a:spAutoFit/>
            </a:bodyPr>
            <a:lstStyle/>
            <a:p>
              <a:pPr algn="r"/>
              <a:r>
                <a:rPr lang="en-US" sz="2933" dirty="0" err="1">
                  <a:solidFill>
                    <a:srgbClr val="002060"/>
                  </a:solidFill>
                  <a:latin typeface="Bahnschrift SemiBold Condensed" panose="020B0502040204020203" pitchFamily="34" charset="0"/>
                  <a:cs typeface="Times New Roman" panose="02020603050405020304" pitchFamily="18" charset="0"/>
                </a:rPr>
                <a:t>Tế</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bào</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ít</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biệt</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hoá</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hơn</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50" name="TextBox 19">
              <a:extLst>
                <a:ext uri="{FF2B5EF4-FFF2-40B4-BE49-F238E27FC236}">
                  <a16:creationId xmlns:a16="http://schemas.microsoft.com/office/drawing/2014/main" id="{E3EB8792-2B59-2D23-C951-493EDA6B9439}"/>
                </a:ext>
              </a:extLst>
            </p:cNvPr>
            <p:cNvSpPr txBox="1"/>
            <p:nvPr/>
          </p:nvSpPr>
          <p:spPr>
            <a:xfrm>
              <a:off x="1290800" y="6829526"/>
              <a:ext cx="3575525" cy="1327137"/>
            </a:xfrm>
            <a:prstGeom prst="rect">
              <a:avLst/>
            </a:prstGeom>
          </p:spPr>
          <p:txBody>
            <a:bodyPr wrap="square" lIns="0" tIns="0" rIns="0" bIns="0" rtlCol="0" anchor="t">
              <a:spAutoFit/>
            </a:bodyPr>
            <a:lstStyle/>
            <a:p>
              <a:pPr algn="r"/>
              <a:r>
                <a:rPr lang="en-US" sz="2933" dirty="0" err="1">
                  <a:solidFill>
                    <a:srgbClr val="002060"/>
                  </a:solidFill>
                  <a:latin typeface="Bahnschrift SemiBold Condensed" panose="020B0502040204020203" pitchFamily="34" charset="0"/>
                  <a:cs typeface="Times New Roman" panose="02020603050405020304" pitchFamily="18" charset="0"/>
                </a:rPr>
                <a:t>Phần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lớn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phát</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triển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thành</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nòng</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nọc</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51" name="TextBox 19">
              <a:extLst>
                <a:ext uri="{FF2B5EF4-FFF2-40B4-BE49-F238E27FC236}">
                  <a16:creationId xmlns:a16="http://schemas.microsoft.com/office/drawing/2014/main" id="{6E24A1E5-25AE-B4A7-882F-5228D60F5AE4}"/>
                </a:ext>
              </a:extLst>
            </p:cNvPr>
            <p:cNvSpPr txBox="1"/>
            <p:nvPr/>
          </p:nvSpPr>
          <p:spPr>
            <a:xfrm>
              <a:off x="7319140" y="1792779"/>
              <a:ext cx="3419151" cy="663569"/>
            </a:xfrm>
            <a:prstGeom prst="rect">
              <a:avLst/>
            </a:prstGeom>
          </p:spPr>
          <p:txBody>
            <a:bodyPr wrap="square" lIns="0" tIns="0" rIns="0" bIns="0" rtlCol="0" anchor="t">
              <a:spAutoFit/>
            </a:bodyPr>
            <a:lstStyle/>
            <a:p>
              <a:pPr algn="ctr"/>
              <a:r>
                <a:rPr lang="en-US" sz="2933" dirty="0" err="1">
                  <a:solidFill>
                    <a:srgbClr val="002060"/>
                  </a:solidFill>
                  <a:latin typeface="Bahnschrift SemiBold Condensed" panose="020B0502040204020203" pitchFamily="34" charset="0"/>
                  <a:cs typeface="Times New Roman" panose="02020603050405020304" pitchFamily="18" charset="0"/>
                </a:rPr>
                <a:t>Tế</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bào</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trứng</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ếch</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52" name="TextBox 19">
              <a:extLst>
                <a:ext uri="{FF2B5EF4-FFF2-40B4-BE49-F238E27FC236}">
                  <a16:creationId xmlns:a16="http://schemas.microsoft.com/office/drawing/2014/main" id="{EFD7CC06-93E4-AE04-4DEC-AFB1A66D650E}"/>
                </a:ext>
              </a:extLst>
            </p:cNvPr>
            <p:cNvSpPr txBox="1"/>
            <p:nvPr/>
          </p:nvSpPr>
          <p:spPr>
            <a:xfrm>
              <a:off x="12862825" y="3213148"/>
              <a:ext cx="3419151" cy="663569"/>
            </a:xfrm>
            <a:prstGeom prst="rect">
              <a:avLst/>
            </a:prstGeom>
          </p:spPr>
          <p:txBody>
            <a:bodyPr wrap="square" lIns="0" tIns="0" rIns="0" bIns="0" rtlCol="0" anchor="t">
              <a:spAutoFit/>
            </a:bodyPr>
            <a:lstStyle/>
            <a:p>
              <a:pPr algn="ctr"/>
              <a:r>
                <a:rPr lang="en-US" sz="2933" dirty="0" err="1">
                  <a:solidFill>
                    <a:srgbClr val="002060"/>
                  </a:solidFill>
                  <a:latin typeface="Bahnschrift SemiBold Condensed" panose="020B0502040204020203" pitchFamily="34" charset="0"/>
                  <a:cs typeface="Times New Roman" panose="02020603050405020304" pitchFamily="18" charset="0"/>
                </a:rPr>
                <a:t>Nòng</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nọc</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53" name="TextBox 19">
              <a:extLst>
                <a:ext uri="{FF2B5EF4-FFF2-40B4-BE49-F238E27FC236}">
                  <a16:creationId xmlns:a16="http://schemas.microsoft.com/office/drawing/2014/main" id="{5F01FBD8-C67E-2E16-D660-9CE80AD37CC0}"/>
                </a:ext>
              </a:extLst>
            </p:cNvPr>
            <p:cNvSpPr txBox="1"/>
            <p:nvPr/>
          </p:nvSpPr>
          <p:spPr>
            <a:xfrm>
              <a:off x="7570264" y="5508539"/>
              <a:ext cx="2732760" cy="1327137"/>
            </a:xfrm>
            <a:prstGeom prst="rect">
              <a:avLst/>
            </a:prstGeom>
          </p:spPr>
          <p:txBody>
            <a:bodyPr wrap="square" lIns="0" tIns="0" rIns="0" bIns="0" rtlCol="0" anchor="t">
              <a:spAutoFit/>
            </a:bodyPr>
            <a:lstStyle/>
            <a:p>
              <a:pPr algn="ctr"/>
              <a:r>
                <a:rPr lang="en-US" sz="2933" dirty="0" err="1">
                  <a:solidFill>
                    <a:srgbClr val="002060"/>
                  </a:solidFill>
                  <a:latin typeface="Bahnschrift SemiBold Condensed" panose="020B0502040204020203" pitchFamily="34" charset="0"/>
                  <a:cs typeface="Times New Roman" panose="02020603050405020304" pitchFamily="18" charset="0"/>
                </a:rPr>
                <a:t>Tế</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bào</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trứng</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đã</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khử</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nhân</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54" name="TextBox 19">
              <a:extLst>
                <a:ext uri="{FF2B5EF4-FFF2-40B4-BE49-F238E27FC236}">
                  <a16:creationId xmlns:a16="http://schemas.microsoft.com/office/drawing/2014/main" id="{43E6C5F2-246B-EA3E-B263-B878BA42A7EB}"/>
                </a:ext>
              </a:extLst>
            </p:cNvPr>
            <p:cNvSpPr txBox="1"/>
            <p:nvPr/>
          </p:nvSpPr>
          <p:spPr>
            <a:xfrm>
              <a:off x="6418432" y="6937106"/>
              <a:ext cx="4920023" cy="1990706"/>
            </a:xfrm>
            <a:prstGeom prst="rect">
              <a:avLst/>
            </a:prstGeom>
          </p:spPr>
          <p:txBody>
            <a:bodyPr wrap="square" lIns="0" tIns="0" rIns="0" bIns="0" rtlCol="0" anchor="t">
              <a:spAutoFit/>
            </a:bodyPr>
            <a:lstStyle/>
            <a:p>
              <a:pPr algn="ctr"/>
              <a:r>
                <a:rPr lang="en-US" sz="2933" dirty="0" err="1">
                  <a:solidFill>
                    <a:srgbClr val="FF0000"/>
                  </a:solidFill>
                  <a:latin typeface="Bahnschrift Condensed" panose="020B0502040204020203" pitchFamily="34" charset="0"/>
                  <a:cs typeface="Times New Roman" panose="02020603050405020304" pitchFamily="18" charset="0"/>
                </a:rPr>
                <a:t>Trứng</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mang</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nhân</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từ</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các</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tế</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bào</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cho</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được</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hoạt</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hoá</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và</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bắt</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đầu</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phát</a:t>
              </a:r>
              <a:r>
                <a:rPr lang="en-US" sz="2933" dirty="0">
                  <a:solidFill>
                    <a:srgbClr val="FF0000"/>
                  </a:solidFill>
                  <a:latin typeface="Bahnschrift Condensed" panose="020B0502040204020203" pitchFamily="34" charset="0"/>
                  <a:cs typeface="Times New Roman" panose="02020603050405020304" pitchFamily="18" charset="0"/>
                </a:rPr>
                <a:t> </a:t>
              </a:r>
              <a:r>
                <a:rPr lang="en-US" sz="2933" dirty="0" err="1">
                  <a:solidFill>
                    <a:srgbClr val="FF0000"/>
                  </a:solidFill>
                  <a:latin typeface="Bahnschrift Condensed" panose="020B0502040204020203" pitchFamily="34" charset="0"/>
                  <a:cs typeface="Times New Roman" panose="02020603050405020304" pitchFamily="18" charset="0"/>
                </a:rPr>
                <a:t>triển</a:t>
              </a:r>
              <a:endParaRPr lang="en-US" sz="2933" dirty="0">
                <a:solidFill>
                  <a:srgbClr val="FF0000"/>
                </a:solidFill>
                <a:latin typeface="Bahnschrift Condensed" panose="020B0502040204020203" pitchFamily="34" charset="0"/>
                <a:cs typeface="Times New Roman" panose="02020603050405020304" pitchFamily="18" charset="0"/>
              </a:endParaRPr>
            </a:p>
          </p:txBody>
        </p:sp>
        <p:sp>
          <p:nvSpPr>
            <p:cNvPr id="155" name="TextBox 19">
              <a:extLst>
                <a:ext uri="{FF2B5EF4-FFF2-40B4-BE49-F238E27FC236}">
                  <a16:creationId xmlns:a16="http://schemas.microsoft.com/office/drawing/2014/main" id="{197916F1-966C-5A60-67F9-590FB2B8CB42}"/>
                </a:ext>
              </a:extLst>
            </p:cNvPr>
            <p:cNvSpPr txBox="1"/>
            <p:nvPr/>
          </p:nvSpPr>
          <p:spPr>
            <a:xfrm>
              <a:off x="12329142" y="7549340"/>
              <a:ext cx="4905456" cy="1327137"/>
            </a:xfrm>
            <a:prstGeom prst="rect">
              <a:avLst/>
            </a:prstGeom>
          </p:spPr>
          <p:txBody>
            <a:bodyPr wrap="square" lIns="0" tIns="0" rIns="0" bIns="0" rtlCol="0" anchor="t">
              <a:spAutoFit/>
            </a:bodyPr>
            <a:lstStyle/>
            <a:p>
              <a:pPr algn="ctr"/>
              <a:r>
                <a:rPr lang="en-US" sz="2933" dirty="0" err="1">
                  <a:solidFill>
                    <a:srgbClr val="002060"/>
                  </a:solidFill>
                  <a:latin typeface="Bahnschrift SemiBold Condensed" panose="020B0502040204020203" pitchFamily="34" charset="0"/>
                  <a:cs typeface="Times New Roman" panose="02020603050405020304" pitchFamily="18" charset="0"/>
                </a:rPr>
                <a:t>Phần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lớn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dừng</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phát</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triển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trước</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giai</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đoạn</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nòng</a:t>
              </a:r>
              <a:r>
                <a:rPr lang="en-US" sz="2933" dirty="0">
                  <a:solidFill>
                    <a:srgbClr val="002060"/>
                  </a:solidFill>
                  <a:latin typeface="Bahnschrift SemiBold Condensed" panose="020B0502040204020203" pitchFamily="34" charset="0"/>
                  <a:cs typeface="Times New Roman" panose="02020603050405020304" pitchFamily="18" charset="0"/>
                </a:rPr>
                <a:t> </a:t>
              </a:r>
              <a:r>
                <a:rPr lang="en-US" sz="2933" dirty="0" err="1">
                  <a:solidFill>
                    <a:srgbClr val="002060"/>
                  </a:solidFill>
                  <a:latin typeface="Bahnschrift SemiBold Condensed" panose="020B0502040204020203" pitchFamily="34" charset="0"/>
                  <a:cs typeface="Times New Roman" panose="02020603050405020304" pitchFamily="18" charset="0"/>
                </a:rPr>
                <a:t>nọc</a:t>
              </a:r>
              <a:endParaRPr lang="en-US" sz="2933" dirty="0">
                <a:solidFill>
                  <a:srgbClr val="002060"/>
                </a:solidFill>
                <a:latin typeface="Bahnschrift SemiBold Condensed" panose="020B0502040204020203" pitchFamily="34" charset="0"/>
                <a:cs typeface="Times New Roman" panose="02020603050405020304" pitchFamily="18" charset="0"/>
              </a:endParaRPr>
            </a:p>
          </p:txBody>
        </p:sp>
        <p:sp>
          <p:nvSpPr>
            <p:cNvPr id="156" name="Rectangle: Rounded Corners 155">
              <a:extLst>
                <a:ext uri="{FF2B5EF4-FFF2-40B4-BE49-F238E27FC236}">
                  <a16:creationId xmlns:a16="http://schemas.microsoft.com/office/drawing/2014/main" id="{017C300B-C01D-5045-EE14-91FEB0776957}"/>
                </a:ext>
              </a:extLst>
            </p:cNvPr>
            <p:cNvSpPr/>
            <p:nvPr/>
          </p:nvSpPr>
          <p:spPr>
            <a:xfrm>
              <a:off x="14291936" y="2303897"/>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err="1">
                  <a:solidFill>
                    <a:schemeClr val="tx1"/>
                  </a:solidFill>
                  <a:latin typeface="Bahnschrift SemiBold Condensed" panose="020B0502040204020203" pitchFamily="34" charset="0"/>
                  <a:cs typeface="Times New Roman" panose="02020603050405020304" pitchFamily="18" charset="0"/>
                </a:rPr>
                <a:t>Thí</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nghiệm</a:t>
              </a:r>
              <a:endParaRPr lang="vi-VN" sz="2933" b="1" dirty="0">
                <a:solidFill>
                  <a:schemeClr val="tx1"/>
                </a:solidFill>
                <a:latin typeface="Bahnschrift SemiBold Condensed" panose="020B0502040204020203" pitchFamily="34" charset="0"/>
                <a:cs typeface="Times New Roman" panose="02020603050405020304" pitchFamily="18" charset="0"/>
              </a:endParaRPr>
            </a:p>
          </p:txBody>
        </p:sp>
        <p:sp>
          <p:nvSpPr>
            <p:cNvPr id="157" name="Rectangle: Rounded Corners 156">
              <a:extLst>
                <a:ext uri="{FF2B5EF4-FFF2-40B4-BE49-F238E27FC236}">
                  <a16:creationId xmlns:a16="http://schemas.microsoft.com/office/drawing/2014/main" id="{087D7127-BE1C-98CB-8CCD-E6DA74925B4A}"/>
                </a:ext>
              </a:extLst>
            </p:cNvPr>
            <p:cNvSpPr/>
            <p:nvPr/>
          </p:nvSpPr>
          <p:spPr>
            <a:xfrm>
              <a:off x="14244532" y="6586606"/>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err="1">
                  <a:solidFill>
                    <a:schemeClr val="tx1"/>
                  </a:solidFill>
                  <a:latin typeface="Bahnschrift SemiBold Condensed" panose="020B0502040204020203" pitchFamily="34" charset="0"/>
                  <a:cs typeface="Times New Roman" panose="02020603050405020304" pitchFamily="18" charset="0"/>
                </a:rPr>
                <a:t>Kết</a:t>
              </a:r>
              <a:r>
                <a:rPr lang="en-US" sz="2933" b="1" dirty="0">
                  <a:solidFill>
                    <a:schemeClr val="tx1"/>
                  </a:solidFill>
                  <a:latin typeface="Bahnschrift SemiBold Condensed" panose="020B0502040204020203" pitchFamily="34" charset="0"/>
                  <a:cs typeface="Times New Roman" panose="02020603050405020304" pitchFamily="18" charset="0"/>
                </a:rPr>
                <a:t> </a:t>
              </a:r>
              <a:r>
                <a:rPr lang="en-US" sz="2933" b="1" dirty="0" err="1">
                  <a:solidFill>
                    <a:schemeClr val="tx1"/>
                  </a:solidFill>
                  <a:latin typeface="Bahnschrift SemiBold Condensed" panose="020B0502040204020203" pitchFamily="34" charset="0"/>
                  <a:cs typeface="Times New Roman" panose="02020603050405020304" pitchFamily="18" charset="0"/>
                </a:rPr>
                <a:t>quả</a:t>
              </a:r>
              <a:endParaRPr lang="vi-VN" sz="2933" b="1" dirty="0">
                <a:solidFill>
                  <a:schemeClr val="tx1"/>
                </a:solidFill>
                <a:latin typeface="Bahnschrift SemiBold Condensed" panose="020B0502040204020203" pitchFamily="34" charset="0"/>
                <a:cs typeface="Times New Roman" panose="02020603050405020304" pitchFamily="18" charset="0"/>
              </a:endParaRPr>
            </a:p>
          </p:txBody>
        </p:sp>
      </p:grpSp>
    </p:spTree>
    <p:extLst>
      <p:ext uri="{BB962C8B-B14F-4D97-AF65-F5344CB8AC3E}">
        <p14:creationId xmlns:p14="http://schemas.microsoft.com/office/powerpoint/2010/main" val="204291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6D7BE-C19D-AC37-003D-C39CB3EFAA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3FC7C3-9E2F-9C3B-6EFA-5B751EBE46A7}"/>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BE1EBCA2-1377-DD14-25EE-8A3FBD0DBFCD}"/>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620B81AC-471A-9BBC-E7F1-0355026086C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6989A37-1758-1442-D03E-C2FFB0FE5D0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8E973D3F-5A19-5A03-0012-41FD90BF0E2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F2F9C2B-B676-C726-4FA9-7230FE14CAA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F0ECAB3-F5D5-4A68-13F7-F133C484CD5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887DE9E7-9205-2617-06EC-09E8D755A29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A10F2816-692F-C4B2-4984-652B2A1A1BA7}"/>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1C2BD5B-6659-65D2-8A1B-FB26C043816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8E5C3FD0-5FE2-8940-D770-C8565C12FB47}"/>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80800192-D72B-234A-5666-E75BB83EBF53}"/>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AB70B6F-306D-B2D3-D9C4-B7D4999DF6B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CB7B54D3-6ACF-67DC-49AE-29A054A5A38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9CFAA97A-6F15-BAB7-93CD-6384724BE17C}"/>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21EF7F72-28A6-2784-85F6-F0F174936530}"/>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1771D1C1-E734-36F6-B5DC-BF61D13767F5}"/>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70ACA109-08C3-03B8-1249-88DF9EB3D1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E1643202-FFCA-54C1-1B8D-B218CB17D2B0}"/>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E6F36F7F-BB14-8C1A-FF34-1047F3C1D9FD}"/>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B4C0C224-569E-45CB-7A15-AF54A9D5A0AD}"/>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E887CE9C-C9BA-AC2E-E070-68AF6CAFD121}"/>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A575902E-091B-11D0-851A-F844878B5B6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CFCFD9FA-7885-7B66-8572-3EF7092A2729}"/>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FAFAF458-0F66-5091-01D8-7CC9B7C0D61E}"/>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ABB96925-78FD-80E4-E13D-36A6F1DF80B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58E2C5ED-8F81-1A21-677F-9EE65C0A9482}"/>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B5A8D66-D119-07EE-85B6-6B232D6D0FA7}"/>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FBDD700B-5CE2-F171-3F55-83615EE5E260}"/>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10CE91B2-3EC4-8A2E-5DDB-09F2AB8D216C}"/>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70761E16-6419-79BB-EAF5-BC49F9355EA1}"/>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7AF208B7-511C-E3B4-FD55-205AD7BFBFF4}"/>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802326CE-A131-A4FB-520A-B0E30C86A234}"/>
              </a:ext>
            </a:extLst>
          </p:cNvPr>
          <p:cNvSpPr txBox="1"/>
          <p:nvPr/>
        </p:nvSpPr>
        <p:spPr>
          <a:xfrm>
            <a:off x="2784852" y="538378"/>
            <a:ext cx="8446486"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F5DE1DCE-6BA7-E451-09E5-285248B1EF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A84C1A95-EF82-EEF8-9F75-43E5C3305999}"/>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B1931953-3DF2-6D66-57DD-E432EB5A1B6C}"/>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158" name="Group 157">
            <a:extLst>
              <a:ext uri="{FF2B5EF4-FFF2-40B4-BE49-F238E27FC236}">
                <a16:creationId xmlns:a16="http://schemas.microsoft.com/office/drawing/2014/main" id="{0E17FA90-E555-B248-5E55-BC27A6BD2B9E}"/>
              </a:ext>
            </a:extLst>
          </p:cNvPr>
          <p:cNvGrpSpPr/>
          <p:nvPr/>
        </p:nvGrpSpPr>
        <p:grpSpPr>
          <a:xfrm>
            <a:off x="270326" y="1200572"/>
            <a:ext cx="6815923" cy="4248913"/>
            <a:chOff x="1868943" y="1792779"/>
            <a:chExt cx="15365655" cy="8854001"/>
          </a:xfrm>
        </p:grpSpPr>
        <p:pic>
          <p:nvPicPr>
            <p:cNvPr id="74" name="Picture 73" descr="A drawing of a fish&#10;&#10;Description automatically generated">
              <a:extLst>
                <a:ext uri="{FF2B5EF4-FFF2-40B4-BE49-F238E27FC236}">
                  <a16:creationId xmlns:a16="http://schemas.microsoft.com/office/drawing/2014/main" id="{8DF916B6-D8C3-F9FD-C5D0-093746416C7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17260" y="1988357"/>
              <a:ext cx="3507543" cy="2455280"/>
            </a:xfrm>
            <a:prstGeom prst="rect">
              <a:avLst/>
            </a:prstGeom>
          </p:spPr>
        </p:pic>
        <p:pic>
          <p:nvPicPr>
            <p:cNvPr id="80" name="Picture 79" descr="A bowl of food on a black background&#10;&#10;Description automatically generated">
              <a:extLst>
                <a:ext uri="{FF2B5EF4-FFF2-40B4-BE49-F238E27FC236}">
                  <a16:creationId xmlns:a16="http://schemas.microsoft.com/office/drawing/2014/main" id="{A8FADF25-4CF1-70C0-8972-C4A924D9D03D}"/>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727137" y="6896100"/>
              <a:ext cx="1929447" cy="1350613"/>
            </a:xfrm>
            <a:prstGeom prst="rect">
              <a:avLst/>
            </a:prstGeom>
          </p:spPr>
        </p:pic>
        <p:grpSp>
          <p:nvGrpSpPr>
            <p:cNvPr id="94" name="Group 93">
              <a:extLst>
                <a:ext uri="{FF2B5EF4-FFF2-40B4-BE49-F238E27FC236}">
                  <a16:creationId xmlns:a16="http://schemas.microsoft.com/office/drawing/2014/main" id="{35FF7E61-2726-DCEB-8B3D-F17231A47486}"/>
                </a:ext>
              </a:extLst>
            </p:cNvPr>
            <p:cNvGrpSpPr/>
            <p:nvPr/>
          </p:nvGrpSpPr>
          <p:grpSpPr>
            <a:xfrm>
              <a:off x="3886200" y="2125958"/>
              <a:ext cx="2621113" cy="1868477"/>
              <a:chOff x="2172196" y="2189811"/>
              <a:chExt cx="4082143" cy="2857500"/>
            </a:xfrm>
          </p:grpSpPr>
          <p:pic>
            <p:nvPicPr>
              <p:cNvPr id="76" name="Picture 75" descr="A circular object with four circles&#10;&#10;Description automatically generated">
                <a:extLst>
                  <a:ext uri="{FF2B5EF4-FFF2-40B4-BE49-F238E27FC236}">
                    <a16:creationId xmlns:a16="http://schemas.microsoft.com/office/drawing/2014/main" id="{1C7B1145-D5B1-8069-CCBA-1F8DEB422AC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2196" y="2189811"/>
                <a:ext cx="4082143" cy="2857500"/>
              </a:xfrm>
              <a:prstGeom prst="rect">
                <a:avLst/>
              </a:prstGeom>
            </p:spPr>
          </p:pic>
          <p:sp>
            <p:nvSpPr>
              <p:cNvPr id="81" name="Oval 80">
                <a:extLst>
                  <a:ext uri="{FF2B5EF4-FFF2-40B4-BE49-F238E27FC236}">
                    <a16:creationId xmlns:a16="http://schemas.microsoft.com/office/drawing/2014/main" id="{2202D429-FDCA-3C76-A146-A8E12F461C9C}"/>
                  </a:ext>
                </a:extLst>
              </p:cNvPr>
              <p:cNvSpPr/>
              <p:nvPr/>
            </p:nvSpPr>
            <p:spPr>
              <a:xfrm>
                <a:off x="4495800" y="3227291"/>
                <a:ext cx="152400" cy="17088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2" name="Oval 81">
                <a:extLst>
                  <a:ext uri="{FF2B5EF4-FFF2-40B4-BE49-F238E27FC236}">
                    <a16:creationId xmlns:a16="http://schemas.microsoft.com/office/drawing/2014/main" id="{A694E88E-82B0-21E6-5F8C-00BD68C6E7D4}"/>
                  </a:ext>
                </a:extLst>
              </p:cNvPr>
              <p:cNvSpPr/>
              <p:nvPr/>
            </p:nvSpPr>
            <p:spPr>
              <a:xfrm>
                <a:off x="3734266" y="3398180"/>
                <a:ext cx="228134"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3" name="Oval 82">
                <a:extLst>
                  <a:ext uri="{FF2B5EF4-FFF2-40B4-BE49-F238E27FC236}">
                    <a16:creationId xmlns:a16="http://schemas.microsoft.com/office/drawing/2014/main" id="{67A65EC2-C2AC-733B-FCE3-76EB3F26A8CC}"/>
                  </a:ext>
                </a:extLst>
              </p:cNvPr>
              <p:cNvSpPr/>
              <p:nvPr/>
            </p:nvSpPr>
            <p:spPr>
              <a:xfrm>
                <a:off x="4372159" y="3794529"/>
                <a:ext cx="152400"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4" name="Oval 83">
                <a:extLst>
                  <a:ext uri="{FF2B5EF4-FFF2-40B4-BE49-F238E27FC236}">
                    <a16:creationId xmlns:a16="http://schemas.microsoft.com/office/drawing/2014/main" id="{D0ECA13B-C029-322E-3E08-E3A07E1DDE94}"/>
                  </a:ext>
                </a:extLst>
              </p:cNvPr>
              <p:cNvSpPr/>
              <p:nvPr/>
            </p:nvSpPr>
            <p:spPr>
              <a:xfrm>
                <a:off x="3801879" y="3908183"/>
                <a:ext cx="228133" cy="157391"/>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7" name="Group 126">
              <a:extLst>
                <a:ext uri="{FF2B5EF4-FFF2-40B4-BE49-F238E27FC236}">
                  <a16:creationId xmlns:a16="http://schemas.microsoft.com/office/drawing/2014/main" id="{3F1F4D7F-42AD-AB2E-6C0D-9AD380F51020}"/>
                </a:ext>
              </a:extLst>
            </p:cNvPr>
            <p:cNvGrpSpPr/>
            <p:nvPr/>
          </p:nvGrpSpPr>
          <p:grpSpPr>
            <a:xfrm>
              <a:off x="8047651" y="2461222"/>
              <a:ext cx="1616384" cy="1128857"/>
              <a:chOff x="7908616" y="2774057"/>
              <a:chExt cx="1616384" cy="1128857"/>
            </a:xfrm>
          </p:grpSpPr>
          <p:pic>
            <p:nvPicPr>
              <p:cNvPr id="78" name="Picture 77" descr="A white circle with black border&#10;&#10;Description automatically generated">
                <a:extLst>
                  <a:ext uri="{FF2B5EF4-FFF2-40B4-BE49-F238E27FC236}">
                    <a16:creationId xmlns:a16="http://schemas.microsoft.com/office/drawing/2014/main" id="{A8080DE4-58C3-F8F8-DFC8-60927645B73D}"/>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7908616" y="2774057"/>
                <a:ext cx="1616384" cy="1128857"/>
              </a:xfrm>
              <a:prstGeom prst="rect">
                <a:avLst/>
              </a:prstGeom>
            </p:spPr>
          </p:pic>
          <p:sp>
            <p:nvSpPr>
              <p:cNvPr id="85" name="Oval 84">
                <a:extLst>
                  <a:ext uri="{FF2B5EF4-FFF2-40B4-BE49-F238E27FC236}">
                    <a16:creationId xmlns:a16="http://schemas.microsoft.com/office/drawing/2014/main" id="{9C6AD4B5-EE79-8ABC-C6FD-F72539979B58}"/>
                  </a:ext>
                </a:extLst>
              </p:cNvPr>
              <p:cNvSpPr/>
              <p:nvPr/>
            </p:nvSpPr>
            <p:spPr>
              <a:xfrm>
                <a:off x="8703098" y="3224312"/>
                <a:ext cx="239337" cy="437633"/>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9" name="Picture 98" descr="A white circle with black border&#10;&#10;Description automatically generated">
              <a:extLst>
                <a:ext uri="{FF2B5EF4-FFF2-40B4-BE49-F238E27FC236}">
                  <a16:creationId xmlns:a16="http://schemas.microsoft.com/office/drawing/2014/main" id="{9EFBE277-2167-DA37-5ED8-5A6E0589198A}"/>
                </a:ext>
              </a:extLst>
            </p:cNvPr>
            <p:cNvPicPr>
              <a:picLocks noChangeAspect="1"/>
            </p:cNvPicPr>
            <p:nvPr/>
          </p:nvPicPr>
          <p:blipFill>
            <a:blip r:embed="rId25" cstate="print">
              <a:duotone>
                <a:prstClr val="black"/>
                <a:schemeClr val="accent6">
                  <a:tint val="45000"/>
                  <a:satMod val="400000"/>
                </a:schemeClr>
              </a:duotone>
              <a:extLst>
                <a:ext uri="{BEBA8EAE-BF5A-486C-A8C5-ECC9F3942E4B}">
                  <a14:imgProps xmlns:a14="http://schemas.microsoft.com/office/drawing/2010/main">
                    <a14:imgLayer r:embed="rId26">
                      <a14:imgEffect>
                        <a14:saturation sat="200000"/>
                      </a14:imgEffect>
                    </a14:imgLayer>
                  </a14:imgProps>
                </a:ext>
                <a:ext uri="{28A0092B-C50C-407E-A947-70E740481C1C}">
                  <a14:useLocalDpi xmlns:a14="http://schemas.microsoft.com/office/drawing/2010/main" val="0"/>
                </a:ext>
              </a:extLst>
            </a:blip>
            <a:stretch>
              <a:fillRect/>
            </a:stretch>
          </p:blipFill>
          <p:spPr>
            <a:xfrm>
              <a:off x="7965834" y="4292556"/>
              <a:ext cx="1807826" cy="1262557"/>
            </a:xfrm>
            <a:prstGeom prst="rect">
              <a:avLst/>
            </a:prstGeom>
          </p:spPr>
        </p:pic>
        <p:pic>
          <p:nvPicPr>
            <p:cNvPr id="89" name="Picture 88" descr="A bowl of food on a black background&#10;&#10;Description automatically generated">
              <a:extLst>
                <a:ext uri="{FF2B5EF4-FFF2-40B4-BE49-F238E27FC236}">
                  <a16:creationId xmlns:a16="http://schemas.microsoft.com/office/drawing/2014/main" id="{AF3FA4CB-BB5C-9B47-F2F5-7180ABF9B376}"/>
                </a:ext>
              </a:extLst>
            </p:cNvPr>
            <p:cNvPicPr>
              <a:picLocks noChangeAspect="1"/>
            </p:cNvPicPr>
            <p:nvPr/>
          </p:nvPicPr>
          <p:blipFill>
            <a:blip r:embed="rId2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041082" y="8631804"/>
              <a:ext cx="1990999" cy="1393699"/>
            </a:xfrm>
            <a:prstGeom prst="rect">
              <a:avLst/>
            </a:prstGeom>
          </p:spPr>
        </p:pic>
        <p:pic>
          <p:nvPicPr>
            <p:cNvPr id="93" name="Picture 92" descr="A cartoon of a cell&#10;&#10;Description automatically generated">
              <a:extLst>
                <a:ext uri="{FF2B5EF4-FFF2-40B4-BE49-F238E27FC236}">
                  <a16:creationId xmlns:a16="http://schemas.microsoft.com/office/drawing/2014/main" id="{19E104A1-3BE3-2C12-D8FC-A37CDAA2DCE0}"/>
                </a:ext>
              </a:extLst>
            </p:cNvPr>
            <p:cNvPicPr>
              <a:picLocks noChangeAspect="1"/>
            </p:cNvPicPr>
            <p:nvPr/>
          </p:nvPicPr>
          <p:blipFill>
            <a:blip r:embed="rId2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56150" y="4106088"/>
              <a:ext cx="1327330" cy="1117025"/>
            </a:xfrm>
            <a:prstGeom prst="rect">
              <a:avLst/>
            </a:prstGeom>
          </p:spPr>
        </p:pic>
        <p:grpSp>
          <p:nvGrpSpPr>
            <p:cNvPr id="95" name="Group 94">
              <a:extLst>
                <a:ext uri="{FF2B5EF4-FFF2-40B4-BE49-F238E27FC236}">
                  <a16:creationId xmlns:a16="http://schemas.microsoft.com/office/drawing/2014/main" id="{E3352796-4262-A8E5-090C-BE09A5058314}"/>
                </a:ext>
              </a:extLst>
            </p:cNvPr>
            <p:cNvGrpSpPr/>
            <p:nvPr/>
          </p:nvGrpSpPr>
          <p:grpSpPr>
            <a:xfrm>
              <a:off x="4868920" y="5306820"/>
              <a:ext cx="1616384" cy="1128857"/>
              <a:chOff x="6733377" y="2947269"/>
              <a:chExt cx="2203443" cy="1542410"/>
            </a:xfrm>
          </p:grpSpPr>
          <p:pic>
            <p:nvPicPr>
              <p:cNvPr id="96" name="Picture 95" descr="A white circle with black border&#10;&#10;Description automatically generated">
                <a:extLst>
                  <a:ext uri="{FF2B5EF4-FFF2-40B4-BE49-F238E27FC236}">
                    <a16:creationId xmlns:a16="http://schemas.microsoft.com/office/drawing/2014/main" id="{F26783C7-900F-9528-4374-4457051B5C21}"/>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97" name="Oval 96">
                <a:extLst>
                  <a:ext uri="{FF2B5EF4-FFF2-40B4-BE49-F238E27FC236}">
                    <a16:creationId xmlns:a16="http://schemas.microsoft.com/office/drawing/2014/main" id="{D4DABA4F-2C91-9786-6995-CC8086D8925C}"/>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8" name="Picture 97" descr="A drawing of a fish&#10;&#10;Description automatically generated">
              <a:extLst>
                <a:ext uri="{FF2B5EF4-FFF2-40B4-BE49-F238E27FC236}">
                  <a16:creationId xmlns:a16="http://schemas.microsoft.com/office/drawing/2014/main" id="{4781E7D2-835A-638C-3261-DF189A7BC10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4933" y="8191500"/>
              <a:ext cx="3507543" cy="2455280"/>
            </a:xfrm>
            <a:prstGeom prst="rect">
              <a:avLst/>
            </a:prstGeom>
          </p:spPr>
        </p:pic>
        <p:pic>
          <p:nvPicPr>
            <p:cNvPr id="103" name="Picture 102" descr="A bowl of food on a black background&#10;&#10;Description automatically generated">
              <a:extLst>
                <a:ext uri="{FF2B5EF4-FFF2-40B4-BE49-F238E27FC236}">
                  <a16:creationId xmlns:a16="http://schemas.microsoft.com/office/drawing/2014/main" id="{7A90BD75-3C6D-E2BE-18FD-825E27FE8C59}"/>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948353" y="6972300"/>
              <a:ext cx="1929447" cy="1350613"/>
            </a:xfrm>
            <a:prstGeom prst="rect">
              <a:avLst/>
            </a:prstGeom>
          </p:spPr>
        </p:pic>
        <p:pic>
          <p:nvPicPr>
            <p:cNvPr id="104" name="Picture 103" descr="A red arrow pointing to the left&#10;&#10;Description automatically generated">
              <a:extLst>
                <a:ext uri="{FF2B5EF4-FFF2-40B4-BE49-F238E27FC236}">
                  <a16:creationId xmlns:a16="http://schemas.microsoft.com/office/drawing/2014/main" id="{E4EE02E0-6BFA-9B86-5698-9016B0EFFF5F}"/>
                </a:ext>
              </a:extLst>
            </p:cNvPr>
            <p:cNvPicPr>
              <a:picLocks noChangeAspect="1"/>
            </p:cNvPicPr>
            <p:nvPr/>
          </p:nvPicPr>
          <p:blipFill>
            <a:blip r:embed="rId2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529796">
              <a:off x="5488468" y="3361593"/>
              <a:ext cx="962459" cy="962459"/>
            </a:xfrm>
            <a:prstGeom prst="rect">
              <a:avLst/>
            </a:prstGeom>
          </p:spPr>
        </p:pic>
        <p:sp>
          <p:nvSpPr>
            <p:cNvPr id="113" name="Freeform: Shape 112">
              <a:extLst>
                <a:ext uri="{FF2B5EF4-FFF2-40B4-BE49-F238E27FC236}">
                  <a16:creationId xmlns:a16="http://schemas.microsoft.com/office/drawing/2014/main" id="{23675D68-A9E4-8966-A8E3-7022BA682FE8}"/>
                </a:ext>
              </a:extLst>
            </p:cNvPr>
            <p:cNvSpPr/>
            <p:nvPr/>
          </p:nvSpPr>
          <p:spPr>
            <a:xfrm>
              <a:off x="5278507" y="4621115"/>
              <a:ext cx="556478" cy="1295400"/>
            </a:xfrm>
            <a:custGeom>
              <a:avLst/>
              <a:gdLst>
                <a:gd name="connsiteX0" fmla="*/ 724406 w 724406"/>
                <a:gd name="connsiteY0" fmla="*/ 0 h 1295400"/>
                <a:gd name="connsiteX1" fmla="*/ 506 w 724406"/>
                <a:gd name="connsiteY1" fmla="*/ 419100 h 1295400"/>
                <a:gd name="connsiteX2" fmla="*/ 610106 w 724406"/>
                <a:gd name="connsiteY2" fmla="*/ 1295400 h 1295400"/>
              </a:gdLst>
              <a:ahLst/>
              <a:cxnLst>
                <a:cxn ang="0">
                  <a:pos x="connsiteX0" y="connsiteY0"/>
                </a:cxn>
                <a:cxn ang="0">
                  <a:pos x="connsiteX1" y="connsiteY1"/>
                </a:cxn>
                <a:cxn ang="0">
                  <a:pos x="connsiteX2" y="connsiteY2"/>
                </a:cxn>
              </a:cxnLst>
              <a:rect l="l" t="t" r="r" b="b"/>
              <a:pathLst>
                <a:path w="724406" h="1295400">
                  <a:moveTo>
                    <a:pt x="724406" y="0"/>
                  </a:moveTo>
                  <a:cubicBezTo>
                    <a:pt x="371981" y="101600"/>
                    <a:pt x="19556" y="203200"/>
                    <a:pt x="506" y="419100"/>
                  </a:cubicBezTo>
                  <a:cubicBezTo>
                    <a:pt x="-18544" y="635000"/>
                    <a:pt x="505331" y="1162050"/>
                    <a:pt x="610106" y="1295400"/>
                  </a:cubicBezTo>
                </a:path>
              </a:pathLst>
            </a:custGeom>
            <a:noFill/>
            <a:ln w="63500">
              <a:solidFill>
                <a:schemeClr val="tx1"/>
              </a:solidFill>
              <a:prstDash val="sysDot"/>
              <a:tailEnd type="stealth"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cxnSp>
          <p:nvCxnSpPr>
            <p:cNvPr id="115" name="Straight Arrow Connector 114">
              <a:extLst>
                <a:ext uri="{FF2B5EF4-FFF2-40B4-BE49-F238E27FC236}">
                  <a16:creationId xmlns:a16="http://schemas.microsoft.com/office/drawing/2014/main" id="{8C709178-D503-E1AA-2BBB-4F2C659859C6}"/>
                </a:ext>
              </a:extLst>
            </p:cNvPr>
            <p:cNvCxnSpPr>
              <a:cxnSpLocks/>
              <a:stCxn id="78" idx="2"/>
              <a:endCxn id="99" idx="0"/>
            </p:cNvCxnSpPr>
            <p:nvPr/>
          </p:nvCxnSpPr>
          <p:spPr>
            <a:xfrm>
              <a:off x="8855843" y="3590079"/>
              <a:ext cx="13904" cy="702477"/>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457E514D-CBC9-0DC9-6482-F5AE23165716}"/>
                </a:ext>
              </a:extLst>
            </p:cNvPr>
            <p:cNvSpPr/>
            <p:nvPr/>
          </p:nvSpPr>
          <p:spPr>
            <a:xfrm>
              <a:off x="6235035" y="5192615"/>
              <a:ext cx="2228850" cy="805733"/>
            </a:xfrm>
            <a:custGeom>
              <a:avLst/>
              <a:gdLst>
                <a:gd name="connsiteX0" fmla="*/ 2228850 w 2228850"/>
                <a:gd name="connsiteY0" fmla="*/ 0 h 805733"/>
                <a:gd name="connsiteX1" fmla="*/ 800100 w 2228850"/>
                <a:gd name="connsiteY1" fmla="*/ 762000 h 805733"/>
                <a:gd name="connsiteX2" fmla="*/ 0 w 2228850"/>
                <a:gd name="connsiteY2" fmla="*/ 723900 h 805733"/>
              </a:gdLst>
              <a:ahLst/>
              <a:cxnLst>
                <a:cxn ang="0">
                  <a:pos x="connsiteX0" y="connsiteY0"/>
                </a:cxn>
                <a:cxn ang="0">
                  <a:pos x="connsiteX1" y="connsiteY1"/>
                </a:cxn>
                <a:cxn ang="0">
                  <a:pos x="connsiteX2" y="connsiteY2"/>
                </a:cxn>
              </a:cxnLst>
              <a:rect l="l" t="t" r="r" b="b"/>
              <a:pathLst>
                <a:path w="2228850" h="805733">
                  <a:moveTo>
                    <a:pt x="2228850" y="0"/>
                  </a:moveTo>
                  <a:cubicBezTo>
                    <a:pt x="1700212" y="320675"/>
                    <a:pt x="1171575" y="641350"/>
                    <a:pt x="800100" y="762000"/>
                  </a:cubicBezTo>
                  <a:cubicBezTo>
                    <a:pt x="428625" y="882650"/>
                    <a:pt x="95250" y="714375"/>
                    <a:pt x="0" y="723900"/>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nvGrpSpPr>
            <p:cNvPr id="121" name="Group 120">
              <a:extLst>
                <a:ext uri="{FF2B5EF4-FFF2-40B4-BE49-F238E27FC236}">
                  <a16:creationId xmlns:a16="http://schemas.microsoft.com/office/drawing/2014/main" id="{CCA89CEB-FFF9-6AD3-B377-5AD2C66B316F}"/>
                </a:ext>
              </a:extLst>
            </p:cNvPr>
            <p:cNvGrpSpPr/>
            <p:nvPr/>
          </p:nvGrpSpPr>
          <p:grpSpPr>
            <a:xfrm>
              <a:off x="11093771" y="5389411"/>
              <a:ext cx="1616384" cy="1128857"/>
              <a:chOff x="6733377" y="2947269"/>
              <a:chExt cx="2203443" cy="1542410"/>
            </a:xfrm>
          </p:grpSpPr>
          <p:pic>
            <p:nvPicPr>
              <p:cNvPr id="122" name="Picture 121" descr="A white circle with black border&#10;&#10;Description automatically generated">
                <a:extLst>
                  <a:ext uri="{FF2B5EF4-FFF2-40B4-BE49-F238E27FC236}">
                    <a16:creationId xmlns:a16="http://schemas.microsoft.com/office/drawing/2014/main" id="{F6620139-91F7-2C05-0970-E728B3B8E594}"/>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123" name="Oval 122">
                <a:extLst>
                  <a:ext uri="{FF2B5EF4-FFF2-40B4-BE49-F238E27FC236}">
                    <a16:creationId xmlns:a16="http://schemas.microsoft.com/office/drawing/2014/main" id="{9E39125B-0267-C373-760E-5CCF1AEB72E2}"/>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8" name="Group 127">
              <a:extLst>
                <a:ext uri="{FF2B5EF4-FFF2-40B4-BE49-F238E27FC236}">
                  <a16:creationId xmlns:a16="http://schemas.microsoft.com/office/drawing/2014/main" id="{26EE3E27-5431-485A-DB8D-222EA20F09C0}"/>
                </a:ext>
              </a:extLst>
            </p:cNvPr>
            <p:cNvGrpSpPr/>
            <p:nvPr/>
          </p:nvGrpSpPr>
          <p:grpSpPr>
            <a:xfrm>
              <a:off x="9711632" y="3623156"/>
              <a:ext cx="3507543" cy="1640963"/>
              <a:chOff x="8599558" y="3147456"/>
              <a:chExt cx="3507543" cy="1640963"/>
            </a:xfrm>
          </p:grpSpPr>
          <p:pic>
            <p:nvPicPr>
              <p:cNvPr id="91" name="Picture 90" descr="A cell with a circle and fringes&#10;&#10;Description automatically generated">
                <a:extLst>
                  <a:ext uri="{FF2B5EF4-FFF2-40B4-BE49-F238E27FC236}">
                    <a16:creationId xmlns:a16="http://schemas.microsoft.com/office/drawing/2014/main" id="{BEC11FDD-3322-F7AF-802C-EAA9E369EB19}"/>
                  </a:ext>
                </a:extLst>
              </p:cNvPr>
              <p:cNvPicPr>
                <a:picLocks noChangeAspect="1"/>
              </p:cNvPicPr>
              <p:nvPr/>
            </p:nvPicPr>
            <p:blipFill>
              <a:blip r:embed="rId30" cstate="print">
                <a:duotone>
                  <a:prstClr val="black"/>
                  <a:schemeClr val="accent6">
                    <a:tint val="45000"/>
                    <a:satMod val="400000"/>
                  </a:schemeClr>
                </a:duotone>
                <a:extLst>
                  <a:ext uri="{BEBA8EAE-BF5A-486C-A8C5-ECC9F3942E4B}">
                    <a14:imgProps xmlns:a14="http://schemas.microsoft.com/office/drawing/2010/main">
                      <a14:imgLayer r:embed="rId31">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99558" y="3147456"/>
                <a:ext cx="3507543" cy="1640963"/>
              </a:xfrm>
              <a:prstGeom prst="rect">
                <a:avLst/>
              </a:prstGeom>
            </p:spPr>
          </p:pic>
          <p:sp>
            <p:nvSpPr>
              <p:cNvPr id="124" name="Oval 123">
                <a:extLst>
                  <a:ext uri="{FF2B5EF4-FFF2-40B4-BE49-F238E27FC236}">
                    <a16:creationId xmlns:a16="http://schemas.microsoft.com/office/drawing/2014/main" id="{A78A9183-36EC-17FF-424C-D12C95570998}"/>
                  </a:ext>
                </a:extLst>
              </p:cNvPr>
              <p:cNvSpPr/>
              <p:nvPr/>
            </p:nvSpPr>
            <p:spPr>
              <a:xfrm>
                <a:off x="10154299" y="4125551"/>
                <a:ext cx="326945" cy="23950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sp>
          <p:nvSpPr>
            <p:cNvPr id="129" name="Freeform: Shape 128">
              <a:extLst>
                <a:ext uri="{FF2B5EF4-FFF2-40B4-BE49-F238E27FC236}">
                  <a16:creationId xmlns:a16="http://schemas.microsoft.com/office/drawing/2014/main" id="{D73DE70F-49BE-70B4-A846-2C9C50F259C5}"/>
                </a:ext>
              </a:extLst>
            </p:cNvPr>
            <p:cNvSpPr/>
            <p:nvPr/>
          </p:nvSpPr>
          <p:spPr>
            <a:xfrm>
              <a:off x="11625182" y="4676260"/>
              <a:ext cx="635483" cy="1363579"/>
            </a:xfrm>
            <a:custGeom>
              <a:avLst/>
              <a:gdLst>
                <a:gd name="connsiteX0" fmla="*/ 0 w 635483"/>
                <a:gd name="connsiteY0" fmla="*/ 0 h 1363579"/>
                <a:gd name="connsiteX1" fmla="*/ 609600 w 635483"/>
                <a:gd name="connsiteY1" fmla="*/ 770021 h 1363579"/>
                <a:gd name="connsiteX2" fmla="*/ 465221 w 635483"/>
                <a:gd name="connsiteY2" fmla="*/ 1363579 h 1363579"/>
              </a:gdLst>
              <a:ahLst/>
              <a:cxnLst>
                <a:cxn ang="0">
                  <a:pos x="connsiteX0" y="connsiteY0"/>
                </a:cxn>
                <a:cxn ang="0">
                  <a:pos x="connsiteX1" y="connsiteY1"/>
                </a:cxn>
                <a:cxn ang="0">
                  <a:pos x="connsiteX2" y="connsiteY2"/>
                </a:cxn>
              </a:cxnLst>
              <a:rect l="l" t="t" r="r" b="b"/>
              <a:pathLst>
                <a:path w="635483" h="1363579">
                  <a:moveTo>
                    <a:pt x="0" y="0"/>
                  </a:moveTo>
                  <a:cubicBezTo>
                    <a:pt x="266031" y="271379"/>
                    <a:pt x="532063" y="542758"/>
                    <a:pt x="609600" y="770021"/>
                  </a:cubicBezTo>
                  <a:cubicBezTo>
                    <a:pt x="687137" y="997284"/>
                    <a:pt x="576179" y="1180431"/>
                    <a:pt x="465221" y="1363579"/>
                  </a:cubicBezTo>
                </a:path>
              </a:pathLst>
            </a:custGeom>
            <a:noFill/>
            <a:ln w="63500">
              <a:solidFill>
                <a:schemeClr val="tx1"/>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130" name="Freeform: Shape 129">
              <a:extLst>
                <a:ext uri="{FF2B5EF4-FFF2-40B4-BE49-F238E27FC236}">
                  <a16:creationId xmlns:a16="http://schemas.microsoft.com/office/drawing/2014/main" id="{1FC35385-2A2C-9C47-03E7-D62FA17AE627}"/>
                </a:ext>
              </a:extLst>
            </p:cNvPr>
            <p:cNvSpPr/>
            <p:nvPr/>
          </p:nvSpPr>
          <p:spPr>
            <a:xfrm>
              <a:off x="9411372" y="5189607"/>
              <a:ext cx="2486526" cy="925694"/>
            </a:xfrm>
            <a:custGeom>
              <a:avLst/>
              <a:gdLst>
                <a:gd name="connsiteX0" fmla="*/ 0 w 2486526"/>
                <a:gd name="connsiteY0" fmla="*/ 0 h 925694"/>
                <a:gd name="connsiteX1" fmla="*/ 1411705 w 2486526"/>
                <a:gd name="connsiteY1" fmla="*/ 834190 h 925694"/>
                <a:gd name="connsiteX2" fmla="*/ 2486526 w 2486526"/>
                <a:gd name="connsiteY2" fmla="*/ 866274 h 925694"/>
              </a:gdLst>
              <a:ahLst/>
              <a:cxnLst>
                <a:cxn ang="0">
                  <a:pos x="connsiteX0" y="connsiteY0"/>
                </a:cxn>
                <a:cxn ang="0">
                  <a:pos x="connsiteX1" y="connsiteY1"/>
                </a:cxn>
                <a:cxn ang="0">
                  <a:pos x="connsiteX2" y="connsiteY2"/>
                </a:cxn>
              </a:cxnLst>
              <a:rect l="l" t="t" r="r" b="b"/>
              <a:pathLst>
                <a:path w="2486526" h="925694">
                  <a:moveTo>
                    <a:pt x="0" y="0"/>
                  </a:moveTo>
                  <a:cubicBezTo>
                    <a:pt x="498642" y="344905"/>
                    <a:pt x="997284" y="689811"/>
                    <a:pt x="1411705" y="834190"/>
                  </a:cubicBezTo>
                  <a:cubicBezTo>
                    <a:pt x="1826126" y="978569"/>
                    <a:pt x="2156326" y="922421"/>
                    <a:pt x="2486526" y="866274"/>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131" name="Picture 130" descr="A red arrow pointing to the left&#10;&#10;Description automatically generated">
              <a:extLst>
                <a:ext uri="{FF2B5EF4-FFF2-40B4-BE49-F238E27FC236}">
                  <a16:creationId xmlns:a16="http://schemas.microsoft.com/office/drawing/2014/main" id="{937CCFBC-534C-A42E-C765-00858FFA7AA8}"/>
                </a:ext>
              </a:extLst>
            </p:cNvPr>
            <p:cNvPicPr>
              <a:picLocks noChangeAspect="1"/>
            </p:cNvPicPr>
            <p:nvPr/>
          </p:nvPicPr>
          <p:blipFill>
            <a:blip r:embed="rId3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9731249">
              <a:off x="11447392" y="3342507"/>
              <a:ext cx="962459" cy="962459"/>
            </a:xfrm>
            <a:prstGeom prst="rect">
              <a:avLst/>
            </a:prstGeom>
          </p:spPr>
        </p:pic>
        <p:cxnSp>
          <p:nvCxnSpPr>
            <p:cNvPr id="132" name="Straight Arrow Connector 131">
              <a:extLst>
                <a:ext uri="{FF2B5EF4-FFF2-40B4-BE49-F238E27FC236}">
                  <a16:creationId xmlns:a16="http://schemas.microsoft.com/office/drawing/2014/main" id="{ACCE1FB4-0D10-0102-5B3E-27DD2778CD26}"/>
                </a:ext>
              </a:extLst>
            </p:cNvPr>
            <p:cNvCxnSpPr>
              <a:cxnSpLocks/>
              <a:stCxn id="96" idx="2"/>
              <a:endCxn id="80" idx="0"/>
            </p:cNvCxnSpPr>
            <p:nvPr/>
          </p:nvCxnSpPr>
          <p:spPr>
            <a:xfrm>
              <a:off x="5677112" y="6435677"/>
              <a:ext cx="14749" cy="46042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2587A92D-96E4-90A1-F957-5DA696E1C9DE}"/>
                </a:ext>
              </a:extLst>
            </p:cNvPr>
            <p:cNvCxnSpPr>
              <a:cxnSpLocks/>
              <a:stCxn id="122" idx="2"/>
              <a:endCxn id="103" idx="0"/>
            </p:cNvCxnSpPr>
            <p:nvPr/>
          </p:nvCxnSpPr>
          <p:spPr>
            <a:xfrm>
              <a:off x="11901963" y="6518268"/>
              <a:ext cx="11114" cy="454032"/>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C8E715FE-2029-A85F-E7CB-1D66F2EA10CB}"/>
                </a:ext>
              </a:extLst>
            </p:cNvPr>
            <p:cNvCxnSpPr>
              <a:cxnSpLocks/>
            </p:cNvCxnSpPr>
            <p:nvPr/>
          </p:nvCxnSpPr>
          <p:spPr>
            <a:xfrm>
              <a:off x="5663402" y="8115300"/>
              <a:ext cx="13710" cy="62325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E4BBF14C-B8CF-A38F-646B-6E2ADC2CC527}"/>
                </a:ext>
              </a:extLst>
            </p:cNvPr>
            <p:cNvCxnSpPr>
              <a:cxnSpLocks/>
            </p:cNvCxnSpPr>
            <p:nvPr/>
          </p:nvCxnSpPr>
          <p:spPr>
            <a:xfrm>
              <a:off x="11888253" y="8185839"/>
              <a:ext cx="19136" cy="511099"/>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8" name="TextBox 19">
              <a:extLst>
                <a:ext uri="{FF2B5EF4-FFF2-40B4-BE49-F238E27FC236}">
                  <a16:creationId xmlns:a16="http://schemas.microsoft.com/office/drawing/2014/main" id="{934C2767-E855-E4F6-EFA4-471197C172D8}"/>
                </a:ext>
              </a:extLst>
            </p:cNvPr>
            <p:cNvSpPr txBox="1"/>
            <p:nvPr/>
          </p:nvSpPr>
          <p:spPr>
            <a:xfrm>
              <a:off x="1868943" y="2685191"/>
              <a:ext cx="3531812" cy="513082"/>
            </a:xfrm>
            <a:prstGeom prst="rect">
              <a:avLst/>
            </a:prstGeom>
          </p:spPr>
          <p:txBody>
            <a:bodyPr wrap="square" lIns="0" tIns="0" rIns="0" bIns="0" rtlCol="0" anchor="t">
              <a:spAutoFit/>
            </a:bodyPr>
            <a:lstStyle/>
            <a:p>
              <a:pPr algn="ctr"/>
              <a:r>
                <a:rPr lang="en-US" sz="1600" dirty="0" err="1">
                  <a:solidFill>
                    <a:srgbClr val="002060"/>
                  </a:solidFill>
                  <a:latin typeface="Bahnschrift SemiBold Condensed" panose="020B0502040204020203" pitchFamily="34" charset="0"/>
                  <a:cs typeface="Times New Roman" panose="02020603050405020304" pitchFamily="18" charset="0"/>
                </a:rPr>
                <a:t>Phôi</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ếch</a:t>
              </a:r>
              <a:endParaRPr lang="en-US" sz="1600" dirty="0">
                <a:solidFill>
                  <a:srgbClr val="002060"/>
                </a:solidFill>
                <a:latin typeface="Bahnschrift SemiBold Condensed" panose="020B0502040204020203" pitchFamily="34" charset="0"/>
                <a:cs typeface="Times New Roman" panose="02020603050405020304" pitchFamily="18" charset="0"/>
              </a:endParaRPr>
            </a:p>
          </p:txBody>
        </p:sp>
        <p:sp>
          <p:nvSpPr>
            <p:cNvPr id="149" name="TextBox 19">
              <a:extLst>
                <a:ext uri="{FF2B5EF4-FFF2-40B4-BE49-F238E27FC236}">
                  <a16:creationId xmlns:a16="http://schemas.microsoft.com/office/drawing/2014/main" id="{7291CAF8-9F03-34B2-92C5-8D644995605E}"/>
                </a:ext>
              </a:extLst>
            </p:cNvPr>
            <p:cNvSpPr txBox="1"/>
            <p:nvPr/>
          </p:nvSpPr>
          <p:spPr>
            <a:xfrm>
              <a:off x="2521245" y="3868896"/>
              <a:ext cx="2338965" cy="1026166"/>
            </a:xfrm>
            <a:prstGeom prst="rect">
              <a:avLst/>
            </a:prstGeom>
          </p:spPr>
          <p:txBody>
            <a:bodyPr wrap="square" lIns="0" tIns="0" rIns="0" bIns="0" rtlCol="0" anchor="t">
              <a:spAutoFit/>
            </a:bodyPr>
            <a:lstStyle/>
            <a:p>
              <a:pPr algn="r"/>
              <a:r>
                <a:rPr lang="en-US" sz="1600" dirty="0" err="1">
                  <a:solidFill>
                    <a:srgbClr val="002060"/>
                  </a:solidFill>
                  <a:latin typeface="Bahnschrift SemiBold Condensed" panose="020B0502040204020203" pitchFamily="34" charset="0"/>
                  <a:cs typeface="Times New Roman" panose="02020603050405020304" pitchFamily="18" charset="0"/>
                </a:rPr>
                <a:t>Tế</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bào</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ít</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biệt</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hoá</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cs typeface="Times New Roman" panose="02020603050405020304" pitchFamily="18" charset="0"/>
                </a:rPr>
                <a:t>hơn</a:t>
              </a:r>
              <a:endParaRPr lang="en-US" sz="1600" dirty="0">
                <a:solidFill>
                  <a:srgbClr val="002060"/>
                </a:solidFill>
                <a:cs typeface="Times New Roman" panose="02020603050405020304" pitchFamily="18" charset="0"/>
              </a:endParaRPr>
            </a:p>
          </p:txBody>
        </p:sp>
        <p:sp>
          <p:nvSpPr>
            <p:cNvPr id="150" name="TextBox 19">
              <a:extLst>
                <a:ext uri="{FF2B5EF4-FFF2-40B4-BE49-F238E27FC236}">
                  <a16:creationId xmlns:a16="http://schemas.microsoft.com/office/drawing/2014/main" id="{52429BA2-A724-A738-860D-7FA6ABD47FD7}"/>
                </a:ext>
              </a:extLst>
            </p:cNvPr>
            <p:cNvSpPr txBox="1"/>
            <p:nvPr/>
          </p:nvSpPr>
          <p:spPr>
            <a:xfrm>
              <a:off x="1946176" y="6829527"/>
              <a:ext cx="2920148" cy="1539248"/>
            </a:xfrm>
            <a:prstGeom prst="rect">
              <a:avLst/>
            </a:prstGeom>
          </p:spPr>
          <p:txBody>
            <a:bodyPr wrap="square" lIns="0" tIns="0" rIns="0" bIns="0" rtlCol="0" anchor="t">
              <a:spAutoFit/>
            </a:bodyPr>
            <a:lstStyle/>
            <a:p>
              <a:pPr algn="r"/>
              <a:r>
                <a:rPr lang="en-US" sz="1600" dirty="0" err="1">
                  <a:solidFill>
                    <a:srgbClr val="002060"/>
                  </a:solidFill>
                  <a:latin typeface="Bahnschrift SemiBold Condensed" panose="020B0502040204020203" pitchFamily="34" charset="0"/>
                  <a:cs typeface="Times New Roman" panose="02020603050405020304" pitchFamily="18" charset="0"/>
                </a:rPr>
                <a:t>Phần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lớn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phát</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triển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thành</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nòng</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nọc</a:t>
              </a:r>
              <a:endParaRPr lang="en-US" sz="1600" dirty="0">
                <a:solidFill>
                  <a:srgbClr val="002060"/>
                </a:solidFill>
                <a:latin typeface="Bahnschrift SemiBold Condensed" panose="020B0502040204020203" pitchFamily="34" charset="0"/>
                <a:cs typeface="Times New Roman" panose="02020603050405020304" pitchFamily="18" charset="0"/>
              </a:endParaRPr>
            </a:p>
          </p:txBody>
        </p:sp>
        <p:sp>
          <p:nvSpPr>
            <p:cNvPr id="151" name="TextBox 19">
              <a:extLst>
                <a:ext uri="{FF2B5EF4-FFF2-40B4-BE49-F238E27FC236}">
                  <a16:creationId xmlns:a16="http://schemas.microsoft.com/office/drawing/2014/main" id="{766C92D0-92B4-FB26-4E4C-DEF3564F9BA0}"/>
                </a:ext>
              </a:extLst>
            </p:cNvPr>
            <p:cNvSpPr txBox="1"/>
            <p:nvPr/>
          </p:nvSpPr>
          <p:spPr>
            <a:xfrm>
              <a:off x="7319139" y="1792779"/>
              <a:ext cx="3419152" cy="513082"/>
            </a:xfrm>
            <a:prstGeom prst="rect">
              <a:avLst/>
            </a:prstGeom>
          </p:spPr>
          <p:txBody>
            <a:bodyPr wrap="square" lIns="0" tIns="0" rIns="0" bIns="0" rtlCol="0" anchor="t">
              <a:spAutoFit/>
            </a:bodyPr>
            <a:lstStyle/>
            <a:p>
              <a:pPr algn="ctr"/>
              <a:r>
                <a:rPr lang="en-US" sz="1600" dirty="0" err="1">
                  <a:solidFill>
                    <a:srgbClr val="002060"/>
                  </a:solidFill>
                  <a:latin typeface="Bahnschrift SemiBold Condensed" panose="020B0502040204020203" pitchFamily="34" charset="0"/>
                  <a:cs typeface="Times New Roman" panose="02020603050405020304" pitchFamily="18" charset="0"/>
                </a:rPr>
                <a:t>Tế</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bào</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trứng</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ếch</a:t>
              </a:r>
              <a:endParaRPr lang="en-US" sz="1600" dirty="0">
                <a:solidFill>
                  <a:srgbClr val="002060"/>
                </a:solidFill>
                <a:latin typeface="Bahnschrift SemiBold Condensed" panose="020B0502040204020203" pitchFamily="34" charset="0"/>
                <a:cs typeface="Times New Roman" panose="02020603050405020304" pitchFamily="18" charset="0"/>
              </a:endParaRPr>
            </a:p>
          </p:txBody>
        </p:sp>
        <p:sp>
          <p:nvSpPr>
            <p:cNvPr id="152" name="TextBox 19">
              <a:extLst>
                <a:ext uri="{FF2B5EF4-FFF2-40B4-BE49-F238E27FC236}">
                  <a16:creationId xmlns:a16="http://schemas.microsoft.com/office/drawing/2014/main" id="{B0264166-3AD3-35FF-3EC3-B386FF779247}"/>
                </a:ext>
              </a:extLst>
            </p:cNvPr>
            <p:cNvSpPr txBox="1"/>
            <p:nvPr/>
          </p:nvSpPr>
          <p:spPr>
            <a:xfrm>
              <a:off x="12862826" y="3213147"/>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Nòng nọc</a:t>
              </a:r>
            </a:p>
          </p:txBody>
        </p:sp>
        <p:sp>
          <p:nvSpPr>
            <p:cNvPr id="153" name="TextBox 19">
              <a:extLst>
                <a:ext uri="{FF2B5EF4-FFF2-40B4-BE49-F238E27FC236}">
                  <a16:creationId xmlns:a16="http://schemas.microsoft.com/office/drawing/2014/main" id="{94F7965A-F597-35AA-20E0-5B1F3859AE93}"/>
                </a:ext>
              </a:extLst>
            </p:cNvPr>
            <p:cNvSpPr txBox="1"/>
            <p:nvPr/>
          </p:nvSpPr>
          <p:spPr>
            <a:xfrm>
              <a:off x="7570265" y="5679323"/>
              <a:ext cx="2732759" cy="1026166"/>
            </a:xfrm>
            <a:prstGeom prst="rect">
              <a:avLst/>
            </a:prstGeom>
          </p:spPr>
          <p:txBody>
            <a:bodyPr wrap="square" lIns="0" tIns="0" rIns="0" bIns="0" rtlCol="0" anchor="t">
              <a:spAutoFit/>
            </a:bodyPr>
            <a:lstStyle/>
            <a:p>
              <a:pPr algn="ctr"/>
              <a:r>
                <a:rPr lang="en-US" sz="1600" dirty="0" err="1">
                  <a:solidFill>
                    <a:srgbClr val="002060"/>
                  </a:solidFill>
                  <a:latin typeface="Bahnschrift SemiBold Condensed" panose="020B0502040204020203" pitchFamily="34" charset="0"/>
                  <a:cs typeface="Times New Roman" panose="02020603050405020304" pitchFamily="18" charset="0"/>
                </a:rPr>
                <a:t>Tế</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bào</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cs typeface="Times New Roman" panose="02020603050405020304" pitchFamily="18" charset="0"/>
                </a:rPr>
                <a:t>trứng</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đã</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khử</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nhân</a:t>
              </a:r>
              <a:endParaRPr lang="en-US" sz="1600" dirty="0">
                <a:solidFill>
                  <a:srgbClr val="002060"/>
                </a:solidFill>
                <a:latin typeface="Bahnschrift SemiBold Condensed" panose="020B0502040204020203" pitchFamily="34" charset="0"/>
                <a:cs typeface="Times New Roman" panose="02020603050405020304" pitchFamily="18" charset="0"/>
              </a:endParaRPr>
            </a:p>
          </p:txBody>
        </p:sp>
        <p:sp>
          <p:nvSpPr>
            <p:cNvPr id="154" name="TextBox 19">
              <a:extLst>
                <a:ext uri="{FF2B5EF4-FFF2-40B4-BE49-F238E27FC236}">
                  <a16:creationId xmlns:a16="http://schemas.microsoft.com/office/drawing/2014/main" id="{0DCD8DF6-378D-A369-6FEC-7D63A7C51AC3}"/>
                </a:ext>
              </a:extLst>
            </p:cNvPr>
            <p:cNvSpPr txBox="1"/>
            <p:nvPr/>
          </p:nvSpPr>
          <p:spPr>
            <a:xfrm>
              <a:off x="6418430" y="6937107"/>
              <a:ext cx="4920023" cy="1539248"/>
            </a:xfrm>
            <a:prstGeom prst="rect">
              <a:avLst/>
            </a:prstGeom>
          </p:spPr>
          <p:txBody>
            <a:bodyPr wrap="square" lIns="0" tIns="0" rIns="0" bIns="0" rtlCol="0" anchor="t">
              <a:spAutoFit/>
            </a:bodyPr>
            <a:lstStyle/>
            <a:p>
              <a:pPr algn="ctr"/>
              <a:r>
                <a:rPr lang="en-US" sz="1600" dirty="0" err="1">
                  <a:solidFill>
                    <a:srgbClr val="FF0000"/>
                  </a:solidFill>
                  <a:latin typeface="Bahnschrift Condensed" panose="020B0502040204020203" pitchFamily="34" charset="0"/>
                  <a:cs typeface="Times New Roman" panose="02020603050405020304" pitchFamily="18" charset="0"/>
                </a:rPr>
                <a:t>Trứng</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mang</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nhân</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từ</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các</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tế</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bào</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cho</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được</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hoạt</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hoá</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và</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bắt</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đầu</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phát</a:t>
              </a:r>
              <a:r>
                <a:rPr lang="en-US" sz="1600" dirty="0">
                  <a:solidFill>
                    <a:srgbClr val="FF0000"/>
                  </a:solidFill>
                  <a:latin typeface="Bahnschrift Condensed" panose="020B0502040204020203" pitchFamily="34" charset="0"/>
                  <a:cs typeface="Times New Roman" panose="02020603050405020304" pitchFamily="18" charset="0"/>
                </a:rPr>
                <a:t> </a:t>
              </a:r>
              <a:r>
                <a:rPr lang="en-US" sz="1600" dirty="0" err="1">
                  <a:solidFill>
                    <a:srgbClr val="FF0000"/>
                  </a:solidFill>
                  <a:latin typeface="Bahnschrift Condensed" panose="020B0502040204020203" pitchFamily="34" charset="0"/>
                  <a:cs typeface="Times New Roman" panose="02020603050405020304" pitchFamily="18" charset="0"/>
                </a:rPr>
                <a:t>triển</a:t>
              </a:r>
              <a:endParaRPr lang="en-US" sz="1600" dirty="0">
                <a:solidFill>
                  <a:srgbClr val="FF0000"/>
                </a:solidFill>
                <a:latin typeface="Bahnschrift Condensed" panose="020B0502040204020203" pitchFamily="34" charset="0"/>
                <a:cs typeface="Times New Roman" panose="02020603050405020304" pitchFamily="18" charset="0"/>
              </a:endParaRPr>
            </a:p>
          </p:txBody>
        </p:sp>
        <p:sp>
          <p:nvSpPr>
            <p:cNvPr id="155" name="TextBox 19">
              <a:extLst>
                <a:ext uri="{FF2B5EF4-FFF2-40B4-BE49-F238E27FC236}">
                  <a16:creationId xmlns:a16="http://schemas.microsoft.com/office/drawing/2014/main" id="{9AEE8D54-3B40-AF2E-6A78-5727F3EA1800}"/>
                </a:ext>
              </a:extLst>
            </p:cNvPr>
            <p:cNvSpPr txBox="1"/>
            <p:nvPr/>
          </p:nvSpPr>
          <p:spPr>
            <a:xfrm>
              <a:off x="12329143" y="7549339"/>
              <a:ext cx="4905455" cy="1026166"/>
            </a:xfrm>
            <a:prstGeom prst="rect">
              <a:avLst/>
            </a:prstGeom>
          </p:spPr>
          <p:txBody>
            <a:bodyPr wrap="square" lIns="0" tIns="0" rIns="0" bIns="0" rtlCol="0" anchor="t">
              <a:spAutoFit/>
            </a:bodyPr>
            <a:lstStyle/>
            <a:p>
              <a:pPr algn="ctr"/>
              <a:r>
                <a:rPr lang="en-US" sz="1600" dirty="0" err="1">
                  <a:solidFill>
                    <a:srgbClr val="002060"/>
                  </a:solidFill>
                  <a:latin typeface="Bahnschrift SemiBold Condensed" panose="020B0502040204020203" pitchFamily="34" charset="0"/>
                  <a:cs typeface="Times New Roman" panose="02020603050405020304" pitchFamily="18" charset="0"/>
                </a:rPr>
                <a:t>Phần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lớn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dừng</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phát</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triển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trước</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giai</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đoạn</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nòng</a:t>
              </a:r>
              <a:r>
                <a:rPr lang="en-US" sz="1600" dirty="0">
                  <a:solidFill>
                    <a:srgbClr val="002060"/>
                  </a:solidFill>
                  <a:latin typeface="Bahnschrift SemiBold Condensed" panose="020B0502040204020203" pitchFamily="34" charset="0"/>
                  <a:cs typeface="Times New Roman" panose="02020603050405020304" pitchFamily="18" charset="0"/>
                </a:rPr>
                <a:t> </a:t>
              </a:r>
              <a:r>
                <a:rPr lang="en-US" sz="1600" dirty="0" err="1">
                  <a:solidFill>
                    <a:srgbClr val="002060"/>
                  </a:solidFill>
                  <a:latin typeface="Bahnschrift SemiBold Condensed" panose="020B0502040204020203" pitchFamily="34" charset="0"/>
                  <a:cs typeface="Times New Roman" panose="02020603050405020304" pitchFamily="18" charset="0"/>
                </a:rPr>
                <a:t>nọc</a:t>
              </a:r>
              <a:endParaRPr lang="en-US" sz="1600" dirty="0">
                <a:solidFill>
                  <a:srgbClr val="002060"/>
                </a:solidFill>
                <a:latin typeface="Bahnschrift SemiBold Condensed" panose="020B0502040204020203" pitchFamily="34" charset="0"/>
                <a:cs typeface="Times New Roman" panose="02020603050405020304" pitchFamily="18" charset="0"/>
              </a:endParaRPr>
            </a:p>
          </p:txBody>
        </p:sp>
        <p:sp>
          <p:nvSpPr>
            <p:cNvPr id="156" name="Rectangle: Rounded Corners 155">
              <a:extLst>
                <a:ext uri="{FF2B5EF4-FFF2-40B4-BE49-F238E27FC236}">
                  <a16:creationId xmlns:a16="http://schemas.microsoft.com/office/drawing/2014/main" id="{66DD773C-608E-1D72-26D4-8EA893B125A1}"/>
                </a:ext>
              </a:extLst>
            </p:cNvPr>
            <p:cNvSpPr/>
            <p:nvPr/>
          </p:nvSpPr>
          <p:spPr>
            <a:xfrm>
              <a:off x="14291936" y="2303897"/>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Thí nghiệm</a:t>
              </a:r>
              <a:endParaRPr lang="vi-VN" sz="1600" b="1">
                <a:solidFill>
                  <a:schemeClr val="tx1"/>
                </a:solidFill>
                <a:latin typeface="Bahnschrift SemiBold Condensed" panose="020B0502040204020203" pitchFamily="34" charset="0"/>
                <a:cs typeface="Times New Roman" panose="02020603050405020304" pitchFamily="18" charset="0"/>
              </a:endParaRPr>
            </a:p>
          </p:txBody>
        </p:sp>
        <p:sp>
          <p:nvSpPr>
            <p:cNvPr id="157" name="Rectangle: Rounded Corners 156">
              <a:extLst>
                <a:ext uri="{FF2B5EF4-FFF2-40B4-BE49-F238E27FC236}">
                  <a16:creationId xmlns:a16="http://schemas.microsoft.com/office/drawing/2014/main" id="{B12CBE6A-C1E6-9303-6678-051968889010}"/>
                </a:ext>
              </a:extLst>
            </p:cNvPr>
            <p:cNvSpPr/>
            <p:nvPr/>
          </p:nvSpPr>
          <p:spPr>
            <a:xfrm>
              <a:off x="14244532" y="6586606"/>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Kết quả</a:t>
              </a:r>
              <a:endParaRPr lang="vi-VN" sz="1600" b="1">
                <a:solidFill>
                  <a:schemeClr val="tx1"/>
                </a:solidFill>
                <a:latin typeface="Bahnschrift SemiBold Condensed" panose="020B0502040204020203" pitchFamily="34" charset="0"/>
                <a:cs typeface="Times New Roman" panose="02020603050405020304" pitchFamily="18" charset="0"/>
              </a:endParaRPr>
            </a:p>
          </p:txBody>
        </p:sp>
      </p:grpSp>
      <p:sp>
        <p:nvSpPr>
          <p:cNvPr id="159" name="Thought Bubble: Cloud 158">
            <a:extLst>
              <a:ext uri="{FF2B5EF4-FFF2-40B4-BE49-F238E27FC236}">
                <a16:creationId xmlns:a16="http://schemas.microsoft.com/office/drawing/2014/main" id="{F8E8A6EF-7F36-42EB-C143-ECBF3C9E8EBE}"/>
              </a:ext>
            </a:extLst>
          </p:cNvPr>
          <p:cNvSpPr/>
          <p:nvPr/>
        </p:nvSpPr>
        <p:spPr>
          <a:xfrm>
            <a:off x="7811308" y="1694553"/>
            <a:ext cx="3373416" cy="1607427"/>
          </a:xfrm>
          <a:prstGeom prst="cloudCallout">
            <a:avLst>
              <a:gd name="adj1" fmla="val 49496"/>
              <a:gd name="adj2" fmla="val -81239"/>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err="1">
                <a:solidFill>
                  <a:schemeClr val="tx1"/>
                </a:solidFill>
                <a:latin typeface="UTM Azuki" panose="02040603050506020204" pitchFamily="18" charset="0"/>
              </a:rPr>
              <a:t>Các</a:t>
            </a:r>
            <a:r>
              <a:rPr lang="en-US" sz="2933" dirty="0">
                <a:solidFill>
                  <a:schemeClr val="tx1"/>
                </a:solidFill>
                <a:latin typeface="UTM Azuki" panose="02040603050506020204" pitchFamily="18" charset="0"/>
              </a:rPr>
              <a:t> </a:t>
            </a:r>
            <a:r>
              <a:rPr lang="en-US" sz="2933" dirty="0" err="1">
                <a:solidFill>
                  <a:schemeClr val="tx1"/>
                </a:solidFill>
                <a:latin typeface="UTM Azuki" panose="02040603050506020204" pitchFamily="18" charset="0"/>
              </a:rPr>
              <a:t>nhận</a:t>
            </a:r>
            <a:r>
              <a:rPr lang="en-US" sz="2933" dirty="0">
                <a:solidFill>
                  <a:schemeClr val="tx1"/>
                </a:solidFill>
                <a:latin typeface="UTM Azuki" panose="02040603050506020204" pitchFamily="18" charset="0"/>
              </a:rPr>
              <a:t> </a:t>
            </a:r>
            <a:r>
              <a:rPr lang="en-US" sz="2933" dirty="0" err="1">
                <a:solidFill>
                  <a:schemeClr val="tx1"/>
                </a:solidFill>
                <a:latin typeface="UTM Azuki" panose="02040603050506020204" pitchFamily="18" charset="0"/>
              </a:rPr>
              <a:t>định</a:t>
            </a:r>
            <a:r>
              <a:rPr lang="en-US" sz="2933" dirty="0">
                <a:solidFill>
                  <a:schemeClr val="tx1"/>
                </a:solidFill>
                <a:latin typeface="UTM Azuki" panose="02040603050506020204" pitchFamily="18" charset="0"/>
              </a:rPr>
              <a:t> </a:t>
            </a:r>
            <a:r>
              <a:rPr lang="en-US" sz="2933" dirty="0" err="1">
                <a:solidFill>
                  <a:schemeClr val="tx1"/>
                </a:solidFill>
                <a:latin typeface="UTM Azuki" panose="02040603050506020204" pitchFamily="18" charset="0"/>
              </a:rPr>
              <a:t>dưới</a:t>
            </a:r>
            <a:r>
              <a:rPr lang="en-US" sz="2933" dirty="0">
                <a:solidFill>
                  <a:schemeClr val="tx1"/>
                </a:solidFill>
                <a:latin typeface="UTM Azuki" panose="02040603050506020204" pitchFamily="18" charset="0"/>
              </a:rPr>
              <a:t> </a:t>
            </a:r>
            <a:r>
              <a:rPr lang="en-US" sz="2933" dirty="0" err="1">
                <a:solidFill>
                  <a:schemeClr val="tx1"/>
                </a:solidFill>
              </a:rPr>
              <a:t>đây</a:t>
            </a:r>
            <a:r>
              <a:rPr lang="en-US" sz="2933" dirty="0">
                <a:solidFill>
                  <a:schemeClr val="tx1"/>
                </a:solidFill>
                <a:latin typeface="UTM Azuki" panose="02040603050506020204" pitchFamily="18" charset="0"/>
              </a:rPr>
              <a:t> </a:t>
            </a:r>
            <a:r>
              <a:rPr lang="en-US" sz="2933" dirty="0" err="1">
                <a:solidFill>
                  <a:schemeClr val="tx1"/>
                </a:solidFill>
                <a:latin typeface="UTM Azuki" panose="02040603050506020204" pitchFamily="18" charset="0"/>
              </a:rPr>
              <a:t>đúng</a:t>
            </a:r>
            <a:r>
              <a:rPr lang="en-US" sz="2933" dirty="0">
                <a:solidFill>
                  <a:schemeClr val="tx1"/>
                </a:solidFill>
                <a:latin typeface="UTM Azuki" panose="02040603050506020204" pitchFamily="18" charset="0"/>
              </a:rPr>
              <a:t> hay </a:t>
            </a:r>
            <a:r>
              <a:rPr lang="en-US" sz="2933" dirty="0" err="1">
                <a:solidFill>
                  <a:schemeClr val="tx1"/>
                </a:solidFill>
                <a:latin typeface="UTM Azuki" panose="02040603050506020204" pitchFamily="18" charset="0"/>
              </a:rPr>
              <a:t>sai</a:t>
            </a:r>
            <a:r>
              <a:rPr lang="en-US" sz="2933" dirty="0">
                <a:solidFill>
                  <a:schemeClr val="tx1"/>
                </a:solidFill>
                <a:latin typeface="UTM Azuki" panose="02040603050506020204" pitchFamily="18" charset="0"/>
              </a:rPr>
              <a:t> ?</a:t>
            </a:r>
            <a:endParaRPr lang="vi-VN" sz="2933" dirty="0">
              <a:solidFill>
                <a:schemeClr val="tx1"/>
              </a:solidFill>
              <a:latin typeface="Bahnschrift SemiCondensed" panose="020B0502040204020203" pitchFamily="34" charset="0"/>
            </a:endParaRPr>
          </a:p>
        </p:txBody>
      </p:sp>
      <p:sp>
        <p:nvSpPr>
          <p:cNvPr id="160" name="TextBox 19">
            <a:extLst>
              <a:ext uri="{FF2B5EF4-FFF2-40B4-BE49-F238E27FC236}">
                <a16:creationId xmlns:a16="http://schemas.microsoft.com/office/drawing/2014/main" id="{AA24BE21-5343-F579-3684-21A1D5352FA7}"/>
              </a:ext>
            </a:extLst>
          </p:cNvPr>
          <p:cNvSpPr txBox="1"/>
          <p:nvPr/>
        </p:nvSpPr>
        <p:spPr>
          <a:xfrm>
            <a:off x="7833977" y="3249704"/>
            <a:ext cx="4044679" cy="2052165"/>
          </a:xfrm>
          <a:prstGeom prst="rect">
            <a:avLst/>
          </a:prstGeom>
        </p:spPr>
        <p:txBody>
          <a:bodyPr wrap="square" lIns="0" tIns="0" rIns="0" bIns="0" rtlCol="0" anchor="t">
            <a:spAutoFit/>
          </a:bodyPr>
          <a:lstStyle/>
          <a:p>
            <a:r>
              <a:rPr lang="en-US" sz="2667" b="1" i="1" dirty="0">
                <a:solidFill>
                  <a:srgbClr val="993300"/>
                </a:solidFill>
                <a:cs typeface="Times New Roman" panose="02020603050405020304" pitchFamily="18" charset="0"/>
              </a:rPr>
              <a:t>Khi </a:t>
            </a:r>
            <a:r>
              <a:rPr lang="en-US" sz="2667" b="1" i="1" dirty="0" err="1">
                <a:solidFill>
                  <a:srgbClr val="993300"/>
                </a:solidFill>
                <a:cs typeface="Times New Roman" panose="02020603050405020304" pitchFamily="18" charset="0"/>
              </a:rPr>
              <a:t>thực</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hiện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chuyển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nhân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tế</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bào</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nếu</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dùng</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nhân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tế</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bào</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đã</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biệt</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hoá</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thì</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vẫn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có</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khả</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năng</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điều</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khiển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quá</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trình</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phát</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triển</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của</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sinh</a:t>
            </a:r>
            <a:r>
              <a:rPr lang="en-US" sz="2667" b="1" i="1" dirty="0">
                <a:solidFill>
                  <a:srgbClr val="993300"/>
                </a:solidFill>
                <a:cs typeface="Times New Roman" panose="02020603050405020304" pitchFamily="18" charset="0"/>
              </a:rPr>
              <a:t> </a:t>
            </a:r>
            <a:r>
              <a:rPr lang="en-US" sz="2667" b="1" i="1" dirty="0" err="1">
                <a:solidFill>
                  <a:srgbClr val="993300"/>
                </a:solidFill>
                <a:cs typeface="Times New Roman" panose="02020603050405020304" pitchFamily="18" charset="0"/>
              </a:rPr>
              <a:t>vật</a:t>
            </a:r>
            <a:endParaRPr lang="en-US" sz="2667" b="1" i="1" dirty="0">
              <a:solidFill>
                <a:srgbClr val="993300"/>
              </a:solidFill>
              <a:cs typeface="Times New Roman" panose="02020603050405020304" pitchFamily="18" charset="0"/>
            </a:endParaRPr>
          </a:p>
        </p:txBody>
      </p:sp>
      <p:sp>
        <p:nvSpPr>
          <p:cNvPr id="161" name="TextBox 19">
            <a:extLst>
              <a:ext uri="{FF2B5EF4-FFF2-40B4-BE49-F238E27FC236}">
                <a16:creationId xmlns:a16="http://schemas.microsoft.com/office/drawing/2014/main" id="{D3327AB4-02D8-1266-C7DB-7599B9D3C008}"/>
              </a:ext>
            </a:extLst>
          </p:cNvPr>
          <p:cNvSpPr txBox="1"/>
          <p:nvPr/>
        </p:nvSpPr>
        <p:spPr>
          <a:xfrm>
            <a:off x="2799327" y="5552384"/>
            <a:ext cx="7821219" cy="902683"/>
          </a:xfrm>
          <a:prstGeom prst="rect">
            <a:avLst/>
          </a:prstGeom>
        </p:spPr>
        <p:txBody>
          <a:bodyPr wrap="square" lIns="0" tIns="0" rIns="0" bIns="0" rtlCol="0" anchor="t">
            <a:spAutoFit/>
          </a:bodyPr>
          <a:lstStyle/>
          <a:p>
            <a:r>
              <a:rPr lang="en-US" sz="2933" b="1" i="1" dirty="0" err="1">
                <a:solidFill>
                  <a:srgbClr val="993300"/>
                </a:solidFill>
                <a:cs typeface="Times New Roman" panose="02020603050405020304" pitchFamily="18" charset="0"/>
              </a:rPr>
              <a:t>Việc</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điều</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khiển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sự</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phát</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triển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của</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cơ</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thẻ</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sinh</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vật</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phụ</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thuộc</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vào</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hệ</a:t>
            </a:r>
            <a:r>
              <a:rPr lang="en-US" sz="2933" b="1" i="1" dirty="0">
                <a:solidFill>
                  <a:srgbClr val="993300"/>
                </a:solidFill>
                <a:cs typeface="Times New Roman" panose="02020603050405020304" pitchFamily="18" charset="0"/>
              </a:rPr>
              <a:t> gene </a:t>
            </a:r>
            <a:r>
              <a:rPr lang="en-US" sz="2933" b="1" i="1" dirty="0" err="1">
                <a:solidFill>
                  <a:srgbClr val="993300"/>
                </a:solidFill>
                <a:cs typeface="Times New Roman" panose="02020603050405020304" pitchFamily="18" charset="0"/>
              </a:rPr>
              <a:t>nằm</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trong</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tế</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bào</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chất</a:t>
            </a:r>
            <a:endParaRPr lang="en-US" sz="2933" b="1" i="1" dirty="0">
              <a:solidFill>
                <a:srgbClr val="993300"/>
              </a:solidFill>
              <a:cs typeface="Times New Roman" panose="02020603050405020304" pitchFamily="18" charset="0"/>
            </a:endParaRPr>
          </a:p>
        </p:txBody>
      </p:sp>
      <p:sp>
        <p:nvSpPr>
          <p:cNvPr id="162" name="Rectangle 161">
            <a:extLst>
              <a:ext uri="{FF2B5EF4-FFF2-40B4-BE49-F238E27FC236}">
                <a16:creationId xmlns:a16="http://schemas.microsoft.com/office/drawing/2014/main" id="{3DF39716-2302-CEE5-52D5-7A243EF955D1}"/>
              </a:ext>
            </a:extLst>
          </p:cNvPr>
          <p:cNvSpPr/>
          <p:nvPr/>
        </p:nvSpPr>
        <p:spPr>
          <a:xfrm>
            <a:off x="7086249" y="3352630"/>
            <a:ext cx="604927" cy="583419"/>
          </a:xfrm>
          <a:prstGeom prst="rect">
            <a:avLst/>
          </a:prstGeom>
          <a:solidFill>
            <a:schemeClr val="accent1">
              <a:alpha val="0"/>
            </a:schemeClr>
          </a:solidFill>
          <a:ln w="381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3" name="Rectangle 162">
            <a:extLst>
              <a:ext uri="{FF2B5EF4-FFF2-40B4-BE49-F238E27FC236}">
                <a16:creationId xmlns:a16="http://schemas.microsoft.com/office/drawing/2014/main" id="{F4065836-2033-905C-5611-0CB886547E45}"/>
              </a:ext>
            </a:extLst>
          </p:cNvPr>
          <p:cNvSpPr/>
          <p:nvPr/>
        </p:nvSpPr>
        <p:spPr>
          <a:xfrm>
            <a:off x="2066228" y="5729086"/>
            <a:ext cx="604927" cy="583419"/>
          </a:xfrm>
          <a:prstGeom prst="rect">
            <a:avLst/>
          </a:prstGeom>
          <a:solidFill>
            <a:schemeClr val="accent1">
              <a:alpha val="0"/>
            </a:schemeClr>
          </a:solidFill>
          <a:ln w="381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Tree>
    <p:extLst>
      <p:ext uri="{BB962C8B-B14F-4D97-AF65-F5344CB8AC3E}">
        <p14:creationId xmlns:p14="http://schemas.microsoft.com/office/powerpoint/2010/main" val="7384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AFBD1-01A7-8E58-3A38-2758C19203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4BDE82-948C-4834-0E64-A0EE9EABF1E8}"/>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A51CC575-65B8-C718-8024-135998AF7546}"/>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6F8CDD29-BE2B-B124-2A5D-3C0E283B3EB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8C28673-1BD9-DA94-91F3-91ADBEFDA65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2588DB1A-B181-C935-0774-D6C3E993433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35BA42D6-502E-4FA6-A3F9-37B2A8360066}"/>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DA3FB179-4A37-9C94-0D84-BD7586E57B4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6641BACE-6778-B951-CF65-F8241EEB732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2BF0842E-60EE-F473-56F6-5F055A3C7FA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DF9C5A79-F6DF-84D7-17DF-0144246264C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3A0B00F2-717C-F9C1-2A3F-0513FCCD03A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2576D67-ADF3-4C1D-7AE9-25F755EDB8E2}"/>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8E0A8E5-DD5F-D623-F608-4E579B1CA15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1211B5F9-87FE-DE68-D702-36E9B43A4A2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6D5C8B55-2DEF-FB48-E25F-8546FC6C1ACE}"/>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F66EBB7D-32BE-BFE6-57D0-E25339F56FBD}"/>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610C3627-C450-B539-1893-3091A272CDFA}"/>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7EA1EC0F-A6FA-BC2E-AEF7-57AF9CF53F0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5044AC7E-2605-13C3-F5BC-74077BD631E5}"/>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F84C60C2-CD32-3372-6E66-8CF508A8766A}"/>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F19939D2-6EC8-CE77-DB58-792523AF385E}"/>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A7EF01A8-4A7A-3412-0C1C-10C2D6CC511D}"/>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DDEABE4E-2898-AFB4-6947-4495DB53CA0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920FA258-D7DF-74D9-472D-99018AE12632}"/>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FA7AB13C-B691-585B-1C1A-CDE21E18A297}"/>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19AC67E1-080F-1443-E9EB-7A2F64B0CBF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7F6723BE-C180-9584-D373-CDCFF54615E3}"/>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8C7BBFDE-D9DB-ADD9-6050-5BC1F3247B64}"/>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A1DB7F4C-63E2-2D69-2A86-821DEF8783E4}"/>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11476034-E7FC-EDC2-9B5F-5FB034549AF8}"/>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14922AE4-509A-CD7C-0CDA-37BCA5E6512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B1B95D34-4F0E-AED4-8719-66B524C9324A}"/>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6466F04C-8564-5161-DCA3-D88A687D4EE6}"/>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839F4010-F735-094A-BCCA-8FCD77533F8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44BEADB0-1FB4-41AD-3256-031F0A99DD8D}"/>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7C8800F5-742F-1C8A-0AC9-B97D70CAE09C}"/>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158" name="Group 157">
            <a:extLst>
              <a:ext uri="{FF2B5EF4-FFF2-40B4-BE49-F238E27FC236}">
                <a16:creationId xmlns:a16="http://schemas.microsoft.com/office/drawing/2014/main" id="{F8F9718C-CDFB-150B-9A00-552C7810721A}"/>
              </a:ext>
            </a:extLst>
          </p:cNvPr>
          <p:cNvGrpSpPr/>
          <p:nvPr/>
        </p:nvGrpSpPr>
        <p:grpSpPr>
          <a:xfrm>
            <a:off x="270326" y="1200572"/>
            <a:ext cx="6815923" cy="4248913"/>
            <a:chOff x="1868943" y="1792779"/>
            <a:chExt cx="15365655" cy="8854001"/>
          </a:xfrm>
        </p:grpSpPr>
        <p:pic>
          <p:nvPicPr>
            <p:cNvPr id="74" name="Picture 73" descr="A drawing of a fish&#10;&#10;Description automatically generated">
              <a:extLst>
                <a:ext uri="{FF2B5EF4-FFF2-40B4-BE49-F238E27FC236}">
                  <a16:creationId xmlns:a16="http://schemas.microsoft.com/office/drawing/2014/main" id="{847DAD97-947E-E2C9-818F-11B66ADF69F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17260" y="1988357"/>
              <a:ext cx="3507543" cy="2455280"/>
            </a:xfrm>
            <a:prstGeom prst="rect">
              <a:avLst/>
            </a:prstGeom>
          </p:spPr>
        </p:pic>
        <p:pic>
          <p:nvPicPr>
            <p:cNvPr id="80" name="Picture 79" descr="A bowl of food on a black background&#10;&#10;Description automatically generated">
              <a:extLst>
                <a:ext uri="{FF2B5EF4-FFF2-40B4-BE49-F238E27FC236}">
                  <a16:creationId xmlns:a16="http://schemas.microsoft.com/office/drawing/2014/main" id="{AF66D44A-79EE-164F-FF50-B8C7EE231F6B}"/>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727137" y="6896100"/>
              <a:ext cx="1929447" cy="1350613"/>
            </a:xfrm>
            <a:prstGeom prst="rect">
              <a:avLst/>
            </a:prstGeom>
          </p:spPr>
        </p:pic>
        <p:grpSp>
          <p:nvGrpSpPr>
            <p:cNvPr id="94" name="Group 93">
              <a:extLst>
                <a:ext uri="{FF2B5EF4-FFF2-40B4-BE49-F238E27FC236}">
                  <a16:creationId xmlns:a16="http://schemas.microsoft.com/office/drawing/2014/main" id="{38FF3172-FC04-36CB-13CE-3BA3F917AE39}"/>
                </a:ext>
              </a:extLst>
            </p:cNvPr>
            <p:cNvGrpSpPr/>
            <p:nvPr/>
          </p:nvGrpSpPr>
          <p:grpSpPr>
            <a:xfrm>
              <a:off x="3886200" y="2125958"/>
              <a:ext cx="2621113" cy="1868477"/>
              <a:chOff x="2172196" y="2189811"/>
              <a:chExt cx="4082143" cy="2857500"/>
            </a:xfrm>
          </p:grpSpPr>
          <p:pic>
            <p:nvPicPr>
              <p:cNvPr id="76" name="Picture 75" descr="A circular object with four circles&#10;&#10;Description automatically generated">
                <a:extLst>
                  <a:ext uri="{FF2B5EF4-FFF2-40B4-BE49-F238E27FC236}">
                    <a16:creationId xmlns:a16="http://schemas.microsoft.com/office/drawing/2014/main" id="{1FDEB3E4-72C7-A64A-36A1-1A905D9F7BD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2196" y="2189811"/>
                <a:ext cx="4082143" cy="2857500"/>
              </a:xfrm>
              <a:prstGeom prst="rect">
                <a:avLst/>
              </a:prstGeom>
            </p:spPr>
          </p:pic>
          <p:sp>
            <p:nvSpPr>
              <p:cNvPr id="81" name="Oval 80">
                <a:extLst>
                  <a:ext uri="{FF2B5EF4-FFF2-40B4-BE49-F238E27FC236}">
                    <a16:creationId xmlns:a16="http://schemas.microsoft.com/office/drawing/2014/main" id="{2A6BFB82-063D-4B16-47D2-5B59170C1598}"/>
                  </a:ext>
                </a:extLst>
              </p:cNvPr>
              <p:cNvSpPr/>
              <p:nvPr/>
            </p:nvSpPr>
            <p:spPr>
              <a:xfrm>
                <a:off x="4495800" y="3227291"/>
                <a:ext cx="152400" cy="17088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2" name="Oval 81">
                <a:extLst>
                  <a:ext uri="{FF2B5EF4-FFF2-40B4-BE49-F238E27FC236}">
                    <a16:creationId xmlns:a16="http://schemas.microsoft.com/office/drawing/2014/main" id="{7A3B43B4-3A96-4E72-5793-2EBC07A4C27D}"/>
                  </a:ext>
                </a:extLst>
              </p:cNvPr>
              <p:cNvSpPr/>
              <p:nvPr/>
            </p:nvSpPr>
            <p:spPr>
              <a:xfrm>
                <a:off x="3734266" y="3398180"/>
                <a:ext cx="228134"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3" name="Oval 82">
                <a:extLst>
                  <a:ext uri="{FF2B5EF4-FFF2-40B4-BE49-F238E27FC236}">
                    <a16:creationId xmlns:a16="http://schemas.microsoft.com/office/drawing/2014/main" id="{3FC24953-C8B9-5A0C-0A7E-058A91D40AB2}"/>
                  </a:ext>
                </a:extLst>
              </p:cNvPr>
              <p:cNvSpPr/>
              <p:nvPr/>
            </p:nvSpPr>
            <p:spPr>
              <a:xfrm>
                <a:off x="4372159" y="3794529"/>
                <a:ext cx="152400"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4" name="Oval 83">
                <a:extLst>
                  <a:ext uri="{FF2B5EF4-FFF2-40B4-BE49-F238E27FC236}">
                    <a16:creationId xmlns:a16="http://schemas.microsoft.com/office/drawing/2014/main" id="{8A8BE139-5967-AC0D-2C54-87EA0A5B539B}"/>
                  </a:ext>
                </a:extLst>
              </p:cNvPr>
              <p:cNvSpPr/>
              <p:nvPr/>
            </p:nvSpPr>
            <p:spPr>
              <a:xfrm>
                <a:off x="3801879" y="3908183"/>
                <a:ext cx="228133" cy="157391"/>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7" name="Group 126">
              <a:extLst>
                <a:ext uri="{FF2B5EF4-FFF2-40B4-BE49-F238E27FC236}">
                  <a16:creationId xmlns:a16="http://schemas.microsoft.com/office/drawing/2014/main" id="{91F7DB83-BBF2-6EAC-3F2E-3A0C4C730218}"/>
                </a:ext>
              </a:extLst>
            </p:cNvPr>
            <p:cNvGrpSpPr/>
            <p:nvPr/>
          </p:nvGrpSpPr>
          <p:grpSpPr>
            <a:xfrm>
              <a:off x="8047651" y="2461222"/>
              <a:ext cx="1616384" cy="1128857"/>
              <a:chOff x="7908616" y="2774057"/>
              <a:chExt cx="1616384" cy="1128857"/>
            </a:xfrm>
          </p:grpSpPr>
          <p:pic>
            <p:nvPicPr>
              <p:cNvPr id="78" name="Picture 77" descr="A white circle with black border&#10;&#10;Description automatically generated">
                <a:extLst>
                  <a:ext uri="{FF2B5EF4-FFF2-40B4-BE49-F238E27FC236}">
                    <a16:creationId xmlns:a16="http://schemas.microsoft.com/office/drawing/2014/main" id="{890A0C32-7F8E-0322-E05D-490745075AD2}"/>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7908616" y="2774057"/>
                <a:ext cx="1616384" cy="1128857"/>
              </a:xfrm>
              <a:prstGeom prst="rect">
                <a:avLst/>
              </a:prstGeom>
            </p:spPr>
          </p:pic>
          <p:sp>
            <p:nvSpPr>
              <p:cNvPr id="85" name="Oval 84">
                <a:extLst>
                  <a:ext uri="{FF2B5EF4-FFF2-40B4-BE49-F238E27FC236}">
                    <a16:creationId xmlns:a16="http://schemas.microsoft.com/office/drawing/2014/main" id="{298CE913-ADEE-3EE0-D794-99279FA45AA3}"/>
                  </a:ext>
                </a:extLst>
              </p:cNvPr>
              <p:cNvSpPr/>
              <p:nvPr/>
            </p:nvSpPr>
            <p:spPr>
              <a:xfrm>
                <a:off x="8703098" y="3224312"/>
                <a:ext cx="239337" cy="437633"/>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9" name="Picture 98" descr="A white circle with black border&#10;&#10;Description automatically generated">
              <a:extLst>
                <a:ext uri="{FF2B5EF4-FFF2-40B4-BE49-F238E27FC236}">
                  <a16:creationId xmlns:a16="http://schemas.microsoft.com/office/drawing/2014/main" id="{B8A9F85A-FB8E-CCCC-F28C-543DC338FB2E}"/>
                </a:ext>
              </a:extLst>
            </p:cNvPr>
            <p:cNvPicPr>
              <a:picLocks noChangeAspect="1"/>
            </p:cNvPicPr>
            <p:nvPr/>
          </p:nvPicPr>
          <p:blipFill>
            <a:blip r:embed="rId25" cstate="print">
              <a:duotone>
                <a:prstClr val="black"/>
                <a:schemeClr val="accent6">
                  <a:tint val="45000"/>
                  <a:satMod val="400000"/>
                </a:schemeClr>
              </a:duotone>
              <a:extLst>
                <a:ext uri="{BEBA8EAE-BF5A-486C-A8C5-ECC9F3942E4B}">
                  <a14:imgProps xmlns:a14="http://schemas.microsoft.com/office/drawing/2010/main">
                    <a14:imgLayer r:embed="rId26">
                      <a14:imgEffect>
                        <a14:saturation sat="200000"/>
                      </a14:imgEffect>
                    </a14:imgLayer>
                  </a14:imgProps>
                </a:ext>
                <a:ext uri="{28A0092B-C50C-407E-A947-70E740481C1C}">
                  <a14:useLocalDpi xmlns:a14="http://schemas.microsoft.com/office/drawing/2010/main" val="0"/>
                </a:ext>
              </a:extLst>
            </a:blip>
            <a:stretch>
              <a:fillRect/>
            </a:stretch>
          </p:blipFill>
          <p:spPr>
            <a:xfrm>
              <a:off x="7965834" y="4292556"/>
              <a:ext cx="1807826" cy="1262557"/>
            </a:xfrm>
            <a:prstGeom prst="rect">
              <a:avLst/>
            </a:prstGeom>
          </p:spPr>
        </p:pic>
        <p:pic>
          <p:nvPicPr>
            <p:cNvPr id="89" name="Picture 88" descr="A bowl of food on a black background&#10;&#10;Description automatically generated">
              <a:extLst>
                <a:ext uri="{FF2B5EF4-FFF2-40B4-BE49-F238E27FC236}">
                  <a16:creationId xmlns:a16="http://schemas.microsoft.com/office/drawing/2014/main" id="{849C339C-B39D-B119-A509-2881C88DEA77}"/>
                </a:ext>
              </a:extLst>
            </p:cNvPr>
            <p:cNvPicPr>
              <a:picLocks noChangeAspect="1"/>
            </p:cNvPicPr>
            <p:nvPr/>
          </p:nvPicPr>
          <p:blipFill>
            <a:blip r:embed="rId2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041082" y="8631804"/>
              <a:ext cx="1990999" cy="1393699"/>
            </a:xfrm>
            <a:prstGeom prst="rect">
              <a:avLst/>
            </a:prstGeom>
          </p:spPr>
        </p:pic>
        <p:pic>
          <p:nvPicPr>
            <p:cNvPr id="93" name="Picture 92" descr="A cartoon of a cell&#10;&#10;Description automatically generated">
              <a:extLst>
                <a:ext uri="{FF2B5EF4-FFF2-40B4-BE49-F238E27FC236}">
                  <a16:creationId xmlns:a16="http://schemas.microsoft.com/office/drawing/2014/main" id="{CC41F97F-21BF-8C85-CC5B-7CC64EE7ADB8}"/>
                </a:ext>
              </a:extLst>
            </p:cNvPr>
            <p:cNvPicPr>
              <a:picLocks noChangeAspect="1"/>
            </p:cNvPicPr>
            <p:nvPr/>
          </p:nvPicPr>
          <p:blipFill>
            <a:blip r:embed="rId2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56150" y="4106088"/>
              <a:ext cx="1327330" cy="1117025"/>
            </a:xfrm>
            <a:prstGeom prst="rect">
              <a:avLst/>
            </a:prstGeom>
          </p:spPr>
        </p:pic>
        <p:grpSp>
          <p:nvGrpSpPr>
            <p:cNvPr id="95" name="Group 94">
              <a:extLst>
                <a:ext uri="{FF2B5EF4-FFF2-40B4-BE49-F238E27FC236}">
                  <a16:creationId xmlns:a16="http://schemas.microsoft.com/office/drawing/2014/main" id="{B3A76617-D3A5-E4E6-1E74-19B8C9FB2CFA}"/>
                </a:ext>
              </a:extLst>
            </p:cNvPr>
            <p:cNvGrpSpPr/>
            <p:nvPr/>
          </p:nvGrpSpPr>
          <p:grpSpPr>
            <a:xfrm>
              <a:off x="4868920" y="5306820"/>
              <a:ext cx="1616384" cy="1128857"/>
              <a:chOff x="6733377" y="2947269"/>
              <a:chExt cx="2203443" cy="1542410"/>
            </a:xfrm>
          </p:grpSpPr>
          <p:pic>
            <p:nvPicPr>
              <p:cNvPr id="96" name="Picture 95" descr="A white circle with black border&#10;&#10;Description automatically generated">
                <a:extLst>
                  <a:ext uri="{FF2B5EF4-FFF2-40B4-BE49-F238E27FC236}">
                    <a16:creationId xmlns:a16="http://schemas.microsoft.com/office/drawing/2014/main" id="{A256F507-5E50-5B7A-BB2D-41D1AEA44FC6}"/>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97" name="Oval 96">
                <a:extLst>
                  <a:ext uri="{FF2B5EF4-FFF2-40B4-BE49-F238E27FC236}">
                    <a16:creationId xmlns:a16="http://schemas.microsoft.com/office/drawing/2014/main" id="{B5EC8F6A-5DB9-A456-F502-B139CB8ABB15}"/>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8" name="Picture 97" descr="A drawing of a fish&#10;&#10;Description automatically generated">
              <a:extLst>
                <a:ext uri="{FF2B5EF4-FFF2-40B4-BE49-F238E27FC236}">
                  <a16:creationId xmlns:a16="http://schemas.microsoft.com/office/drawing/2014/main" id="{CD946DD6-4269-7DC2-9B2D-496990BC55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4933" y="8191500"/>
              <a:ext cx="3507543" cy="2455280"/>
            </a:xfrm>
            <a:prstGeom prst="rect">
              <a:avLst/>
            </a:prstGeom>
          </p:spPr>
        </p:pic>
        <p:pic>
          <p:nvPicPr>
            <p:cNvPr id="103" name="Picture 102" descr="A bowl of food on a black background&#10;&#10;Description automatically generated">
              <a:extLst>
                <a:ext uri="{FF2B5EF4-FFF2-40B4-BE49-F238E27FC236}">
                  <a16:creationId xmlns:a16="http://schemas.microsoft.com/office/drawing/2014/main" id="{560FE20B-A8DA-BE70-4BC7-41D42FC954EF}"/>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948353" y="6972300"/>
              <a:ext cx="1929447" cy="1350613"/>
            </a:xfrm>
            <a:prstGeom prst="rect">
              <a:avLst/>
            </a:prstGeom>
          </p:spPr>
        </p:pic>
        <p:pic>
          <p:nvPicPr>
            <p:cNvPr id="104" name="Picture 103" descr="A red arrow pointing to the left&#10;&#10;Description automatically generated">
              <a:extLst>
                <a:ext uri="{FF2B5EF4-FFF2-40B4-BE49-F238E27FC236}">
                  <a16:creationId xmlns:a16="http://schemas.microsoft.com/office/drawing/2014/main" id="{4BE2E4DE-060F-C7DB-4977-78E6C6D9E60B}"/>
                </a:ext>
              </a:extLst>
            </p:cNvPr>
            <p:cNvPicPr>
              <a:picLocks noChangeAspect="1"/>
            </p:cNvPicPr>
            <p:nvPr/>
          </p:nvPicPr>
          <p:blipFill>
            <a:blip r:embed="rId2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529796">
              <a:off x="5488468" y="3361593"/>
              <a:ext cx="962459" cy="962459"/>
            </a:xfrm>
            <a:prstGeom prst="rect">
              <a:avLst/>
            </a:prstGeom>
          </p:spPr>
        </p:pic>
        <p:sp>
          <p:nvSpPr>
            <p:cNvPr id="113" name="Freeform: Shape 112">
              <a:extLst>
                <a:ext uri="{FF2B5EF4-FFF2-40B4-BE49-F238E27FC236}">
                  <a16:creationId xmlns:a16="http://schemas.microsoft.com/office/drawing/2014/main" id="{D6940C0D-498E-A33B-4434-CA6988EFCF54}"/>
                </a:ext>
              </a:extLst>
            </p:cNvPr>
            <p:cNvSpPr/>
            <p:nvPr/>
          </p:nvSpPr>
          <p:spPr>
            <a:xfrm>
              <a:off x="5278507" y="4621115"/>
              <a:ext cx="556478" cy="1295400"/>
            </a:xfrm>
            <a:custGeom>
              <a:avLst/>
              <a:gdLst>
                <a:gd name="connsiteX0" fmla="*/ 724406 w 724406"/>
                <a:gd name="connsiteY0" fmla="*/ 0 h 1295400"/>
                <a:gd name="connsiteX1" fmla="*/ 506 w 724406"/>
                <a:gd name="connsiteY1" fmla="*/ 419100 h 1295400"/>
                <a:gd name="connsiteX2" fmla="*/ 610106 w 724406"/>
                <a:gd name="connsiteY2" fmla="*/ 1295400 h 1295400"/>
              </a:gdLst>
              <a:ahLst/>
              <a:cxnLst>
                <a:cxn ang="0">
                  <a:pos x="connsiteX0" y="connsiteY0"/>
                </a:cxn>
                <a:cxn ang="0">
                  <a:pos x="connsiteX1" y="connsiteY1"/>
                </a:cxn>
                <a:cxn ang="0">
                  <a:pos x="connsiteX2" y="connsiteY2"/>
                </a:cxn>
              </a:cxnLst>
              <a:rect l="l" t="t" r="r" b="b"/>
              <a:pathLst>
                <a:path w="724406" h="1295400">
                  <a:moveTo>
                    <a:pt x="724406" y="0"/>
                  </a:moveTo>
                  <a:cubicBezTo>
                    <a:pt x="371981" y="101600"/>
                    <a:pt x="19556" y="203200"/>
                    <a:pt x="506" y="419100"/>
                  </a:cubicBezTo>
                  <a:cubicBezTo>
                    <a:pt x="-18544" y="635000"/>
                    <a:pt x="505331" y="1162050"/>
                    <a:pt x="610106" y="1295400"/>
                  </a:cubicBezTo>
                </a:path>
              </a:pathLst>
            </a:custGeom>
            <a:noFill/>
            <a:ln w="63500">
              <a:solidFill>
                <a:schemeClr val="tx1"/>
              </a:solidFill>
              <a:prstDash val="sysDot"/>
              <a:tailEnd type="stealth"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cxnSp>
          <p:nvCxnSpPr>
            <p:cNvPr id="115" name="Straight Arrow Connector 114">
              <a:extLst>
                <a:ext uri="{FF2B5EF4-FFF2-40B4-BE49-F238E27FC236}">
                  <a16:creationId xmlns:a16="http://schemas.microsoft.com/office/drawing/2014/main" id="{D75B8003-96B7-EA6B-8E56-6DA41C662A28}"/>
                </a:ext>
              </a:extLst>
            </p:cNvPr>
            <p:cNvCxnSpPr>
              <a:cxnSpLocks/>
              <a:stCxn id="78" idx="2"/>
              <a:endCxn id="99" idx="0"/>
            </p:cNvCxnSpPr>
            <p:nvPr/>
          </p:nvCxnSpPr>
          <p:spPr>
            <a:xfrm>
              <a:off x="8855843" y="3590079"/>
              <a:ext cx="13904" cy="702477"/>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C44EFCEE-C726-F80B-52A8-8647EFC999FD}"/>
                </a:ext>
              </a:extLst>
            </p:cNvPr>
            <p:cNvSpPr/>
            <p:nvPr/>
          </p:nvSpPr>
          <p:spPr>
            <a:xfrm>
              <a:off x="6235035" y="5192615"/>
              <a:ext cx="2228850" cy="805733"/>
            </a:xfrm>
            <a:custGeom>
              <a:avLst/>
              <a:gdLst>
                <a:gd name="connsiteX0" fmla="*/ 2228850 w 2228850"/>
                <a:gd name="connsiteY0" fmla="*/ 0 h 805733"/>
                <a:gd name="connsiteX1" fmla="*/ 800100 w 2228850"/>
                <a:gd name="connsiteY1" fmla="*/ 762000 h 805733"/>
                <a:gd name="connsiteX2" fmla="*/ 0 w 2228850"/>
                <a:gd name="connsiteY2" fmla="*/ 723900 h 805733"/>
              </a:gdLst>
              <a:ahLst/>
              <a:cxnLst>
                <a:cxn ang="0">
                  <a:pos x="connsiteX0" y="connsiteY0"/>
                </a:cxn>
                <a:cxn ang="0">
                  <a:pos x="connsiteX1" y="connsiteY1"/>
                </a:cxn>
                <a:cxn ang="0">
                  <a:pos x="connsiteX2" y="connsiteY2"/>
                </a:cxn>
              </a:cxnLst>
              <a:rect l="l" t="t" r="r" b="b"/>
              <a:pathLst>
                <a:path w="2228850" h="805733">
                  <a:moveTo>
                    <a:pt x="2228850" y="0"/>
                  </a:moveTo>
                  <a:cubicBezTo>
                    <a:pt x="1700212" y="320675"/>
                    <a:pt x="1171575" y="641350"/>
                    <a:pt x="800100" y="762000"/>
                  </a:cubicBezTo>
                  <a:cubicBezTo>
                    <a:pt x="428625" y="882650"/>
                    <a:pt x="95250" y="714375"/>
                    <a:pt x="0" y="723900"/>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nvGrpSpPr>
            <p:cNvPr id="121" name="Group 120">
              <a:extLst>
                <a:ext uri="{FF2B5EF4-FFF2-40B4-BE49-F238E27FC236}">
                  <a16:creationId xmlns:a16="http://schemas.microsoft.com/office/drawing/2014/main" id="{8D1F9CCB-A89D-2024-D360-49ADCBC40716}"/>
                </a:ext>
              </a:extLst>
            </p:cNvPr>
            <p:cNvGrpSpPr/>
            <p:nvPr/>
          </p:nvGrpSpPr>
          <p:grpSpPr>
            <a:xfrm>
              <a:off x="11093771" y="5389411"/>
              <a:ext cx="1616384" cy="1128857"/>
              <a:chOff x="6733377" y="2947269"/>
              <a:chExt cx="2203443" cy="1542410"/>
            </a:xfrm>
          </p:grpSpPr>
          <p:pic>
            <p:nvPicPr>
              <p:cNvPr id="122" name="Picture 121" descr="A white circle with black border&#10;&#10;Description automatically generated">
                <a:extLst>
                  <a:ext uri="{FF2B5EF4-FFF2-40B4-BE49-F238E27FC236}">
                    <a16:creationId xmlns:a16="http://schemas.microsoft.com/office/drawing/2014/main" id="{DD6206FE-DE12-A60B-8E60-E677A2359CC5}"/>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123" name="Oval 122">
                <a:extLst>
                  <a:ext uri="{FF2B5EF4-FFF2-40B4-BE49-F238E27FC236}">
                    <a16:creationId xmlns:a16="http://schemas.microsoft.com/office/drawing/2014/main" id="{AA894485-7810-7F41-0715-B528D6B92099}"/>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8" name="Group 127">
              <a:extLst>
                <a:ext uri="{FF2B5EF4-FFF2-40B4-BE49-F238E27FC236}">
                  <a16:creationId xmlns:a16="http://schemas.microsoft.com/office/drawing/2014/main" id="{072B3FED-44D9-9DA5-4D4F-9648FD7A2B02}"/>
                </a:ext>
              </a:extLst>
            </p:cNvPr>
            <p:cNvGrpSpPr/>
            <p:nvPr/>
          </p:nvGrpSpPr>
          <p:grpSpPr>
            <a:xfrm>
              <a:off x="9711632" y="3623156"/>
              <a:ext cx="3507543" cy="1640963"/>
              <a:chOff x="8599558" y="3147456"/>
              <a:chExt cx="3507543" cy="1640963"/>
            </a:xfrm>
          </p:grpSpPr>
          <p:pic>
            <p:nvPicPr>
              <p:cNvPr id="91" name="Picture 90" descr="A cell with a circle and fringes&#10;&#10;Description automatically generated">
                <a:extLst>
                  <a:ext uri="{FF2B5EF4-FFF2-40B4-BE49-F238E27FC236}">
                    <a16:creationId xmlns:a16="http://schemas.microsoft.com/office/drawing/2014/main" id="{A04E3827-D3FC-14F4-994D-CA98CD70C9BE}"/>
                  </a:ext>
                </a:extLst>
              </p:cNvPr>
              <p:cNvPicPr>
                <a:picLocks noChangeAspect="1"/>
              </p:cNvPicPr>
              <p:nvPr/>
            </p:nvPicPr>
            <p:blipFill>
              <a:blip r:embed="rId30" cstate="print">
                <a:duotone>
                  <a:prstClr val="black"/>
                  <a:schemeClr val="accent6">
                    <a:tint val="45000"/>
                    <a:satMod val="400000"/>
                  </a:schemeClr>
                </a:duotone>
                <a:extLst>
                  <a:ext uri="{BEBA8EAE-BF5A-486C-A8C5-ECC9F3942E4B}">
                    <a14:imgProps xmlns:a14="http://schemas.microsoft.com/office/drawing/2010/main">
                      <a14:imgLayer r:embed="rId31">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99558" y="3147456"/>
                <a:ext cx="3507543" cy="1640963"/>
              </a:xfrm>
              <a:prstGeom prst="rect">
                <a:avLst/>
              </a:prstGeom>
            </p:spPr>
          </p:pic>
          <p:sp>
            <p:nvSpPr>
              <p:cNvPr id="124" name="Oval 123">
                <a:extLst>
                  <a:ext uri="{FF2B5EF4-FFF2-40B4-BE49-F238E27FC236}">
                    <a16:creationId xmlns:a16="http://schemas.microsoft.com/office/drawing/2014/main" id="{A9021DF0-83C2-8802-31CB-54233E7F6431}"/>
                  </a:ext>
                </a:extLst>
              </p:cNvPr>
              <p:cNvSpPr/>
              <p:nvPr/>
            </p:nvSpPr>
            <p:spPr>
              <a:xfrm>
                <a:off x="10154299" y="4125551"/>
                <a:ext cx="326945" cy="23950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sp>
          <p:nvSpPr>
            <p:cNvPr id="129" name="Freeform: Shape 128">
              <a:extLst>
                <a:ext uri="{FF2B5EF4-FFF2-40B4-BE49-F238E27FC236}">
                  <a16:creationId xmlns:a16="http://schemas.microsoft.com/office/drawing/2014/main" id="{5DD4306D-0442-0BD7-F307-46911A4069C7}"/>
                </a:ext>
              </a:extLst>
            </p:cNvPr>
            <p:cNvSpPr/>
            <p:nvPr/>
          </p:nvSpPr>
          <p:spPr>
            <a:xfrm>
              <a:off x="11625182" y="4676260"/>
              <a:ext cx="635483" cy="1363579"/>
            </a:xfrm>
            <a:custGeom>
              <a:avLst/>
              <a:gdLst>
                <a:gd name="connsiteX0" fmla="*/ 0 w 635483"/>
                <a:gd name="connsiteY0" fmla="*/ 0 h 1363579"/>
                <a:gd name="connsiteX1" fmla="*/ 609600 w 635483"/>
                <a:gd name="connsiteY1" fmla="*/ 770021 h 1363579"/>
                <a:gd name="connsiteX2" fmla="*/ 465221 w 635483"/>
                <a:gd name="connsiteY2" fmla="*/ 1363579 h 1363579"/>
              </a:gdLst>
              <a:ahLst/>
              <a:cxnLst>
                <a:cxn ang="0">
                  <a:pos x="connsiteX0" y="connsiteY0"/>
                </a:cxn>
                <a:cxn ang="0">
                  <a:pos x="connsiteX1" y="connsiteY1"/>
                </a:cxn>
                <a:cxn ang="0">
                  <a:pos x="connsiteX2" y="connsiteY2"/>
                </a:cxn>
              </a:cxnLst>
              <a:rect l="l" t="t" r="r" b="b"/>
              <a:pathLst>
                <a:path w="635483" h="1363579">
                  <a:moveTo>
                    <a:pt x="0" y="0"/>
                  </a:moveTo>
                  <a:cubicBezTo>
                    <a:pt x="266031" y="271379"/>
                    <a:pt x="532063" y="542758"/>
                    <a:pt x="609600" y="770021"/>
                  </a:cubicBezTo>
                  <a:cubicBezTo>
                    <a:pt x="687137" y="997284"/>
                    <a:pt x="576179" y="1180431"/>
                    <a:pt x="465221" y="1363579"/>
                  </a:cubicBezTo>
                </a:path>
              </a:pathLst>
            </a:custGeom>
            <a:noFill/>
            <a:ln w="63500">
              <a:solidFill>
                <a:schemeClr val="tx1"/>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130" name="Freeform: Shape 129">
              <a:extLst>
                <a:ext uri="{FF2B5EF4-FFF2-40B4-BE49-F238E27FC236}">
                  <a16:creationId xmlns:a16="http://schemas.microsoft.com/office/drawing/2014/main" id="{545C5C72-9DFC-4082-C78C-2E3CF1E089BE}"/>
                </a:ext>
              </a:extLst>
            </p:cNvPr>
            <p:cNvSpPr/>
            <p:nvPr/>
          </p:nvSpPr>
          <p:spPr>
            <a:xfrm>
              <a:off x="9411372" y="5189607"/>
              <a:ext cx="2486526" cy="925694"/>
            </a:xfrm>
            <a:custGeom>
              <a:avLst/>
              <a:gdLst>
                <a:gd name="connsiteX0" fmla="*/ 0 w 2486526"/>
                <a:gd name="connsiteY0" fmla="*/ 0 h 925694"/>
                <a:gd name="connsiteX1" fmla="*/ 1411705 w 2486526"/>
                <a:gd name="connsiteY1" fmla="*/ 834190 h 925694"/>
                <a:gd name="connsiteX2" fmla="*/ 2486526 w 2486526"/>
                <a:gd name="connsiteY2" fmla="*/ 866274 h 925694"/>
              </a:gdLst>
              <a:ahLst/>
              <a:cxnLst>
                <a:cxn ang="0">
                  <a:pos x="connsiteX0" y="connsiteY0"/>
                </a:cxn>
                <a:cxn ang="0">
                  <a:pos x="connsiteX1" y="connsiteY1"/>
                </a:cxn>
                <a:cxn ang="0">
                  <a:pos x="connsiteX2" y="connsiteY2"/>
                </a:cxn>
              </a:cxnLst>
              <a:rect l="l" t="t" r="r" b="b"/>
              <a:pathLst>
                <a:path w="2486526" h="925694">
                  <a:moveTo>
                    <a:pt x="0" y="0"/>
                  </a:moveTo>
                  <a:cubicBezTo>
                    <a:pt x="498642" y="344905"/>
                    <a:pt x="997284" y="689811"/>
                    <a:pt x="1411705" y="834190"/>
                  </a:cubicBezTo>
                  <a:cubicBezTo>
                    <a:pt x="1826126" y="978569"/>
                    <a:pt x="2156326" y="922421"/>
                    <a:pt x="2486526" y="866274"/>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131" name="Picture 130" descr="A red arrow pointing to the left&#10;&#10;Description automatically generated">
              <a:extLst>
                <a:ext uri="{FF2B5EF4-FFF2-40B4-BE49-F238E27FC236}">
                  <a16:creationId xmlns:a16="http://schemas.microsoft.com/office/drawing/2014/main" id="{0575D998-B5F5-4AE4-563E-CA0923839644}"/>
                </a:ext>
              </a:extLst>
            </p:cNvPr>
            <p:cNvPicPr>
              <a:picLocks noChangeAspect="1"/>
            </p:cNvPicPr>
            <p:nvPr/>
          </p:nvPicPr>
          <p:blipFill>
            <a:blip r:embed="rId3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9731249">
              <a:off x="11447392" y="3342507"/>
              <a:ext cx="962459" cy="962459"/>
            </a:xfrm>
            <a:prstGeom prst="rect">
              <a:avLst/>
            </a:prstGeom>
          </p:spPr>
        </p:pic>
        <p:cxnSp>
          <p:nvCxnSpPr>
            <p:cNvPr id="132" name="Straight Arrow Connector 131">
              <a:extLst>
                <a:ext uri="{FF2B5EF4-FFF2-40B4-BE49-F238E27FC236}">
                  <a16:creationId xmlns:a16="http://schemas.microsoft.com/office/drawing/2014/main" id="{67E8A238-9B35-B4F9-FED7-6FBFFB172EFF}"/>
                </a:ext>
              </a:extLst>
            </p:cNvPr>
            <p:cNvCxnSpPr>
              <a:cxnSpLocks/>
              <a:stCxn id="96" idx="2"/>
              <a:endCxn id="80" idx="0"/>
            </p:cNvCxnSpPr>
            <p:nvPr/>
          </p:nvCxnSpPr>
          <p:spPr>
            <a:xfrm>
              <a:off x="5677112" y="6435677"/>
              <a:ext cx="14749" cy="46042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D2BDD00A-A85D-E532-DC3E-3792981D3A71}"/>
                </a:ext>
              </a:extLst>
            </p:cNvPr>
            <p:cNvCxnSpPr>
              <a:cxnSpLocks/>
              <a:stCxn id="122" idx="2"/>
              <a:endCxn id="103" idx="0"/>
            </p:cNvCxnSpPr>
            <p:nvPr/>
          </p:nvCxnSpPr>
          <p:spPr>
            <a:xfrm>
              <a:off x="11901963" y="6518268"/>
              <a:ext cx="11114" cy="454032"/>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4EDB2352-76D9-4A28-A847-A7F3BF9D89D7}"/>
                </a:ext>
              </a:extLst>
            </p:cNvPr>
            <p:cNvCxnSpPr>
              <a:cxnSpLocks/>
            </p:cNvCxnSpPr>
            <p:nvPr/>
          </p:nvCxnSpPr>
          <p:spPr>
            <a:xfrm>
              <a:off x="5663402" y="8115300"/>
              <a:ext cx="13710" cy="62325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5A30CCE9-1547-E72D-4BED-F37A2B8AC3DF}"/>
                </a:ext>
              </a:extLst>
            </p:cNvPr>
            <p:cNvCxnSpPr>
              <a:cxnSpLocks/>
            </p:cNvCxnSpPr>
            <p:nvPr/>
          </p:nvCxnSpPr>
          <p:spPr>
            <a:xfrm>
              <a:off x="11888253" y="8185839"/>
              <a:ext cx="19136" cy="511099"/>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8" name="TextBox 19">
              <a:extLst>
                <a:ext uri="{FF2B5EF4-FFF2-40B4-BE49-F238E27FC236}">
                  <a16:creationId xmlns:a16="http://schemas.microsoft.com/office/drawing/2014/main" id="{7A1A87D4-63D4-51BF-AD84-D27640841068}"/>
                </a:ext>
              </a:extLst>
            </p:cNvPr>
            <p:cNvSpPr txBox="1"/>
            <p:nvPr/>
          </p:nvSpPr>
          <p:spPr>
            <a:xfrm>
              <a:off x="1868943" y="2685191"/>
              <a:ext cx="353181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Phôi ếch</a:t>
              </a:r>
            </a:p>
          </p:txBody>
        </p:sp>
        <p:sp>
          <p:nvSpPr>
            <p:cNvPr id="149" name="TextBox 19">
              <a:extLst>
                <a:ext uri="{FF2B5EF4-FFF2-40B4-BE49-F238E27FC236}">
                  <a16:creationId xmlns:a16="http://schemas.microsoft.com/office/drawing/2014/main" id="{CCE58D90-347C-4464-0A62-608B7A42F68A}"/>
                </a:ext>
              </a:extLst>
            </p:cNvPr>
            <p:cNvSpPr txBox="1"/>
            <p:nvPr/>
          </p:nvSpPr>
          <p:spPr>
            <a:xfrm>
              <a:off x="2521245" y="3868896"/>
              <a:ext cx="2338965" cy="1026166"/>
            </a:xfrm>
            <a:prstGeom prst="rect">
              <a:avLst/>
            </a:prstGeom>
          </p:spPr>
          <p:txBody>
            <a:bodyPr wrap="square" lIns="0" tIns="0" rIns="0" bIns="0" rtlCol="0" anchor="t">
              <a:spAutoFit/>
            </a:bodyPr>
            <a:lstStyle/>
            <a:p>
              <a:pPr algn="r"/>
              <a:r>
                <a:rPr lang="en-US" sz="1600">
                  <a:solidFill>
                    <a:srgbClr val="002060"/>
                  </a:solidFill>
                  <a:latin typeface="Bahnschrift SemiBold Condensed" panose="020B0502040204020203" pitchFamily="34" charset="0"/>
                  <a:cs typeface="Times New Roman" panose="02020603050405020304" pitchFamily="18" charset="0"/>
                </a:rPr>
                <a:t>Tế bào ít biệt hoá hơn</a:t>
              </a:r>
            </a:p>
          </p:txBody>
        </p:sp>
        <p:sp>
          <p:nvSpPr>
            <p:cNvPr id="150" name="TextBox 19">
              <a:extLst>
                <a:ext uri="{FF2B5EF4-FFF2-40B4-BE49-F238E27FC236}">
                  <a16:creationId xmlns:a16="http://schemas.microsoft.com/office/drawing/2014/main" id="{0C223FBB-535A-20FA-90B1-9164E498196D}"/>
                </a:ext>
              </a:extLst>
            </p:cNvPr>
            <p:cNvSpPr txBox="1"/>
            <p:nvPr/>
          </p:nvSpPr>
          <p:spPr>
            <a:xfrm>
              <a:off x="1946176" y="6829527"/>
              <a:ext cx="2920148" cy="1539248"/>
            </a:xfrm>
            <a:prstGeom prst="rect">
              <a:avLst/>
            </a:prstGeom>
          </p:spPr>
          <p:txBody>
            <a:bodyPr wrap="square" lIns="0" tIns="0" rIns="0" bIns="0" rtlCol="0" anchor="t">
              <a:spAutoFit/>
            </a:bodyPr>
            <a:lstStyle/>
            <a:p>
              <a:pPr algn="r"/>
              <a:r>
                <a:rPr lang="en-US" sz="1600">
                  <a:solidFill>
                    <a:srgbClr val="002060"/>
                  </a:solidFill>
                  <a:latin typeface="Bahnschrift SemiBold Condensed" panose="020B0502040204020203" pitchFamily="34" charset="0"/>
                  <a:cs typeface="Times New Roman" panose="02020603050405020304" pitchFamily="18" charset="0"/>
                </a:rPr>
                <a:t>Phần lớn phát triển thành nòng nọc</a:t>
              </a:r>
            </a:p>
          </p:txBody>
        </p:sp>
        <p:sp>
          <p:nvSpPr>
            <p:cNvPr id="151" name="TextBox 19">
              <a:extLst>
                <a:ext uri="{FF2B5EF4-FFF2-40B4-BE49-F238E27FC236}">
                  <a16:creationId xmlns:a16="http://schemas.microsoft.com/office/drawing/2014/main" id="{1D1A2B8D-9B6F-4A1E-C815-ABFCB398553E}"/>
                </a:ext>
              </a:extLst>
            </p:cNvPr>
            <p:cNvSpPr txBox="1"/>
            <p:nvPr/>
          </p:nvSpPr>
          <p:spPr>
            <a:xfrm>
              <a:off x="7319139" y="1792779"/>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Tế bào trứng ếch</a:t>
              </a:r>
            </a:p>
          </p:txBody>
        </p:sp>
        <p:sp>
          <p:nvSpPr>
            <p:cNvPr id="152" name="TextBox 19">
              <a:extLst>
                <a:ext uri="{FF2B5EF4-FFF2-40B4-BE49-F238E27FC236}">
                  <a16:creationId xmlns:a16="http://schemas.microsoft.com/office/drawing/2014/main" id="{42E681EA-FC5C-691D-199C-127C37445762}"/>
                </a:ext>
              </a:extLst>
            </p:cNvPr>
            <p:cNvSpPr txBox="1"/>
            <p:nvPr/>
          </p:nvSpPr>
          <p:spPr>
            <a:xfrm>
              <a:off x="12862826" y="3213147"/>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Nòng nọc</a:t>
              </a:r>
            </a:p>
          </p:txBody>
        </p:sp>
        <p:sp>
          <p:nvSpPr>
            <p:cNvPr id="153" name="TextBox 19">
              <a:extLst>
                <a:ext uri="{FF2B5EF4-FFF2-40B4-BE49-F238E27FC236}">
                  <a16:creationId xmlns:a16="http://schemas.microsoft.com/office/drawing/2014/main" id="{3A477059-63D7-A3FE-2F99-62B9922E6EB1}"/>
                </a:ext>
              </a:extLst>
            </p:cNvPr>
            <p:cNvSpPr txBox="1"/>
            <p:nvPr/>
          </p:nvSpPr>
          <p:spPr>
            <a:xfrm>
              <a:off x="7570265" y="5679323"/>
              <a:ext cx="2732759" cy="1026166"/>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Tế bào trứng đã khử nhân</a:t>
              </a:r>
            </a:p>
          </p:txBody>
        </p:sp>
        <p:sp>
          <p:nvSpPr>
            <p:cNvPr id="154" name="TextBox 19">
              <a:extLst>
                <a:ext uri="{FF2B5EF4-FFF2-40B4-BE49-F238E27FC236}">
                  <a16:creationId xmlns:a16="http://schemas.microsoft.com/office/drawing/2014/main" id="{5F86795F-013A-C90A-6F79-FB751267287C}"/>
                </a:ext>
              </a:extLst>
            </p:cNvPr>
            <p:cNvSpPr txBox="1"/>
            <p:nvPr/>
          </p:nvSpPr>
          <p:spPr>
            <a:xfrm>
              <a:off x="6418430" y="6937107"/>
              <a:ext cx="4920023" cy="1539248"/>
            </a:xfrm>
            <a:prstGeom prst="rect">
              <a:avLst/>
            </a:prstGeom>
          </p:spPr>
          <p:txBody>
            <a:bodyPr wrap="square" lIns="0" tIns="0" rIns="0" bIns="0" rtlCol="0" anchor="t">
              <a:spAutoFit/>
            </a:bodyPr>
            <a:lstStyle/>
            <a:p>
              <a:pPr algn="ctr"/>
              <a:r>
                <a:rPr lang="en-US" sz="1600">
                  <a:solidFill>
                    <a:srgbClr val="FF0000"/>
                  </a:solidFill>
                  <a:latin typeface="Bahnschrift Condensed" panose="020B0502040204020203" pitchFamily="34" charset="0"/>
                  <a:cs typeface="Times New Roman" panose="02020603050405020304" pitchFamily="18" charset="0"/>
                </a:rPr>
                <a:t>Trứng mang nhân từ các tế bào cho được hoạt hoá và bắt đầu phát triển</a:t>
              </a:r>
            </a:p>
          </p:txBody>
        </p:sp>
        <p:sp>
          <p:nvSpPr>
            <p:cNvPr id="155" name="TextBox 19">
              <a:extLst>
                <a:ext uri="{FF2B5EF4-FFF2-40B4-BE49-F238E27FC236}">
                  <a16:creationId xmlns:a16="http://schemas.microsoft.com/office/drawing/2014/main" id="{85D42D41-F90D-5D97-EBBE-A86710AC3310}"/>
                </a:ext>
              </a:extLst>
            </p:cNvPr>
            <p:cNvSpPr txBox="1"/>
            <p:nvPr/>
          </p:nvSpPr>
          <p:spPr>
            <a:xfrm>
              <a:off x="12329143" y="7549339"/>
              <a:ext cx="4905455" cy="1026166"/>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Phần lớn dừng phát triển trước giai đoạn nòng nọc</a:t>
              </a:r>
            </a:p>
          </p:txBody>
        </p:sp>
        <p:sp>
          <p:nvSpPr>
            <p:cNvPr id="156" name="Rectangle: Rounded Corners 155">
              <a:extLst>
                <a:ext uri="{FF2B5EF4-FFF2-40B4-BE49-F238E27FC236}">
                  <a16:creationId xmlns:a16="http://schemas.microsoft.com/office/drawing/2014/main" id="{858CDBD2-3CCA-FA1A-0297-279B5738950F}"/>
                </a:ext>
              </a:extLst>
            </p:cNvPr>
            <p:cNvSpPr/>
            <p:nvPr/>
          </p:nvSpPr>
          <p:spPr>
            <a:xfrm>
              <a:off x="14291936" y="2303897"/>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Thí nghiệm</a:t>
              </a:r>
              <a:endParaRPr lang="vi-VN" sz="1600" b="1">
                <a:solidFill>
                  <a:schemeClr val="tx1"/>
                </a:solidFill>
                <a:latin typeface="Bahnschrift SemiBold Condensed" panose="020B0502040204020203" pitchFamily="34" charset="0"/>
                <a:cs typeface="Times New Roman" panose="02020603050405020304" pitchFamily="18" charset="0"/>
              </a:endParaRPr>
            </a:p>
          </p:txBody>
        </p:sp>
        <p:sp>
          <p:nvSpPr>
            <p:cNvPr id="157" name="Rectangle: Rounded Corners 156">
              <a:extLst>
                <a:ext uri="{FF2B5EF4-FFF2-40B4-BE49-F238E27FC236}">
                  <a16:creationId xmlns:a16="http://schemas.microsoft.com/office/drawing/2014/main" id="{953073F8-D801-9965-BD08-DBF77FB91E9E}"/>
                </a:ext>
              </a:extLst>
            </p:cNvPr>
            <p:cNvSpPr/>
            <p:nvPr/>
          </p:nvSpPr>
          <p:spPr>
            <a:xfrm>
              <a:off x="14244532" y="6586606"/>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Kết quả</a:t>
              </a:r>
              <a:endParaRPr lang="vi-VN" sz="1600" b="1">
                <a:solidFill>
                  <a:schemeClr val="tx1"/>
                </a:solidFill>
                <a:latin typeface="Bahnschrift SemiBold Condensed" panose="020B0502040204020203" pitchFamily="34" charset="0"/>
                <a:cs typeface="Times New Roman" panose="02020603050405020304" pitchFamily="18" charset="0"/>
              </a:endParaRPr>
            </a:p>
          </p:txBody>
        </p:sp>
      </p:grpSp>
      <p:sp>
        <p:nvSpPr>
          <p:cNvPr id="159" name="Thought Bubble: Cloud 158">
            <a:extLst>
              <a:ext uri="{FF2B5EF4-FFF2-40B4-BE49-F238E27FC236}">
                <a16:creationId xmlns:a16="http://schemas.microsoft.com/office/drawing/2014/main" id="{70404792-E769-25A6-6BBF-39298EAF35A6}"/>
              </a:ext>
            </a:extLst>
          </p:cNvPr>
          <p:cNvSpPr/>
          <p:nvPr/>
        </p:nvSpPr>
        <p:spPr>
          <a:xfrm>
            <a:off x="7811308" y="1694553"/>
            <a:ext cx="3373416" cy="1607427"/>
          </a:xfrm>
          <a:prstGeom prst="cloudCallout">
            <a:avLst>
              <a:gd name="adj1" fmla="val 49496"/>
              <a:gd name="adj2" fmla="val -81239"/>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Các nhận định dưới đây đúng hay sai ?</a:t>
            </a:r>
            <a:endParaRPr lang="vi-VN" sz="2933">
              <a:solidFill>
                <a:schemeClr val="tx1"/>
              </a:solidFill>
              <a:latin typeface="Bahnschrift SemiCondensed" panose="020B0502040204020203" pitchFamily="34" charset="0"/>
            </a:endParaRPr>
          </a:p>
        </p:txBody>
      </p:sp>
      <p:sp>
        <p:nvSpPr>
          <p:cNvPr id="160" name="TextBox 19">
            <a:extLst>
              <a:ext uri="{FF2B5EF4-FFF2-40B4-BE49-F238E27FC236}">
                <a16:creationId xmlns:a16="http://schemas.microsoft.com/office/drawing/2014/main" id="{EA52B682-F0E6-9F4A-9CA7-0A0F8BDF038F}"/>
              </a:ext>
            </a:extLst>
          </p:cNvPr>
          <p:cNvSpPr txBox="1"/>
          <p:nvPr/>
        </p:nvSpPr>
        <p:spPr>
          <a:xfrm>
            <a:off x="7833977" y="3249704"/>
            <a:ext cx="4044679" cy="2052165"/>
          </a:xfrm>
          <a:prstGeom prst="rect">
            <a:avLst/>
          </a:prstGeom>
        </p:spPr>
        <p:txBody>
          <a:bodyPr wrap="square" lIns="0" tIns="0" rIns="0" bIns="0" rtlCol="0" anchor="t">
            <a:spAutoFit/>
          </a:bodyPr>
          <a:lstStyle/>
          <a:p>
            <a:r>
              <a:rPr lang="en-US" sz="2667" b="1" i="1">
                <a:solidFill>
                  <a:srgbClr val="993300"/>
                </a:solidFill>
                <a:latin typeface="Times New Roman" panose="02020603050405020304" pitchFamily="18" charset="0"/>
                <a:cs typeface="Times New Roman" panose="02020603050405020304" pitchFamily="18" charset="0"/>
              </a:rPr>
              <a:t>Khi thực hiện chuyển nhân tế bào, nếu dung nhân tế bào đã biệt hoá thì vẫn có khả năng điều khiển quá trình phát triển của sinh vật</a:t>
            </a:r>
          </a:p>
        </p:txBody>
      </p:sp>
      <p:sp>
        <p:nvSpPr>
          <p:cNvPr id="161" name="TextBox 19">
            <a:extLst>
              <a:ext uri="{FF2B5EF4-FFF2-40B4-BE49-F238E27FC236}">
                <a16:creationId xmlns:a16="http://schemas.microsoft.com/office/drawing/2014/main" id="{6CA69BA0-EA95-4C0D-5591-7BE94ACD8795}"/>
              </a:ext>
            </a:extLst>
          </p:cNvPr>
          <p:cNvSpPr txBox="1"/>
          <p:nvPr/>
        </p:nvSpPr>
        <p:spPr>
          <a:xfrm>
            <a:off x="2799327" y="5552384"/>
            <a:ext cx="7821219" cy="902683"/>
          </a:xfrm>
          <a:prstGeom prst="rect">
            <a:avLst/>
          </a:prstGeom>
        </p:spPr>
        <p:txBody>
          <a:bodyPr wrap="square" lIns="0" tIns="0" rIns="0" bIns="0" rtlCol="0" anchor="t">
            <a:spAutoFit/>
          </a:bodyPr>
          <a:lstStyle/>
          <a:p>
            <a:r>
              <a:rPr lang="en-US" sz="2933" b="1" i="1">
                <a:solidFill>
                  <a:srgbClr val="993300"/>
                </a:solidFill>
                <a:latin typeface="Times New Roman" panose="02020603050405020304" pitchFamily="18" charset="0"/>
                <a:cs typeface="Times New Roman" panose="02020603050405020304" pitchFamily="18" charset="0"/>
              </a:rPr>
              <a:t>Việc điều khiển sự phát triển của cơ thẻ sinh vật phụ thuộc vào hệ gene nằm trong tế bào chất</a:t>
            </a:r>
          </a:p>
        </p:txBody>
      </p:sp>
      <p:sp>
        <p:nvSpPr>
          <p:cNvPr id="162" name="Rectangle 161">
            <a:extLst>
              <a:ext uri="{FF2B5EF4-FFF2-40B4-BE49-F238E27FC236}">
                <a16:creationId xmlns:a16="http://schemas.microsoft.com/office/drawing/2014/main" id="{BA23EFFE-01B9-19EF-6F56-005BBF032155}"/>
              </a:ext>
            </a:extLst>
          </p:cNvPr>
          <p:cNvSpPr/>
          <p:nvPr/>
        </p:nvSpPr>
        <p:spPr>
          <a:xfrm>
            <a:off x="7086249" y="3352630"/>
            <a:ext cx="604927" cy="583419"/>
          </a:xfrm>
          <a:prstGeom prst="rect">
            <a:avLst/>
          </a:prstGeom>
          <a:solidFill>
            <a:schemeClr val="accent1">
              <a:alpha val="0"/>
            </a:schemeClr>
          </a:solidFill>
          <a:ln w="381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3" name="Rectangle 162">
            <a:extLst>
              <a:ext uri="{FF2B5EF4-FFF2-40B4-BE49-F238E27FC236}">
                <a16:creationId xmlns:a16="http://schemas.microsoft.com/office/drawing/2014/main" id="{29777E02-5D7B-A518-582F-A1262CA4E068}"/>
              </a:ext>
            </a:extLst>
          </p:cNvPr>
          <p:cNvSpPr/>
          <p:nvPr/>
        </p:nvSpPr>
        <p:spPr>
          <a:xfrm>
            <a:off x="2066228" y="5729086"/>
            <a:ext cx="604927" cy="583419"/>
          </a:xfrm>
          <a:prstGeom prst="rect">
            <a:avLst/>
          </a:prstGeom>
          <a:solidFill>
            <a:schemeClr val="accent1">
              <a:alpha val="0"/>
            </a:schemeClr>
          </a:solidFill>
          <a:ln w="381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167" name="Graphic 166" descr="Checkmark with solid fill">
            <a:extLst>
              <a:ext uri="{FF2B5EF4-FFF2-40B4-BE49-F238E27FC236}">
                <a16:creationId xmlns:a16="http://schemas.microsoft.com/office/drawing/2014/main" id="{FA12329D-B9B5-552A-48F1-7284E1C248EF}"/>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090233" y="3364463"/>
            <a:ext cx="609600" cy="609600"/>
          </a:xfrm>
          <a:prstGeom prst="rect">
            <a:avLst/>
          </a:prstGeom>
        </p:spPr>
      </p:pic>
    </p:spTree>
    <p:extLst>
      <p:ext uri="{BB962C8B-B14F-4D97-AF65-F5344CB8AC3E}">
        <p14:creationId xmlns:p14="http://schemas.microsoft.com/office/powerpoint/2010/main" val="34646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0C28-77BC-D596-133B-DED6A9568C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0E863F-CFB1-E2ED-FC7F-C603DC329FCF}"/>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37743C9E-289C-0C3F-3997-27B26FC981C6}"/>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C7D4630B-5F71-8709-EC5A-2BF2F3FE2452}"/>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C03E891-68C7-ED55-B4D5-04FE65FE2B1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97553868-A7A0-D63B-26DE-A6067D984C4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D6DC5C86-0611-8E24-E420-134E4600D503}"/>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174F1B64-96F6-F66F-FBD4-EB7FA686EC3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09114AED-EA95-4D94-52D9-6B6410D49B8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4B307971-DA11-4EBC-78E3-0154DF7FCB3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0A2F41C9-0EDE-CB9F-57AF-83B3CB58D85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BF831CE1-A311-E2B6-A343-C651A35D48F7}"/>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0CB423CB-E2AC-9B8A-F59A-52451EC52F4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DCCB0201-7D87-3F6D-FB43-3644818F644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620C5074-B880-C699-FDCF-5B6F7C441EA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46400974-706E-6984-C4A9-0441DF978C97}"/>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386CE448-2700-23F6-243C-B64641DD9119}"/>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F5D9622C-F3A2-7D5E-47FF-5C88E396C42C}"/>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66A163E7-0C19-D219-132F-B404BD92AEB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0EF744E0-9D83-17C2-FE7E-B1B67F8845D5}"/>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B89702BA-6B6C-10CF-DE77-D6191ADAEB6C}"/>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0EDDBD4E-E54E-77BA-DCA8-C987CEC775C8}"/>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B1E98D24-186A-FBF2-0467-217BAB34E795}"/>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A1A22F3F-0274-2D63-64A9-CEA510574222}"/>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091AACAF-820E-CB04-1C62-AF6EAE20AC00}"/>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39943F3D-EE10-0538-3B54-7265BB0ABF86}"/>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709682C3-ED16-671C-5178-A7F2D837827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6DF4ADE8-329D-75EC-B278-3CBDD5A548D9}"/>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20A5D8B6-B0B7-45C4-A47E-69D942F26D41}"/>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7C0C2248-76CD-F8E7-1304-EA28E555F714}"/>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A6A0C906-44F0-4888-01C1-203A203049F3}"/>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38ADE85F-B45B-5AC0-97ED-6878E602CA1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C3FC57B0-1983-73A6-6B6B-06DBF97DD6DD}"/>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84680419-93FC-5952-D990-B1FE4401AB98}"/>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1696080A-186B-D06E-0810-22D31CF480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526375D2-D76F-B4C3-216E-2EF2429FD11F}"/>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F0A82807-C5BD-E1A1-1532-5E1C8E0F80E8}"/>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158" name="Group 157">
            <a:extLst>
              <a:ext uri="{FF2B5EF4-FFF2-40B4-BE49-F238E27FC236}">
                <a16:creationId xmlns:a16="http://schemas.microsoft.com/office/drawing/2014/main" id="{14EFA2E7-5E8E-9136-F06A-0B5C9442B498}"/>
              </a:ext>
            </a:extLst>
          </p:cNvPr>
          <p:cNvGrpSpPr/>
          <p:nvPr/>
        </p:nvGrpSpPr>
        <p:grpSpPr>
          <a:xfrm>
            <a:off x="270326" y="1200572"/>
            <a:ext cx="6815923" cy="4248913"/>
            <a:chOff x="1868943" y="1792779"/>
            <a:chExt cx="15365655" cy="8854001"/>
          </a:xfrm>
        </p:grpSpPr>
        <p:pic>
          <p:nvPicPr>
            <p:cNvPr id="74" name="Picture 73" descr="A drawing of a fish&#10;&#10;Description automatically generated">
              <a:extLst>
                <a:ext uri="{FF2B5EF4-FFF2-40B4-BE49-F238E27FC236}">
                  <a16:creationId xmlns:a16="http://schemas.microsoft.com/office/drawing/2014/main" id="{BC26E1DB-B389-F700-B3D6-EBB4A5039B9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17260" y="1988357"/>
              <a:ext cx="3507543" cy="2455280"/>
            </a:xfrm>
            <a:prstGeom prst="rect">
              <a:avLst/>
            </a:prstGeom>
          </p:spPr>
        </p:pic>
        <p:pic>
          <p:nvPicPr>
            <p:cNvPr id="80" name="Picture 79" descr="A bowl of food on a black background&#10;&#10;Description automatically generated">
              <a:extLst>
                <a:ext uri="{FF2B5EF4-FFF2-40B4-BE49-F238E27FC236}">
                  <a16:creationId xmlns:a16="http://schemas.microsoft.com/office/drawing/2014/main" id="{1BC6781C-2FDA-9E1B-F3E1-84607F2A4467}"/>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727137" y="6896100"/>
              <a:ext cx="1929447" cy="1350613"/>
            </a:xfrm>
            <a:prstGeom prst="rect">
              <a:avLst/>
            </a:prstGeom>
          </p:spPr>
        </p:pic>
        <p:grpSp>
          <p:nvGrpSpPr>
            <p:cNvPr id="94" name="Group 93">
              <a:extLst>
                <a:ext uri="{FF2B5EF4-FFF2-40B4-BE49-F238E27FC236}">
                  <a16:creationId xmlns:a16="http://schemas.microsoft.com/office/drawing/2014/main" id="{BF541112-3A9D-2C51-F52F-F8681994D1B6}"/>
                </a:ext>
              </a:extLst>
            </p:cNvPr>
            <p:cNvGrpSpPr/>
            <p:nvPr/>
          </p:nvGrpSpPr>
          <p:grpSpPr>
            <a:xfrm>
              <a:off x="3886200" y="2125958"/>
              <a:ext cx="2621113" cy="1868477"/>
              <a:chOff x="2172196" y="2189811"/>
              <a:chExt cx="4082143" cy="2857500"/>
            </a:xfrm>
          </p:grpSpPr>
          <p:pic>
            <p:nvPicPr>
              <p:cNvPr id="76" name="Picture 75" descr="A circular object with four circles&#10;&#10;Description automatically generated">
                <a:extLst>
                  <a:ext uri="{FF2B5EF4-FFF2-40B4-BE49-F238E27FC236}">
                    <a16:creationId xmlns:a16="http://schemas.microsoft.com/office/drawing/2014/main" id="{CD612B70-7CC4-317F-44A9-F4E9D25FAC3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2196" y="2189811"/>
                <a:ext cx="4082143" cy="2857500"/>
              </a:xfrm>
              <a:prstGeom prst="rect">
                <a:avLst/>
              </a:prstGeom>
            </p:spPr>
          </p:pic>
          <p:sp>
            <p:nvSpPr>
              <p:cNvPr id="81" name="Oval 80">
                <a:extLst>
                  <a:ext uri="{FF2B5EF4-FFF2-40B4-BE49-F238E27FC236}">
                    <a16:creationId xmlns:a16="http://schemas.microsoft.com/office/drawing/2014/main" id="{4A74B329-2EA5-A7CC-B0E2-457E5155B13E}"/>
                  </a:ext>
                </a:extLst>
              </p:cNvPr>
              <p:cNvSpPr/>
              <p:nvPr/>
            </p:nvSpPr>
            <p:spPr>
              <a:xfrm>
                <a:off x="4495800" y="3227291"/>
                <a:ext cx="152400" cy="17088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2" name="Oval 81">
                <a:extLst>
                  <a:ext uri="{FF2B5EF4-FFF2-40B4-BE49-F238E27FC236}">
                    <a16:creationId xmlns:a16="http://schemas.microsoft.com/office/drawing/2014/main" id="{7F893BDA-5842-3A75-8A87-2C5EE4E4A806}"/>
                  </a:ext>
                </a:extLst>
              </p:cNvPr>
              <p:cNvSpPr/>
              <p:nvPr/>
            </p:nvSpPr>
            <p:spPr>
              <a:xfrm>
                <a:off x="3734266" y="3398180"/>
                <a:ext cx="228134"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3" name="Oval 82">
                <a:extLst>
                  <a:ext uri="{FF2B5EF4-FFF2-40B4-BE49-F238E27FC236}">
                    <a16:creationId xmlns:a16="http://schemas.microsoft.com/office/drawing/2014/main" id="{86FAEA26-DC9C-F34D-C821-EE68F48AA219}"/>
                  </a:ext>
                </a:extLst>
              </p:cNvPr>
              <p:cNvSpPr/>
              <p:nvPr/>
            </p:nvSpPr>
            <p:spPr>
              <a:xfrm>
                <a:off x="4372159" y="3794529"/>
                <a:ext cx="152400"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4" name="Oval 83">
                <a:extLst>
                  <a:ext uri="{FF2B5EF4-FFF2-40B4-BE49-F238E27FC236}">
                    <a16:creationId xmlns:a16="http://schemas.microsoft.com/office/drawing/2014/main" id="{27AF6EDE-9398-7AB0-F6DA-90C7D1C405F0}"/>
                  </a:ext>
                </a:extLst>
              </p:cNvPr>
              <p:cNvSpPr/>
              <p:nvPr/>
            </p:nvSpPr>
            <p:spPr>
              <a:xfrm>
                <a:off x="3801879" y="3908183"/>
                <a:ext cx="228133" cy="157391"/>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7" name="Group 126">
              <a:extLst>
                <a:ext uri="{FF2B5EF4-FFF2-40B4-BE49-F238E27FC236}">
                  <a16:creationId xmlns:a16="http://schemas.microsoft.com/office/drawing/2014/main" id="{2C63D0B4-8FB6-58B3-850F-8668221ECE09}"/>
                </a:ext>
              </a:extLst>
            </p:cNvPr>
            <p:cNvGrpSpPr/>
            <p:nvPr/>
          </p:nvGrpSpPr>
          <p:grpSpPr>
            <a:xfrm>
              <a:off x="8047651" y="2461222"/>
              <a:ext cx="1616384" cy="1128857"/>
              <a:chOff x="7908616" y="2774057"/>
              <a:chExt cx="1616384" cy="1128857"/>
            </a:xfrm>
          </p:grpSpPr>
          <p:pic>
            <p:nvPicPr>
              <p:cNvPr id="78" name="Picture 77" descr="A white circle with black border&#10;&#10;Description automatically generated">
                <a:extLst>
                  <a:ext uri="{FF2B5EF4-FFF2-40B4-BE49-F238E27FC236}">
                    <a16:creationId xmlns:a16="http://schemas.microsoft.com/office/drawing/2014/main" id="{0BA2D4EE-C9E8-B04B-881A-DE75177D6036}"/>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7908616" y="2774057"/>
                <a:ext cx="1616384" cy="1128857"/>
              </a:xfrm>
              <a:prstGeom prst="rect">
                <a:avLst/>
              </a:prstGeom>
            </p:spPr>
          </p:pic>
          <p:sp>
            <p:nvSpPr>
              <p:cNvPr id="85" name="Oval 84">
                <a:extLst>
                  <a:ext uri="{FF2B5EF4-FFF2-40B4-BE49-F238E27FC236}">
                    <a16:creationId xmlns:a16="http://schemas.microsoft.com/office/drawing/2014/main" id="{07445A70-119A-BD71-412B-78552C96B917}"/>
                  </a:ext>
                </a:extLst>
              </p:cNvPr>
              <p:cNvSpPr/>
              <p:nvPr/>
            </p:nvSpPr>
            <p:spPr>
              <a:xfrm>
                <a:off x="8703098" y="3224312"/>
                <a:ext cx="239337" cy="437633"/>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9" name="Picture 98" descr="A white circle with black border&#10;&#10;Description automatically generated">
              <a:extLst>
                <a:ext uri="{FF2B5EF4-FFF2-40B4-BE49-F238E27FC236}">
                  <a16:creationId xmlns:a16="http://schemas.microsoft.com/office/drawing/2014/main" id="{7D9BF464-9931-2561-E97E-5F47AA53C041}"/>
                </a:ext>
              </a:extLst>
            </p:cNvPr>
            <p:cNvPicPr>
              <a:picLocks noChangeAspect="1"/>
            </p:cNvPicPr>
            <p:nvPr/>
          </p:nvPicPr>
          <p:blipFill>
            <a:blip r:embed="rId25" cstate="print">
              <a:duotone>
                <a:prstClr val="black"/>
                <a:schemeClr val="accent6">
                  <a:tint val="45000"/>
                  <a:satMod val="400000"/>
                </a:schemeClr>
              </a:duotone>
              <a:extLst>
                <a:ext uri="{BEBA8EAE-BF5A-486C-A8C5-ECC9F3942E4B}">
                  <a14:imgProps xmlns:a14="http://schemas.microsoft.com/office/drawing/2010/main">
                    <a14:imgLayer r:embed="rId26">
                      <a14:imgEffect>
                        <a14:saturation sat="200000"/>
                      </a14:imgEffect>
                    </a14:imgLayer>
                  </a14:imgProps>
                </a:ext>
                <a:ext uri="{28A0092B-C50C-407E-A947-70E740481C1C}">
                  <a14:useLocalDpi xmlns:a14="http://schemas.microsoft.com/office/drawing/2010/main" val="0"/>
                </a:ext>
              </a:extLst>
            </a:blip>
            <a:stretch>
              <a:fillRect/>
            </a:stretch>
          </p:blipFill>
          <p:spPr>
            <a:xfrm>
              <a:off x="7965834" y="4292556"/>
              <a:ext cx="1807826" cy="1262557"/>
            </a:xfrm>
            <a:prstGeom prst="rect">
              <a:avLst/>
            </a:prstGeom>
          </p:spPr>
        </p:pic>
        <p:pic>
          <p:nvPicPr>
            <p:cNvPr id="89" name="Picture 88" descr="A bowl of food on a black background&#10;&#10;Description automatically generated">
              <a:extLst>
                <a:ext uri="{FF2B5EF4-FFF2-40B4-BE49-F238E27FC236}">
                  <a16:creationId xmlns:a16="http://schemas.microsoft.com/office/drawing/2014/main" id="{B027D088-D230-44FD-0F6F-CE93D2C3D0CA}"/>
                </a:ext>
              </a:extLst>
            </p:cNvPr>
            <p:cNvPicPr>
              <a:picLocks noChangeAspect="1"/>
            </p:cNvPicPr>
            <p:nvPr/>
          </p:nvPicPr>
          <p:blipFill>
            <a:blip r:embed="rId2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041082" y="8631804"/>
              <a:ext cx="1990999" cy="1393699"/>
            </a:xfrm>
            <a:prstGeom prst="rect">
              <a:avLst/>
            </a:prstGeom>
          </p:spPr>
        </p:pic>
        <p:pic>
          <p:nvPicPr>
            <p:cNvPr id="93" name="Picture 92" descr="A cartoon of a cell&#10;&#10;Description automatically generated">
              <a:extLst>
                <a:ext uri="{FF2B5EF4-FFF2-40B4-BE49-F238E27FC236}">
                  <a16:creationId xmlns:a16="http://schemas.microsoft.com/office/drawing/2014/main" id="{8DBF0909-6E23-587C-C2EC-5AAC6E58F71E}"/>
                </a:ext>
              </a:extLst>
            </p:cNvPr>
            <p:cNvPicPr>
              <a:picLocks noChangeAspect="1"/>
            </p:cNvPicPr>
            <p:nvPr/>
          </p:nvPicPr>
          <p:blipFill>
            <a:blip r:embed="rId2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56150" y="4106088"/>
              <a:ext cx="1327330" cy="1117025"/>
            </a:xfrm>
            <a:prstGeom prst="rect">
              <a:avLst/>
            </a:prstGeom>
          </p:spPr>
        </p:pic>
        <p:grpSp>
          <p:nvGrpSpPr>
            <p:cNvPr id="95" name="Group 94">
              <a:extLst>
                <a:ext uri="{FF2B5EF4-FFF2-40B4-BE49-F238E27FC236}">
                  <a16:creationId xmlns:a16="http://schemas.microsoft.com/office/drawing/2014/main" id="{BDEF18F9-EB86-34E4-8E43-BAD7D537F34A}"/>
                </a:ext>
              </a:extLst>
            </p:cNvPr>
            <p:cNvGrpSpPr/>
            <p:nvPr/>
          </p:nvGrpSpPr>
          <p:grpSpPr>
            <a:xfrm>
              <a:off x="4868920" y="5306820"/>
              <a:ext cx="1616384" cy="1128857"/>
              <a:chOff x="6733377" y="2947269"/>
              <a:chExt cx="2203443" cy="1542410"/>
            </a:xfrm>
          </p:grpSpPr>
          <p:pic>
            <p:nvPicPr>
              <p:cNvPr id="96" name="Picture 95" descr="A white circle with black border&#10;&#10;Description automatically generated">
                <a:extLst>
                  <a:ext uri="{FF2B5EF4-FFF2-40B4-BE49-F238E27FC236}">
                    <a16:creationId xmlns:a16="http://schemas.microsoft.com/office/drawing/2014/main" id="{FD819F15-DABB-8099-D366-432EBC403E6C}"/>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97" name="Oval 96">
                <a:extLst>
                  <a:ext uri="{FF2B5EF4-FFF2-40B4-BE49-F238E27FC236}">
                    <a16:creationId xmlns:a16="http://schemas.microsoft.com/office/drawing/2014/main" id="{6D7C97AA-4B14-3BFA-EECB-EF9996794D6B}"/>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8" name="Picture 97" descr="A drawing of a fish&#10;&#10;Description automatically generated">
              <a:extLst>
                <a:ext uri="{FF2B5EF4-FFF2-40B4-BE49-F238E27FC236}">
                  <a16:creationId xmlns:a16="http://schemas.microsoft.com/office/drawing/2014/main" id="{C77710EE-A6B5-CFEC-FE9E-E06B8759985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4933" y="8191500"/>
              <a:ext cx="3507543" cy="2455280"/>
            </a:xfrm>
            <a:prstGeom prst="rect">
              <a:avLst/>
            </a:prstGeom>
          </p:spPr>
        </p:pic>
        <p:pic>
          <p:nvPicPr>
            <p:cNvPr id="103" name="Picture 102" descr="A bowl of food on a black background&#10;&#10;Description automatically generated">
              <a:extLst>
                <a:ext uri="{FF2B5EF4-FFF2-40B4-BE49-F238E27FC236}">
                  <a16:creationId xmlns:a16="http://schemas.microsoft.com/office/drawing/2014/main" id="{68145D34-42B8-D0AF-40ED-77FB5F54286B}"/>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948353" y="6972300"/>
              <a:ext cx="1929447" cy="1350613"/>
            </a:xfrm>
            <a:prstGeom prst="rect">
              <a:avLst/>
            </a:prstGeom>
          </p:spPr>
        </p:pic>
        <p:pic>
          <p:nvPicPr>
            <p:cNvPr id="104" name="Picture 103" descr="A red arrow pointing to the left&#10;&#10;Description automatically generated">
              <a:extLst>
                <a:ext uri="{FF2B5EF4-FFF2-40B4-BE49-F238E27FC236}">
                  <a16:creationId xmlns:a16="http://schemas.microsoft.com/office/drawing/2014/main" id="{1E2B0BA2-91E5-AA6A-4AFB-70BEC130E5A4}"/>
                </a:ext>
              </a:extLst>
            </p:cNvPr>
            <p:cNvPicPr>
              <a:picLocks noChangeAspect="1"/>
            </p:cNvPicPr>
            <p:nvPr/>
          </p:nvPicPr>
          <p:blipFill>
            <a:blip r:embed="rId2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529796">
              <a:off x="5488468" y="3361593"/>
              <a:ext cx="962459" cy="962459"/>
            </a:xfrm>
            <a:prstGeom prst="rect">
              <a:avLst/>
            </a:prstGeom>
          </p:spPr>
        </p:pic>
        <p:sp>
          <p:nvSpPr>
            <p:cNvPr id="113" name="Freeform: Shape 112">
              <a:extLst>
                <a:ext uri="{FF2B5EF4-FFF2-40B4-BE49-F238E27FC236}">
                  <a16:creationId xmlns:a16="http://schemas.microsoft.com/office/drawing/2014/main" id="{26A9D37E-ED5D-D394-4738-C07E9D3869B5}"/>
                </a:ext>
              </a:extLst>
            </p:cNvPr>
            <p:cNvSpPr/>
            <p:nvPr/>
          </p:nvSpPr>
          <p:spPr>
            <a:xfrm>
              <a:off x="5278507" y="4621115"/>
              <a:ext cx="556478" cy="1295400"/>
            </a:xfrm>
            <a:custGeom>
              <a:avLst/>
              <a:gdLst>
                <a:gd name="connsiteX0" fmla="*/ 724406 w 724406"/>
                <a:gd name="connsiteY0" fmla="*/ 0 h 1295400"/>
                <a:gd name="connsiteX1" fmla="*/ 506 w 724406"/>
                <a:gd name="connsiteY1" fmla="*/ 419100 h 1295400"/>
                <a:gd name="connsiteX2" fmla="*/ 610106 w 724406"/>
                <a:gd name="connsiteY2" fmla="*/ 1295400 h 1295400"/>
              </a:gdLst>
              <a:ahLst/>
              <a:cxnLst>
                <a:cxn ang="0">
                  <a:pos x="connsiteX0" y="connsiteY0"/>
                </a:cxn>
                <a:cxn ang="0">
                  <a:pos x="connsiteX1" y="connsiteY1"/>
                </a:cxn>
                <a:cxn ang="0">
                  <a:pos x="connsiteX2" y="connsiteY2"/>
                </a:cxn>
              </a:cxnLst>
              <a:rect l="l" t="t" r="r" b="b"/>
              <a:pathLst>
                <a:path w="724406" h="1295400">
                  <a:moveTo>
                    <a:pt x="724406" y="0"/>
                  </a:moveTo>
                  <a:cubicBezTo>
                    <a:pt x="371981" y="101600"/>
                    <a:pt x="19556" y="203200"/>
                    <a:pt x="506" y="419100"/>
                  </a:cubicBezTo>
                  <a:cubicBezTo>
                    <a:pt x="-18544" y="635000"/>
                    <a:pt x="505331" y="1162050"/>
                    <a:pt x="610106" y="1295400"/>
                  </a:cubicBezTo>
                </a:path>
              </a:pathLst>
            </a:custGeom>
            <a:noFill/>
            <a:ln w="63500">
              <a:solidFill>
                <a:schemeClr val="tx1"/>
              </a:solidFill>
              <a:prstDash val="sysDot"/>
              <a:tailEnd type="stealth"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cxnSp>
          <p:nvCxnSpPr>
            <p:cNvPr id="115" name="Straight Arrow Connector 114">
              <a:extLst>
                <a:ext uri="{FF2B5EF4-FFF2-40B4-BE49-F238E27FC236}">
                  <a16:creationId xmlns:a16="http://schemas.microsoft.com/office/drawing/2014/main" id="{998F7C94-A041-EA40-D481-CD55A4FD4C28}"/>
                </a:ext>
              </a:extLst>
            </p:cNvPr>
            <p:cNvCxnSpPr>
              <a:cxnSpLocks/>
              <a:stCxn id="78" idx="2"/>
              <a:endCxn id="99" idx="0"/>
            </p:cNvCxnSpPr>
            <p:nvPr/>
          </p:nvCxnSpPr>
          <p:spPr>
            <a:xfrm>
              <a:off x="8855843" y="3590079"/>
              <a:ext cx="13904" cy="702477"/>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6DA2C38D-5F16-49C3-3A26-FC9C4F2B7CE9}"/>
                </a:ext>
              </a:extLst>
            </p:cNvPr>
            <p:cNvSpPr/>
            <p:nvPr/>
          </p:nvSpPr>
          <p:spPr>
            <a:xfrm>
              <a:off x="6235035" y="5192615"/>
              <a:ext cx="2228850" cy="805733"/>
            </a:xfrm>
            <a:custGeom>
              <a:avLst/>
              <a:gdLst>
                <a:gd name="connsiteX0" fmla="*/ 2228850 w 2228850"/>
                <a:gd name="connsiteY0" fmla="*/ 0 h 805733"/>
                <a:gd name="connsiteX1" fmla="*/ 800100 w 2228850"/>
                <a:gd name="connsiteY1" fmla="*/ 762000 h 805733"/>
                <a:gd name="connsiteX2" fmla="*/ 0 w 2228850"/>
                <a:gd name="connsiteY2" fmla="*/ 723900 h 805733"/>
              </a:gdLst>
              <a:ahLst/>
              <a:cxnLst>
                <a:cxn ang="0">
                  <a:pos x="connsiteX0" y="connsiteY0"/>
                </a:cxn>
                <a:cxn ang="0">
                  <a:pos x="connsiteX1" y="connsiteY1"/>
                </a:cxn>
                <a:cxn ang="0">
                  <a:pos x="connsiteX2" y="connsiteY2"/>
                </a:cxn>
              </a:cxnLst>
              <a:rect l="l" t="t" r="r" b="b"/>
              <a:pathLst>
                <a:path w="2228850" h="805733">
                  <a:moveTo>
                    <a:pt x="2228850" y="0"/>
                  </a:moveTo>
                  <a:cubicBezTo>
                    <a:pt x="1700212" y="320675"/>
                    <a:pt x="1171575" y="641350"/>
                    <a:pt x="800100" y="762000"/>
                  </a:cubicBezTo>
                  <a:cubicBezTo>
                    <a:pt x="428625" y="882650"/>
                    <a:pt x="95250" y="714375"/>
                    <a:pt x="0" y="723900"/>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nvGrpSpPr>
            <p:cNvPr id="121" name="Group 120">
              <a:extLst>
                <a:ext uri="{FF2B5EF4-FFF2-40B4-BE49-F238E27FC236}">
                  <a16:creationId xmlns:a16="http://schemas.microsoft.com/office/drawing/2014/main" id="{D4B1DFA3-2C0B-286D-1C84-9ED1FE4DD048}"/>
                </a:ext>
              </a:extLst>
            </p:cNvPr>
            <p:cNvGrpSpPr/>
            <p:nvPr/>
          </p:nvGrpSpPr>
          <p:grpSpPr>
            <a:xfrm>
              <a:off x="11093771" y="5389411"/>
              <a:ext cx="1616384" cy="1128857"/>
              <a:chOff x="6733377" y="2947269"/>
              <a:chExt cx="2203443" cy="1542410"/>
            </a:xfrm>
          </p:grpSpPr>
          <p:pic>
            <p:nvPicPr>
              <p:cNvPr id="122" name="Picture 121" descr="A white circle with black border&#10;&#10;Description automatically generated">
                <a:extLst>
                  <a:ext uri="{FF2B5EF4-FFF2-40B4-BE49-F238E27FC236}">
                    <a16:creationId xmlns:a16="http://schemas.microsoft.com/office/drawing/2014/main" id="{DCD0ACA6-66A0-9F2B-3632-393C4945BB98}"/>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123" name="Oval 122">
                <a:extLst>
                  <a:ext uri="{FF2B5EF4-FFF2-40B4-BE49-F238E27FC236}">
                    <a16:creationId xmlns:a16="http://schemas.microsoft.com/office/drawing/2014/main" id="{9885A36E-6F29-9BEA-915A-1B951B87A718}"/>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8" name="Group 127">
              <a:extLst>
                <a:ext uri="{FF2B5EF4-FFF2-40B4-BE49-F238E27FC236}">
                  <a16:creationId xmlns:a16="http://schemas.microsoft.com/office/drawing/2014/main" id="{AD83C64E-579A-A7BF-FDF8-9B3F58CF38EC}"/>
                </a:ext>
              </a:extLst>
            </p:cNvPr>
            <p:cNvGrpSpPr/>
            <p:nvPr/>
          </p:nvGrpSpPr>
          <p:grpSpPr>
            <a:xfrm>
              <a:off x="9711632" y="3623156"/>
              <a:ext cx="3507543" cy="1640963"/>
              <a:chOff x="8599558" y="3147456"/>
              <a:chExt cx="3507543" cy="1640963"/>
            </a:xfrm>
          </p:grpSpPr>
          <p:pic>
            <p:nvPicPr>
              <p:cNvPr id="91" name="Picture 90" descr="A cell with a circle and fringes&#10;&#10;Description automatically generated">
                <a:extLst>
                  <a:ext uri="{FF2B5EF4-FFF2-40B4-BE49-F238E27FC236}">
                    <a16:creationId xmlns:a16="http://schemas.microsoft.com/office/drawing/2014/main" id="{CDA8DBAC-4084-D9A9-1A70-1F8962A8E4A2}"/>
                  </a:ext>
                </a:extLst>
              </p:cNvPr>
              <p:cNvPicPr>
                <a:picLocks noChangeAspect="1"/>
              </p:cNvPicPr>
              <p:nvPr/>
            </p:nvPicPr>
            <p:blipFill>
              <a:blip r:embed="rId30" cstate="print">
                <a:duotone>
                  <a:prstClr val="black"/>
                  <a:schemeClr val="accent6">
                    <a:tint val="45000"/>
                    <a:satMod val="400000"/>
                  </a:schemeClr>
                </a:duotone>
                <a:extLst>
                  <a:ext uri="{BEBA8EAE-BF5A-486C-A8C5-ECC9F3942E4B}">
                    <a14:imgProps xmlns:a14="http://schemas.microsoft.com/office/drawing/2010/main">
                      <a14:imgLayer r:embed="rId31">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99558" y="3147456"/>
                <a:ext cx="3507543" cy="1640963"/>
              </a:xfrm>
              <a:prstGeom prst="rect">
                <a:avLst/>
              </a:prstGeom>
            </p:spPr>
          </p:pic>
          <p:sp>
            <p:nvSpPr>
              <p:cNvPr id="124" name="Oval 123">
                <a:extLst>
                  <a:ext uri="{FF2B5EF4-FFF2-40B4-BE49-F238E27FC236}">
                    <a16:creationId xmlns:a16="http://schemas.microsoft.com/office/drawing/2014/main" id="{09B97DB8-AA64-F2C3-E065-2D425BB8472B}"/>
                  </a:ext>
                </a:extLst>
              </p:cNvPr>
              <p:cNvSpPr/>
              <p:nvPr/>
            </p:nvSpPr>
            <p:spPr>
              <a:xfrm>
                <a:off x="10154299" y="4125551"/>
                <a:ext cx="326945" cy="23950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sp>
          <p:nvSpPr>
            <p:cNvPr id="129" name="Freeform: Shape 128">
              <a:extLst>
                <a:ext uri="{FF2B5EF4-FFF2-40B4-BE49-F238E27FC236}">
                  <a16:creationId xmlns:a16="http://schemas.microsoft.com/office/drawing/2014/main" id="{46C3FF77-3CD1-5754-EAFE-97694C1421B8}"/>
                </a:ext>
              </a:extLst>
            </p:cNvPr>
            <p:cNvSpPr/>
            <p:nvPr/>
          </p:nvSpPr>
          <p:spPr>
            <a:xfrm>
              <a:off x="11625182" y="4676260"/>
              <a:ext cx="635483" cy="1363579"/>
            </a:xfrm>
            <a:custGeom>
              <a:avLst/>
              <a:gdLst>
                <a:gd name="connsiteX0" fmla="*/ 0 w 635483"/>
                <a:gd name="connsiteY0" fmla="*/ 0 h 1363579"/>
                <a:gd name="connsiteX1" fmla="*/ 609600 w 635483"/>
                <a:gd name="connsiteY1" fmla="*/ 770021 h 1363579"/>
                <a:gd name="connsiteX2" fmla="*/ 465221 w 635483"/>
                <a:gd name="connsiteY2" fmla="*/ 1363579 h 1363579"/>
              </a:gdLst>
              <a:ahLst/>
              <a:cxnLst>
                <a:cxn ang="0">
                  <a:pos x="connsiteX0" y="connsiteY0"/>
                </a:cxn>
                <a:cxn ang="0">
                  <a:pos x="connsiteX1" y="connsiteY1"/>
                </a:cxn>
                <a:cxn ang="0">
                  <a:pos x="connsiteX2" y="connsiteY2"/>
                </a:cxn>
              </a:cxnLst>
              <a:rect l="l" t="t" r="r" b="b"/>
              <a:pathLst>
                <a:path w="635483" h="1363579">
                  <a:moveTo>
                    <a:pt x="0" y="0"/>
                  </a:moveTo>
                  <a:cubicBezTo>
                    <a:pt x="266031" y="271379"/>
                    <a:pt x="532063" y="542758"/>
                    <a:pt x="609600" y="770021"/>
                  </a:cubicBezTo>
                  <a:cubicBezTo>
                    <a:pt x="687137" y="997284"/>
                    <a:pt x="576179" y="1180431"/>
                    <a:pt x="465221" y="1363579"/>
                  </a:cubicBezTo>
                </a:path>
              </a:pathLst>
            </a:custGeom>
            <a:noFill/>
            <a:ln w="63500">
              <a:solidFill>
                <a:schemeClr val="tx1"/>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130" name="Freeform: Shape 129">
              <a:extLst>
                <a:ext uri="{FF2B5EF4-FFF2-40B4-BE49-F238E27FC236}">
                  <a16:creationId xmlns:a16="http://schemas.microsoft.com/office/drawing/2014/main" id="{BC88F368-3633-B85F-9D4C-05E1511C8AE4}"/>
                </a:ext>
              </a:extLst>
            </p:cNvPr>
            <p:cNvSpPr/>
            <p:nvPr/>
          </p:nvSpPr>
          <p:spPr>
            <a:xfrm>
              <a:off x="9411372" y="5189607"/>
              <a:ext cx="2486526" cy="925694"/>
            </a:xfrm>
            <a:custGeom>
              <a:avLst/>
              <a:gdLst>
                <a:gd name="connsiteX0" fmla="*/ 0 w 2486526"/>
                <a:gd name="connsiteY0" fmla="*/ 0 h 925694"/>
                <a:gd name="connsiteX1" fmla="*/ 1411705 w 2486526"/>
                <a:gd name="connsiteY1" fmla="*/ 834190 h 925694"/>
                <a:gd name="connsiteX2" fmla="*/ 2486526 w 2486526"/>
                <a:gd name="connsiteY2" fmla="*/ 866274 h 925694"/>
              </a:gdLst>
              <a:ahLst/>
              <a:cxnLst>
                <a:cxn ang="0">
                  <a:pos x="connsiteX0" y="connsiteY0"/>
                </a:cxn>
                <a:cxn ang="0">
                  <a:pos x="connsiteX1" y="connsiteY1"/>
                </a:cxn>
                <a:cxn ang="0">
                  <a:pos x="connsiteX2" y="connsiteY2"/>
                </a:cxn>
              </a:cxnLst>
              <a:rect l="l" t="t" r="r" b="b"/>
              <a:pathLst>
                <a:path w="2486526" h="925694">
                  <a:moveTo>
                    <a:pt x="0" y="0"/>
                  </a:moveTo>
                  <a:cubicBezTo>
                    <a:pt x="498642" y="344905"/>
                    <a:pt x="997284" y="689811"/>
                    <a:pt x="1411705" y="834190"/>
                  </a:cubicBezTo>
                  <a:cubicBezTo>
                    <a:pt x="1826126" y="978569"/>
                    <a:pt x="2156326" y="922421"/>
                    <a:pt x="2486526" y="866274"/>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131" name="Picture 130" descr="A red arrow pointing to the left&#10;&#10;Description automatically generated">
              <a:extLst>
                <a:ext uri="{FF2B5EF4-FFF2-40B4-BE49-F238E27FC236}">
                  <a16:creationId xmlns:a16="http://schemas.microsoft.com/office/drawing/2014/main" id="{DB06925C-1E8D-FA4F-98BD-26B97EB98B07}"/>
                </a:ext>
              </a:extLst>
            </p:cNvPr>
            <p:cNvPicPr>
              <a:picLocks noChangeAspect="1"/>
            </p:cNvPicPr>
            <p:nvPr/>
          </p:nvPicPr>
          <p:blipFill>
            <a:blip r:embed="rId3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9731249">
              <a:off x="11447392" y="3342507"/>
              <a:ext cx="962459" cy="962459"/>
            </a:xfrm>
            <a:prstGeom prst="rect">
              <a:avLst/>
            </a:prstGeom>
          </p:spPr>
        </p:pic>
        <p:cxnSp>
          <p:nvCxnSpPr>
            <p:cNvPr id="132" name="Straight Arrow Connector 131">
              <a:extLst>
                <a:ext uri="{FF2B5EF4-FFF2-40B4-BE49-F238E27FC236}">
                  <a16:creationId xmlns:a16="http://schemas.microsoft.com/office/drawing/2014/main" id="{D2BC7A9A-2EF4-9446-99D7-1BAAF49D8362}"/>
                </a:ext>
              </a:extLst>
            </p:cNvPr>
            <p:cNvCxnSpPr>
              <a:cxnSpLocks/>
              <a:stCxn id="96" idx="2"/>
              <a:endCxn id="80" idx="0"/>
            </p:cNvCxnSpPr>
            <p:nvPr/>
          </p:nvCxnSpPr>
          <p:spPr>
            <a:xfrm>
              <a:off x="5677112" y="6435677"/>
              <a:ext cx="14749" cy="46042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9B572782-BA50-26BD-65E5-96C072197DED}"/>
                </a:ext>
              </a:extLst>
            </p:cNvPr>
            <p:cNvCxnSpPr>
              <a:cxnSpLocks/>
              <a:stCxn id="122" idx="2"/>
              <a:endCxn id="103" idx="0"/>
            </p:cNvCxnSpPr>
            <p:nvPr/>
          </p:nvCxnSpPr>
          <p:spPr>
            <a:xfrm>
              <a:off x="11901963" y="6518268"/>
              <a:ext cx="11114" cy="454032"/>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3CB893D4-7CA4-2C3C-6F06-0597C0839693}"/>
                </a:ext>
              </a:extLst>
            </p:cNvPr>
            <p:cNvCxnSpPr>
              <a:cxnSpLocks/>
            </p:cNvCxnSpPr>
            <p:nvPr/>
          </p:nvCxnSpPr>
          <p:spPr>
            <a:xfrm>
              <a:off x="5663402" y="8115300"/>
              <a:ext cx="13710" cy="62325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A85C5561-CE10-007E-136A-331D131512F9}"/>
                </a:ext>
              </a:extLst>
            </p:cNvPr>
            <p:cNvCxnSpPr>
              <a:cxnSpLocks/>
            </p:cNvCxnSpPr>
            <p:nvPr/>
          </p:nvCxnSpPr>
          <p:spPr>
            <a:xfrm>
              <a:off x="11888253" y="8185839"/>
              <a:ext cx="19136" cy="511099"/>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8" name="TextBox 19">
              <a:extLst>
                <a:ext uri="{FF2B5EF4-FFF2-40B4-BE49-F238E27FC236}">
                  <a16:creationId xmlns:a16="http://schemas.microsoft.com/office/drawing/2014/main" id="{F630B460-418C-4D2B-6649-39F246D250D5}"/>
                </a:ext>
              </a:extLst>
            </p:cNvPr>
            <p:cNvSpPr txBox="1"/>
            <p:nvPr/>
          </p:nvSpPr>
          <p:spPr>
            <a:xfrm>
              <a:off x="1868943" y="2685191"/>
              <a:ext cx="353181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Phôi ếch</a:t>
              </a:r>
            </a:p>
          </p:txBody>
        </p:sp>
        <p:sp>
          <p:nvSpPr>
            <p:cNvPr id="149" name="TextBox 19">
              <a:extLst>
                <a:ext uri="{FF2B5EF4-FFF2-40B4-BE49-F238E27FC236}">
                  <a16:creationId xmlns:a16="http://schemas.microsoft.com/office/drawing/2014/main" id="{2BD608DB-1301-AB24-1996-CB930D36A799}"/>
                </a:ext>
              </a:extLst>
            </p:cNvPr>
            <p:cNvSpPr txBox="1"/>
            <p:nvPr/>
          </p:nvSpPr>
          <p:spPr>
            <a:xfrm>
              <a:off x="2521245" y="3868896"/>
              <a:ext cx="2338965" cy="1026166"/>
            </a:xfrm>
            <a:prstGeom prst="rect">
              <a:avLst/>
            </a:prstGeom>
          </p:spPr>
          <p:txBody>
            <a:bodyPr wrap="square" lIns="0" tIns="0" rIns="0" bIns="0" rtlCol="0" anchor="t">
              <a:spAutoFit/>
            </a:bodyPr>
            <a:lstStyle/>
            <a:p>
              <a:pPr algn="r"/>
              <a:r>
                <a:rPr lang="en-US" sz="1600">
                  <a:solidFill>
                    <a:srgbClr val="002060"/>
                  </a:solidFill>
                  <a:latin typeface="Bahnschrift SemiBold Condensed" panose="020B0502040204020203" pitchFamily="34" charset="0"/>
                  <a:cs typeface="Times New Roman" panose="02020603050405020304" pitchFamily="18" charset="0"/>
                </a:rPr>
                <a:t>Tế bào ít biệt hoá hơn</a:t>
              </a:r>
            </a:p>
          </p:txBody>
        </p:sp>
        <p:sp>
          <p:nvSpPr>
            <p:cNvPr id="150" name="TextBox 19">
              <a:extLst>
                <a:ext uri="{FF2B5EF4-FFF2-40B4-BE49-F238E27FC236}">
                  <a16:creationId xmlns:a16="http://schemas.microsoft.com/office/drawing/2014/main" id="{62DBB04D-D11B-122C-8E10-F36335BDFCD2}"/>
                </a:ext>
              </a:extLst>
            </p:cNvPr>
            <p:cNvSpPr txBox="1"/>
            <p:nvPr/>
          </p:nvSpPr>
          <p:spPr>
            <a:xfrm>
              <a:off x="1946176" y="6829527"/>
              <a:ext cx="2920148" cy="1539248"/>
            </a:xfrm>
            <a:prstGeom prst="rect">
              <a:avLst/>
            </a:prstGeom>
          </p:spPr>
          <p:txBody>
            <a:bodyPr wrap="square" lIns="0" tIns="0" rIns="0" bIns="0" rtlCol="0" anchor="t">
              <a:spAutoFit/>
            </a:bodyPr>
            <a:lstStyle/>
            <a:p>
              <a:pPr algn="r"/>
              <a:r>
                <a:rPr lang="en-US" sz="1600">
                  <a:solidFill>
                    <a:srgbClr val="002060"/>
                  </a:solidFill>
                  <a:latin typeface="Bahnschrift SemiBold Condensed" panose="020B0502040204020203" pitchFamily="34" charset="0"/>
                  <a:cs typeface="Times New Roman" panose="02020603050405020304" pitchFamily="18" charset="0"/>
                </a:rPr>
                <a:t>Phần lớn phát triển thành nòng nọc</a:t>
              </a:r>
            </a:p>
          </p:txBody>
        </p:sp>
        <p:sp>
          <p:nvSpPr>
            <p:cNvPr id="151" name="TextBox 19">
              <a:extLst>
                <a:ext uri="{FF2B5EF4-FFF2-40B4-BE49-F238E27FC236}">
                  <a16:creationId xmlns:a16="http://schemas.microsoft.com/office/drawing/2014/main" id="{5BB934A9-E412-DAFC-993B-809E3DCEB0E4}"/>
                </a:ext>
              </a:extLst>
            </p:cNvPr>
            <p:cNvSpPr txBox="1"/>
            <p:nvPr/>
          </p:nvSpPr>
          <p:spPr>
            <a:xfrm>
              <a:off x="7319139" y="1792779"/>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Tế bào trứng ếch</a:t>
              </a:r>
            </a:p>
          </p:txBody>
        </p:sp>
        <p:sp>
          <p:nvSpPr>
            <p:cNvPr id="152" name="TextBox 19">
              <a:extLst>
                <a:ext uri="{FF2B5EF4-FFF2-40B4-BE49-F238E27FC236}">
                  <a16:creationId xmlns:a16="http://schemas.microsoft.com/office/drawing/2014/main" id="{BEF3C283-CBAF-3BB2-5D03-75744E2031C6}"/>
                </a:ext>
              </a:extLst>
            </p:cNvPr>
            <p:cNvSpPr txBox="1"/>
            <p:nvPr/>
          </p:nvSpPr>
          <p:spPr>
            <a:xfrm>
              <a:off x="12862826" y="3213147"/>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Nòng nọc</a:t>
              </a:r>
            </a:p>
          </p:txBody>
        </p:sp>
        <p:sp>
          <p:nvSpPr>
            <p:cNvPr id="153" name="TextBox 19">
              <a:extLst>
                <a:ext uri="{FF2B5EF4-FFF2-40B4-BE49-F238E27FC236}">
                  <a16:creationId xmlns:a16="http://schemas.microsoft.com/office/drawing/2014/main" id="{1F650BDB-5F94-4B03-313B-57AE48C79AFF}"/>
                </a:ext>
              </a:extLst>
            </p:cNvPr>
            <p:cNvSpPr txBox="1"/>
            <p:nvPr/>
          </p:nvSpPr>
          <p:spPr>
            <a:xfrm>
              <a:off x="7570265" y="5679323"/>
              <a:ext cx="2732759" cy="1026166"/>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Tế bào trứng đã khử nhân</a:t>
              </a:r>
            </a:p>
          </p:txBody>
        </p:sp>
        <p:sp>
          <p:nvSpPr>
            <p:cNvPr id="154" name="TextBox 19">
              <a:extLst>
                <a:ext uri="{FF2B5EF4-FFF2-40B4-BE49-F238E27FC236}">
                  <a16:creationId xmlns:a16="http://schemas.microsoft.com/office/drawing/2014/main" id="{77432086-377A-A513-8A1F-F334BE7E1119}"/>
                </a:ext>
              </a:extLst>
            </p:cNvPr>
            <p:cNvSpPr txBox="1"/>
            <p:nvPr/>
          </p:nvSpPr>
          <p:spPr>
            <a:xfrm>
              <a:off x="6418430" y="6937107"/>
              <a:ext cx="4920023" cy="1539248"/>
            </a:xfrm>
            <a:prstGeom prst="rect">
              <a:avLst/>
            </a:prstGeom>
          </p:spPr>
          <p:txBody>
            <a:bodyPr wrap="square" lIns="0" tIns="0" rIns="0" bIns="0" rtlCol="0" anchor="t">
              <a:spAutoFit/>
            </a:bodyPr>
            <a:lstStyle/>
            <a:p>
              <a:pPr algn="ctr"/>
              <a:r>
                <a:rPr lang="en-US" sz="1600">
                  <a:solidFill>
                    <a:srgbClr val="FF0000"/>
                  </a:solidFill>
                  <a:latin typeface="Bahnschrift Condensed" panose="020B0502040204020203" pitchFamily="34" charset="0"/>
                  <a:cs typeface="Times New Roman" panose="02020603050405020304" pitchFamily="18" charset="0"/>
                </a:rPr>
                <a:t>Trứng mang nhân từ các tế bào cho được hoạt hoá và bắt đầu phát triển</a:t>
              </a:r>
            </a:p>
          </p:txBody>
        </p:sp>
        <p:sp>
          <p:nvSpPr>
            <p:cNvPr id="155" name="TextBox 19">
              <a:extLst>
                <a:ext uri="{FF2B5EF4-FFF2-40B4-BE49-F238E27FC236}">
                  <a16:creationId xmlns:a16="http://schemas.microsoft.com/office/drawing/2014/main" id="{BE0CE049-A35B-2C66-C362-E2DD401939A1}"/>
                </a:ext>
              </a:extLst>
            </p:cNvPr>
            <p:cNvSpPr txBox="1"/>
            <p:nvPr/>
          </p:nvSpPr>
          <p:spPr>
            <a:xfrm>
              <a:off x="12329143" y="7549339"/>
              <a:ext cx="4905455" cy="1026166"/>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Phần lớn dừng phát triển trước giai đoạn nòng nọc</a:t>
              </a:r>
            </a:p>
          </p:txBody>
        </p:sp>
        <p:sp>
          <p:nvSpPr>
            <p:cNvPr id="156" name="Rectangle: Rounded Corners 155">
              <a:extLst>
                <a:ext uri="{FF2B5EF4-FFF2-40B4-BE49-F238E27FC236}">
                  <a16:creationId xmlns:a16="http://schemas.microsoft.com/office/drawing/2014/main" id="{F1FDD6D8-246E-F527-2A37-0B36C567DA8C}"/>
                </a:ext>
              </a:extLst>
            </p:cNvPr>
            <p:cNvSpPr/>
            <p:nvPr/>
          </p:nvSpPr>
          <p:spPr>
            <a:xfrm>
              <a:off x="14291936" y="2303897"/>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Thí nghiệm</a:t>
              </a:r>
              <a:endParaRPr lang="vi-VN" sz="1600" b="1">
                <a:solidFill>
                  <a:schemeClr val="tx1"/>
                </a:solidFill>
                <a:latin typeface="Bahnschrift SemiBold Condensed" panose="020B0502040204020203" pitchFamily="34" charset="0"/>
                <a:cs typeface="Times New Roman" panose="02020603050405020304" pitchFamily="18" charset="0"/>
              </a:endParaRPr>
            </a:p>
          </p:txBody>
        </p:sp>
        <p:sp>
          <p:nvSpPr>
            <p:cNvPr id="157" name="Rectangle: Rounded Corners 156">
              <a:extLst>
                <a:ext uri="{FF2B5EF4-FFF2-40B4-BE49-F238E27FC236}">
                  <a16:creationId xmlns:a16="http://schemas.microsoft.com/office/drawing/2014/main" id="{17A0702C-263C-62EE-EA26-4413F6B84072}"/>
                </a:ext>
              </a:extLst>
            </p:cNvPr>
            <p:cNvSpPr/>
            <p:nvPr/>
          </p:nvSpPr>
          <p:spPr>
            <a:xfrm>
              <a:off x="14244532" y="6586606"/>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Kết quả</a:t>
              </a:r>
              <a:endParaRPr lang="vi-VN" sz="1600" b="1">
                <a:solidFill>
                  <a:schemeClr val="tx1"/>
                </a:solidFill>
                <a:latin typeface="Bahnschrift SemiBold Condensed" panose="020B0502040204020203" pitchFamily="34" charset="0"/>
                <a:cs typeface="Times New Roman" panose="02020603050405020304" pitchFamily="18" charset="0"/>
              </a:endParaRPr>
            </a:p>
          </p:txBody>
        </p:sp>
      </p:grpSp>
      <p:sp>
        <p:nvSpPr>
          <p:cNvPr id="159" name="Thought Bubble: Cloud 158">
            <a:extLst>
              <a:ext uri="{FF2B5EF4-FFF2-40B4-BE49-F238E27FC236}">
                <a16:creationId xmlns:a16="http://schemas.microsoft.com/office/drawing/2014/main" id="{5B1B2C3C-A161-7302-9255-A50ACCBACD41}"/>
              </a:ext>
            </a:extLst>
          </p:cNvPr>
          <p:cNvSpPr/>
          <p:nvPr/>
        </p:nvSpPr>
        <p:spPr>
          <a:xfrm>
            <a:off x="7811308" y="1694553"/>
            <a:ext cx="3373416" cy="1607427"/>
          </a:xfrm>
          <a:prstGeom prst="cloudCallout">
            <a:avLst>
              <a:gd name="adj1" fmla="val 49496"/>
              <a:gd name="adj2" fmla="val -81239"/>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Các nhận định dưới đây đúng hay sai ?</a:t>
            </a:r>
            <a:endParaRPr lang="vi-VN" sz="2933">
              <a:solidFill>
                <a:schemeClr val="tx1"/>
              </a:solidFill>
              <a:latin typeface="Bahnschrift SemiCondensed" panose="020B0502040204020203" pitchFamily="34" charset="0"/>
            </a:endParaRPr>
          </a:p>
        </p:txBody>
      </p:sp>
      <p:sp>
        <p:nvSpPr>
          <p:cNvPr id="160" name="TextBox 19">
            <a:extLst>
              <a:ext uri="{FF2B5EF4-FFF2-40B4-BE49-F238E27FC236}">
                <a16:creationId xmlns:a16="http://schemas.microsoft.com/office/drawing/2014/main" id="{5E3F2E3E-DA1C-B3A1-A66B-CFC3FD83D15F}"/>
              </a:ext>
            </a:extLst>
          </p:cNvPr>
          <p:cNvSpPr txBox="1"/>
          <p:nvPr/>
        </p:nvSpPr>
        <p:spPr>
          <a:xfrm>
            <a:off x="7833977" y="3249704"/>
            <a:ext cx="4044679" cy="2052165"/>
          </a:xfrm>
          <a:prstGeom prst="rect">
            <a:avLst/>
          </a:prstGeom>
        </p:spPr>
        <p:txBody>
          <a:bodyPr wrap="square" lIns="0" tIns="0" rIns="0" bIns="0" rtlCol="0" anchor="t">
            <a:spAutoFit/>
          </a:bodyPr>
          <a:lstStyle/>
          <a:p>
            <a:r>
              <a:rPr lang="en-US" sz="2667" b="1" i="1">
                <a:solidFill>
                  <a:srgbClr val="993300"/>
                </a:solidFill>
                <a:latin typeface="Times New Roman" panose="02020603050405020304" pitchFamily="18" charset="0"/>
                <a:cs typeface="Times New Roman" panose="02020603050405020304" pitchFamily="18" charset="0"/>
              </a:rPr>
              <a:t>Khi thực hiện chuyển nhân tế bào, nếu dung nhân tế bào đã biệt hoá thì vẫn có khả năng điều khiển quá trình phát triển của sinh vật</a:t>
            </a:r>
          </a:p>
        </p:txBody>
      </p:sp>
      <p:sp>
        <p:nvSpPr>
          <p:cNvPr id="161" name="TextBox 19">
            <a:extLst>
              <a:ext uri="{FF2B5EF4-FFF2-40B4-BE49-F238E27FC236}">
                <a16:creationId xmlns:a16="http://schemas.microsoft.com/office/drawing/2014/main" id="{A0B81B81-780A-F851-1402-25807D69E5C5}"/>
              </a:ext>
            </a:extLst>
          </p:cNvPr>
          <p:cNvSpPr txBox="1"/>
          <p:nvPr/>
        </p:nvSpPr>
        <p:spPr>
          <a:xfrm>
            <a:off x="2799327" y="5552384"/>
            <a:ext cx="7821219" cy="902683"/>
          </a:xfrm>
          <a:prstGeom prst="rect">
            <a:avLst/>
          </a:prstGeom>
        </p:spPr>
        <p:txBody>
          <a:bodyPr wrap="square" lIns="0" tIns="0" rIns="0" bIns="0" rtlCol="0" anchor="t">
            <a:spAutoFit/>
          </a:bodyPr>
          <a:lstStyle/>
          <a:p>
            <a:r>
              <a:rPr lang="en-US" sz="2933" b="1" i="1">
                <a:solidFill>
                  <a:srgbClr val="993300"/>
                </a:solidFill>
                <a:latin typeface="Times New Roman" panose="02020603050405020304" pitchFamily="18" charset="0"/>
                <a:cs typeface="Times New Roman" panose="02020603050405020304" pitchFamily="18" charset="0"/>
              </a:rPr>
              <a:t>Việc điều khiển sự phát triển của cơ thẻ sinh vật phụ thuộc vào hệ gene nằm trong tế bào chất</a:t>
            </a:r>
          </a:p>
        </p:txBody>
      </p:sp>
      <p:sp>
        <p:nvSpPr>
          <p:cNvPr id="162" name="Rectangle 161">
            <a:extLst>
              <a:ext uri="{FF2B5EF4-FFF2-40B4-BE49-F238E27FC236}">
                <a16:creationId xmlns:a16="http://schemas.microsoft.com/office/drawing/2014/main" id="{57E460BB-9823-25F0-6BF0-B18502BE24B2}"/>
              </a:ext>
            </a:extLst>
          </p:cNvPr>
          <p:cNvSpPr/>
          <p:nvPr/>
        </p:nvSpPr>
        <p:spPr>
          <a:xfrm>
            <a:off x="7086249" y="3352630"/>
            <a:ext cx="604927" cy="583419"/>
          </a:xfrm>
          <a:prstGeom prst="rect">
            <a:avLst/>
          </a:prstGeom>
          <a:solidFill>
            <a:schemeClr val="accent1">
              <a:alpha val="0"/>
            </a:schemeClr>
          </a:solidFill>
          <a:ln w="381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3" name="Rectangle 162">
            <a:extLst>
              <a:ext uri="{FF2B5EF4-FFF2-40B4-BE49-F238E27FC236}">
                <a16:creationId xmlns:a16="http://schemas.microsoft.com/office/drawing/2014/main" id="{009FBB98-6280-75C4-9FFF-21F8675F951C}"/>
              </a:ext>
            </a:extLst>
          </p:cNvPr>
          <p:cNvSpPr/>
          <p:nvPr/>
        </p:nvSpPr>
        <p:spPr>
          <a:xfrm>
            <a:off x="2066228" y="5729086"/>
            <a:ext cx="604927" cy="583419"/>
          </a:xfrm>
          <a:prstGeom prst="rect">
            <a:avLst/>
          </a:prstGeom>
          <a:solidFill>
            <a:schemeClr val="accent1">
              <a:alpha val="0"/>
            </a:schemeClr>
          </a:solidFill>
          <a:ln w="381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165" name="Graphic 164" descr="Close with solid fill">
            <a:extLst>
              <a:ext uri="{FF2B5EF4-FFF2-40B4-BE49-F238E27FC236}">
                <a16:creationId xmlns:a16="http://schemas.microsoft.com/office/drawing/2014/main" id="{0E05D2E7-942B-DC18-640A-05984282196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053036" y="5724097"/>
            <a:ext cx="609600" cy="609600"/>
          </a:xfrm>
          <a:prstGeom prst="rect">
            <a:avLst/>
          </a:prstGeom>
        </p:spPr>
      </p:pic>
      <p:pic>
        <p:nvPicPr>
          <p:cNvPr id="167" name="Graphic 166" descr="Checkmark with solid fill">
            <a:extLst>
              <a:ext uri="{FF2B5EF4-FFF2-40B4-BE49-F238E27FC236}">
                <a16:creationId xmlns:a16="http://schemas.microsoft.com/office/drawing/2014/main" id="{4E683B1C-8746-1AFC-9C91-71325DA2565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090233" y="3364463"/>
            <a:ext cx="609600" cy="609600"/>
          </a:xfrm>
          <a:prstGeom prst="rect">
            <a:avLst/>
          </a:prstGeom>
        </p:spPr>
      </p:pic>
    </p:spTree>
    <p:extLst>
      <p:ext uri="{BB962C8B-B14F-4D97-AF65-F5344CB8AC3E}">
        <p14:creationId xmlns:p14="http://schemas.microsoft.com/office/powerpoint/2010/main" val="3946717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CFEC-FDB3-EFBD-F601-0E2A405F9E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D2BAF5-96C3-215B-DDB9-EE095D9E6CEE}"/>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085F28BE-0CCC-C8B3-2D6C-FF731DD80A27}"/>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BA54C5BB-2DDB-2AC1-BF19-18BBBCFA67FA}"/>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1B8908F5-24B3-536C-8DB8-B01BD2C718B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A86D6353-55E6-F56B-E06A-C4AEF056E52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6B2E1881-D3B6-E836-D056-270AF5F73EA1}"/>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44D09669-1EC8-8564-1879-B8552889315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7E28C25B-36D7-617F-14DE-9FDCD6C336A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1F704A7-D12A-4B25-2BD3-A86F575E41C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F4091D6E-1F0A-C02C-41CB-ED756F0AAF3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FC6C21C3-BF42-72CD-3133-807FFBD7334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B80DF30-D4B4-D8D6-A846-1522EA87CBB9}"/>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E1F46C65-F430-615F-628C-B51BCABCDE9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2DEEB800-69CC-F858-F9B6-1683F5209F9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B57EA4C1-3BD1-B5D1-4117-4E4154348CCA}"/>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1B584F92-B934-1522-D1F4-9133746FC7EC}"/>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283212E8-2885-2959-FB53-EE168CC96ADE}"/>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D5AFD78C-881D-CCC4-9F9D-99415AD7A9B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0E652057-C27A-15EE-57CD-53CAD4F508A5}"/>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D5B52AEA-8BDD-AEB8-F5D0-363DDA30B485}"/>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2D19B14D-BDB7-C451-DD86-1049EAD2A517}"/>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39062CF0-C4E3-A3D4-246B-8DFB5B2C0CE7}"/>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6415B3E5-F4FA-6061-ECAC-42E8367AD5E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75CEF8E6-9784-0E04-1984-1C0E657B8B56}"/>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B0287633-10ED-E371-5464-ACB86A54576A}"/>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03CD30E2-9326-A659-0FBE-90CEA17B682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97F74F0F-D20A-66BC-DDBE-18C7F806D6DB}"/>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291B26E7-B320-85DC-F72F-838982D15591}"/>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5D208D55-55F6-5D91-945A-60A51992D35A}"/>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13B4D202-6F22-F0AF-77CD-F9902487303B}"/>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4390458F-CA2D-21E6-9A19-E220A19EEBA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FC7574F5-9AC8-2C19-1BEA-84DD3004FDC6}"/>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EF65A068-F7DD-ACAB-331E-22970166E8D2}"/>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B46CCD30-BE1F-4070-5DA7-31C84D538A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72A5E251-680D-1F2E-635D-BE54A47CC67C}"/>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392736DB-1942-DE24-E201-677D579A99F5}"/>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158" name="Group 157">
            <a:extLst>
              <a:ext uri="{FF2B5EF4-FFF2-40B4-BE49-F238E27FC236}">
                <a16:creationId xmlns:a16="http://schemas.microsoft.com/office/drawing/2014/main" id="{1166A7EC-9D9D-6557-8339-71B668DE4971}"/>
              </a:ext>
            </a:extLst>
          </p:cNvPr>
          <p:cNvGrpSpPr/>
          <p:nvPr/>
        </p:nvGrpSpPr>
        <p:grpSpPr>
          <a:xfrm>
            <a:off x="2662588" y="1219880"/>
            <a:ext cx="6815923" cy="4248913"/>
            <a:chOff x="1868943" y="1792779"/>
            <a:chExt cx="15365655" cy="8854001"/>
          </a:xfrm>
        </p:grpSpPr>
        <p:pic>
          <p:nvPicPr>
            <p:cNvPr id="74" name="Picture 73" descr="A drawing of a fish&#10;&#10;Description automatically generated">
              <a:extLst>
                <a:ext uri="{FF2B5EF4-FFF2-40B4-BE49-F238E27FC236}">
                  <a16:creationId xmlns:a16="http://schemas.microsoft.com/office/drawing/2014/main" id="{0143F8ED-0DF4-9CF2-39FC-AAABCDBB2D4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17260" y="1988357"/>
              <a:ext cx="3507543" cy="2455280"/>
            </a:xfrm>
            <a:prstGeom prst="rect">
              <a:avLst/>
            </a:prstGeom>
          </p:spPr>
        </p:pic>
        <p:pic>
          <p:nvPicPr>
            <p:cNvPr id="80" name="Picture 79" descr="A bowl of food on a black background&#10;&#10;Description automatically generated">
              <a:extLst>
                <a:ext uri="{FF2B5EF4-FFF2-40B4-BE49-F238E27FC236}">
                  <a16:creationId xmlns:a16="http://schemas.microsoft.com/office/drawing/2014/main" id="{2ED66EBD-4B38-FB6D-C3BB-983D3CD038A0}"/>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727137" y="6896100"/>
              <a:ext cx="1929447" cy="1350613"/>
            </a:xfrm>
            <a:prstGeom prst="rect">
              <a:avLst/>
            </a:prstGeom>
          </p:spPr>
        </p:pic>
        <p:grpSp>
          <p:nvGrpSpPr>
            <p:cNvPr id="94" name="Group 93">
              <a:extLst>
                <a:ext uri="{FF2B5EF4-FFF2-40B4-BE49-F238E27FC236}">
                  <a16:creationId xmlns:a16="http://schemas.microsoft.com/office/drawing/2014/main" id="{D31704DD-E76F-0FF2-F6A6-1EC82995DFE5}"/>
                </a:ext>
              </a:extLst>
            </p:cNvPr>
            <p:cNvGrpSpPr/>
            <p:nvPr/>
          </p:nvGrpSpPr>
          <p:grpSpPr>
            <a:xfrm>
              <a:off x="3886200" y="2125958"/>
              <a:ext cx="2621113" cy="1868477"/>
              <a:chOff x="2172196" y="2189811"/>
              <a:chExt cx="4082143" cy="2857500"/>
            </a:xfrm>
          </p:grpSpPr>
          <p:pic>
            <p:nvPicPr>
              <p:cNvPr id="76" name="Picture 75" descr="A circular object with four circles&#10;&#10;Description automatically generated">
                <a:extLst>
                  <a:ext uri="{FF2B5EF4-FFF2-40B4-BE49-F238E27FC236}">
                    <a16:creationId xmlns:a16="http://schemas.microsoft.com/office/drawing/2014/main" id="{11B5128F-1ACF-F89E-413D-BFA0F00170C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2196" y="2189811"/>
                <a:ext cx="4082143" cy="2857500"/>
              </a:xfrm>
              <a:prstGeom prst="rect">
                <a:avLst/>
              </a:prstGeom>
            </p:spPr>
          </p:pic>
          <p:sp>
            <p:nvSpPr>
              <p:cNvPr id="81" name="Oval 80">
                <a:extLst>
                  <a:ext uri="{FF2B5EF4-FFF2-40B4-BE49-F238E27FC236}">
                    <a16:creationId xmlns:a16="http://schemas.microsoft.com/office/drawing/2014/main" id="{829CD641-17EA-7BBF-28AF-6055403A362E}"/>
                  </a:ext>
                </a:extLst>
              </p:cNvPr>
              <p:cNvSpPr/>
              <p:nvPr/>
            </p:nvSpPr>
            <p:spPr>
              <a:xfrm>
                <a:off x="4495800" y="3227291"/>
                <a:ext cx="152400" cy="17088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2" name="Oval 81">
                <a:extLst>
                  <a:ext uri="{FF2B5EF4-FFF2-40B4-BE49-F238E27FC236}">
                    <a16:creationId xmlns:a16="http://schemas.microsoft.com/office/drawing/2014/main" id="{0B5BE54E-42DA-6D60-2D4D-017848A5A223}"/>
                  </a:ext>
                </a:extLst>
              </p:cNvPr>
              <p:cNvSpPr/>
              <p:nvPr/>
            </p:nvSpPr>
            <p:spPr>
              <a:xfrm>
                <a:off x="3734266" y="3398180"/>
                <a:ext cx="228134"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3" name="Oval 82">
                <a:extLst>
                  <a:ext uri="{FF2B5EF4-FFF2-40B4-BE49-F238E27FC236}">
                    <a16:creationId xmlns:a16="http://schemas.microsoft.com/office/drawing/2014/main" id="{1B8185E9-B84C-2574-E8D3-E667626D5953}"/>
                  </a:ext>
                </a:extLst>
              </p:cNvPr>
              <p:cNvSpPr/>
              <p:nvPr/>
            </p:nvSpPr>
            <p:spPr>
              <a:xfrm>
                <a:off x="4372159" y="3794529"/>
                <a:ext cx="152400" cy="180696"/>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84" name="Oval 83">
                <a:extLst>
                  <a:ext uri="{FF2B5EF4-FFF2-40B4-BE49-F238E27FC236}">
                    <a16:creationId xmlns:a16="http://schemas.microsoft.com/office/drawing/2014/main" id="{A754E51F-0E2D-1DEE-36C3-61D3364ECA34}"/>
                  </a:ext>
                </a:extLst>
              </p:cNvPr>
              <p:cNvSpPr/>
              <p:nvPr/>
            </p:nvSpPr>
            <p:spPr>
              <a:xfrm>
                <a:off x="3801879" y="3908183"/>
                <a:ext cx="228133" cy="157391"/>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7" name="Group 126">
              <a:extLst>
                <a:ext uri="{FF2B5EF4-FFF2-40B4-BE49-F238E27FC236}">
                  <a16:creationId xmlns:a16="http://schemas.microsoft.com/office/drawing/2014/main" id="{FFFD4976-43EC-1FC3-5794-05F22207E951}"/>
                </a:ext>
              </a:extLst>
            </p:cNvPr>
            <p:cNvGrpSpPr/>
            <p:nvPr/>
          </p:nvGrpSpPr>
          <p:grpSpPr>
            <a:xfrm>
              <a:off x="8047651" y="2461222"/>
              <a:ext cx="1616384" cy="1128857"/>
              <a:chOff x="7908616" y="2774057"/>
              <a:chExt cx="1616384" cy="1128857"/>
            </a:xfrm>
          </p:grpSpPr>
          <p:pic>
            <p:nvPicPr>
              <p:cNvPr id="78" name="Picture 77" descr="A white circle with black border&#10;&#10;Description automatically generated">
                <a:extLst>
                  <a:ext uri="{FF2B5EF4-FFF2-40B4-BE49-F238E27FC236}">
                    <a16:creationId xmlns:a16="http://schemas.microsoft.com/office/drawing/2014/main" id="{0F03F87D-AE23-D55A-39A4-3D2DBAF9430C}"/>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7908616" y="2774057"/>
                <a:ext cx="1616384" cy="1128857"/>
              </a:xfrm>
              <a:prstGeom prst="rect">
                <a:avLst/>
              </a:prstGeom>
            </p:spPr>
          </p:pic>
          <p:sp>
            <p:nvSpPr>
              <p:cNvPr id="85" name="Oval 84">
                <a:extLst>
                  <a:ext uri="{FF2B5EF4-FFF2-40B4-BE49-F238E27FC236}">
                    <a16:creationId xmlns:a16="http://schemas.microsoft.com/office/drawing/2014/main" id="{68178FDC-12D2-55C8-18FD-BE589906F46A}"/>
                  </a:ext>
                </a:extLst>
              </p:cNvPr>
              <p:cNvSpPr/>
              <p:nvPr/>
            </p:nvSpPr>
            <p:spPr>
              <a:xfrm>
                <a:off x="8703098" y="3224312"/>
                <a:ext cx="239337" cy="437633"/>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9" name="Picture 98" descr="A white circle with black border&#10;&#10;Description automatically generated">
              <a:extLst>
                <a:ext uri="{FF2B5EF4-FFF2-40B4-BE49-F238E27FC236}">
                  <a16:creationId xmlns:a16="http://schemas.microsoft.com/office/drawing/2014/main" id="{BC7F6125-3C62-0EE5-B9F6-8F95C90BB540}"/>
                </a:ext>
              </a:extLst>
            </p:cNvPr>
            <p:cNvPicPr>
              <a:picLocks noChangeAspect="1"/>
            </p:cNvPicPr>
            <p:nvPr/>
          </p:nvPicPr>
          <p:blipFill>
            <a:blip r:embed="rId25" cstate="print">
              <a:duotone>
                <a:prstClr val="black"/>
                <a:schemeClr val="accent6">
                  <a:tint val="45000"/>
                  <a:satMod val="400000"/>
                </a:schemeClr>
              </a:duotone>
              <a:extLst>
                <a:ext uri="{BEBA8EAE-BF5A-486C-A8C5-ECC9F3942E4B}">
                  <a14:imgProps xmlns:a14="http://schemas.microsoft.com/office/drawing/2010/main">
                    <a14:imgLayer r:embed="rId26">
                      <a14:imgEffect>
                        <a14:saturation sat="200000"/>
                      </a14:imgEffect>
                    </a14:imgLayer>
                  </a14:imgProps>
                </a:ext>
                <a:ext uri="{28A0092B-C50C-407E-A947-70E740481C1C}">
                  <a14:useLocalDpi xmlns:a14="http://schemas.microsoft.com/office/drawing/2010/main" val="0"/>
                </a:ext>
              </a:extLst>
            </a:blip>
            <a:stretch>
              <a:fillRect/>
            </a:stretch>
          </p:blipFill>
          <p:spPr>
            <a:xfrm>
              <a:off x="7965834" y="4292556"/>
              <a:ext cx="1807826" cy="1262557"/>
            </a:xfrm>
            <a:prstGeom prst="rect">
              <a:avLst/>
            </a:prstGeom>
          </p:spPr>
        </p:pic>
        <p:pic>
          <p:nvPicPr>
            <p:cNvPr id="89" name="Picture 88" descr="A bowl of food on a black background&#10;&#10;Description automatically generated">
              <a:extLst>
                <a:ext uri="{FF2B5EF4-FFF2-40B4-BE49-F238E27FC236}">
                  <a16:creationId xmlns:a16="http://schemas.microsoft.com/office/drawing/2014/main" id="{F8C6F021-F366-F659-14E9-94AAEF084BE8}"/>
                </a:ext>
              </a:extLst>
            </p:cNvPr>
            <p:cNvPicPr>
              <a:picLocks noChangeAspect="1"/>
            </p:cNvPicPr>
            <p:nvPr/>
          </p:nvPicPr>
          <p:blipFill>
            <a:blip r:embed="rId2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041082" y="8631804"/>
              <a:ext cx="1990999" cy="1393699"/>
            </a:xfrm>
            <a:prstGeom prst="rect">
              <a:avLst/>
            </a:prstGeom>
          </p:spPr>
        </p:pic>
        <p:pic>
          <p:nvPicPr>
            <p:cNvPr id="93" name="Picture 92" descr="A cartoon of a cell&#10;&#10;Description automatically generated">
              <a:extLst>
                <a:ext uri="{FF2B5EF4-FFF2-40B4-BE49-F238E27FC236}">
                  <a16:creationId xmlns:a16="http://schemas.microsoft.com/office/drawing/2014/main" id="{077F2AF7-9135-72EA-9733-996BBF11E304}"/>
                </a:ext>
              </a:extLst>
            </p:cNvPr>
            <p:cNvPicPr>
              <a:picLocks noChangeAspect="1"/>
            </p:cNvPicPr>
            <p:nvPr/>
          </p:nvPicPr>
          <p:blipFill>
            <a:blip r:embed="rId2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56150" y="4106088"/>
              <a:ext cx="1327330" cy="1117025"/>
            </a:xfrm>
            <a:prstGeom prst="rect">
              <a:avLst/>
            </a:prstGeom>
          </p:spPr>
        </p:pic>
        <p:grpSp>
          <p:nvGrpSpPr>
            <p:cNvPr id="95" name="Group 94">
              <a:extLst>
                <a:ext uri="{FF2B5EF4-FFF2-40B4-BE49-F238E27FC236}">
                  <a16:creationId xmlns:a16="http://schemas.microsoft.com/office/drawing/2014/main" id="{6602F0B5-5B6A-349C-508E-1C0C13EFB2FD}"/>
                </a:ext>
              </a:extLst>
            </p:cNvPr>
            <p:cNvGrpSpPr/>
            <p:nvPr/>
          </p:nvGrpSpPr>
          <p:grpSpPr>
            <a:xfrm>
              <a:off x="4868920" y="5306820"/>
              <a:ext cx="1616384" cy="1128857"/>
              <a:chOff x="6733377" y="2947269"/>
              <a:chExt cx="2203443" cy="1542410"/>
            </a:xfrm>
          </p:grpSpPr>
          <p:pic>
            <p:nvPicPr>
              <p:cNvPr id="96" name="Picture 95" descr="A white circle with black border&#10;&#10;Description automatically generated">
                <a:extLst>
                  <a:ext uri="{FF2B5EF4-FFF2-40B4-BE49-F238E27FC236}">
                    <a16:creationId xmlns:a16="http://schemas.microsoft.com/office/drawing/2014/main" id="{3DE51F28-BCA8-B172-15F7-7076BA273590}"/>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97" name="Oval 96">
                <a:extLst>
                  <a:ext uri="{FF2B5EF4-FFF2-40B4-BE49-F238E27FC236}">
                    <a16:creationId xmlns:a16="http://schemas.microsoft.com/office/drawing/2014/main" id="{57532D84-B720-719C-4395-D8A1214FBCB7}"/>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pic>
          <p:nvPicPr>
            <p:cNvPr id="98" name="Picture 97" descr="A drawing of a fish&#10;&#10;Description automatically generated">
              <a:extLst>
                <a:ext uri="{FF2B5EF4-FFF2-40B4-BE49-F238E27FC236}">
                  <a16:creationId xmlns:a16="http://schemas.microsoft.com/office/drawing/2014/main" id="{3375FF98-6BE9-CC3C-F752-B98F1C6FBAE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4933" y="8191500"/>
              <a:ext cx="3507543" cy="2455280"/>
            </a:xfrm>
            <a:prstGeom prst="rect">
              <a:avLst/>
            </a:prstGeom>
          </p:spPr>
        </p:pic>
        <p:pic>
          <p:nvPicPr>
            <p:cNvPr id="103" name="Picture 102" descr="A bowl of food on a black background&#10;&#10;Description automatically generated">
              <a:extLst>
                <a:ext uri="{FF2B5EF4-FFF2-40B4-BE49-F238E27FC236}">
                  <a16:creationId xmlns:a16="http://schemas.microsoft.com/office/drawing/2014/main" id="{133040B1-CE11-C94A-A900-41C11516AAFD}"/>
                </a:ext>
              </a:extLst>
            </p:cNvPr>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948353" y="6972300"/>
              <a:ext cx="1929447" cy="1350613"/>
            </a:xfrm>
            <a:prstGeom prst="rect">
              <a:avLst/>
            </a:prstGeom>
          </p:spPr>
        </p:pic>
        <p:pic>
          <p:nvPicPr>
            <p:cNvPr id="104" name="Picture 103" descr="A red arrow pointing to the left&#10;&#10;Description automatically generated">
              <a:extLst>
                <a:ext uri="{FF2B5EF4-FFF2-40B4-BE49-F238E27FC236}">
                  <a16:creationId xmlns:a16="http://schemas.microsoft.com/office/drawing/2014/main" id="{E7A5BBDC-CE17-7560-4AB9-5BC9A1726989}"/>
                </a:ext>
              </a:extLst>
            </p:cNvPr>
            <p:cNvPicPr>
              <a:picLocks noChangeAspect="1"/>
            </p:cNvPicPr>
            <p:nvPr/>
          </p:nvPicPr>
          <p:blipFill>
            <a:blip r:embed="rId2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529796">
              <a:off x="5488468" y="3361593"/>
              <a:ext cx="962459" cy="962459"/>
            </a:xfrm>
            <a:prstGeom prst="rect">
              <a:avLst/>
            </a:prstGeom>
          </p:spPr>
        </p:pic>
        <p:sp>
          <p:nvSpPr>
            <p:cNvPr id="113" name="Freeform: Shape 112">
              <a:extLst>
                <a:ext uri="{FF2B5EF4-FFF2-40B4-BE49-F238E27FC236}">
                  <a16:creationId xmlns:a16="http://schemas.microsoft.com/office/drawing/2014/main" id="{89FA6C64-09F2-5F21-76A2-883E4BC3638B}"/>
                </a:ext>
              </a:extLst>
            </p:cNvPr>
            <p:cNvSpPr/>
            <p:nvPr/>
          </p:nvSpPr>
          <p:spPr>
            <a:xfrm>
              <a:off x="5278507" y="4621115"/>
              <a:ext cx="556478" cy="1295400"/>
            </a:xfrm>
            <a:custGeom>
              <a:avLst/>
              <a:gdLst>
                <a:gd name="connsiteX0" fmla="*/ 724406 w 724406"/>
                <a:gd name="connsiteY0" fmla="*/ 0 h 1295400"/>
                <a:gd name="connsiteX1" fmla="*/ 506 w 724406"/>
                <a:gd name="connsiteY1" fmla="*/ 419100 h 1295400"/>
                <a:gd name="connsiteX2" fmla="*/ 610106 w 724406"/>
                <a:gd name="connsiteY2" fmla="*/ 1295400 h 1295400"/>
              </a:gdLst>
              <a:ahLst/>
              <a:cxnLst>
                <a:cxn ang="0">
                  <a:pos x="connsiteX0" y="connsiteY0"/>
                </a:cxn>
                <a:cxn ang="0">
                  <a:pos x="connsiteX1" y="connsiteY1"/>
                </a:cxn>
                <a:cxn ang="0">
                  <a:pos x="connsiteX2" y="connsiteY2"/>
                </a:cxn>
              </a:cxnLst>
              <a:rect l="l" t="t" r="r" b="b"/>
              <a:pathLst>
                <a:path w="724406" h="1295400">
                  <a:moveTo>
                    <a:pt x="724406" y="0"/>
                  </a:moveTo>
                  <a:cubicBezTo>
                    <a:pt x="371981" y="101600"/>
                    <a:pt x="19556" y="203200"/>
                    <a:pt x="506" y="419100"/>
                  </a:cubicBezTo>
                  <a:cubicBezTo>
                    <a:pt x="-18544" y="635000"/>
                    <a:pt x="505331" y="1162050"/>
                    <a:pt x="610106" y="1295400"/>
                  </a:cubicBezTo>
                </a:path>
              </a:pathLst>
            </a:custGeom>
            <a:noFill/>
            <a:ln w="63500">
              <a:solidFill>
                <a:schemeClr val="tx1"/>
              </a:solidFill>
              <a:prstDash val="sysDot"/>
              <a:tailEnd type="stealth"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cxnSp>
          <p:nvCxnSpPr>
            <p:cNvPr id="115" name="Straight Arrow Connector 114">
              <a:extLst>
                <a:ext uri="{FF2B5EF4-FFF2-40B4-BE49-F238E27FC236}">
                  <a16:creationId xmlns:a16="http://schemas.microsoft.com/office/drawing/2014/main" id="{37B72302-1112-3EC6-09A9-E61994790899}"/>
                </a:ext>
              </a:extLst>
            </p:cNvPr>
            <p:cNvCxnSpPr>
              <a:cxnSpLocks/>
              <a:stCxn id="78" idx="2"/>
              <a:endCxn id="99" idx="0"/>
            </p:cNvCxnSpPr>
            <p:nvPr/>
          </p:nvCxnSpPr>
          <p:spPr>
            <a:xfrm>
              <a:off x="8855843" y="3590079"/>
              <a:ext cx="13904" cy="702477"/>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F80602EB-B5B9-F4F0-9A4C-BD3CFA61E7FC}"/>
                </a:ext>
              </a:extLst>
            </p:cNvPr>
            <p:cNvSpPr/>
            <p:nvPr/>
          </p:nvSpPr>
          <p:spPr>
            <a:xfrm>
              <a:off x="6235035" y="5192615"/>
              <a:ext cx="2228850" cy="805733"/>
            </a:xfrm>
            <a:custGeom>
              <a:avLst/>
              <a:gdLst>
                <a:gd name="connsiteX0" fmla="*/ 2228850 w 2228850"/>
                <a:gd name="connsiteY0" fmla="*/ 0 h 805733"/>
                <a:gd name="connsiteX1" fmla="*/ 800100 w 2228850"/>
                <a:gd name="connsiteY1" fmla="*/ 762000 h 805733"/>
                <a:gd name="connsiteX2" fmla="*/ 0 w 2228850"/>
                <a:gd name="connsiteY2" fmla="*/ 723900 h 805733"/>
              </a:gdLst>
              <a:ahLst/>
              <a:cxnLst>
                <a:cxn ang="0">
                  <a:pos x="connsiteX0" y="connsiteY0"/>
                </a:cxn>
                <a:cxn ang="0">
                  <a:pos x="connsiteX1" y="connsiteY1"/>
                </a:cxn>
                <a:cxn ang="0">
                  <a:pos x="connsiteX2" y="connsiteY2"/>
                </a:cxn>
              </a:cxnLst>
              <a:rect l="l" t="t" r="r" b="b"/>
              <a:pathLst>
                <a:path w="2228850" h="805733">
                  <a:moveTo>
                    <a:pt x="2228850" y="0"/>
                  </a:moveTo>
                  <a:cubicBezTo>
                    <a:pt x="1700212" y="320675"/>
                    <a:pt x="1171575" y="641350"/>
                    <a:pt x="800100" y="762000"/>
                  </a:cubicBezTo>
                  <a:cubicBezTo>
                    <a:pt x="428625" y="882650"/>
                    <a:pt x="95250" y="714375"/>
                    <a:pt x="0" y="723900"/>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nvGrpSpPr>
            <p:cNvPr id="121" name="Group 120">
              <a:extLst>
                <a:ext uri="{FF2B5EF4-FFF2-40B4-BE49-F238E27FC236}">
                  <a16:creationId xmlns:a16="http://schemas.microsoft.com/office/drawing/2014/main" id="{CE99640F-237E-2AFF-65E8-349EF5700E7B}"/>
                </a:ext>
              </a:extLst>
            </p:cNvPr>
            <p:cNvGrpSpPr/>
            <p:nvPr/>
          </p:nvGrpSpPr>
          <p:grpSpPr>
            <a:xfrm>
              <a:off x="11093771" y="5389411"/>
              <a:ext cx="1616384" cy="1128857"/>
              <a:chOff x="6733377" y="2947269"/>
              <a:chExt cx="2203443" cy="1542410"/>
            </a:xfrm>
          </p:grpSpPr>
          <p:pic>
            <p:nvPicPr>
              <p:cNvPr id="122" name="Picture 121" descr="A white circle with black border&#10;&#10;Description automatically generated">
                <a:extLst>
                  <a:ext uri="{FF2B5EF4-FFF2-40B4-BE49-F238E27FC236}">
                    <a16:creationId xmlns:a16="http://schemas.microsoft.com/office/drawing/2014/main" id="{8A882471-9717-9D0E-DBF2-C708D4C6FA7B}"/>
                  </a:ext>
                </a:extLst>
              </p:cNvPr>
              <p:cNvPicPr>
                <a:picLocks noChangeAspect="1"/>
              </p:cNvPicPr>
              <p:nvPr/>
            </p:nvPicPr>
            <p:blipFill>
              <a:blip r:embed="rId23" cstate="print">
                <a:duotone>
                  <a:prstClr val="black"/>
                  <a:schemeClr val="accent6">
                    <a:tint val="45000"/>
                    <a:satMod val="400000"/>
                  </a:schemeClr>
                </a:duotone>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6733377" y="2947269"/>
                <a:ext cx="2203443" cy="1542410"/>
              </a:xfrm>
              <a:prstGeom prst="rect">
                <a:avLst/>
              </a:prstGeom>
            </p:spPr>
          </p:pic>
          <p:sp>
            <p:nvSpPr>
              <p:cNvPr id="123" name="Oval 122">
                <a:extLst>
                  <a:ext uri="{FF2B5EF4-FFF2-40B4-BE49-F238E27FC236}">
                    <a16:creationId xmlns:a16="http://schemas.microsoft.com/office/drawing/2014/main" id="{5905DBDD-8369-76C0-E6AD-0E89B49C7836}"/>
                  </a:ext>
                </a:extLst>
              </p:cNvPr>
              <p:cNvSpPr/>
              <p:nvPr/>
            </p:nvSpPr>
            <p:spPr>
              <a:xfrm>
                <a:off x="7816409" y="3562473"/>
                <a:ext cx="326262" cy="597959"/>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28" name="Group 127">
              <a:extLst>
                <a:ext uri="{FF2B5EF4-FFF2-40B4-BE49-F238E27FC236}">
                  <a16:creationId xmlns:a16="http://schemas.microsoft.com/office/drawing/2014/main" id="{AC124D79-D3A7-C63F-62F1-FC9277BBE922}"/>
                </a:ext>
              </a:extLst>
            </p:cNvPr>
            <p:cNvGrpSpPr/>
            <p:nvPr/>
          </p:nvGrpSpPr>
          <p:grpSpPr>
            <a:xfrm>
              <a:off x="9711632" y="3623156"/>
              <a:ext cx="3507543" cy="1640963"/>
              <a:chOff x="8599558" y="3147456"/>
              <a:chExt cx="3507543" cy="1640963"/>
            </a:xfrm>
          </p:grpSpPr>
          <p:pic>
            <p:nvPicPr>
              <p:cNvPr id="91" name="Picture 90" descr="A cell with a circle and fringes&#10;&#10;Description automatically generated">
                <a:extLst>
                  <a:ext uri="{FF2B5EF4-FFF2-40B4-BE49-F238E27FC236}">
                    <a16:creationId xmlns:a16="http://schemas.microsoft.com/office/drawing/2014/main" id="{72148CA3-9818-5491-9807-C6490B957865}"/>
                  </a:ext>
                </a:extLst>
              </p:cNvPr>
              <p:cNvPicPr>
                <a:picLocks noChangeAspect="1"/>
              </p:cNvPicPr>
              <p:nvPr/>
            </p:nvPicPr>
            <p:blipFill>
              <a:blip r:embed="rId30" cstate="print">
                <a:duotone>
                  <a:prstClr val="black"/>
                  <a:schemeClr val="accent6">
                    <a:tint val="45000"/>
                    <a:satMod val="400000"/>
                  </a:schemeClr>
                </a:duotone>
                <a:extLst>
                  <a:ext uri="{BEBA8EAE-BF5A-486C-A8C5-ECC9F3942E4B}">
                    <a14:imgProps xmlns:a14="http://schemas.microsoft.com/office/drawing/2010/main">
                      <a14:imgLayer r:embed="rId31">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99558" y="3147456"/>
                <a:ext cx="3507543" cy="1640963"/>
              </a:xfrm>
              <a:prstGeom prst="rect">
                <a:avLst/>
              </a:prstGeom>
            </p:spPr>
          </p:pic>
          <p:sp>
            <p:nvSpPr>
              <p:cNvPr id="124" name="Oval 123">
                <a:extLst>
                  <a:ext uri="{FF2B5EF4-FFF2-40B4-BE49-F238E27FC236}">
                    <a16:creationId xmlns:a16="http://schemas.microsoft.com/office/drawing/2014/main" id="{11D7C1B6-297A-5E6C-6AD0-C9B80A57D0A5}"/>
                  </a:ext>
                </a:extLst>
              </p:cNvPr>
              <p:cNvSpPr/>
              <p:nvPr/>
            </p:nvSpPr>
            <p:spPr>
              <a:xfrm>
                <a:off x="10154299" y="4125551"/>
                <a:ext cx="326945" cy="239508"/>
              </a:xfrm>
              <a:prstGeom prst="ellipse">
                <a:avLst/>
              </a:prstGeom>
              <a:solidFill>
                <a:srgbClr val="523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sp>
          <p:nvSpPr>
            <p:cNvPr id="129" name="Freeform: Shape 128">
              <a:extLst>
                <a:ext uri="{FF2B5EF4-FFF2-40B4-BE49-F238E27FC236}">
                  <a16:creationId xmlns:a16="http://schemas.microsoft.com/office/drawing/2014/main" id="{D27016B6-6C75-ED76-C953-D118211465DD}"/>
                </a:ext>
              </a:extLst>
            </p:cNvPr>
            <p:cNvSpPr/>
            <p:nvPr/>
          </p:nvSpPr>
          <p:spPr>
            <a:xfrm>
              <a:off x="11625182" y="4676260"/>
              <a:ext cx="635483" cy="1363579"/>
            </a:xfrm>
            <a:custGeom>
              <a:avLst/>
              <a:gdLst>
                <a:gd name="connsiteX0" fmla="*/ 0 w 635483"/>
                <a:gd name="connsiteY0" fmla="*/ 0 h 1363579"/>
                <a:gd name="connsiteX1" fmla="*/ 609600 w 635483"/>
                <a:gd name="connsiteY1" fmla="*/ 770021 h 1363579"/>
                <a:gd name="connsiteX2" fmla="*/ 465221 w 635483"/>
                <a:gd name="connsiteY2" fmla="*/ 1363579 h 1363579"/>
              </a:gdLst>
              <a:ahLst/>
              <a:cxnLst>
                <a:cxn ang="0">
                  <a:pos x="connsiteX0" y="connsiteY0"/>
                </a:cxn>
                <a:cxn ang="0">
                  <a:pos x="connsiteX1" y="connsiteY1"/>
                </a:cxn>
                <a:cxn ang="0">
                  <a:pos x="connsiteX2" y="connsiteY2"/>
                </a:cxn>
              </a:cxnLst>
              <a:rect l="l" t="t" r="r" b="b"/>
              <a:pathLst>
                <a:path w="635483" h="1363579">
                  <a:moveTo>
                    <a:pt x="0" y="0"/>
                  </a:moveTo>
                  <a:cubicBezTo>
                    <a:pt x="266031" y="271379"/>
                    <a:pt x="532063" y="542758"/>
                    <a:pt x="609600" y="770021"/>
                  </a:cubicBezTo>
                  <a:cubicBezTo>
                    <a:pt x="687137" y="997284"/>
                    <a:pt x="576179" y="1180431"/>
                    <a:pt x="465221" y="1363579"/>
                  </a:cubicBezTo>
                </a:path>
              </a:pathLst>
            </a:custGeom>
            <a:noFill/>
            <a:ln w="63500">
              <a:solidFill>
                <a:schemeClr val="tx1"/>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sp>
          <p:nvSpPr>
            <p:cNvPr id="130" name="Freeform: Shape 129">
              <a:extLst>
                <a:ext uri="{FF2B5EF4-FFF2-40B4-BE49-F238E27FC236}">
                  <a16:creationId xmlns:a16="http://schemas.microsoft.com/office/drawing/2014/main" id="{500E2FF0-44C2-195B-A4C7-6FC14D592F79}"/>
                </a:ext>
              </a:extLst>
            </p:cNvPr>
            <p:cNvSpPr/>
            <p:nvPr/>
          </p:nvSpPr>
          <p:spPr>
            <a:xfrm>
              <a:off x="9411372" y="5189607"/>
              <a:ext cx="2486526" cy="925694"/>
            </a:xfrm>
            <a:custGeom>
              <a:avLst/>
              <a:gdLst>
                <a:gd name="connsiteX0" fmla="*/ 0 w 2486526"/>
                <a:gd name="connsiteY0" fmla="*/ 0 h 925694"/>
                <a:gd name="connsiteX1" fmla="*/ 1411705 w 2486526"/>
                <a:gd name="connsiteY1" fmla="*/ 834190 h 925694"/>
                <a:gd name="connsiteX2" fmla="*/ 2486526 w 2486526"/>
                <a:gd name="connsiteY2" fmla="*/ 866274 h 925694"/>
              </a:gdLst>
              <a:ahLst/>
              <a:cxnLst>
                <a:cxn ang="0">
                  <a:pos x="connsiteX0" y="connsiteY0"/>
                </a:cxn>
                <a:cxn ang="0">
                  <a:pos x="connsiteX1" y="connsiteY1"/>
                </a:cxn>
                <a:cxn ang="0">
                  <a:pos x="connsiteX2" y="connsiteY2"/>
                </a:cxn>
              </a:cxnLst>
              <a:rect l="l" t="t" r="r" b="b"/>
              <a:pathLst>
                <a:path w="2486526" h="925694">
                  <a:moveTo>
                    <a:pt x="0" y="0"/>
                  </a:moveTo>
                  <a:cubicBezTo>
                    <a:pt x="498642" y="344905"/>
                    <a:pt x="997284" y="689811"/>
                    <a:pt x="1411705" y="834190"/>
                  </a:cubicBezTo>
                  <a:cubicBezTo>
                    <a:pt x="1826126" y="978569"/>
                    <a:pt x="2156326" y="922421"/>
                    <a:pt x="2486526" y="866274"/>
                  </a:cubicBezTo>
                </a:path>
              </a:pathLst>
            </a:custGeom>
            <a:noFill/>
            <a:ln w="63500">
              <a:solidFill>
                <a:schemeClr val="tx1"/>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131" name="Picture 130" descr="A red arrow pointing to the left&#10;&#10;Description automatically generated">
              <a:extLst>
                <a:ext uri="{FF2B5EF4-FFF2-40B4-BE49-F238E27FC236}">
                  <a16:creationId xmlns:a16="http://schemas.microsoft.com/office/drawing/2014/main" id="{70B49979-2F71-0E12-3840-34FAEEB0FE7E}"/>
                </a:ext>
              </a:extLst>
            </p:cNvPr>
            <p:cNvPicPr>
              <a:picLocks noChangeAspect="1"/>
            </p:cNvPicPr>
            <p:nvPr/>
          </p:nvPicPr>
          <p:blipFill>
            <a:blip r:embed="rId3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9731249">
              <a:off x="11447392" y="3342507"/>
              <a:ext cx="962459" cy="962459"/>
            </a:xfrm>
            <a:prstGeom prst="rect">
              <a:avLst/>
            </a:prstGeom>
          </p:spPr>
        </p:pic>
        <p:cxnSp>
          <p:nvCxnSpPr>
            <p:cNvPr id="132" name="Straight Arrow Connector 131">
              <a:extLst>
                <a:ext uri="{FF2B5EF4-FFF2-40B4-BE49-F238E27FC236}">
                  <a16:creationId xmlns:a16="http://schemas.microsoft.com/office/drawing/2014/main" id="{201139AA-DB15-B6F3-B63D-268D4DFB1993}"/>
                </a:ext>
              </a:extLst>
            </p:cNvPr>
            <p:cNvCxnSpPr>
              <a:cxnSpLocks/>
              <a:stCxn id="96" idx="2"/>
              <a:endCxn id="80" idx="0"/>
            </p:cNvCxnSpPr>
            <p:nvPr/>
          </p:nvCxnSpPr>
          <p:spPr>
            <a:xfrm>
              <a:off x="5677112" y="6435677"/>
              <a:ext cx="14749" cy="46042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197693CE-8488-14D6-7082-3E68B59F7815}"/>
                </a:ext>
              </a:extLst>
            </p:cNvPr>
            <p:cNvCxnSpPr>
              <a:cxnSpLocks/>
              <a:stCxn id="122" idx="2"/>
              <a:endCxn id="103" idx="0"/>
            </p:cNvCxnSpPr>
            <p:nvPr/>
          </p:nvCxnSpPr>
          <p:spPr>
            <a:xfrm>
              <a:off x="11901963" y="6518268"/>
              <a:ext cx="11114" cy="454032"/>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3B5514A-E113-5FC0-3E78-AA3936AE10B6}"/>
                </a:ext>
              </a:extLst>
            </p:cNvPr>
            <p:cNvCxnSpPr>
              <a:cxnSpLocks/>
            </p:cNvCxnSpPr>
            <p:nvPr/>
          </p:nvCxnSpPr>
          <p:spPr>
            <a:xfrm>
              <a:off x="5663402" y="8115300"/>
              <a:ext cx="13710" cy="623253"/>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93B40693-3D3B-9251-5537-3116CD2FA2A3}"/>
                </a:ext>
              </a:extLst>
            </p:cNvPr>
            <p:cNvCxnSpPr>
              <a:cxnSpLocks/>
            </p:cNvCxnSpPr>
            <p:nvPr/>
          </p:nvCxnSpPr>
          <p:spPr>
            <a:xfrm>
              <a:off x="11888253" y="8185839"/>
              <a:ext cx="19136" cy="511099"/>
            </a:xfrm>
            <a:prstGeom prst="straightConnector1">
              <a:avLst/>
            </a:prstGeom>
            <a:ln w="635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8" name="TextBox 19">
              <a:extLst>
                <a:ext uri="{FF2B5EF4-FFF2-40B4-BE49-F238E27FC236}">
                  <a16:creationId xmlns:a16="http://schemas.microsoft.com/office/drawing/2014/main" id="{C172B51C-8AAC-0259-9F6B-262C7D2F3333}"/>
                </a:ext>
              </a:extLst>
            </p:cNvPr>
            <p:cNvSpPr txBox="1"/>
            <p:nvPr/>
          </p:nvSpPr>
          <p:spPr>
            <a:xfrm>
              <a:off x="1868943" y="2685191"/>
              <a:ext cx="353181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Phôi ếch</a:t>
              </a:r>
            </a:p>
          </p:txBody>
        </p:sp>
        <p:sp>
          <p:nvSpPr>
            <p:cNvPr id="149" name="TextBox 19">
              <a:extLst>
                <a:ext uri="{FF2B5EF4-FFF2-40B4-BE49-F238E27FC236}">
                  <a16:creationId xmlns:a16="http://schemas.microsoft.com/office/drawing/2014/main" id="{E3AE022C-0C52-3821-7FC9-B3A96F0CA069}"/>
                </a:ext>
              </a:extLst>
            </p:cNvPr>
            <p:cNvSpPr txBox="1"/>
            <p:nvPr/>
          </p:nvSpPr>
          <p:spPr>
            <a:xfrm>
              <a:off x="2521245" y="3868896"/>
              <a:ext cx="2338965" cy="1026166"/>
            </a:xfrm>
            <a:prstGeom prst="rect">
              <a:avLst/>
            </a:prstGeom>
          </p:spPr>
          <p:txBody>
            <a:bodyPr wrap="square" lIns="0" tIns="0" rIns="0" bIns="0" rtlCol="0" anchor="t">
              <a:spAutoFit/>
            </a:bodyPr>
            <a:lstStyle/>
            <a:p>
              <a:pPr algn="r"/>
              <a:r>
                <a:rPr lang="en-US" sz="1600">
                  <a:solidFill>
                    <a:srgbClr val="002060"/>
                  </a:solidFill>
                  <a:latin typeface="Bahnschrift SemiBold Condensed" panose="020B0502040204020203" pitchFamily="34" charset="0"/>
                  <a:cs typeface="Times New Roman" panose="02020603050405020304" pitchFamily="18" charset="0"/>
                </a:rPr>
                <a:t>Tế bào ít biệt hoá hơn</a:t>
              </a:r>
            </a:p>
          </p:txBody>
        </p:sp>
        <p:sp>
          <p:nvSpPr>
            <p:cNvPr id="150" name="TextBox 19">
              <a:extLst>
                <a:ext uri="{FF2B5EF4-FFF2-40B4-BE49-F238E27FC236}">
                  <a16:creationId xmlns:a16="http://schemas.microsoft.com/office/drawing/2014/main" id="{95EF339A-1585-9581-86C6-6392D51223C7}"/>
                </a:ext>
              </a:extLst>
            </p:cNvPr>
            <p:cNvSpPr txBox="1"/>
            <p:nvPr/>
          </p:nvSpPr>
          <p:spPr>
            <a:xfrm>
              <a:off x="1946176" y="6829527"/>
              <a:ext cx="2920148" cy="1539248"/>
            </a:xfrm>
            <a:prstGeom prst="rect">
              <a:avLst/>
            </a:prstGeom>
          </p:spPr>
          <p:txBody>
            <a:bodyPr wrap="square" lIns="0" tIns="0" rIns="0" bIns="0" rtlCol="0" anchor="t">
              <a:spAutoFit/>
            </a:bodyPr>
            <a:lstStyle/>
            <a:p>
              <a:pPr algn="r"/>
              <a:r>
                <a:rPr lang="en-US" sz="1600">
                  <a:solidFill>
                    <a:srgbClr val="002060"/>
                  </a:solidFill>
                  <a:latin typeface="Bahnschrift SemiBold Condensed" panose="020B0502040204020203" pitchFamily="34" charset="0"/>
                  <a:cs typeface="Times New Roman" panose="02020603050405020304" pitchFamily="18" charset="0"/>
                </a:rPr>
                <a:t>Phần lớn phát triển thành nòng nọc</a:t>
              </a:r>
            </a:p>
          </p:txBody>
        </p:sp>
        <p:sp>
          <p:nvSpPr>
            <p:cNvPr id="151" name="TextBox 19">
              <a:extLst>
                <a:ext uri="{FF2B5EF4-FFF2-40B4-BE49-F238E27FC236}">
                  <a16:creationId xmlns:a16="http://schemas.microsoft.com/office/drawing/2014/main" id="{867AD08A-7761-F95E-71F4-B41B5E10972F}"/>
                </a:ext>
              </a:extLst>
            </p:cNvPr>
            <p:cNvSpPr txBox="1"/>
            <p:nvPr/>
          </p:nvSpPr>
          <p:spPr>
            <a:xfrm>
              <a:off x="7319139" y="1792779"/>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Tế bào trứng ếch</a:t>
              </a:r>
            </a:p>
          </p:txBody>
        </p:sp>
        <p:sp>
          <p:nvSpPr>
            <p:cNvPr id="152" name="TextBox 19">
              <a:extLst>
                <a:ext uri="{FF2B5EF4-FFF2-40B4-BE49-F238E27FC236}">
                  <a16:creationId xmlns:a16="http://schemas.microsoft.com/office/drawing/2014/main" id="{AD5520AD-D490-F6DC-4A49-3ACC19095952}"/>
                </a:ext>
              </a:extLst>
            </p:cNvPr>
            <p:cNvSpPr txBox="1"/>
            <p:nvPr/>
          </p:nvSpPr>
          <p:spPr>
            <a:xfrm>
              <a:off x="12862826" y="3213147"/>
              <a:ext cx="3419152" cy="513082"/>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Nòng nọc</a:t>
              </a:r>
            </a:p>
          </p:txBody>
        </p:sp>
        <p:sp>
          <p:nvSpPr>
            <p:cNvPr id="153" name="TextBox 19">
              <a:extLst>
                <a:ext uri="{FF2B5EF4-FFF2-40B4-BE49-F238E27FC236}">
                  <a16:creationId xmlns:a16="http://schemas.microsoft.com/office/drawing/2014/main" id="{F68B6C06-5596-9314-DDED-A67B44F03A50}"/>
                </a:ext>
              </a:extLst>
            </p:cNvPr>
            <p:cNvSpPr txBox="1"/>
            <p:nvPr/>
          </p:nvSpPr>
          <p:spPr>
            <a:xfrm>
              <a:off x="7570265" y="5679323"/>
              <a:ext cx="2732759" cy="1026166"/>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Tế bào trứng đã khử nhân</a:t>
              </a:r>
            </a:p>
          </p:txBody>
        </p:sp>
        <p:sp>
          <p:nvSpPr>
            <p:cNvPr id="154" name="TextBox 19">
              <a:extLst>
                <a:ext uri="{FF2B5EF4-FFF2-40B4-BE49-F238E27FC236}">
                  <a16:creationId xmlns:a16="http://schemas.microsoft.com/office/drawing/2014/main" id="{1712A26D-6509-9E6D-4D39-5E0B8A7AE17B}"/>
                </a:ext>
              </a:extLst>
            </p:cNvPr>
            <p:cNvSpPr txBox="1"/>
            <p:nvPr/>
          </p:nvSpPr>
          <p:spPr>
            <a:xfrm>
              <a:off x="6418430" y="6937107"/>
              <a:ext cx="4920023" cy="1539248"/>
            </a:xfrm>
            <a:prstGeom prst="rect">
              <a:avLst/>
            </a:prstGeom>
          </p:spPr>
          <p:txBody>
            <a:bodyPr wrap="square" lIns="0" tIns="0" rIns="0" bIns="0" rtlCol="0" anchor="t">
              <a:spAutoFit/>
            </a:bodyPr>
            <a:lstStyle/>
            <a:p>
              <a:pPr algn="ctr"/>
              <a:r>
                <a:rPr lang="en-US" sz="1600">
                  <a:solidFill>
                    <a:srgbClr val="FF0000"/>
                  </a:solidFill>
                  <a:latin typeface="Bahnschrift Condensed" panose="020B0502040204020203" pitchFamily="34" charset="0"/>
                  <a:cs typeface="Times New Roman" panose="02020603050405020304" pitchFamily="18" charset="0"/>
                </a:rPr>
                <a:t>Trứng mang nhân từ các tế bào cho được hoạt hoá và bắt đầu phát triển</a:t>
              </a:r>
            </a:p>
          </p:txBody>
        </p:sp>
        <p:sp>
          <p:nvSpPr>
            <p:cNvPr id="155" name="TextBox 19">
              <a:extLst>
                <a:ext uri="{FF2B5EF4-FFF2-40B4-BE49-F238E27FC236}">
                  <a16:creationId xmlns:a16="http://schemas.microsoft.com/office/drawing/2014/main" id="{6D66D112-E648-2737-1BBF-AD1CF090DD74}"/>
                </a:ext>
              </a:extLst>
            </p:cNvPr>
            <p:cNvSpPr txBox="1"/>
            <p:nvPr/>
          </p:nvSpPr>
          <p:spPr>
            <a:xfrm>
              <a:off x="12329143" y="7549339"/>
              <a:ext cx="4905455" cy="1026166"/>
            </a:xfrm>
            <a:prstGeom prst="rect">
              <a:avLst/>
            </a:prstGeom>
          </p:spPr>
          <p:txBody>
            <a:bodyPr wrap="square" lIns="0" tIns="0" rIns="0" bIns="0" rtlCol="0" anchor="t">
              <a:spAutoFit/>
            </a:bodyPr>
            <a:lstStyle/>
            <a:p>
              <a:pPr algn="ctr"/>
              <a:r>
                <a:rPr lang="en-US" sz="1600">
                  <a:solidFill>
                    <a:srgbClr val="002060"/>
                  </a:solidFill>
                  <a:latin typeface="Bahnschrift SemiBold Condensed" panose="020B0502040204020203" pitchFamily="34" charset="0"/>
                  <a:cs typeface="Times New Roman" panose="02020603050405020304" pitchFamily="18" charset="0"/>
                </a:rPr>
                <a:t>Phần lớn dừng phát triển trước giai đoạn nòng nọc</a:t>
              </a:r>
            </a:p>
          </p:txBody>
        </p:sp>
        <p:sp>
          <p:nvSpPr>
            <p:cNvPr id="156" name="Rectangle: Rounded Corners 155">
              <a:extLst>
                <a:ext uri="{FF2B5EF4-FFF2-40B4-BE49-F238E27FC236}">
                  <a16:creationId xmlns:a16="http://schemas.microsoft.com/office/drawing/2014/main" id="{BD911B73-ACC3-31A3-B62C-456E3D40B6F6}"/>
                </a:ext>
              </a:extLst>
            </p:cNvPr>
            <p:cNvSpPr/>
            <p:nvPr/>
          </p:nvSpPr>
          <p:spPr>
            <a:xfrm>
              <a:off x="14291936" y="2303897"/>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Thí nghiệm</a:t>
              </a:r>
              <a:endParaRPr lang="vi-VN" sz="1600" b="1">
                <a:solidFill>
                  <a:schemeClr val="tx1"/>
                </a:solidFill>
                <a:latin typeface="Bahnschrift SemiBold Condensed" panose="020B0502040204020203" pitchFamily="34" charset="0"/>
                <a:cs typeface="Times New Roman" panose="02020603050405020304" pitchFamily="18" charset="0"/>
              </a:endParaRPr>
            </a:p>
          </p:txBody>
        </p:sp>
        <p:sp>
          <p:nvSpPr>
            <p:cNvPr id="157" name="Rectangle: Rounded Corners 156">
              <a:extLst>
                <a:ext uri="{FF2B5EF4-FFF2-40B4-BE49-F238E27FC236}">
                  <a16:creationId xmlns:a16="http://schemas.microsoft.com/office/drawing/2014/main" id="{642F9DA4-205A-DF9C-DEDB-6D77B640485C}"/>
                </a:ext>
              </a:extLst>
            </p:cNvPr>
            <p:cNvSpPr/>
            <p:nvPr/>
          </p:nvSpPr>
          <p:spPr>
            <a:xfrm>
              <a:off x="14244532" y="6586606"/>
              <a:ext cx="2492113" cy="830112"/>
            </a:xfrm>
            <a:prstGeom prst="roundRect">
              <a:avLst/>
            </a:prstGeom>
            <a:solidFill>
              <a:srgbClr val="92D050">
                <a:alpha val="44000"/>
              </a:srgbClr>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Bahnschrift SemiBold Condensed" panose="020B0502040204020203" pitchFamily="34" charset="0"/>
                  <a:cs typeface="Times New Roman" panose="02020603050405020304" pitchFamily="18" charset="0"/>
                </a:rPr>
                <a:t>Kết quả</a:t>
              </a:r>
              <a:endParaRPr lang="vi-VN" sz="1600" b="1">
                <a:solidFill>
                  <a:schemeClr val="tx1"/>
                </a:solidFill>
                <a:latin typeface="Bahnschrift SemiBold Condensed" panose="020B0502040204020203" pitchFamily="34" charset="0"/>
                <a:cs typeface="Times New Roman" panose="02020603050405020304" pitchFamily="18" charset="0"/>
              </a:endParaRPr>
            </a:p>
          </p:txBody>
        </p:sp>
      </p:grpSp>
      <p:sp>
        <p:nvSpPr>
          <p:cNvPr id="18" name="TextBox 19">
            <a:extLst>
              <a:ext uri="{FF2B5EF4-FFF2-40B4-BE49-F238E27FC236}">
                <a16:creationId xmlns:a16="http://schemas.microsoft.com/office/drawing/2014/main" id="{2C95A50C-8D7B-6086-EE06-38068FF12045}"/>
              </a:ext>
            </a:extLst>
          </p:cNvPr>
          <p:cNvSpPr txBox="1"/>
          <p:nvPr/>
        </p:nvSpPr>
        <p:spPr>
          <a:xfrm>
            <a:off x="1468380" y="5055222"/>
            <a:ext cx="9794231" cy="1354025"/>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a:solidFill>
                  <a:srgbClr val="003933"/>
                </a:solidFill>
                <a:latin typeface="Times New Roman" panose="02020603050405020304" pitchFamily="18" charset="0"/>
                <a:cs typeface="Times New Roman" panose="02020603050405020304" pitchFamily="18" charset="0"/>
              </a:rPr>
              <a:t>Nhân từ tế bào ếch đã biệt hoá có thể điều khiển quá trình phát triển của nòng nọc, nhưng khả năng này giảm dần khi mức độ biệt hoá của tế bào cho nhân càng cao</a:t>
            </a:r>
          </a:p>
        </p:txBody>
      </p:sp>
    </p:spTree>
    <p:extLst>
      <p:ext uri="{BB962C8B-B14F-4D97-AF65-F5344CB8AC3E}">
        <p14:creationId xmlns:p14="http://schemas.microsoft.com/office/powerpoint/2010/main" val="576776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41DED-B561-3BFB-9EE5-22F665D55F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26777B9-9643-BAF2-FDFC-5723DC5DFF96}"/>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0CC36C2F-764E-1E02-4783-8428083EABDF}"/>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D03E33DA-56BF-EB41-B7F3-218511AFE7F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04D0DEF-DDBB-F83A-8298-5F76FCD7529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6076A630-1385-C345-D96C-9DA3294CA2B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CEB00E16-2E6F-2F0B-9FEC-7B8C601A660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50A7F6E0-DB02-DA0F-5976-7F482B69559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B10CBBC7-1B74-5613-E76A-6E01361C346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A94239A-BAEB-9DB3-0575-B89DC039F75A}"/>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676BB2E4-756C-C66D-B2E5-3005C41A918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E6851C30-F089-C747-EE2F-D9A00EFEA2D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23AC21A-B0F1-A8F2-468B-8D1F4252877C}"/>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437D1FC8-502B-DD11-7D21-0489B0C32BD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5CABCCA4-F841-461A-BB9D-1CD00CCC432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C7B07884-76C1-7EE3-B246-202D09EE840E}"/>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Giai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đoạn</a:t>
            </a:r>
            <a:r>
              <a:rPr lang="en-US" sz="3666" spc="121" dirty="0">
                <a:ln>
                  <a:solidFill>
                    <a:schemeClr val="tx1">
                      <a:lumMod val="75000"/>
                      <a:lumOff val="25000"/>
                    </a:schemeClr>
                  </a:solidFill>
                </a:ln>
                <a:solidFill>
                  <a:srgbClr val="00AD9C"/>
                </a:solidFill>
                <a:cs typeface="Times New Roman" panose="02020603050405020304" pitchFamily="18" charset="0"/>
              </a:rPr>
              <a:t> 1: </a:t>
            </a:r>
            <a:r>
              <a:rPr lang="en-US" sz="3666" spc="121" dirty="0" err="1">
                <a:ln>
                  <a:solidFill>
                    <a:schemeClr val="tx1">
                      <a:lumMod val="75000"/>
                      <a:lumOff val="25000"/>
                    </a:schemeClr>
                  </a:solidFill>
                </a:ln>
                <a:solidFill>
                  <a:srgbClr val="00AD9C"/>
                </a:solidFill>
                <a:cs typeface="Times New Roman" panose="02020603050405020304" pitchFamily="18" charset="0"/>
              </a:rPr>
              <a:t>chuẩn</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bị</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sp>
        <p:nvSpPr>
          <p:cNvPr id="19" name="TextBox 19">
            <a:extLst>
              <a:ext uri="{FF2B5EF4-FFF2-40B4-BE49-F238E27FC236}">
                <a16:creationId xmlns:a16="http://schemas.microsoft.com/office/drawing/2014/main" id="{7E79EB62-F56D-FA27-C643-A421553AD97D}"/>
              </a:ext>
            </a:extLst>
          </p:cNvPr>
          <p:cNvSpPr txBox="1"/>
          <p:nvPr/>
        </p:nvSpPr>
        <p:spPr>
          <a:xfrm>
            <a:off x="2737092" y="1803400"/>
            <a:ext cx="4019309" cy="677108"/>
          </a:xfrm>
          <a:prstGeom prst="rect">
            <a:avLst/>
          </a:prstGeom>
        </p:spPr>
        <p:txBody>
          <a:bodyPr lIns="0" tIns="0" rIns="0" bIns="0" rtlCol="0" anchor="t">
            <a:spAutoFit/>
          </a:bodyPr>
          <a:lstStyle/>
          <a:p>
            <a:r>
              <a:rPr lang="en-US" sz="4400" dirty="0" err="1">
                <a:solidFill>
                  <a:srgbClr val="003933"/>
                </a:solidFill>
                <a:cs typeface="Times New Roman" panose="02020603050405020304" pitchFamily="18" charset="0"/>
              </a:rPr>
              <a:t>Mẫu</a:t>
            </a:r>
            <a:r>
              <a:rPr lang="en-US" sz="4400" dirty="0">
                <a:solidFill>
                  <a:srgbClr val="003933"/>
                </a:solidFill>
                <a:cs typeface="Times New Roman" panose="02020603050405020304" pitchFamily="18" charset="0"/>
              </a:rPr>
              <a:t> </a:t>
            </a:r>
            <a:r>
              <a:rPr lang="en-US" sz="4400" dirty="0" err="1">
                <a:solidFill>
                  <a:srgbClr val="003933"/>
                </a:solidFill>
                <a:cs typeface="Times New Roman" panose="02020603050405020304" pitchFamily="18" charset="0"/>
              </a:rPr>
              <a:t>nuôi</a:t>
            </a:r>
            <a:endParaRPr lang="en-US" sz="4400" dirty="0">
              <a:solidFill>
                <a:srgbClr val="003933"/>
              </a:solidFill>
              <a:cs typeface="Times New Roman" panose="02020603050405020304" pitchFamily="18" charset="0"/>
            </a:endParaRPr>
          </a:p>
        </p:txBody>
      </p:sp>
      <p:grpSp>
        <p:nvGrpSpPr>
          <p:cNvPr id="23" name="Group 23">
            <a:extLst>
              <a:ext uri="{FF2B5EF4-FFF2-40B4-BE49-F238E27FC236}">
                <a16:creationId xmlns:a16="http://schemas.microsoft.com/office/drawing/2014/main" id="{CFB526C7-647B-6838-4A39-3211C1F26D19}"/>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ADDECCD9-C618-3C85-5293-E77C2F3F9AD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D234EAB2-E8E5-C1AB-EF94-C44805FCF32D}"/>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5CE559B3-2CA7-1FE5-7D70-8631A1425AFA}"/>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FEAB8D19-F2A8-5042-41BC-109F08CC9D1B}"/>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448450BA-260C-E052-F184-A7A127B77BE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416CEFA0-6F91-7110-5CC9-781D4A8A6499}"/>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4EB015F1-3229-A598-1D1E-8F4979678218}"/>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B5300FF3-0118-E3FB-B6BE-9CDCC49BA58B}"/>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247CC235-ABC0-DE36-B8CF-8442860B0E9F}"/>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DE115AD0-CD43-DE48-62BA-AE3D5B86A353}"/>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C0449D0E-8D2E-8A70-CC19-E19983B86900}"/>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B764D75C-07E8-2308-D60F-F51E4A90C934}"/>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E01F5DD9-6DD6-0EC0-E454-91D9A71CC94A}"/>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C0ACD9BC-22DD-1447-97EB-A8A80B15F146}"/>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EF573C21-B935-794F-CD0C-37D53489F75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0E44A415-BC25-DF15-65BB-94F1427B72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pic>
        <p:nvPicPr>
          <p:cNvPr id="43" name="Picture 42" descr="A yellow tube with a dropper&#10;&#10;Description automatically generated">
            <a:extLst>
              <a:ext uri="{FF2B5EF4-FFF2-40B4-BE49-F238E27FC236}">
                <a16:creationId xmlns:a16="http://schemas.microsoft.com/office/drawing/2014/main" id="{2FE41C49-155C-F90C-F081-4AFCB05122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78593" y="1549400"/>
            <a:ext cx="988061" cy="988061"/>
          </a:xfrm>
          <a:prstGeom prst="rect">
            <a:avLst/>
          </a:prstGeom>
        </p:spPr>
      </p:pic>
      <p:pic>
        <p:nvPicPr>
          <p:cNvPr id="45" name="Picture 44" descr="A yellow circle with a black background&#10;&#10;Description automatically generated">
            <a:extLst>
              <a:ext uri="{FF2B5EF4-FFF2-40B4-BE49-F238E27FC236}">
                <a16:creationId xmlns:a16="http://schemas.microsoft.com/office/drawing/2014/main" id="{180ADF7C-DDF8-4BE8-1DC3-5AB0BF15DC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7118" y="2122796"/>
            <a:ext cx="1244598" cy="1244598"/>
          </a:xfrm>
          <a:prstGeom prst="rect">
            <a:avLst/>
          </a:prstGeom>
        </p:spPr>
      </p:pic>
      <p:sp>
        <p:nvSpPr>
          <p:cNvPr id="46" name="TextBox 19">
            <a:extLst>
              <a:ext uri="{FF2B5EF4-FFF2-40B4-BE49-F238E27FC236}">
                <a16:creationId xmlns:a16="http://schemas.microsoft.com/office/drawing/2014/main" id="{9F1F44B3-85CA-8ECE-FEF0-ECFD2A6390CE}"/>
              </a:ext>
            </a:extLst>
          </p:cNvPr>
          <p:cNvSpPr txBox="1"/>
          <p:nvPr/>
        </p:nvSpPr>
        <p:spPr>
          <a:xfrm>
            <a:off x="5741539" y="3605689"/>
            <a:ext cx="2172351" cy="677108"/>
          </a:xfrm>
          <a:prstGeom prst="rect">
            <a:avLst/>
          </a:prstGeom>
        </p:spPr>
        <p:txBody>
          <a:bodyPr wrap="square" lIns="0" tIns="0" rIns="0" bIns="0" rtlCol="0" anchor="t">
            <a:spAutoFit/>
          </a:bodyPr>
          <a:lstStyle/>
          <a:p>
            <a:r>
              <a:rPr lang="en-US" sz="4400" dirty="0" err="1">
                <a:solidFill>
                  <a:srgbClr val="003933"/>
                </a:solidFill>
                <a:latin typeface="Times New Roman" panose="02020603050405020304" pitchFamily="18" charset="0"/>
                <a:cs typeface="Times New Roman" panose="02020603050405020304" pitchFamily="18" charset="0"/>
              </a:rPr>
              <a:t>Tế</a:t>
            </a:r>
            <a:r>
              <a:rPr lang="en-US" sz="4400" dirty="0">
                <a:solidFill>
                  <a:srgbClr val="003933"/>
                </a:solidFill>
                <a:latin typeface="Times New Roman" panose="02020603050405020304" pitchFamily="18" charset="0"/>
                <a:cs typeface="Times New Roman" panose="02020603050405020304" pitchFamily="18" charset="0"/>
              </a:rPr>
              <a:t> </a:t>
            </a:r>
            <a:r>
              <a:rPr lang="en-US" sz="4400" dirty="0" err="1">
                <a:solidFill>
                  <a:srgbClr val="003933"/>
                </a:solidFill>
                <a:latin typeface="Times New Roman" panose="02020603050405020304" pitchFamily="18" charset="0"/>
                <a:cs typeface="Times New Roman" panose="02020603050405020304" pitchFamily="18" charset="0"/>
              </a:rPr>
              <a:t>bào</a:t>
            </a:r>
            <a:endParaRPr lang="en-US" sz="4400" dirty="0">
              <a:solidFill>
                <a:srgbClr val="003933"/>
              </a:solidFill>
              <a:latin typeface="Times New Roman" panose="02020603050405020304" pitchFamily="18" charset="0"/>
              <a:cs typeface="Times New Roman" panose="02020603050405020304" pitchFamily="18" charset="0"/>
            </a:endParaRPr>
          </a:p>
        </p:txBody>
      </p:sp>
      <p:pic>
        <p:nvPicPr>
          <p:cNvPr id="50" name="Picture 49" descr="A group of hexagons with yellow dots&#10;&#10;Description automatically generated">
            <a:extLst>
              <a:ext uri="{FF2B5EF4-FFF2-40B4-BE49-F238E27FC236}">
                <a16:creationId xmlns:a16="http://schemas.microsoft.com/office/drawing/2014/main" id="{06A1D8FB-D6FE-0084-DB84-D4C0533CD0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9202" y="2085920"/>
            <a:ext cx="1244598" cy="1244598"/>
          </a:xfrm>
          <a:prstGeom prst="rect">
            <a:avLst/>
          </a:prstGeom>
        </p:spPr>
      </p:pic>
      <p:pic>
        <p:nvPicPr>
          <p:cNvPr id="52" name="Picture 51" descr="A cartoon of a liver&#10;&#10;Description automatically generated">
            <a:extLst>
              <a:ext uri="{FF2B5EF4-FFF2-40B4-BE49-F238E27FC236}">
                <a16:creationId xmlns:a16="http://schemas.microsoft.com/office/drawing/2014/main" id="{C4CC617F-E15B-FAA6-EC26-53022093E6A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28585" y="2099078"/>
            <a:ext cx="1244598" cy="1244598"/>
          </a:xfrm>
          <a:prstGeom prst="rect">
            <a:avLst/>
          </a:prstGeom>
        </p:spPr>
      </p:pic>
      <p:sp>
        <p:nvSpPr>
          <p:cNvPr id="31" name="Freeform 31">
            <a:extLst>
              <a:ext uri="{FF2B5EF4-FFF2-40B4-BE49-F238E27FC236}">
                <a16:creationId xmlns:a16="http://schemas.microsoft.com/office/drawing/2014/main" id="{94E318BF-69A6-DF8D-89B6-B9FBF354A9E8}"/>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53" name="TextBox 19">
            <a:extLst>
              <a:ext uri="{FF2B5EF4-FFF2-40B4-BE49-F238E27FC236}">
                <a16:creationId xmlns:a16="http://schemas.microsoft.com/office/drawing/2014/main" id="{DB203AA9-5FAC-6004-7139-E19D1CF3CCE1}"/>
              </a:ext>
            </a:extLst>
          </p:cNvPr>
          <p:cNvSpPr txBox="1"/>
          <p:nvPr/>
        </p:nvSpPr>
        <p:spPr>
          <a:xfrm>
            <a:off x="7722397" y="3605690"/>
            <a:ext cx="2172351" cy="677108"/>
          </a:xfrm>
          <a:prstGeom prst="rect">
            <a:avLst/>
          </a:prstGeom>
        </p:spPr>
        <p:txBody>
          <a:bodyPr wrap="square" lIns="0" tIns="0" rIns="0" bIns="0" rtlCol="0" anchor="t">
            <a:spAutoFit/>
          </a:bodyPr>
          <a:lstStyle/>
          <a:p>
            <a:r>
              <a:rPr lang="en-US" sz="4400" dirty="0" err="1">
                <a:solidFill>
                  <a:srgbClr val="003933"/>
                </a:solidFill>
                <a:latin typeface="Times New Roman" panose="02020603050405020304" pitchFamily="18" charset="0"/>
                <a:cs typeface="Times New Roman" panose="02020603050405020304" pitchFamily="18" charset="0"/>
              </a:rPr>
              <a:t>Cơ</a:t>
            </a:r>
            <a:r>
              <a:rPr lang="en-US" sz="4400" dirty="0">
                <a:solidFill>
                  <a:srgbClr val="003933"/>
                </a:solidFill>
                <a:latin typeface="Times New Roman" panose="02020603050405020304" pitchFamily="18" charset="0"/>
                <a:cs typeface="Times New Roman" panose="02020603050405020304" pitchFamily="18" charset="0"/>
              </a:rPr>
              <a:t> </a:t>
            </a:r>
            <a:r>
              <a:rPr lang="en-US" sz="4400" dirty="0" err="1">
                <a:solidFill>
                  <a:srgbClr val="003933"/>
                </a:solidFill>
                <a:cs typeface="Times New Roman" panose="02020603050405020304" pitchFamily="18" charset="0"/>
              </a:rPr>
              <a:t>quan</a:t>
            </a:r>
            <a:endParaRPr lang="en-US" sz="4400" dirty="0">
              <a:solidFill>
                <a:srgbClr val="003933"/>
              </a:solidFill>
              <a:cs typeface="Times New Roman" panose="02020603050405020304" pitchFamily="18" charset="0"/>
            </a:endParaRPr>
          </a:p>
        </p:txBody>
      </p:sp>
      <p:sp>
        <p:nvSpPr>
          <p:cNvPr id="54" name="TextBox 19">
            <a:extLst>
              <a:ext uri="{FF2B5EF4-FFF2-40B4-BE49-F238E27FC236}">
                <a16:creationId xmlns:a16="http://schemas.microsoft.com/office/drawing/2014/main" id="{1F04EAC3-C5AB-42A4-F37C-DE11574743AE}"/>
              </a:ext>
            </a:extLst>
          </p:cNvPr>
          <p:cNvSpPr txBox="1"/>
          <p:nvPr/>
        </p:nvSpPr>
        <p:spPr>
          <a:xfrm>
            <a:off x="10266827" y="3635962"/>
            <a:ext cx="2172351" cy="677108"/>
          </a:xfrm>
          <a:prstGeom prst="rect">
            <a:avLst/>
          </a:prstGeom>
        </p:spPr>
        <p:txBody>
          <a:bodyPr wrap="square" lIns="0" tIns="0" rIns="0" bIns="0" rtlCol="0" anchor="t">
            <a:spAutoFit/>
          </a:bodyPr>
          <a:lstStyle/>
          <a:p>
            <a:r>
              <a:rPr lang="en-US" sz="4400" dirty="0" err="1">
                <a:solidFill>
                  <a:srgbClr val="003933"/>
                </a:solidFill>
                <a:cs typeface="Times New Roman" panose="02020603050405020304" pitchFamily="18" charset="0"/>
              </a:rPr>
              <a:t>Mô</a:t>
            </a:r>
            <a:endParaRPr lang="en-US" sz="4400" dirty="0">
              <a:solidFill>
                <a:srgbClr val="003933"/>
              </a:solidFill>
              <a:cs typeface="Times New Roman" panose="02020603050405020304" pitchFamily="18" charset="0"/>
            </a:endParaRPr>
          </a:p>
        </p:txBody>
      </p:sp>
      <p:sp>
        <p:nvSpPr>
          <p:cNvPr id="55" name="TextBox 19">
            <a:extLst>
              <a:ext uri="{FF2B5EF4-FFF2-40B4-BE49-F238E27FC236}">
                <a16:creationId xmlns:a16="http://schemas.microsoft.com/office/drawing/2014/main" id="{D58021C4-EFE8-B6C1-B681-68C2F75683D8}"/>
              </a:ext>
            </a:extLst>
          </p:cNvPr>
          <p:cNvSpPr txBox="1"/>
          <p:nvPr/>
        </p:nvSpPr>
        <p:spPr>
          <a:xfrm>
            <a:off x="585451" y="2643016"/>
            <a:ext cx="4492255" cy="1969770"/>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002060"/>
                </a:solidFill>
                <a:latin typeface="Bahnschrift Light SemiCondensed" panose="020B0502040204020203" pitchFamily="34" charset="0"/>
                <a:cs typeface="Times New Roman" panose="02020603050405020304" pitchFamily="18" charset="0"/>
              </a:rPr>
              <a:t>Mẫu</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nuôi</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cs typeface="Times New Roman" panose="02020603050405020304" pitchFamily="18" charset="0"/>
              </a:rPr>
              <a:t>phải</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được</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thu</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nhận</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từ</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cơ</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thể</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cs typeface="Times New Roman" panose="02020603050405020304" pitchFamily="18" charset="0"/>
              </a:rPr>
              <a:t>động</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vật</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sạch</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bằng</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phương</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pháp</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cơ</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học</a:t>
            </a:r>
            <a:endParaRPr lang="en-US" sz="3200" dirty="0">
              <a:solidFill>
                <a:srgbClr val="002060"/>
              </a:solidFill>
              <a:latin typeface="Bahnschrift Light SemiCondensed"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48923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AD6C3-0BA3-8D70-C19C-14273005B8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64ACF4-C70F-7E4E-9A30-D9D4BF4B7728}"/>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EE45475-999E-E67B-93C2-AD244D7055F7}"/>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65A2C8BC-84B2-6D71-1F1D-8D2505C03317}"/>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0466014-E8FE-145F-69EF-1368E122D1F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01834138-D385-0ED3-0743-6B2B6E25AA9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3AF1BF22-9263-4342-9242-49D3C1D5118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3BC5A88E-A2B7-74F6-8EAE-9FF4C648970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E26BCAB4-52DD-FE13-2771-EBB203CDFED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C5DD8C57-4F32-341A-5497-9013E1FADBE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83E128E-8A6E-312F-0DCE-8AE96EA3047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39073D19-53AD-859A-DC71-8BC875EC0CF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0FDF9D8A-4D0C-48C0-3DC6-D3C6E1EA40F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30F7B13-4F59-FF12-1D78-02DF5DB2518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9AD5B087-0EB0-6E96-D433-FEED2D98795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2DAE8B9B-98C2-8F83-7AEE-BC735A77ECD1}"/>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8DF41925-ABCB-5750-6078-B891CA31EAE1}"/>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A4A50534-6AB0-EC99-73A8-66465E98C211}"/>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EDB0C138-BB38-2DB1-A647-9066336F783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EE36228B-72E4-A78A-1194-E7252E6BA403}"/>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42D02B91-4076-B74D-F7CF-A1DB1A49CA79}"/>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9EE9DD10-8B94-3AD5-86D4-C5115581815A}"/>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0862C066-B503-0C75-AD15-97509551E137}"/>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D258EA52-8FF3-09F3-3B02-123DD534F98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17030882-6BE1-478A-96D2-E4913D7D0C92}"/>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6D591FA8-20D6-C753-D748-BB8C68B72842}"/>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87A0FEE4-8B0A-BD31-5D84-9C03F67B975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ABB85B0E-C554-FEA3-E31D-984DE1D3C687}"/>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4043DCE0-B60F-1286-B6D1-1A1FFD6E64F7}"/>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AD4BB681-F346-E8E1-AC65-12D897A0D2EF}"/>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78FACEAB-9891-2F93-9791-F5D37924BCD4}"/>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78200A7D-553C-43CA-BFF6-D1FF21A1390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29391759-EBDF-B331-4AF3-04B2D4EEDF6A}"/>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1CB5D09D-55C0-0BAF-E9F8-FFF648DFEF32}"/>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286650B0-EEE0-BF00-5029-77A7C2658E9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CC13E1A0-B242-2277-1380-5C6C6748F8A7}"/>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4D70930E-1345-D732-3DA2-D443A1F37BDA}"/>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E0103188-B181-6537-2C65-DA1BE105D2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5888" y="2032723"/>
            <a:ext cx="5049643" cy="3534750"/>
          </a:xfrm>
          <a:prstGeom prst="rect">
            <a:avLst/>
          </a:prstGeom>
        </p:spPr>
      </p:pic>
      <p:pic>
        <p:nvPicPr>
          <p:cNvPr id="44" name="Picture 43" descr="A calendar and clock with a black background&#10;&#10;Description automatically generated">
            <a:extLst>
              <a:ext uri="{FF2B5EF4-FFF2-40B4-BE49-F238E27FC236}">
                <a16:creationId xmlns:a16="http://schemas.microsoft.com/office/drawing/2014/main" id="{CE443B59-DE9D-9467-4A3F-CF0455BD7A3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45531" y="2008660"/>
            <a:ext cx="1189778" cy="1189778"/>
          </a:xfrm>
          <a:prstGeom prst="rect">
            <a:avLst/>
          </a:prstGeom>
        </p:spPr>
      </p:pic>
      <p:sp>
        <p:nvSpPr>
          <p:cNvPr id="45" name="TextBox 19">
            <a:extLst>
              <a:ext uri="{FF2B5EF4-FFF2-40B4-BE49-F238E27FC236}">
                <a16:creationId xmlns:a16="http://schemas.microsoft.com/office/drawing/2014/main" id="{584A8E67-A2BA-A96D-421E-96D0CBB6CE09}"/>
              </a:ext>
            </a:extLst>
          </p:cNvPr>
          <p:cNvSpPr txBox="1"/>
          <p:nvPr/>
        </p:nvSpPr>
        <p:spPr>
          <a:xfrm>
            <a:off x="6832577" y="2255715"/>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1996</a:t>
            </a:r>
          </a:p>
        </p:txBody>
      </p:sp>
      <p:pic>
        <p:nvPicPr>
          <p:cNvPr id="47" name="Picture 46" descr="A logo of a building with a pin&#10;&#10;Description automatically generated">
            <a:extLst>
              <a:ext uri="{FF2B5EF4-FFF2-40B4-BE49-F238E27FC236}">
                <a16:creationId xmlns:a16="http://schemas.microsoft.com/office/drawing/2014/main" id="{8A51BAD3-7FD8-F953-5C9E-5749725460E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47249" y="3286853"/>
            <a:ext cx="1232745" cy="1232745"/>
          </a:xfrm>
          <a:prstGeom prst="rect">
            <a:avLst/>
          </a:prstGeom>
        </p:spPr>
      </p:pic>
      <p:sp>
        <p:nvSpPr>
          <p:cNvPr id="48" name="TextBox 19">
            <a:extLst>
              <a:ext uri="{FF2B5EF4-FFF2-40B4-BE49-F238E27FC236}">
                <a16:creationId xmlns:a16="http://schemas.microsoft.com/office/drawing/2014/main" id="{25124DDA-6FE9-4A3A-93EC-D41BD6BD7009}"/>
              </a:ext>
            </a:extLst>
          </p:cNvPr>
          <p:cNvSpPr txBox="1"/>
          <p:nvPr/>
        </p:nvSpPr>
        <p:spPr>
          <a:xfrm>
            <a:off x="7261600" y="3741786"/>
            <a:ext cx="3228387"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Viện nghiên cứu Roslin</a:t>
            </a:r>
          </a:p>
        </p:txBody>
      </p:sp>
      <p:pic>
        <p:nvPicPr>
          <p:cNvPr id="50" name="Picture 49" descr="A person holding a test tube&#10;&#10;Description automatically generated">
            <a:extLst>
              <a:ext uri="{FF2B5EF4-FFF2-40B4-BE49-F238E27FC236}">
                <a16:creationId xmlns:a16="http://schemas.microsoft.com/office/drawing/2014/main" id="{E15AC5BF-8806-C6BB-7843-06143CB06B7E}"/>
              </a:ext>
            </a:extLst>
          </p:cNvPr>
          <p:cNvPicPr>
            <a:picLocks noChangeAspect="1"/>
          </p:cNvPicPr>
          <p:nvPr/>
        </p:nvPicPr>
        <p:blipFill>
          <a:blip r:embed="rId23" cstate="print">
            <a:extLst>
              <a:ext uri="{BEBA8EAE-BF5A-486C-A8C5-ECC9F3942E4B}">
                <a14:imgProps xmlns:a14="http://schemas.microsoft.com/office/drawing/2010/main">
                  <a14:imgLayer r:embed="rId2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962730" y="4750147"/>
            <a:ext cx="1313900" cy="1313900"/>
          </a:xfrm>
          <a:prstGeom prst="rect">
            <a:avLst/>
          </a:prstGeom>
        </p:spPr>
      </p:pic>
      <p:sp>
        <p:nvSpPr>
          <p:cNvPr id="51" name="TextBox 19">
            <a:extLst>
              <a:ext uri="{FF2B5EF4-FFF2-40B4-BE49-F238E27FC236}">
                <a16:creationId xmlns:a16="http://schemas.microsoft.com/office/drawing/2014/main" id="{62B4EC78-F246-75D1-EDC6-CC2AE635E2D0}"/>
              </a:ext>
            </a:extLst>
          </p:cNvPr>
          <p:cNvSpPr txBox="1"/>
          <p:nvPr/>
        </p:nvSpPr>
        <p:spPr>
          <a:xfrm>
            <a:off x="7274918" y="5019659"/>
            <a:ext cx="4439649" cy="984885"/>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Ian Wilmut và Keith Campbell cùng các cộng sự</a:t>
            </a:r>
          </a:p>
        </p:txBody>
      </p:sp>
    </p:spTree>
    <p:extLst>
      <p:ext uri="{BB962C8B-B14F-4D97-AF65-F5344CB8AC3E}">
        <p14:creationId xmlns:p14="http://schemas.microsoft.com/office/powerpoint/2010/main" val="10489420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61BF-5971-A04F-63E8-5F60CD6D01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CC201A-C6AF-FA17-81B7-4C5FF1CF50EC}"/>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a:ln w="38100">
            <a:solidFill>
              <a:schemeClr val="tx1"/>
            </a:solidFill>
            <a:tailEnd type="arrow" w="lg" len="med"/>
          </a:ln>
        </p:spPr>
        <p:txBody>
          <a:bodyPr/>
          <a:lstStyle/>
          <a:p>
            <a:endParaRPr lang="vi-VN" sz="1200"/>
          </a:p>
        </p:txBody>
      </p:sp>
      <p:grpSp>
        <p:nvGrpSpPr>
          <p:cNvPr id="3" name="Group 3">
            <a:extLst>
              <a:ext uri="{FF2B5EF4-FFF2-40B4-BE49-F238E27FC236}">
                <a16:creationId xmlns:a16="http://schemas.microsoft.com/office/drawing/2014/main" id="{4E2BBF70-72FD-FF7F-1CE6-75492C9DD086}"/>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7834D54A-E5D9-0971-5C96-64638D3A942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8FF55EC6-B36F-007A-54FF-F265BA7878E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457151AF-CEE8-05AB-20B0-01836B08AB4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251A24E2-F2A4-F9EF-09CB-6204AC2B110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2E3DAE0C-0900-550E-C58F-52ACC5AF505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2E98BC01-CC69-7CC1-2A54-B6EC4D7C3A1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AA277D3D-F791-D8F0-FA25-3BE8864CAF5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E5CAFF2C-F9D9-A599-A30C-708BF47428D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9F3D46EC-DE7A-951A-F6AE-FECF6FB9967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ADA6A37-09B3-EC2C-8049-E2CAE5C10D6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E18C3A8B-A709-A732-C87F-E1736D7FB0B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0A8B5861-3C36-A702-66C4-A7098D3D23B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3171AD56-A301-26D1-F8FA-EA5DD507DF1A}"/>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C7BF9415-70F6-5768-6327-316E1655873C}"/>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95DC3B52-C88D-A1F9-CAE9-7151DD948A90}"/>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8BF586D4-1B14-3D50-48CB-EE7DB5AFF6E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50529126-BE88-4A70-AB49-4FAE9EDD81D1}"/>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F8363F02-0FBE-C946-F937-3CC57C40EC61}"/>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F69DFE87-F71C-0C35-DE40-B68024D95CB6}"/>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D53DA1F0-9816-0E44-AA78-7885439AAB44}"/>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5EC578D9-00F1-211E-3C7A-653367A8CEF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2001C364-0A6E-798F-6889-443F17DA1184}"/>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AAEC9251-B63A-7954-BF1C-F5A384C11F79}"/>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A6D2434E-5C34-9BF9-9660-1207686C1A8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F3C5B89E-4386-1B75-3F28-BF1D2C3C5A18}"/>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6116866-6D03-71FE-322D-63BD240D52C2}"/>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A6C08189-FDA7-2841-AAA5-95FD03553C35}"/>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877FFB3F-CAE8-A602-D067-E77DFCF63869}"/>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E99E644F-9CB3-00F1-072C-45200DA7B00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087CF0DE-F799-009A-933D-7A918506604B}"/>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8164BDBC-49B2-59F5-4059-23169FAEEA0D}"/>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6DF8589C-9167-AF9F-CFFB-70260A58F9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D6206C8E-515F-BF85-2C27-21E1A4DDD0F2}"/>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D47784E1-1D4A-0438-62FE-4A0AC3D0105E}"/>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DAF82B30-D843-1C08-54C4-57E728BE99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03422" y="4800600"/>
            <a:ext cx="2246929" cy="1572851"/>
          </a:xfrm>
          <a:prstGeom prst="rect">
            <a:avLst/>
          </a:prstGeom>
        </p:spPr>
      </p:pic>
      <p:pic>
        <p:nvPicPr>
          <p:cNvPr id="43" name="Picture 42" descr="A white sheep with black background&#10;&#10;Description automatically generated">
            <a:extLst>
              <a:ext uri="{FF2B5EF4-FFF2-40B4-BE49-F238E27FC236}">
                <a16:creationId xmlns:a16="http://schemas.microsoft.com/office/drawing/2014/main" id="{7782B3DD-C066-CEE2-441B-E603EEAA859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9021" y="3100029"/>
            <a:ext cx="2361587" cy="1653111"/>
          </a:xfrm>
          <a:prstGeom prst="rect">
            <a:avLst/>
          </a:prstGeom>
        </p:spPr>
      </p:pic>
      <p:pic>
        <p:nvPicPr>
          <p:cNvPr id="49" name="Picture 48" descr="A grey sheep with white spots&#10;&#10;Description automatically generated">
            <a:extLst>
              <a:ext uri="{FF2B5EF4-FFF2-40B4-BE49-F238E27FC236}">
                <a16:creationId xmlns:a16="http://schemas.microsoft.com/office/drawing/2014/main" id="{58EA9C0C-BF7D-1A17-088E-FA118071BA1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15572" y="4699000"/>
            <a:ext cx="2723219" cy="1906253"/>
          </a:xfrm>
          <a:prstGeom prst="rect">
            <a:avLst/>
          </a:prstGeom>
        </p:spPr>
      </p:pic>
      <p:pic>
        <p:nvPicPr>
          <p:cNvPr id="57" name="Picture 56" descr="A brown sheep with white face&#10;&#10;Description automatically generated">
            <a:extLst>
              <a:ext uri="{FF2B5EF4-FFF2-40B4-BE49-F238E27FC236}">
                <a16:creationId xmlns:a16="http://schemas.microsoft.com/office/drawing/2014/main" id="{AB40EF2C-66D2-7EB0-266B-03C30BB9A30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8064" y="1529564"/>
            <a:ext cx="2526109" cy="1768276"/>
          </a:xfrm>
          <a:prstGeom prst="rect">
            <a:avLst/>
          </a:prstGeom>
        </p:spPr>
      </p:pic>
      <p:grpSp>
        <p:nvGrpSpPr>
          <p:cNvPr id="114" name="Group 113">
            <a:extLst>
              <a:ext uri="{FF2B5EF4-FFF2-40B4-BE49-F238E27FC236}">
                <a16:creationId xmlns:a16="http://schemas.microsoft.com/office/drawing/2014/main" id="{9BA1ED84-7325-945B-EF9F-C1E8B2805402}"/>
              </a:ext>
            </a:extLst>
          </p:cNvPr>
          <p:cNvGrpSpPr/>
          <p:nvPr/>
        </p:nvGrpSpPr>
        <p:grpSpPr>
          <a:xfrm>
            <a:off x="3548363" y="2019813"/>
            <a:ext cx="1312307" cy="918615"/>
            <a:chOff x="5992775" y="2826159"/>
            <a:chExt cx="1968461" cy="1377923"/>
          </a:xfrm>
        </p:grpSpPr>
        <p:pic>
          <p:nvPicPr>
            <p:cNvPr id="19" name="Picture 18" descr="A white circle with black border&#10;&#10;Description automatically generated">
              <a:extLst>
                <a:ext uri="{FF2B5EF4-FFF2-40B4-BE49-F238E27FC236}">
                  <a16:creationId xmlns:a16="http://schemas.microsoft.com/office/drawing/2014/main" id="{913B6358-6A95-370D-F1AD-2999A8A7D35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92775" y="2826159"/>
              <a:ext cx="1968461" cy="1377923"/>
            </a:xfrm>
            <a:prstGeom prst="rect">
              <a:avLst/>
            </a:prstGeom>
          </p:spPr>
        </p:pic>
        <p:sp>
          <p:nvSpPr>
            <p:cNvPr id="62" name="Oval 61">
              <a:extLst>
                <a:ext uri="{FF2B5EF4-FFF2-40B4-BE49-F238E27FC236}">
                  <a16:creationId xmlns:a16="http://schemas.microsoft.com/office/drawing/2014/main" id="{8FC55878-EFF7-3CF4-06A3-57D751BA51A7}"/>
                </a:ext>
              </a:extLst>
            </p:cNvPr>
            <p:cNvSpPr/>
            <p:nvPr/>
          </p:nvSpPr>
          <p:spPr>
            <a:xfrm>
              <a:off x="6911182" y="3314700"/>
              <a:ext cx="387072" cy="472836"/>
            </a:xfrm>
            <a:prstGeom prst="ellipse">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15" name="Group 114">
            <a:extLst>
              <a:ext uri="{FF2B5EF4-FFF2-40B4-BE49-F238E27FC236}">
                <a16:creationId xmlns:a16="http://schemas.microsoft.com/office/drawing/2014/main" id="{516AB210-5546-C480-074B-9EAF49B8D705}"/>
              </a:ext>
            </a:extLst>
          </p:cNvPr>
          <p:cNvGrpSpPr/>
          <p:nvPr/>
        </p:nvGrpSpPr>
        <p:grpSpPr>
          <a:xfrm>
            <a:off x="3577890" y="3429000"/>
            <a:ext cx="1261249" cy="827534"/>
            <a:chOff x="5916542" y="5413087"/>
            <a:chExt cx="2292038" cy="1604427"/>
          </a:xfrm>
        </p:grpSpPr>
        <p:pic>
          <p:nvPicPr>
            <p:cNvPr id="21" name="Picture 20" descr="A white circle with black border&#10;&#10;Description automatically generated">
              <a:extLst>
                <a:ext uri="{FF2B5EF4-FFF2-40B4-BE49-F238E27FC236}">
                  <a16:creationId xmlns:a16="http://schemas.microsoft.com/office/drawing/2014/main" id="{B91A3734-4CAA-34CC-7332-B04E0A98BFEB}"/>
                </a:ext>
              </a:extLst>
            </p:cNvPr>
            <p:cNvPicPr>
              <a:picLocks noChangeAspect="1"/>
            </p:cNvPicPr>
            <p:nvPr/>
          </p:nvPicPr>
          <p:blipFill>
            <a:blip r:embed="rId2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6542" y="5413087"/>
              <a:ext cx="2292038" cy="1604427"/>
            </a:xfrm>
            <a:prstGeom prst="rect">
              <a:avLst/>
            </a:prstGeom>
          </p:spPr>
        </p:pic>
        <p:sp>
          <p:nvSpPr>
            <p:cNvPr id="63" name="Oval 62">
              <a:extLst>
                <a:ext uri="{FF2B5EF4-FFF2-40B4-BE49-F238E27FC236}">
                  <a16:creationId xmlns:a16="http://schemas.microsoft.com/office/drawing/2014/main" id="{D5B8F6A3-E69D-BF6B-0F2B-EE42ABD40DC9}"/>
                </a:ext>
              </a:extLst>
            </p:cNvPr>
            <p:cNvSpPr/>
            <p:nvPr/>
          </p:nvSpPr>
          <p:spPr>
            <a:xfrm>
              <a:off x="7033730" y="6099846"/>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cxnSp>
        <p:nvCxnSpPr>
          <p:cNvPr id="65" name="Straight Arrow Connector 64">
            <a:extLst>
              <a:ext uri="{FF2B5EF4-FFF2-40B4-BE49-F238E27FC236}">
                <a16:creationId xmlns:a16="http://schemas.microsoft.com/office/drawing/2014/main" id="{DAF4BB26-624A-1E4F-4318-08E0DE39BBA5}"/>
              </a:ext>
            </a:extLst>
          </p:cNvPr>
          <p:cNvCxnSpPr>
            <a:cxnSpLocks/>
          </p:cNvCxnSpPr>
          <p:nvPr/>
        </p:nvCxnSpPr>
        <p:spPr>
          <a:xfrm>
            <a:off x="2997201" y="2352462"/>
            <a:ext cx="633259" cy="0"/>
          </a:xfrm>
          <a:prstGeom prst="straightConnector1">
            <a:avLst/>
          </a:pr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69" name="Oval 68">
            <a:extLst>
              <a:ext uri="{FF2B5EF4-FFF2-40B4-BE49-F238E27FC236}">
                <a16:creationId xmlns:a16="http://schemas.microsoft.com/office/drawing/2014/main" id="{04CF735C-54A8-12AB-348D-B7B75532C104}"/>
              </a:ext>
            </a:extLst>
          </p:cNvPr>
          <p:cNvSpPr/>
          <p:nvPr/>
        </p:nvSpPr>
        <p:spPr>
          <a:xfrm>
            <a:off x="5505893" y="1824747"/>
            <a:ext cx="258048" cy="315224"/>
          </a:xfrm>
          <a:prstGeom prst="ellipse">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70" name="Picture 69" descr="A white circle with black border&#10;&#10;Description automatically generated">
            <a:extLst>
              <a:ext uri="{FF2B5EF4-FFF2-40B4-BE49-F238E27FC236}">
                <a16:creationId xmlns:a16="http://schemas.microsoft.com/office/drawing/2014/main" id="{236FED64-90B0-BEC9-BCC0-EA2A13D6455D}"/>
              </a:ext>
            </a:extLst>
          </p:cNvPr>
          <p:cNvPicPr>
            <a:picLocks noChangeAspect="1"/>
          </p:cNvPicPr>
          <p:nvPr/>
        </p:nvPicPr>
        <p:blipFill>
          <a:blip r:embed="rId26"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97615" y="4118743"/>
            <a:ext cx="1045096" cy="731567"/>
          </a:xfrm>
          <a:prstGeom prst="rect">
            <a:avLst/>
          </a:prstGeom>
        </p:spPr>
      </p:pic>
      <p:pic>
        <p:nvPicPr>
          <p:cNvPr id="72" name="Picture 71" descr="A white circle with black border&#10;&#10;Description automatically generated">
            <a:extLst>
              <a:ext uri="{FF2B5EF4-FFF2-40B4-BE49-F238E27FC236}">
                <a16:creationId xmlns:a16="http://schemas.microsoft.com/office/drawing/2014/main" id="{CDB844E2-2A75-4CD5-383E-60CEBE11202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85448" y="2063977"/>
            <a:ext cx="1312307" cy="918615"/>
          </a:xfrm>
          <a:prstGeom prst="rect">
            <a:avLst/>
          </a:prstGeom>
        </p:spPr>
      </p:pic>
      <p:grpSp>
        <p:nvGrpSpPr>
          <p:cNvPr id="75" name="Group 74">
            <a:extLst>
              <a:ext uri="{FF2B5EF4-FFF2-40B4-BE49-F238E27FC236}">
                <a16:creationId xmlns:a16="http://schemas.microsoft.com/office/drawing/2014/main" id="{6D9BB560-A458-212D-0607-F7BFB85CE146}"/>
              </a:ext>
            </a:extLst>
          </p:cNvPr>
          <p:cNvGrpSpPr/>
          <p:nvPr/>
        </p:nvGrpSpPr>
        <p:grpSpPr>
          <a:xfrm>
            <a:off x="8229237" y="2717801"/>
            <a:ext cx="1312307" cy="918615"/>
            <a:chOff x="14181867" y="4509989"/>
            <a:chExt cx="1968461" cy="1377923"/>
          </a:xfrm>
        </p:grpSpPr>
        <p:pic>
          <p:nvPicPr>
            <p:cNvPr id="74" name="Picture 73" descr="A white circle with black border&#10;&#10;Description automatically generated">
              <a:extLst>
                <a:ext uri="{FF2B5EF4-FFF2-40B4-BE49-F238E27FC236}">
                  <a16:creationId xmlns:a16="http://schemas.microsoft.com/office/drawing/2014/main" id="{FE6D39B8-4E05-612F-E934-B44B0793CA5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73" name="Oval 72">
              <a:extLst>
                <a:ext uri="{FF2B5EF4-FFF2-40B4-BE49-F238E27FC236}">
                  <a16:creationId xmlns:a16="http://schemas.microsoft.com/office/drawing/2014/main" id="{9A8C492B-4A4D-FAB7-A11C-75235CD4B6A0}"/>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31" name="Group 130">
            <a:extLst>
              <a:ext uri="{FF2B5EF4-FFF2-40B4-BE49-F238E27FC236}">
                <a16:creationId xmlns:a16="http://schemas.microsoft.com/office/drawing/2014/main" id="{C285B3DC-7CF7-A7D2-90E5-9A76B8692F8C}"/>
              </a:ext>
            </a:extLst>
          </p:cNvPr>
          <p:cNvGrpSpPr/>
          <p:nvPr/>
        </p:nvGrpSpPr>
        <p:grpSpPr>
          <a:xfrm>
            <a:off x="7981397" y="4255356"/>
            <a:ext cx="1871111" cy="1510445"/>
            <a:chOff x="13232103" y="5829218"/>
            <a:chExt cx="3732991" cy="2885797"/>
          </a:xfrm>
        </p:grpSpPr>
        <p:grpSp>
          <p:nvGrpSpPr>
            <p:cNvPr id="76" name="Group 75">
              <a:extLst>
                <a:ext uri="{FF2B5EF4-FFF2-40B4-BE49-F238E27FC236}">
                  <a16:creationId xmlns:a16="http://schemas.microsoft.com/office/drawing/2014/main" id="{B748C1A0-A884-22C8-EF42-7BD8117DF9A8}"/>
                </a:ext>
              </a:extLst>
            </p:cNvPr>
            <p:cNvGrpSpPr/>
            <p:nvPr/>
          </p:nvGrpSpPr>
          <p:grpSpPr>
            <a:xfrm>
              <a:off x="14996633" y="6648131"/>
              <a:ext cx="1968461" cy="1377923"/>
              <a:chOff x="14181867" y="4509989"/>
              <a:chExt cx="1968461" cy="1377923"/>
            </a:xfrm>
          </p:grpSpPr>
          <p:pic>
            <p:nvPicPr>
              <p:cNvPr id="77" name="Picture 76" descr="A white circle with black border&#10;&#10;Description automatically generated">
                <a:extLst>
                  <a:ext uri="{FF2B5EF4-FFF2-40B4-BE49-F238E27FC236}">
                    <a16:creationId xmlns:a16="http://schemas.microsoft.com/office/drawing/2014/main" id="{FA4F322F-265D-FA37-A2F1-F17C5C39DCA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78" name="Oval 77">
                <a:extLst>
                  <a:ext uri="{FF2B5EF4-FFF2-40B4-BE49-F238E27FC236}">
                    <a16:creationId xmlns:a16="http://schemas.microsoft.com/office/drawing/2014/main" id="{5E73707A-818B-062E-C219-607AD81E447F}"/>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79" name="Group 78">
              <a:extLst>
                <a:ext uri="{FF2B5EF4-FFF2-40B4-BE49-F238E27FC236}">
                  <a16:creationId xmlns:a16="http://schemas.microsoft.com/office/drawing/2014/main" id="{42624682-5187-DE17-9E5A-97B4313E997A}"/>
                </a:ext>
              </a:extLst>
            </p:cNvPr>
            <p:cNvGrpSpPr/>
            <p:nvPr/>
          </p:nvGrpSpPr>
          <p:grpSpPr>
            <a:xfrm>
              <a:off x="14423802" y="5829218"/>
              <a:ext cx="1968461" cy="1377923"/>
              <a:chOff x="14181867" y="4509989"/>
              <a:chExt cx="1968461" cy="1377923"/>
            </a:xfrm>
          </p:grpSpPr>
          <p:pic>
            <p:nvPicPr>
              <p:cNvPr id="80" name="Picture 79" descr="A white circle with black border&#10;&#10;Description automatically generated">
                <a:extLst>
                  <a:ext uri="{FF2B5EF4-FFF2-40B4-BE49-F238E27FC236}">
                    <a16:creationId xmlns:a16="http://schemas.microsoft.com/office/drawing/2014/main" id="{5EF8EB9A-131D-FDFA-913F-431E8F7E543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81" name="Oval 80">
                <a:extLst>
                  <a:ext uri="{FF2B5EF4-FFF2-40B4-BE49-F238E27FC236}">
                    <a16:creationId xmlns:a16="http://schemas.microsoft.com/office/drawing/2014/main" id="{E4C47526-9785-E09D-7698-239788683156}"/>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91" name="Group 90">
              <a:extLst>
                <a:ext uri="{FF2B5EF4-FFF2-40B4-BE49-F238E27FC236}">
                  <a16:creationId xmlns:a16="http://schemas.microsoft.com/office/drawing/2014/main" id="{D9F22A96-A768-1C70-0B14-79FAD450DF70}"/>
                </a:ext>
              </a:extLst>
            </p:cNvPr>
            <p:cNvGrpSpPr/>
            <p:nvPr/>
          </p:nvGrpSpPr>
          <p:grpSpPr>
            <a:xfrm>
              <a:off x="14566891" y="7174573"/>
              <a:ext cx="1968461" cy="1377923"/>
              <a:chOff x="14181867" y="4509989"/>
              <a:chExt cx="1968461" cy="1377923"/>
            </a:xfrm>
          </p:grpSpPr>
          <p:pic>
            <p:nvPicPr>
              <p:cNvPr id="92" name="Picture 91" descr="A white circle with black border&#10;&#10;Description automatically generated">
                <a:extLst>
                  <a:ext uri="{FF2B5EF4-FFF2-40B4-BE49-F238E27FC236}">
                    <a16:creationId xmlns:a16="http://schemas.microsoft.com/office/drawing/2014/main" id="{057CD018-2BEF-1594-1952-2F176C34712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93" name="Oval 92">
                <a:extLst>
                  <a:ext uri="{FF2B5EF4-FFF2-40B4-BE49-F238E27FC236}">
                    <a16:creationId xmlns:a16="http://schemas.microsoft.com/office/drawing/2014/main" id="{FFF36373-2F5F-28F3-C8E8-9F4BBA2A9D13}"/>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94" name="Group 93">
              <a:extLst>
                <a:ext uri="{FF2B5EF4-FFF2-40B4-BE49-F238E27FC236}">
                  <a16:creationId xmlns:a16="http://schemas.microsoft.com/office/drawing/2014/main" id="{CEE1A17A-5451-7EAE-F2F7-033E07A6A50A}"/>
                </a:ext>
              </a:extLst>
            </p:cNvPr>
            <p:cNvGrpSpPr/>
            <p:nvPr/>
          </p:nvGrpSpPr>
          <p:grpSpPr>
            <a:xfrm>
              <a:off x="14152499" y="6493107"/>
              <a:ext cx="1968461" cy="1377923"/>
              <a:chOff x="14181867" y="4509989"/>
              <a:chExt cx="1968461" cy="1377923"/>
            </a:xfrm>
          </p:grpSpPr>
          <p:pic>
            <p:nvPicPr>
              <p:cNvPr id="95" name="Picture 94" descr="A white circle with black border&#10;&#10;Description automatically generated">
                <a:extLst>
                  <a:ext uri="{FF2B5EF4-FFF2-40B4-BE49-F238E27FC236}">
                    <a16:creationId xmlns:a16="http://schemas.microsoft.com/office/drawing/2014/main" id="{4146ECFB-1C49-CC57-B943-4B62E311446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96" name="Oval 95">
                <a:extLst>
                  <a:ext uri="{FF2B5EF4-FFF2-40B4-BE49-F238E27FC236}">
                    <a16:creationId xmlns:a16="http://schemas.microsoft.com/office/drawing/2014/main" id="{FDA7CB84-B87E-B723-620F-A5D6D73E2E8F}"/>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97" name="Group 96">
              <a:extLst>
                <a:ext uri="{FF2B5EF4-FFF2-40B4-BE49-F238E27FC236}">
                  <a16:creationId xmlns:a16="http://schemas.microsoft.com/office/drawing/2014/main" id="{8599D1BA-25A4-3573-7761-2C4AD5E62E4B}"/>
                </a:ext>
              </a:extLst>
            </p:cNvPr>
            <p:cNvGrpSpPr/>
            <p:nvPr/>
          </p:nvGrpSpPr>
          <p:grpSpPr>
            <a:xfrm>
              <a:off x="13503125" y="6085433"/>
              <a:ext cx="1968461" cy="1377923"/>
              <a:chOff x="14181867" y="4509989"/>
              <a:chExt cx="1968461" cy="1377923"/>
            </a:xfrm>
          </p:grpSpPr>
          <p:pic>
            <p:nvPicPr>
              <p:cNvPr id="98" name="Picture 97" descr="A white circle with black border&#10;&#10;Description automatically generated">
                <a:extLst>
                  <a:ext uri="{FF2B5EF4-FFF2-40B4-BE49-F238E27FC236}">
                    <a16:creationId xmlns:a16="http://schemas.microsoft.com/office/drawing/2014/main" id="{4DBEDBB8-568F-5EB2-E8EE-C6DF6C2A07D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99" name="Oval 98">
                <a:extLst>
                  <a:ext uri="{FF2B5EF4-FFF2-40B4-BE49-F238E27FC236}">
                    <a16:creationId xmlns:a16="http://schemas.microsoft.com/office/drawing/2014/main" id="{95EAA92F-AED0-5905-7F3F-24DBB467DAF1}"/>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03" name="Group 102">
              <a:extLst>
                <a:ext uri="{FF2B5EF4-FFF2-40B4-BE49-F238E27FC236}">
                  <a16:creationId xmlns:a16="http://schemas.microsoft.com/office/drawing/2014/main" id="{36F9AB84-CB4F-6336-BD3B-7AB5FCF93C8B}"/>
                </a:ext>
              </a:extLst>
            </p:cNvPr>
            <p:cNvGrpSpPr/>
            <p:nvPr/>
          </p:nvGrpSpPr>
          <p:grpSpPr>
            <a:xfrm>
              <a:off x="13642130" y="7337092"/>
              <a:ext cx="1968461" cy="1377923"/>
              <a:chOff x="14181867" y="4509989"/>
              <a:chExt cx="1968461" cy="1377923"/>
            </a:xfrm>
          </p:grpSpPr>
          <p:pic>
            <p:nvPicPr>
              <p:cNvPr id="104" name="Picture 103" descr="A white circle with black border&#10;&#10;Description automatically generated">
                <a:extLst>
                  <a:ext uri="{FF2B5EF4-FFF2-40B4-BE49-F238E27FC236}">
                    <a16:creationId xmlns:a16="http://schemas.microsoft.com/office/drawing/2014/main" id="{565F7F42-F80B-66F6-20B1-0A651296A93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105" name="Oval 104">
                <a:extLst>
                  <a:ext uri="{FF2B5EF4-FFF2-40B4-BE49-F238E27FC236}">
                    <a16:creationId xmlns:a16="http://schemas.microsoft.com/office/drawing/2014/main" id="{77374194-B621-684D-B10E-C95525F901F1}"/>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nvGrpSpPr>
            <p:cNvPr id="106" name="Group 105">
              <a:extLst>
                <a:ext uri="{FF2B5EF4-FFF2-40B4-BE49-F238E27FC236}">
                  <a16:creationId xmlns:a16="http://schemas.microsoft.com/office/drawing/2014/main" id="{F9973736-1C16-EDDE-EE6F-CADC98C9A2E7}"/>
                </a:ext>
              </a:extLst>
            </p:cNvPr>
            <p:cNvGrpSpPr/>
            <p:nvPr/>
          </p:nvGrpSpPr>
          <p:grpSpPr>
            <a:xfrm>
              <a:off x="13232103" y="6688373"/>
              <a:ext cx="1968461" cy="1377923"/>
              <a:chOff x="14181867" y="4509989"/>
              <a:chExt cx="1968461" cy="1377923"/>
            </a:xfrm>
          </p:grpSpPr>
          <p:pic>
            <p:nvPicPr>
              <p:cNvPr id="107" name="Picture 106" descr="A white circle with black border&#10;&#10;Description automatically generated">
                <a:extLst>
                  <a:ext uri="{FF2B5EF4-FFF2-40B4-BE49-F238E27FC236}">
                    <a16:creationId xmlns:a16="http://schemas.microsoft.com/office/drawing/2014/main" id="{7E26D97B-8D92-16DD-21E6-877C8750B30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81867" y="4509989"/>
                <a:ext cx="1968461" cy="1377923"/>
              </a:xfrm>
              <a:prstGeom prst="rect">
                <a:avLst/>
              </a:prstGeom>
            </p:spPr>
          </p:pic>
          <p:sp>
            <p:nvSpPr>
              <p:cNvPr id="108" name="Oval 107">
                <a:extLst>
                  <a:ext uri="{FF2B5EF4-FFF2-40B4-BE49-F238E27FC236}">
                    <a16:creationId xmlns:a16="http://schemas.microsoft.com/office/drawing/2014/main" id="{2B203206-CB45-9A39-870F-A0628663AD91}"/>
                  </a:ext>
                </a:extLst>
              </p:cNvPr>
              <p:cNvSpPr/>
              <p:nvPr/>
            </p:nvSpPr>
            <p:spPr>
              <a:xfrm>
                <a:off x="15042610" y="5037135"/>
                <a:ext cx="387072" cy="47283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grpSp>
      <p:cxnSp>
        <p:nvCxnSpPr>
          <p:cNvPr id="113" name="Straight Arrow Connector 112">
            <a:extLst>
              <a:ext uri="{FF2B5EF4-FFF2-40B4-BE49-F238E27FC236}">
                <a16:creationId xmlns:a16="http://schemas.microsoft.com/office/drawing/2014/main" id="{19D5F859-62F0-A053-7F79-CBEC40EFAAB9}"/>
              </a:ext>
            </a:extLst>
          </p:cNvPr>
          <p:cNvCxnSpPr>
            <a:cxnSpLocks/>
          </p:cNvCxnSpPr>
          <p:nvPr/>
        </p:nvCxnSpPr>
        <p:spPr>
          <a:xfrm>
            <a:off x="3005944" y="3784600"/>
            <a:ext cx="633259" cy="0"/>
          </a:xfrm>
          <a:prstGeom prst="straightConnector1">
            <a:avLst/>
          </a:pr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116" name="Oval 115">
            <a:extLst>
              <a:ext uri="{FF2B5EF4-FFF2-40B4-BE49-F238E27FC236}">
                <a16:creationId xmlns:a16="http://schemas.microsoft.com/office/drawing/2014/main" id="{3A118C41-88AC-3AD2-A6DA-15655B5D2993}"/>
              </a:ext>
            </a:extLst>
          </p:cNvPr>
          <p:cNvSpPr/>
          <p:nvPr/>
        </p:nvSpPr>
        <p:spPr>
          <a:xfrm>
            <a:off x="6620635" y="3527074"/>
            <a:ext cx="258048" cy="315224"/>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933"/>
          </a:p>
        </p:txBody>
      </p:sp>
      <p:grpSp>
        <p:nvGrpSpPr>
          <p:cNvPr id="121" name="Group 120">
            <a:extLst>
              <a:ext uri="{FF2B5EF4-FFF2-40B4-BE49-F238E27FC236}">
                <a16:creationId xmlns:a16="http://schemas.microsoft.com/office/drawing/2014/main" id="{D66DACE6-D73E-91F1-0B5E-0BD0BE0639F6}"/>
              </a:ext>
            </a:extLst>
          </p:cNvPr>
          <p:cNvGrpSpPr/>
          <p:nvPr/>
        </p:nvGrpSpPr>
        <p:grpSpPr>
          <a:xfrm>
            <a:off x="4652211" y="2213811"/>
            <a:ext cx="1604211" cy="466440"/>
            <a:chOff x="6978316" y="3320716"/>
            <a:chExt cx="2406316" cy="699660"/>
          </a:xfrm>
        </p:grpSpPr>
        <p:sp>
          <p:nvSpPr>
            <p:cNvPr id="119" name="Freeform: Shape 118">
              <a:extLst>
                <a:ext uri="{FF2B5EF4-FFF2-40B4-BE49-F238E27FC236}">
                  <a16:creationId xmlns:a16="http://schemas.microsoft.com/office/drawing/2014/main" id="{E03A9BD1-FC12-C661-7DD9-C2D1F7ABB98C}"/>
                </a:ext>
              </a:extLst>
            </p:cNvPr>
            <p:cNvSpPr/>
            <p:nvPr/>
          </p:nvSpPr>
          <p:spPr>
            <a:xfrm>
              <a:off x="6978316" y="3753853"/>
              <a:ext cx="2406316" cy="266523"/>
            </a:xfrm>
            <a:custGeom>
              <a:avLst/>
              <a:gdLst>
                <a:gd name="connsiteX0" fmla="*/ 0 w 2406316"/>
                <a:gd name="connsiteY0" fmla="*/ 0 h 266523"/>
                <a:gd name="connsiteX1" fmla="*/ 1130968 w 2406316"/>
                <a:gd name="connsiteY1" fmla="*/ 264694 h 266523"/>
                <a:gd name="connsiteX2" fmla="*/ 2406316 w 2406316"/>
                <a:gd name="connsiteY2" fmla="*/ 96252 h 266523"/>
              </a:gdLst>
              <a:ahLst/>
              <a:cxnLst>
                <a:cxn ang="0">
                  <a:pos x="connsiteX0" y="connsiteY0"/>
                </a:cxn>
                <a:cxn ang="0">
                  <a:pos x="connsiteX1" y="connsiteY1"/>
                </a:cxn>
                <a:cxn ang="0">
                  <a:pos x="connsiteX2" y="connsiteY2"/>
                </a:cxn>
              </a:cxnLst>
              <a:rect l="l" t="t" r="r" b="b"/>
              <a:pathLst>
                <a:path w="2406316" h="266523">
                  <a:moveTo>
                    <a:pt x="0" y="0"/>
                  </a:moveTo>
                  <a:cubicBezTo>
                    <a:pt x="364957" y="124326"/>
                    <a:pt x="729915" y="248652"/>
                    <a:pt x="1130968" y="264694"/>
                  </a:cubicBezTo>
                  <a:cubicBezTo>
                    <a:pt x="1532021" y="280736"/>
                    <a:pt x="1969168" y="188494"/>
                    <a:pt x="2406316" y="96252"/>
                  </a:cubicBezTo>
                </a:path>
              </a:pathLst>
            </a:cu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sp>
          <p:nvSpPr>
            <p:cNvPr id="120" name="Freeform: Shape 119">
              <a:extLst>
                <a:ext uri="{FF2B5EF4-FFF2-40B4-BE49-F238E27FC236}">
                  <a16:creationId xmlns:a16="http://schemas.microsoft.com/office/drawing/2014/main" id="{93806274-14D6-14C1-CD51-105B383C1B6F}"/>
                </a:ext>
              </a:extLst>
            </p:cNvPr>
            <p:cNvSpPr/>
            <p:nvPr/>
          </p:nvSpPr>
          <p:spPr>
            <a:xfrm>
              <a:off x="6991880" y="3320716"/>
              <a:ext cx="1358035" cy="472836"/>
            </a:xfrm>
            <a:custGeom>
              <a:avLst/>
              <a:gdLst>
                <a:gd name="connsiteX0" fmla="*/ 0 w 1371600"/>
                <a:gd name="connsiteY0" fmla="*/ 481263 h 527572"/>
                <a:gd name="connsiteX1" fmla="*/ 721895 w 1371600"/>
                <a:gd name="connsiteY1" fmla="*/ 481263 h 527572"/>
                <a:gd name="connsiteX2" fmla="*/ 1371600 w 1371600"/>
                <a:gd name="connsiteY2" fmla="*/ 0 h 527572"/>
              </a:gdLst>
              <a:ahLst/>
              <a:cxnLst>
                <a:cxn ang="0">
                  <a:pos x="connsiteX0" y="connsiteY0"/>
                </a:cxn>
                <a:cxn ang="0">
                  <a:pos x="connsiteX1" y="connsiteY1"/>
                </a:cxn>
                <a:cxn ang="0">
                  <a:pos x="connsiteX2" y="connsiteY2"/>
                </a:cxn>
              </a:cxnLst>
              <a:rect l="l" t="t" r="r" b="b"/>
              <a:pathLst>
                <a:path w="1371600" h="527572">
                  <a:moveTo>
                    <a:pt x="0" y="481263"/>
                  </a:moveTo>
                  <a:cubicBezTo>
                    <a:pt x="246647" y="521368"/>
                    <a:pt x="493295" y="561474"/>
                    <a:pt x="721895" y="481263"/>
                  </a:cubicBezTo>
                  <a:cubicBezTo>
                    <a:pt x="950495" y="401052"/>
                    <a:pt x="1161047" y="200526"/>
                    <a:pt x="1371600" y="0"/>
                  </a:cubicBezTo>
                </a:path>
              </a:pathLst>
            </a:cu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grpSp>
      <p:grpSp>
        <p:nvGrpSpPr>
          <p:cNvPr id="124" name="Group 123">
            <a:extLst>
              <a:ext uri="{FF2B5EF4-FFF2-40B4-BE49-F238E27FC236}">
                <a16:creationId xmlns:a16="http://schemas.microsoft.com/office/drawing/2014/main" id="{5245F0DA-7E2A-CB71-DC93-5601ECA21B3A}"/>
              </a:ext>
            </a:extLst>
          </p:cNvPr>
          <p:cNvGrpSpPr/>
          <p:nvPr/>
        </p:nvGrpSpPr>
        <p:grpSpPr>
          <a:xfrm>
            <a:off x="4696918" y="3674796"/>
            <a:ext cx="1828800" cy="552430"/>
            <a:chOff x="7045377" y="5512194"/>
            <a:chExt cx="2743200" cy="828645"/>
          </a:xfrm>
        </p:grpSpPr>
        <p:sp>
          <p:nvSpPr>
            <p:cNvPr id="122" name="Freeform: Shape 121">
              <a:extLst>
                <a:ext uri="{FF2B5EF4-FFF2-40B4-BE49-F238E27FC236}">
                  <a16:creationId xmlns:a16="http://schemas.microsoft.com/office/drawing/2014/main" id="{14F1B93E-9C12-1AD1-EBC9-3C31AAD9CD4F}"/>
                </a:ext>
              </a:extLst>
            </p:cNvPr>
            <p:cNvSpPr/>
            <p:nvPr/>
          </p:nvSpPr>
          <p:spPr>
            <a:xfrm>
              <a:off x="7111167" y="5763447"/>
              <a:ext cx="1253344" cy="577392"/>
            </a:xfrm>
            <a:custGeom>
              <a:avLst/>
              <a:gdLst>
                <a:gd name="connsiteX0" fmla="*/ 0 w 1364104"/>
                <a:gd name="connsiteY0" fmla="*/ 39213 h 563868"/>
                <a:gd name="connsiteX1" fmla="*/ 704537 w 1364104"/>
                <a:gd name="connsiteY1" fmla="*/ 54203 h 563868"/>
                <a:gd name="connsiteX2" fmla="*/ 1364104 w 1364104"/>
                <a:gd name="connsiteY2" fmla="*/ 563868 h 563868"/>
              </a:gdLst>
              <a:ahLst/>
              <a:cxnLst>
                <a:cxn ang="0">
                  <a:pos x="connsiteX0" y="connsiteY0"/>
                </a:cxn>
                <a:cxn ang="0">
                  <a:pos x="connsiteX1" y="connsiteY1"/>
                </a:cxn>
                <a:cxn ang="0">
                  <a:pos x="connsiteX2" y="connsiteY2"/>
                </a:cxn>
              </a:cxnLst>
              <a:rect l="l" t="t" r="r" b="b"/>
              <a:pathLst>
                <a:path w="1364104" h="563868">
                  <a:moveTo>
                    <a:pt x="0" y="39213"/>
                  </a:moveTo>
                  <a:cubicBezTo>
                    <a:pt x="238593" y="2987"/>
                    <a:pt x="477186" y="-33239"/>
                    <a:pt x="704537" y="54203"/>
                  </a:cubicBezTo>
                  <a:cubicBezTo>
                    <a:pt x="931888" y="141645"/>
                    <a:pt x="1147996" y="352756"/>
                    <a:pt x="1364104" y="563868"/>
                  </a:cubicBezTo>
                </a:path>
              </a:pathLst>
            </a:cu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sp>
          <p:nvSpPr>
            <p:cNvPr id="123" name="Freeform: Shape 122">
              <a:extLst>
                <a:ext uri="{FF2B5EF4-FFF2-40B4-BE49-F238E27FC236}">
                  <a16:creationId xmlns:a16="http://schemas.microsoft.com/office/drawing/2014/main" id="{6D1C1F20-F51B-64E2-8E39-CECC4820C3A8}"/>
                </a:ext>
              </a:extLst>
            </p:cNvPr>
            <p:cNvSpPr/>
            <p:nvPr/>
          </p:nvSpPr>
          <p:spPr>
            <a:xfrm>
              <a:off x="7045377" y="5512194"/>
              <a:ext cx="2743200" cy="303990"/>
            </a:xfrm>
            <a:custGeom>
              <a:avLst/>
              <a:gdLst>
                <a:gd name="connsiteX0" fmla="*/ 0 w 2743200"/>
                <a:gd name="connsiteY0" fmla="*/ 303990 h 303990"/>
                <a:gd name="connsiteX1" fmla="*/ 1469036 w 2743200"/>
                <a:gd name="connsiteY1" fmla="*/ 19176 h 303990"/>
                <a:gd name="connsiteX2" fmla="*/ 2743200 w 2743200"/>
                <a:gd name="connsiteY2" fmla="*/ 49157 h 303990"/>
              </a:gdLst>
              <a:ahLst/>
              <a:cxnLst>
                <a:cxn ang="0">
                  <a:pos x="connsiteX0" y="connsiteY0"/>
                </a:cxn>
                <a:cxn ang="0">
                  <a:pos x="connsiteX1" y="connsiteY1"/>
                </a:cxn>
                <a:cxn ang="0">
                  <a:pos x="connsiteX2" y="connsiteY2"/>
                </a:cxn>
              </a:cxnLst>
              <a:rect l="l" t="t" r="r" b="b"/>
              <a:pathLst>
                <a:path w="2743200" h="303990">
                  <a:moveTo>
                    <a:pt x="0" y="303990"/>
                  </a:moveTo>
                  <a:cubicBezTo>
                    <a:pt x="505918" y="182819"/>
                    <a:pt x="1011836" y="61648"/>
                    <a:pt x="1469036" y="19176"/>
                  </a:cubicBezTo>
                  <a:cubicBezTo>
                    <a:pt x="1926236" y="-23296"/>
                    <a:pt x="2334718" y="12930"/>
                    <a:pt x="2743200" y="49157"/>
                  </a:cubicBezTo>
                </a:path>
              </a:pathLst>
            </a:cu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grpSp>
      <p:sp>
        <p:nvSpPr>
          <p:cNvPr id="125" name="Freeform: Shape 124">
            <a:extLst>
              <a:ext uri="{FF2B5EF4-FFF2-40B4-BE49-F238E27FC236}">
                <a16:creationId xmlns:a16="http://schemas.microsoft.com/office/drawing/2014/main" id="{A3497289-8DBF-A018-45DF-B7EF282FD913}"/>
              </a:ext>
            </a:extLst>
          </p:cNvPr>
          <p:cNvSpPr/>
          <p:nvPr/>
        </p:nvSpPr>
        <p:spPr>
          <a:xfrm rot="167614">
            <a:off x="6983059" y="2824102"/>
            <a:ext cx="1248467" cy="385010"/>
          </a:xfrm>
          <a:custGeom>
            <a:avLst/>
            <a:gdLst>
              <a:gd name="connsiteX0" fmla="*/ 0 w 2037347"/>
              <a:gd name="connsiteY0" fmla="*/ 0 h 577515"/>
              <a:gd name="connsiteX1" fmla="*/ 930442 w 2037347"/>
              <a:gd name="connsiteY1" fmla="*/ 352926 h 577515"/>
              <a:gd name="connsiteX2" fmla="*/ 2037347 w 2037347"/>
              <a:gd name="connsiteY2" fmla="*/ 577515 h 577515"/>
            </a:gdLst>
            <a:ahLst/>
            <a:cxnLst>
              <a:cxn ang="0">
                <a:pos x="connsiteX0" y="connsiteY0"/>
              </a:cxn>
              <a:cxn ang="0">
                <a:pos x="connsiteX1" y="connsiteY1"/>
              </a:cxn>
              <a:cxn ang="0">
                <a:pos x="connsiteX2" y="connsiteY2"/>
              </a:cxn>
            </a:cxnLst>
            <a:rect l="l" t="t" r="r" b="b"/>
            <a:pathLst>
              <a:path w="2037347" h="577515">
                <a:moveTo>
                  <a:pt x="0" y="0"/>
                </a:moveTo>
                <a:cubicBezTo>
                  <a:pt x="295442" y="128337"/>
                  <a:pt x="590884" y="256674"/>
                  <a:pt x="930442" y="352926"/>
                </a:cubicBezTo>
                <a:cubicBezTo>
                  <a:pt x="1270000" y="449178"/>
                  <a:pt x="1653673" y="513346"/>
                  <a:pt x="2037347" y="577515"/>
                </a:cubicBezTo>
              </a:path>
            </a:pathLst>
          </a:cu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sp>
        <p:nvSpPr>
          <p:cNvPr id="130" name="Freeform: Shape 129">
            <a:extLst>
              <a:ext uri="{FF2B5EF4-FFF2-40B4-BE49-F238E27FC236}">
                <a16:creationId xmlns:a16="http://schemas.microsoft.com/office/drawing/2014/main" id="{4F91D287-6D77-4147-A695-ED735F9EC093}"/>
              </a:ext>
            </a:extLst>
          </p:cNvPr>
          <p:cNvSpPr/>
          <p:nvPr/>
        </p:nvSpPr>
        <p:spPr>
          <a:xfrm>
            <a:off x="6951579" y="3465095"/>
            <a:ext cx="1288588" cy="278063"/>
          </a:xfrm>
          <a:custGeom>
            <a:avLst/>
            <a:gdLst>
              <a:gd name="connsiteX0" fmla="*/ 0 w 1828800"/>
              <a:gd name="connsiteY0" fmla="*/ 417095 h 417095"/>
              <a:gd name="connsiteX1" fmla="*/ 128337 w 1828800"/>
              <a:gd name="connsiteY1" fmla="*/ 352926 h 417095"/>
              <a:gd name="connsiteX2" fmla="*/ 770021 w 1828800"/>
              <a:gd name="connsiteY2" fmla="*/ 144379 h 417095"/>
              <a:gd name="connsiteX3" fmla="*/ 1828800 w 1828800"/>
              <a:gd name="connsiteY3" fmla="*/ 0 h 417095"/>
            </a:gdLst>
            <a:ahLst/>
            <a:cxnLst>
              <a:cxn ang="0">
                <a:pos x="connsiteX0" y="connsiteY0"/>
              </a:cxn>
              <a:cxn ang="0">
                <a:pos x="connsiteX1" y="connsiteY1"/>
              </a:cxn>
              <a:cxn ang="0">
                <a:pos x="connsiteX2" y="connsiteY2"/>
              </a:cxn>
              <a:cxn ang="0">
                <a:pos x="connsiteX3" y="connsiteY3"/>
              </a:cxn>
            </a:cxnLst>
            <a:rect l="l" t="t" r="r" b="b"/>
            <a:pathLst>
              <a:path w="1828800" h="417095">
                <a:moveTo>
                  <a:pt x="0" y="417095"/>
                </a:moveTo>
                <a:cubicBezTo>
                  <a:pt x="0" y="407737"/>
                  <a:pt x="0" y="398379"/>
                  <a:pt x="128337" y="352926"/>
                </a:cubicBezTo>
                <a:cubicBezTo>
                  <a:pt x="256674" y="307473"/>
                  <a:pt x="486611" y="203200"/>
                  <a:pt x="770021" y="144379"/>
                </a:cubicBezTo>
                <a:cubicBezTo>
                  <a:pt x="1053432" y="85558"/>
                  <a:pt x="1441116" y="42779"/>
                  <a:pt x="1828800" y="0"/>
                </a:cubicBezTo>
              </a:path>
            </a:pathLst>
          </a:cu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cxnSp>
        <p:nvCxnSpPr>
          <p:cNvPr id="132" name="Straight Arrow Connector 131">
            <a:extLst>
              <a:ext uri="{FF2B5EF4-FFF2-40B4-BE49-F238E27FC236}">
                <a16:creationId xmlns:a16="http://schemas.microsoft.com/office/drawing/2014/main" id="{E0C253BA-C899-ED3F-0D7F-2A8CDB906607}"/>
              </a:ext>
            </a:extLst>
          </p:cNvPr>
          <p:cNvCxnSpPr>
            <a:cxnSpLocks/>
          </p:cNvCxnSpPr>
          <p:nvPr/>
        </p:nvCxnSpPr>
        <p:spPr>
          <a:xfrm flipH="1">
            <a:off x="8947381" y="3638935"/>
            <a:ext cx="1843" cy="588291"/>
          </a:xfrm>
          <a:prstGeom prst="straightConnector1">
            <a:avLst/>
          </a:pr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145" name="Freeform: Shape 144">
            <a:extLst>
              <a:ext uri="{FF2B5EF4-FFF2-40B4-BE49-F238E27FC236}">
                <a16:creationId xmlns:a16="http://schemas.microsoft.com/office/drawing/2014/main" id="{61AE0197-81EF-050D-CE17-F9379294296C}"/>
              </a:ext>
            </a:extLst>
          </p:cNvPr>
          <p:cNvSpPr/>
          <p:nvPr/>
        </p:nvSpPr>
        <p:spPr>
          <a:xfrm>
            <a:off x="7528804" y="5352824"/>
            <a:ext cx="779497" cy="119366"/>
          </a:xfrm>
          <a:custGeom>
            <a:avLst/>
            <a:gdLst>
              <a:gd name="connsiteX0" fmla="*/ 2021305 w 2021305"/>
              <a:gd name="connsiteY0" fmla="*/ 0 h 712223"/>
              <a:gd name="connsiteX1" fmla="*/ 1227221 w 2021305"/>
              <a:gd name="connsiteY1" fmla="*/ 649706 h 712223"/>
              <a:gd name="connsiteX2" fmla="*/ 0 w 2021305"/>
              <a:gd name="connsiteY2" fmla="*/ 649706 h 712223"/>
            </a:gdLst>
            <a:ahLst/>
            <a:cxnLst>
              <a:cxn ang="0">
                <a:pos x="connsiteX0" y="connsiteY0"/>
              </a:cxn>
              <a:cxn ang="0">
                <a:pos x="connsiteX1" y="connsiteY1"/>
              </a:cxn>
              <a:cxn ang="0">
                <a:pos x="connsiteX2" y="connsiteY2"/>
              </a:cxn>
            </a:cxnLst>
            <a:rect l="l" t="t" r="r" b="b"/>
            <a:pathLst>
              <a:path w="2021305" h="712223">
                <a:moveTo>
                  <a:pt x="2021305" y="0"/>
                </a:moveTo>
                <a:cubicBezTo>
                  <a:pt x="1792705" y="270711"/>
                  <a:pt x="1564105" y="541422"/>
                  <a:pt x="1227221" y="649706"/>
                </a:cubicBezTo>
                <a:cubicBezTo>
                  <a:pt x="890337" y="757990"/>
                  <a:pt x="445168" y="703848"/>
                  <a:pt x="0" y="649706"/>
                </a:cubicBezTo>
              </a:path>
            </a:pathLst>
          </a:custGeom>
          <a:ln w="38100" cap="flat" cmpd="sng" algn="ctr">
            <a:solidFill>
              <a:schemeClr val="dk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vi-VN" sz="1200"/>
          </a:p>
        </p:txBody>
      </p:sp>
      <p:cxnSp>
        <p:nvCxnSpPr>
          <p:cNvPr id="146" name="Straight Arrow Connector 145">
            <a:extLst>
              <a:ext uri="{FF2B5EF4-FFF2-40B4-BE49-F238E27FC236}">
                <a16:creationId xmlns:a16="http://schemas.microsoft.com/office/drawing/2014/main" id="{DD33982A-D5E4-B108-1892-12BDA0B78667}"/>
              </a:ext>
            </a:extLst>
          </p:cNvPr>
          <p:cNvCxnSpPr>
            <a:cxnSpLocks/>
          </p:cNvCxnSpPr>
          <p:nvPr/>
        </p:nvCxnSpPr>
        <p:spPr>
          <a:xfrm flipH="1">
            <a:off x="4860670" y="5461000"/>
            <a:ext cx="903271" cy="0"/>
          </a:xfrm>
          <a:prstGeom prst="straightConnector1">
            <a:avLst/>
          </a:prstGeom>
          <a:ln w="38100" cap="flat" cmpd="sng" algn="ctr">
            <a:solidFill>
              <a:schemeClr val="tx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150" name="TextBox 19">
            <a:extLst>
              <a:ext uri="{FF2B5EF4-FFF2-40B4-BE49-F238E27FC236}">
                <a16:creationId xmlns:a16="http://schemas.microsoft.com/office/drawing/2014/main" id="{9244FEA6-A751-AC19-2961-CA1A829B3D24}"/>
              </a:ext>
            </a:extLst>
          </p:cNvPr>
          <p:cNvSpPr txBox="1"/>
          <p:nvPr/>
        </p:nvSpPr>
        <p:spPr>
          <a:xfrm>
            <a:off x="1085007" y="4405071"/>
            <a:ext cx="2354543"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cho nhân</a:t>
            </a:r>
          </a:p>
        </p:txBody>
      </p:sp>
      <p:sp>
        <p:nvSpPr>
          <p:cNvPr id="151" name="TextBox 19">
            <a:extLst>
              <a:ext uri="{FF2B5EF4-FFF2-40B4-BE49-F238E27FC236}">
                <a16:creationId xmlns:a16="http://schemas.microsoft.com/office/drawing/2014/main" id="{D9BBBC99-8358-EB5D-B40E-6B1AE80DD260}"/>
              </a:ext>
            </a:extLst>
          </p:cNvPr>
          <p:cNvSpPr txBox="1"/>
          <p:nvPr/>
        </p:nvSpPr>
        <p:spPr>
          <a:xfrm>
            <a:off x="750296" y="2899139"/>
            <a:ext cx="2934078"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cho tế bào trứng</a:t>
            </a:r>
          </a:p>
        </p:txBody>
      </p:sp>
      <p:sp>
        <p:nvSpPr>
          <p:cNvPr id="152" name="TextBox 19">
            <a:extLst>
              <a:ext uri="{FF2B5EF4-FFF2-40B4-BE49-F238E27FC236}">
                <a16:creationId xmlns:a16="http://schemas.microsoft.com/office/drawing/2014/main" id="{A39E04DA-75E0-0826-0CA6-964AF985F51A}"/>
              </a:ext>
            </a:extLst>
          </p:cNvPr>
          <p:cNvSpPr txBox="1"/>
          <p:nvPr/>
        </p:nvSpPr>
        <p:spPr>
          <a:xfrm>
            <a:off x="3027244" y="1549285"/>
            <a:ext cx="2354543"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Tế bào trứng</a:t>
            </a:r>
          </a:p>
        </p:txBody>
      </p:sp>
      <p:sp>
        <p:nvSpPr>
          <p:cNvPr id="153" name="TextBox 19">
            <a:extLst>
              <a:ext uri="{FF2B5EF4-FFF2-40B4-BE49-F238E27FC236}">
                <a16:creationId xmlns:a16="http://schemas.microsoft.com/office/drawing/2014/main" id="{0EDAA42C-7577-32A0-8CA5-25DF28137E4B}"/>
              </a:ext>
            </a:extLst>
          </p:cNvPr>
          <p:cNvSpPr txBox="1"/>
          <p:nvPr/>
        </p:nvSpPr>
        <p:spPr>
          <a:xfrm>
            <a:off x="5089291" y="1338236"/>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Loại bỏ nhân </a:t>
            </a:r>
          </a:p>
        </p:txBody>
      </p:sp>
      <p:sp>
        <p:nvSpPr>
          <p:cNvPr id="154" name="TextBox 19">
            <a:extLst>
              <a:ext uri="{FF2B5EF4-FFF2-40B4-BE49-F238E27FC236}">
                <a16:creationId xmlns:a16="http://schemas.microsoft.com/office/drawing/2014/main" id="{F70AD689-C063-E0B8-5AE1-F89BF574AF62}"/>
              </a:ext>
            </a:extLst>
          </p:cNvPr>
          <p:cNvSpPr txBox="1"/>
          <p:nvPr/>
        </p:nvSpPr>
        <p:spPr>
          <a:xfrm>
            <a:off x="3244618" y="4161197"/>
            <a:ext cx="2037805"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Tế bào tuyến vú</a:t>
            </a:r>
          </a:p>
        </p:txBody>
      </p:sp>
      <p:sp>
        <p:nvSpPr>
          <p:cNvPr id="156" name="TextBox 19">
            <a:extLst>
              <a:ext uri="{FF2B5EF4-FFF2-40B4-BE49-F238E27FC236}">
                <a16:creationId xmlns:a16="http://schemas.microsoft.com/office/drawing/2014/main" id="{062CA85D-F854-5B64-7F69-2D55F2A372A4}"/>
              </a:ext>
            </a:extLst>
          </p:cNvPr>
          <p:cNvSpPr txBox="1"/>
          <p:nvPr/>
        </p:nvSpPr>
        <p:spPr>
          <a:xfrm>
            <a:off x="9204171" y="2413000"/>
            <a:ext cx="2662497" cy="1354025"/>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Chuyển nhân tế bào tuyến vú vào tế bào trứng đã loại nhân</a:t>
            </a:r>
          </a:p>
        </p:txBody>
      </p:sp>
      <p:sp>
        <p:nvSpPr>
          <p:cNvPr id="157" name="TextBox 19">
            <a:extLst>
              <a:ext uri="{FF2B5EF4-FFF2-40B4-BE49-F238E27FC236}">
                <a16:creationId xmlns:a16="http://schemas.microsoft.com/office/drawing/2014/main" id="{753DA65D-DC93-63CC-814E-754F2BB298AE}"/>
              </a:ext>
            </a:extLst>
          </p:cNvPr>
          <p:cNvSpPr txBox="1"/>
          <p:nvPr/>
        </p:nvSpPr>
        <p:spPr>
          <a:xfrm>
            <a:off x="7413943" y="3617129"/>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Phân bào</a:t>
            </a:r>
          </a:p>
        </p:txBody>
      </p:sp>
      <p:sp>
        <p:nvSpPr>
          <p:cNvPr id="161" name="TextBox 19">
            <a:extLst>
              <a:ext uri="{FF2B5EF4-FFF2-40B4-BE49-F238E27FC236}">
                <a16:creationId xmlns:a16="http://schemas.microsoft.com/office/drawing/2014/main" id="{89201C68-1A06-FE36-7A7C-FF898B0ADC9F}"/>
              </a:ext>
            </a:extLst>
          </p:cNvPr>
          <p:cNvSpPr txBox="1"/>
          <p:nvPr/>
        </p:nvSpPr>
        <p:spPr>
          <a:xfrm>
            <a:off x="9070039" y="4709555"/>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Phôi</a:t>
            </a:r>
          </a:p>
        </p:txBody>
      </p:sp>
      <p:sp>
        <p:nvSpPr>
          <p:cNvPr id="164" name="TextBox 19">
            <a:extLst>
              <a:ext uri="{FF2B5EF4-FFF2-40B4-BE49-F238E27FC236}">
                <a16:creationId xmlns:a16="http://schemas.microsoft.com/office/drawing/2014/main" id="{4AE76D7F-6A8B-3BA4-2F84-A18707BC6077}"/>
              </a:ext>
            </a:extLst>
          </p:cNvPr>
          <p:cNvSpPr txBox="1"/>
          <p:nvPr/>
        </p:nvSpPr>
        <p:spPr>
          <a:xfrm>
            <a:off x="7546291" y="5640654"/>
            <a:ext cx="2835129" cy="902683"/>
          </a:xfrm>
          <a:prstGeom prst="rect">
            <a:avLst/>
          </a:prstGeom>
        </p:spPr>
        <p:txBody>
          <a:bodyPr wrap="square" lIns="0" tIns="0" rIns="0" bIns="0" rtlCol="0" anchor="t">
            <a:spAutoFit/>
          </a:bodyPr>
          <a:lstStyle/>
          <a:p>
            <a:r>
              <a:rPr lang="en-US" sz="2933">
                <a:solidFill>
                  <a:srgbClr val="002060"/>
                </a:solidFill>
                <a:latin typeface="Bahnschrift SemiBold Condensed" panose="020B0502040204020203" pitchFamily="34" charset="0"/>
                <a:cs typeface="Times New Roman" panose="02020603050405020304" pitchFamily="18" charset="0"/>
              </a:rPr>
              <a:t>Phôi được chuyển vàp tử cung của cừu mẹ</a:t>
            </a:r>
          </a:p>
        </p:txBody>
      </p:sp>
      <p:sp>
        <p:nvSpPr>
          <p:cNvPr id="165" name="TextBox 19">
            <a:extLst>
              <a:ext uri="{FF2B5EF4-FFF2-40B4-BE49-F238E27FC236}">
                <a16:creationId xmlns:a16="http://schemas.microsoft.com/office/drawing/2014/main" id="{4CC06EC9-4BB5-4C3A-66F2-986FBA910C36}"/>
              </a:ext>
            </a:extLst>
          </p:cNvPr>
          <p:cNvSpPr txBox="1"/>
          <p:nvPr/>
        </p:nvSpPr>
        <p:spPr>
          <a:xfrm>
            <a:off x="2007715" y="5844217"/>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Dolly</a:t>
            </a:r>
          </a:p>
        </p:txBody>
      </p:sp>
    </p:spTree>
    <p:extLst>
      <p:ext uri="{BB962C8B-B14F-4D97-AF65-F5344CB8AC3E}">
        <p14:creationId xmlns:p14="http://schemas.microsoft.com/office/powerpoint/2010/main" val="198908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FA3C-7226-9B21-2A2D-B3792ED068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A924B5-7C14-3DDC-9749-12F902803533}"/>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750A3826-3849-57A7-2CAB-5CB86D8E8437}"/>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9E72A1DE-0533-C2E3-43AD-6D947C9B046E}"/>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5A5EF76A-EC7A-0916-8653-61239B947FB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2A5A9D4C-4627-EFC5-CEFB-51153DEE28D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36D938F0-BE7C-EDDC-BA58-BF5D2ED7E21F}"/>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A40AAEDA-CFCA-F387-EE6A-BAA701F4F76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ED29274F-BE04-3542-713D-0E269883F13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825E5886-1776-8BE1-A798-07059CACB08D}"/>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DDB84D88-90E2-069C-816D-8CD2F4C2D49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3FD921BB-BEDF-1DAA-72B6-68B65EABED6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650AAD37-F19D-4341-955E-7475A73D968D}"/>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2C1E1B9B-FA7B-848E-B4B2-FE4559B77EF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DE863D95-ED3D-5A77-50AF-AFE3ABBF3AB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58DF056B-BA22-2C9A-58C1-BE663F67FECB}"/>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69AAF813-2D04-4B23-CDF3-B40B6D639284}"/>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7803853C-0D12-9D27-C980-2161B300BC1A}"/>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0C688073-CF1C-8EC2-A91A-002CA048CE3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4F3EF075-268C-E67B-7A63-A4200FA347DE}"/>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05BEC15-9F62-EBF0-31CF-08F1F31B5A88}"/>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F6395FAF-41A2-0EE9-7DC7-26A8595E9759}"/>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BDD46408-712E-1401-7538-EA16CE41DCFB}"/>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A8EDA2ED-F10E-4B20-F41B-40D89CB3776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1BB97285-BC73-ED30-87FA-65D773C448F0}"/>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24900994-47DF-B435-E115-451224DBA2B8}"/>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D8183C75-E0CC-63C3-FBD6-8B35258B77C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F72384D2-2BD5-708B-E6DB-0286A75032EF}"/>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A8561A9F-0196-C61E-AE84-6757F97B4BF8}"/>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FB26F547-6FFD-DE80-04BD-D051C3120F4E}"/>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C1651212-3035-A63C-F4EB-D22CAAB2152C}"/>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38F06481-08CC-DC53-60C2-FF5D3E7D56B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619B8047-CA20-0462-CEE3-59A78F734406}"/>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6B45BE11-DED2-751E-D0C9-2C7C648E03EA}"/>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891E6B1F-30A4-7099-8DB1-DDF5D279A3E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FF9FDEEB-CE35-09ED-3CC1-D880969C794D}"/>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EB484771-274E-4E38-762B-3460C46242C3}"/>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99AF6662-B6FD-C55E-DDBF-229912199AF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540" y="3672825"/>
            <a:ext cx="3472878" cy="2431015"/>
          </a:xfrm>
          <a:prstGeom prst="rect">
            <a:avLst/>
          </a:prstGeom>
        </p:spPr>
      </p:pic>
      <p:pic>
        <p:nvPicPr>
          <p:cNvPr id="18" name="Picture 17" descr="A white sheep with black background&#10;&#10;Description automatically generated">
            <a:extLst>
              <a:ext uri="{FF2B5EF4-FFF2-40B4-BE49-F238E27FC236}">
                <a16:creationId xmlns:a16="http://schemas.microsoft.com/office/drawing/2014/main" id="{23FE9075-41AB-1E04-DD11-6AA9025AB68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4340" y="760416"/>
            <a:ext cx="4380862" cy="3066604"/>
          </a:xfrm>
          <a:prstGeom prst="rect">
            <a:avLst/>
          </a:prstGeom>
        </p:spPr>
      </p:pic>
      <p:grpSp>
        <p:nvGrpSpPr>
          <p:cNvPr id="46" name="Group 45">
            <a:extLst>
              <a:ext uri="{FF2B5EF4-FFF2-40B4-BE49-F238E27FC236}">
                <a16:creationId xmlns:a16="http://schemas.microsoft.com/office/drawing/2014/main" id="{39644716-1765-530E-34FF-197B35D8E974}"/>
              </a:ext>
            </a:extLst>
          </p:cNvPr>
          <p:cNvGrpSpPr/>
          <p:nvPr/>
        </p:nvGrpSpPr>
        <p:grpSpPr>
          <a:xfrm rot="1868665">
            <a:off x="3389449" y="3290526"/>
            <a:ext cx="1250535" cy="1490737"/>
            <a:chOff x="5950356" y="2389328"/>
            <a:chExt cx="2084113" cy="2714857"/>
          </a:xfrm>
        </p:grpSpPr>
        <p:sp>
          <p:nvSpPr>
            <p:cNvPr id="19" name="Isosceles Triangle 18">
              <a:extLst>
                <a:ext uri="{FF2B5EF4-FFF2-40B4-BE49-F238E27FC236}">
                  <a16:creationId xmlns:a16="http://schemas.microsoft.com/office/drawing/2014/main" id="{1768E032-77D6-7DED-3500-51C84896E702}"/>
                </a:ext>
              </a:extLst>
            </p:cNvPr>
            <p:cNvSpPr/>
            <p:nvPr/>
          </p:nvSpPr>
          <p:spPr>
            <a:xfrm rot="12573014">
              <a:off x="5964060" y="3717806"/>
              <a:ext cx="929052" cy="1386379"/>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1" name="Oval 20">
              <a:extLst>
                <a:ext uri="{FF2B5EF4-FFF2-40B4-BE49-F238E27FC236}">
                  <a16:creationId xmlns:a16="http://schemas.microsoft.com/office/drawing/2014/main" id="{638A3A97-7A60-1849-59B7-735A6BEF493E}"/>
                </a:ext>
              </a:extLst>
            </p:cNvPr>
            <p:cNvSpPr/>
            <p:nvPr/>
          </p:nvSpPr>
          <p:spPr>
            <a:xfrm rot="1143563">
              <a:off x="6042542" y="2539090"/>
              <a:ext cx="1991927" cy="1563199"/>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43" name="Picture 42" descr="A red and blue spiraling lines&#10;&#10;Description automatically generated">
              <a:extLst>
                <a:ext uri="{FF2B5EF4-FFF2-40B4-BE49-F238E27FC236}">
                  <a16:creationId xmlns:a16="http://schemas.microsoft.com/office/drawing/2014/main" id="{2F236C60-EDC6-6381-48DD-D20F1334038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50356" y="2389328"/>
              <a:ext cx="2001340" cy="2127967"/>
            </a:xfrm>
            <a:prstGeom prst="rect">
              <a:avLst/>
            </a:prstGeom>
          </p:spPr>
        </p:pic>
      </p:grpSp>
      <p:grpSp>
        <p:nvGrpSpPr>
          <p:cNvPr id="49" name="Group 48">
            <a:extLst>
              <a:ext uri="{FF2B5EF4-FFF2-40B4-BE49-F238E27FC236}">
                <a16:creationId xmlns:a16="http://schemas.microsoft.com/office/drawing/2014/main" id="{9412E701-EA51-F392-5DA0-7E4850CE7B87}"/>
              </a:ext>
            </a:extLst>
          </p:cNvPr>
          <p:cNvGrpSpPr/>
          <p:nvPr/>
        </p:nvGrpSpPr>
        <p:grpSpPr>
          <a:xfrm rot="5400000">
            <a:off x="3532670" y="1616964"/>
            <a:ext cx="1111154" cy="1534309"/>
            <a:chOff x="5950356" y="2389328"/>
            <a:chExt cx="2084113" cy="2714857"/>
          </a:xfrm>
        </p:grpSpPr>
        <p:sp>
          <p:nvSpPr>
            <p:cNvPr id="52" name="Isosceles Triangle 51">
              <a:extLst>
                <a:ext uri="{FF2B5EF4-FFF2-40B4-BE49-F238E27FC236}">
                  <a16:creationId xmlns:a16="http://schemas.microsoft.com/office/drawing/2014/main" id="{46594F45-1E4E-9F67-D285-FDDCE84C0332}"/>
                </a:ext>
              </a:extLst>
            </p:cNvPr>
            <p:cNvSpPr/>
            <p:nvPr/>
          </p:nvSpPr>
          <p:spPr>
            <a:xfrm rot="12573014">
              <a:off x="5964060" y="3717806"/>
              <a:ext cx="929052" cy="1386379"/>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3" name="Oval 52">
              <a:extLst>
                <a:ext uri="{FF2B5EF4-FFF2-40B4-BE49-F238E27FC236}">
                  <a16:creationId xmlns:a16="http://schemas.microsoft.com/office/drawing/2014/main" id="{BA794C76-94DA-A4C6-D61C-51A97CD2486F}"/>
                </a:ext>
              </a:extLst>
            </p:cNvPr>
            <p:cNvSpPr/>
            <p:nvPr/>
          </p:nvSpPr>
          <p:spPr>
            <a:xfrm rot="1143563">
              <a:off x="6042542" y="2539090"/>
              <a:ext cx="1991927" cy="1563199"/>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54" name="Picture 53" descr="A red and blue spiraling lines&#10;&#10;Description automatically generated">
              <a:extLst>
                <a:ext uri="{FF2B5EF4-FFF2-40B4-BE49-F238E27FC236}">
                  <a16:creationId xmlns:a16="http://schemas.microsoft.com/office/drawing/2014/main" id="{B53CFE37-5C6C-2372-FCA7-46369FAC308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50356" y="2389328"/>
              <a:ext cx="2001340" cy="2127967"/>
            </a:xfrm>
            <a:prstGeom prst="rect">
              <a:avLst/>
            </a:prstGeom>
          </p:spPr>
        </p:pic>
      </p:grpSp>
      <p:sp>
        <p:nvSpPr>
          <p:cNvPr id="55" name="Thought Bubble: Cloud 54">
            <a:extLst>
              <a:ext uri="{FF2B5EF4-FFF2-40B4-BE49-F238E27FC236}">
                <a16:creationId xmlns:a16="http://schemas.microsoft.com/office/drawing/2014/main" id="{92BAFBA4-B15F-D86A-4993-253D441BCED3}"/>
              </a:ext>
            </a:extLst>
          </p:cNvPr>
          <p:cNvSpPr/>
          <p:nvPr/>
        </p:nvSpPr>
        <p:spPr>
          <a:xfrm>
            <a:off x="4718768" y="1694553"/>
            <a:ext cx="6634293" cy="3349167"/>
          </a:xfrm>
          <a:prstGeom prst="cloudCallout">
            <a:avLst>
              <a:gd name="adj1" fmla="val 48045"/>
              <a:gd name="adj2" fmla="val -62558"/>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Vì sao kết quả phân tích lại cho thấy DNA của cừu Dolly không hoàn toàn giống với cừu cho nhân tế bào ? </a:t>
            </a:r>
            <a:endParaRPr lang="vi-VN" sz="2933">
              <a:solidFill>
                <a:schemeClr val="tx1"/>
              </a:solidFill>
              <a:latin typeface="Bahnschrift SemiCondensed" panose="020B0502040204020203" pitchFamily="34" charset="0"/>
            </a:endParaRPr>
          </a:p>
        </p:txBody>
      </p:sp>
      <p:sp>
        <p:nvSpPr>
          <p:cNvPr id="56" name="TextBox 19">
            <a:extLst>
              <a:ext uri="{FF2B5EF4-FFF2-40B4-BE49-F238E27FC236}">
                <a16:creationId xmlns:a16="http://schemas.microsoft.com/office/drawing/2014/main" id="{B39859AE-1CE5-F746-2F21-616452A0E5DE}"/>
              </a:ext>
            </a:extLst>
          </p:cNvPr>
          <p:cNvSpPr txBox="1"/>
          <p:nvPr/>
        </p:nvSpPr>
        <p:spPr>
          <a:xfrm>
            <a:off x="1863647" y="5973230"/>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Dolly</a:t>
            </a:r>
          </a:p>
        </p:txBody>
      </p:sp>
      <p:sp>
        <p:nvSpPr>
          <p:cNvPr id="57" name="TextBox 19">
            <a:extLst>
              <a:ext uri="{FF2B5EF4-FFF2-40B4-BE49-F238E27FC236}">
                <a16:creationId xmlns:a16="http://schemas.microsoft.com/office/drawing/2014/main" id="{DBB66195-F9BA-204F-A3C1-F9308C628C56}"/>
              </a:ext>
            </a:extLst>
          </p:cNvPr>
          <p:cNvSpPr txBox="1"/>
          <p:nvPr/>
        </p:nvSpPr>
        <p:spPr>
          <a:xfrm>
            <a:off x="1800736" y="3292313"/>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cho nhân</a:t>
            </a:r>
          </a:p>
        </p:txBody>
      </p:sp>
    </p:spTree>
    <p:extLst>
      <p:ext uri="{BB962C8B-B14F-4D97-AF65-F5344CB8AC3E}">
        <p14:creationId xmlns:p14="http://schemas.microsoft.com/office/powerpoint/2010/main" val="2703300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C748-9B31-A8ED-8DAD-CCBEB538F6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F9595D-6E09-FD65-CF79-7DBA1E8D2FB0}"/>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7E759ECB-1F26-7555-459F-E9BEABF5B90B}"/>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403F67D2-796E-85DA-7887-0035D752D0A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B895FC5D-FEB3-1D1D-BB1A-2690459AE73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931EC1FB-414B-0BDE-6518-1F23915E1E3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5D02B737-E4EC-E6DA-E092-B001B5F16C6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25A2E921-9B27-5C73-BA75-3F50D91E19E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6225B38B-2171-FA07-2AB0-47D8D72592F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F2DB7C4-F730-C7D9-4558-40DD15A045D4}"/>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FA98EFC6-6ED8-882B-9887-F57E2226D92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A4CA74CE-6A26-AB2D-CB23-30339DB9A06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963CAA32-0A6B-6FC4-8FF2-2D822DC919E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CF1FA3EC-7769-8805-C70E-8D5BBB14E6C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AF4407EA-7941-43A9-6E8E-8C5EFF7CA2F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7A404ECD-42E0-E61E-72ED-E855C6AE06C6}"/>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533B233A-B345-8C7E-9D9C-8DBF1B24B252}"/>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0DEDA187-F1EA-9943-7CD1-BE1AAE89E321}"/>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F2E99E58-FF1A-AE68-4D7E-514A2E0CAE5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4DE6714E-338B-00FF-D524-7BD1EE39290A}"/>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DFD1DD6C-F7C3-C68F-CC72-6BC5CA0DABD0}"/>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301E6023-B799-1E75-1283-D6E2A484C67F}"/>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4D31F8D9-EF89-3026-9675-DA3FF1A8B2FB}"/>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CEDB6BE7-FE29-6016-2D2D-BE310088F5E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5FABA243-1CFA-F821-0B5C-A8C50BD899C0}"/>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F075AAF7-9CF6-F585-0528-3B6531A86998}"/>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62A50D33-1FE1-61C8-1FEA-235EA1F8E37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A10B9D94-CD0C-F5B7-07F3-8B06983D40EB}"/>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2530A85F-4D17-8BD8-338B-063BA2F42082}"/>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CE3E86C0-9816-9D35-5568-2FF791DF0017}"/>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24D21E43-63B4-62AA-E0BF-47AD641CFB1C}"/>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3FBD8C73-2D5A-9647-DC83-B2B0F1310B0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74859624-7CE3-C995-DC4C-0F4C54066FFA}"/>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FDA5D11C-2A60-317C-72D6-F124F00578DB}"/>
              </a:ext>
            </a:extLst>
          </p:cNvPr>
          <p:cNvSpPr txBox="1"/>
          <p:nvPr/>
        </p:nvSpPr>
        <p:spPr>
          <a:xfrm>
            <a:off x="2784852" y="538378"/>
            <a:ext cx="8446983"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03217FAA-2315-38D1-EE48-D2C88EB51B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F461925B-67C5-AED7-C7DC-E1981B022286}"/>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EFF544C2-05AC-2BA4-3FC0-320EA103E30A}"/>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E108E3B1-6CA2-1FAF-23FC-42744CCAE13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540" y="3672825"/>
            <a:ext cx="3472878" cy="2431015"/>
          </a:xfrm>
          <a:prstGeom prst="rect">
            <a:avLst/>
          </a:prstGeom>
        </p:spPr>
      </p:pic>
      <p:pic>
        <p:nvPicPr>
          <p:cNvPr id="18" name="Picture 17" descr="A white sheep with black background&#10;&#10;Description automatically generated">
            <a:extLst>
              <a:ext uri="{FF2B5EF4-FFF2-40B4-BE49-F238E27FC236}">
                <a16:creationId xmlns:a16="http://schemas.microsoft.com/office/drawing/2014/main" id="{99222B56-F5B1-5615-637A-10C86970273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4340" y="760416"/>
            <a:ext cx="4380862" cy="3066604"/>
          </a:xfrm>
          <a:prstGeom prst="rect">
            <a:avLst/>
          </a:prstGeom>
        </p:spPr>
      </p:pic>
      <p:grpSp>
        <p:nvGrpSpPr>
          <p:cNvPr id="46" name="Group 45">
            <a:extLst>
              <a:ext uri="{FF2B5EF4-FFF2-40B4-BE49-F238E27FC236}">
                <a16:creationId xmlns:a16="http://schemas.microsoft.com/office/drawing/2014/main" id="{716F3E2D-1861-62D0-EA43-172587741115}"/>
              </a:ext>
            </a:extLst>
          </p:cNvPr>
          <p:cNvGrpSpPr/>
          <p:nvPr/>
        </p:nvGrpSpPr>
        <p:grpSpPr>
          <a:xfrm rot="1868665">
            <a:off x="3389449" y="3290526"/>
            <a:ext cx="1250535" cy="1490737"/>
            <a:chOff x="5950356" y="2389328"/>
            <a:chExt cx="2084113" cy="2714857"/>
          </a:xfrm>
        </p:grpSpPr>
        <p:sp>
          <p:nvSpPr>
            <p:cNvPr id="19" name="Isosceles Triangle 18">
              <a:extLst>
                <a:ext uri="{FF2B5EF4-FFF2-40B4-BE49-F238E27FC236}">
                  <a16:creationId xmlns:a16="http://schemas.microsoft.com/office/drawing/2014/main" id="{FEF5FD14-2CAC-7BD3-6130-DAC205D8E271}"/>
                </a:ext>
              </a:extLst>
            </p:cNvPr>
            <p:cNvSpPr/>
            <p:nvPr/>
          </p:nvSpPr>
          <p:spPr>
            <a:xfrm rot="12573014">
              <a:off x="5964060" y="3717806"/>
              <a:ext cx="929052" cy="1386379"/>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1" name="Oval 20">
              <a:extLst>
                <a:ext uri="{FF2B5EF4-FFF2-40B4-BE49-F238E27FC236}">
                  <a16:creationId xmlns:a16="http://schemas.microsoft.com/office/drawing/2014/main" id="{0BB798D0-D171-EA27-DE84-1CC8B6F3153D}"/>
                </a:ext>
              </a:extLst>
            </p:cNvPr>
            <p:cNvSpPr/>
            <p:nvPr/>
          </p:nvSpPr>
          <p:spPr>
            <a:xfrm rot="1143563">
              <a:off x="6042542" y="2539090"/>
              <a:ext cx="1991927" cy="1563199"/>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43" name="Picture 42" descr="A red and blue spiraling lines&#10;&#10;Description automatically generated">
              <a:extLst>
                <a:ext uri="{FF2B5EF4-FFF2-40B4-BE49-F238E27FC236}">
                  <a16:creationId xmlns:a16="http://schemas.microsoft.com/office/drawing/2014/main" id="{0520BA3E-DE70-0509-E471-4B4C163FDE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50356" y="2389328"/>
              <a:ext cx="2001340" cy="2127967"/>
            </a:xfrm>
            <a:prstGeom prst="rect">
              <a:avLst/>
            </a:prstGeom>
          </p:spPr>
        </p:pic>
      </p:grpSp>
      <p:grpSp>
        <p:nvGrpSpPr>
          <p:cNvPr id="49" name="Group 48">
            <a:extLst>
              <a:ext uri="{FF2B5EF4-FFF2-40B4-BE49-F238E27FC236}">
                <a16:creationId xmlns:a16="http://schemas.microsoft.com/office/drawing/2014/main" id="{081E28F6-418A-2EEC-254D-4A97B6F28D85}"/>
              </a:ext>
            </a:extLst>
          </p:cNvPr>
          <p:cNvGrpSpPr/>
          <p:nvPr/>
        </p:nvGrpSpPr>
        <p:grpSpPr>
          <a:xfrm rot="5400000">
            <a:off x="3532670" y="1616964"/>
            <a:ext cx="1111154" cy="1534309"/>
            <a:chOff x="5950356" y="2389328"/>
            <a:chExt cx="2084113" cy="2714857"/>
          </a:xfrm>
        </p:grpSpPr>
        <p:sp>
          <p:nvSpPr>
            <p:cNvPr id="52" name="Isosceles Triangle 51">
              <a:extLst>
                <a:ext uri="{FF2B5EF4-FFF2-40B4-BE49-F238E27FC236}">
                  <a16:creationId xmlns:a16="http://schemas.microsoft.com/office/drawing/2014/main" id="{130DEA55-27BF-581B-A870-47335EED493B}"/>
                </a:ext>
              </a:extLst>
            </p:cNvPr>
            <p:cNvSpPr/>
            <p:nvPr/>
          </p:nvSpPr>
          <p:spPr>
            <a:xfrm rot="12573014">
              <a:off x="5964060" y="3717806"/>
              <a:ext cx="929052" cy="1386379"/>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3" name="Oval 52">
              <a:extLst>
                <a:ext uri="{FF2B5EF4-FFF2-40B4-BE49-F238E27FC236}">
                  <a16:creationId xmlns:a16="http://schemas.microsoft.com/office/drawing/2014/main" id="{A6E5ADA4-09A8-BD25-D80E-75D85932995B}"/>
                </a:ext>
              </a:extLst>
            </p:cNvPr>
            <p:cNvSpPr/>
            <p:nvPr/>
          </p:nvSpPr>
          <p:spPr>
            <a:xfrm rot="1143563">
              <a:off x="6042542" y="2539090"/>
              <a:ext cx="1991927" cy="1563199"/>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54" name="Picture 53" descr="A red and blue spiraling lines&#10;&#10;Description automatically generated">
              <a:extLst>
                <a:ext uri="{FF2B5EF4-FFF2-40B4-BE49-F238E27FC236}">
                  <a16:creationId xmlns:a16="http://schemas.microsoft.com/office/drawing/2014/main" id="{168DC3BF-324D-852A-820D-E71EF1EE0B7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50356" y="2389328"/>
              <a:ext cx="2001340" cy="2127967"/>
            </a:xfrm>
            <a:prstGeom prst="rect">
              <a:avLst/>
            </a:prstGeom>
          </p:spPr>
        </p:pic>
      </p:grpSp>
      <p:sp>
        <p:nvSpPr>
          <p:cNvPr id="55" name="Thought Bubble: Cloud 54">
            <a:extLst>
              <a:ext uri="{FF2B5EF4-FFF2-40B4-BE49-F238E27FC236}">
                <a16:creationId xmlns:a16="http://schemas.microsoft.com/office/drawing/2014/main" id="{54FAE6C4-316C-07FA-D62F-F11B05B872F1}"/>
              </a:ext>
            </a:extLst>
          </p:cNvPr>
          <p:cNvSpPr/>
          <p:nvPr/>
        </p:nvSpPr>
        <p:spPr>
          <a:xfrm>
            <a:off x="5387821" y="1415961"/>
            <a:ext cx="5907040" cy="1734447"/>
          </a:xfrm>
          <a:prstGeom prst="cloudCallout">
            <a:avLst>
              <a:gd name="adj1" fmla="val 48045"/>
              <a:gd name="adj2" fmla="val -62558"/>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Vì</a:t>
            </a:r>
            <a:r>
              <a:rPr lang="en-US" sz="2400" dirty="0">
                <a:solidFill>
                  <a:schemeClr val="tx1"/>
                </a:solidFill>
              </a:rPr>
              <a:t> </a:t>
            </a:r>
            <a:r>
              <a:rPr lang="en-US" sz="2400" dirty="0" err="1">
                <a:solidFill>
                  <a:schemeClr val="tx1"/>
                </a:solidFill>
              </a:rPr>
              <a:t>sao</a:t>
            </a:r>
            <a:r>
              <a:rPr lang="en-US" sz="2400" dirty="0">
                <a:solidFill>
                  <a:schemeClr val="tx1"/>
                </a:solidFill>
              </a:rPr>
              <a:t> </a:t>
            </a:r>
            <a:r>
              <a:rPr lang="en-US" sz="2400" dirty="0" err="1">
                <a:solidFill>
                  <a:schemeClr val="tx1"/>
                </a:solidFill>
              </a:rPr>
              <a:t>kết</a:t>
            </a:r>
            <a:r>
              <a:rPr lang="en-US" sz="2400" dirty="0">
                <a:solidFill>
                  <a:schemeClr val="tx1"/>
                </a:solidFill>
              </a:rPr>
              <a:t> </a:t>
            </a:r>
            <a:r>
              <a:rPr lang="en-US" sz="2400" dirty="0" err="1">
                <a:solidFill>
                  <a:schemeClr val="tx1"/>
                </a:solidFill>
              </a:rPr>
              <a:t>quả</a:t>
            </a:r>
            <a:r>
              <a:rPr lang="en-US" sz="2400" dirty="0">
                <a:solidFill>
                  <a:schemeClr val="tx1"/>
                </a:solidFill>
              </a:rPr>
              <a:t> </a:t>
            </a:r>
            <a:r>
              <a:rPr lang="en-US" sz="2400" dirty="0" err="1">
                <a:solidFill>
                  <a:schemeClr val="tx1"/>
                </a:solidFill>
              </a:rPr>
              <a:t>phân</a:t>
            </a:r>
            <a:r>
              <a:rPr lang="en-US" sz="2400" dirty="0">
                <a:solidFill>
                  <a:schemeClr val="tx1"/>
                </a:solidFill>
              </a:rPr>
              <a:t> </a:t>
            </a:r>
            <a:r>
              <a:rPr lang="en-US" sz="2400" dirty="0" err="1">
                <a:solidFill>
                  <a:schemeClr val="tx1"/>
                </a:solidFill>
              </a:rPr>
              <a:t>tích</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thấy</a:t>
            </a:r>
            <a:r>
              <a:rPr lang="en-US" sz="2400" dirty="0">
                <a:solidFill>
                  <a:schemeClr val="tx1"/>
                </a:solidFill>
              </a:rPr>
              <a:t> DNA </a:t>
            </a:r>
            <a:r>
              <a:rPr lang="en-US" sz="2400" dirty="0" err="1">
                <a:solidFill>
                  <a:schemeClr val="tx1"/>
                </a:solidFill>
              </a:rPr>
              <a:t>của</a:t>
            </a:r>
            <a:r>
              <a:rPr lang="en-US" sz="2400" dirty="0">
                <a:solidFill>
                  <a:schemeClr val="tx1"/>
                </a:solidFill>
              </a:rPr>
              <a:t> </a:t>
            </a:r>
            <a:r>
              <a:rPr lang="en-US" sz="2400" dirty="0" err="1">
                <a:solidFill>
                  <a:schemeClr val="tx1"/>
                </a:solidFill>
              </a:rPr>
              <a:t>cừu</a:t>
            </a:r>
            <a:r>
              <a:rPr lang="en-US" sz="2400" dirty="0">
                <a:solidFill>
                  <a:schemeClr val="tx1"/>
                </a:solidFill>
              </a:rPr>
              <a:t> Dolly </a:t>
            </a:r>
            <a:r>
              <a:rPr lang="en-US" sz="2400" dirty="0" err="1">
                <a:solidFill>
                  <a:schemeClr val="tx1"/>
                </a:solidFill>
              </a:rPr>
              <a:t>không</a:t>
            </a:r>
            <a:r>
              <a:rPr lang="en-US" sz="2400" dirty="0">
                <a:solidFill>
                  <a:schemeClr val="tx1"/>
                </a:solidFill>
              </a:rPr>
              <a:t> </a:t>
            </a:r>
            <a:r>
              <a:rPr lang="en-US" sz="2400" dirty="0" err="1">
                <a:solidFill>
                  <a:schemeClr val="tx1"/>
                </a:solidFill>
              </a:rPr>
              <a:t>hoàn</a:t>
            </a:r>
            <a:r>
              <a:rPr lang="en-US" sz="2400" dirty="0">
                <a:solidFill>
                  <a:schemeClr val="tx1"/>
                </a:solidFill>
              </a:rPr>
              <a:t> </a:t>
            </a:r>
            <a:r>
              <a:rPr lang="en-US" sz="2400" dirty="0" err="1">
                <a:solidFill>
                  <a:schemeClr val="tx1"/>
                </a:solidFill>
              </a:rPr>
              <a:t>toàn</a:t>
            </a:r>
            <a:r>
              <a:rPr lang="en-US" sz="2400" dirty="0">
                <a:solidFill>
                  <a:schemeClr val="tx1"/>
                </a:solidFill>
              </a:rPr>
              <a:t> </a:t>
            </a:r>
            <a:r>
              <a:rPr lang="en-US" sz="2400" dirty="0" err="1">
                <a:solidFill>
                  <a:schemeClr val="tx1"/>
                </a:solidFill>
              </a:rPr>
              <a:t>giống</a:t>
            </a:r>
            <a:r>
              <a:rPr lang="en-US" sz="2400" dirty="0">
                <a:solidFill>
                  <a:schemeClr val="tx1"/>
                </a:solidFill>
              </a:rPr>
              <a:t> </a:t>
            </a:r>
            <a:r>
              <a:rPr lang="en-US" sz="2400" dirty="0" err="1">
                <a:solidFill>
                  <a:schemeClr val="tx1"/>
                </a:solidFill>
              </a:rPr>
              <a:t>với</a:t>
            </a:r>
            <a:r>
              <a:rPr lang="en-US" sz="2400" dirty="0">
                <a:solidFill>
                  <a:schemeClr val="tx1"/>
                </a:solidFill>
              </a:rPr>
              <a:t> </a:t>
            </a:r>
            <a:r>
              <a:rPr lang="en-US" sz="2400" dirty="0" err="1">
                <a:solidFill>
                  <a:schemeClr val="tx1"/>
                </a:solidFill>
              </a:rPr>
              <a:t>cừu</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nhân</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 </a:t>
            </a:r>
            <a:endParaRPr lang="vi-VN" sz="2400" dirty="0">
              <a:solidFill>
                <a:schemeClr val="tx1"/>
              </a:solidFill>
            </a:endParaRPr>
          </a:p>
        </p:txBody>
      </p:sp>
      <p:sp>
        <p:nvSpPr>
          <p:cNvPr id="56" name="TextBox 19">
            <a:extLst>
              <a:ext uri="{FF2B5EF4-FFF2-40B4-BE49-F238E27FC236}">
                <a16:creationId xmlns:a16="http://schemas.microsoft.com/office/drawing/2014/main" id="{71F65394-E47A-C6AD-35D0-79E1704642C4}"/>
              </a:ext>
            </a:extLst>
          </p:cNvPr>
          <p:cNvSpPr txBox="1"/>
          <p:nvPr/>
        </p:nvSpPr>
        <p:spPr>
          <a:xfrm>
            <a:off x="1863647" y="5973230"/>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Dolly</a:t>
            </a:r>
          </a:p>
        </p:txBody>
      </p:sp>
      <p:sp>
        <p:nvSpPr>
          <p:cNvPr id="57" name="TextBox 19">
            <a:extLst>
              <a:ext uri="{FF2B5EF4-FFF2-40B4-BE49-F238E27FC236}">
                <a16:creationId xmlns:a16="http://schemas.microsoft.com/office/drawing/2014/main" id="{CC116C2A-D378-EDF1-5D31-75482D2A2D84}"/>
              </a:ext>
            </a:extLst>
          </p:cNvPr>
          <p:cNvSpPr txBox="1"/>
          <p:nvPr/>
        </p:nvSpPr>
        <p:spPr>
          <a:xfrm>
            <a:off x="1800736" y="3292313"/>
            <a:ext cx="1748939" cy="902683"/>
          </a:xfrm>
          <a:prstGeom prst="rect">
            <a:avLst/>
          </a:prstGeom>
        </p:spPr>
        <p:txBody>
          <a:bodyPr wrap="square" lIns="0" tIns="0" rIns="0" bIns="0" rtlCol="0" anchor="t">
            <a:spAutoFit/>
          </a:bodyPr>
          <a:lstStyle/>
          <a:p>
            <a:pPr algn="ctr"/>
            <a:r>
              <a:rPr lang="en-US" sz="2933" dirty="0" err="1">
                <a:solidFill>
                  <a:srgbClr val="002060"/>
                </a:solidFill>
                <a:cs typeface="Times New Roman" panose="02020603050405020304" pitchFamily="18" charset="0"/>
              </a:rPr>
              <a:t>Cừu</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cho</a:t>
            </a:r>
            <a:r>
              <a:rPr lang="en-US" sz="2933" dirty="0">
                <a:solidFill>
                  <a:srgbClr val="002060"/>
                </a:solidFill>
                <a:cs typeface="Times New Roman" panose="02020603050405020304" pitchFamily="18" charset="0"/>
              </a:rPr>
              <a:t> </a:t>
            </a:r>
            <a:r>
              <a:rPr lang="en-US" sz="2933" dirty="0" err="1">
                <a:solidFill>
                  <a:srgbClr val="002060"/>
                </a:solidFill>
                <a:cs typeface="Times New Roman" panose="02020603050405020304" pitchFamily="18" charset="0"/>
              </a:rPr>
              <a:t>nhân</a:t>
            </a:r>
            <a:endParaRPr lang="en-US" sz="2933" dirty="0">
              <a:solidFill>
                <a:srgbClr val="002060"/>
              </a:solidFill>
              <a:cs typeface="Times New Roman" panose="02020603050405020304" pitchFamily="18" charset="0"/>
            </a:endParaRPr>
          </a:p>
        </p:txBody>
      </p:sp>
      <p:sp>
        <p:nvSpPr>
          <p:cNvPr id="58" name="TextBox 19">
            <a:extLst>
              <a:ext uri="{FF2B5EF4-FFF2-40B4-BE49-F238E27FC236}">
                <a16:creationId xmlns:a16="http://schemas.microsoft.com/office/drawing/2014/main" id="{051D3E81-7748-BF5B-2228-8B208A7C6098}"/>
              </a:ext>
            </a:extLst>
          </p:cNvPr>
          <p:cNvSpPr txBox="1"/>
          <p:nvPr/>
        </p:nvSpPr>
        <p:spPr>
          <a:xfrm>
            <a:off x="3728107" y="4539229"/>
            <a:ext cx="7932635" cy="1805366"/>
          </a:xfrm>
          <a:prstGeom prst="rect">
            <a:avLst/>
          </a:prstGeom>
        </p:spPr>
        <p:txBody>
          <a:bodyPr wrap="square" lIns="0" tIns="0" rIns="0" bIns="0" rtlCol="0" anchor="t">
            <a:spAutoFit/>
          </a:bodyPr>
          <a:lstStyle/>
          <a:p>
            <a:pPr marL="381019" indent="-381019">
              <a:buFont typeface="Wingdings" panose="05000000000000000000" pitchFamily="2" charset="2"/>
              <a:buChar char="v"/>
            </a:pPr>
            <a:r>
              <a:rPr lang="en-US" sz="2933" b="1" i="1" dirty="0" err="1">
                <a:solidFill>
                  <a:srgbClr val="993300"/>
                </a:solidFill>
                <a:cs typeface="Times New Roman" panose="02020603050405020304" pitchFamily="18" charset="0"/>
              </a:rPr>
              <a:t>Cừu</a:t>
            </a:r>
            <a:r>
              <a:rPr lang="en-US" sz="2933" b="1" i="1" dirty="0">
                <a:solidFill>
                  <a:srgbClr val="993300"/>
                </a:solidFill>
                <a:cs typeface="Times New Roman" panose="02020603050405020304" pitchFamily="18" charset="0"/>
              </a:rPr>
              <a:t> Dolly </a:t>
            </a:r>
            <a:r>
              <a:rPr lang="en-US" sz="2933" b="1" i="1" dirty="0" err="1">
                <a:solidFill>
                  <a:srgbClr val="993300"/>
                </a:solidFill>
                <a:cs typeface="Times New Roman" panose="02020603050405020304" pitchFamily="18" charset="0"/>
              </a:rPr>
              <a:t>được</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tạo</a:t>
            </a:r>
            <a:r>
              <a:rPr lang="en-US" sz="2933" b="1" i="1" dirty="0">
                <a:solidFill>
                  <a:srgbClr val="993300"/>
                </a:solidFill>
                <a:cs typeface="Times New Roman" panose="02020603050405020304" pitchFamily="18" charset="0"/>
              </a:rPr>
              <a:t> ra </a:t>
            </a:r>
            <a:r>
              <a:rPr lang="en-US" sz="2933" b="1" i="1" dirty="0" err="1">
                <a:solidFill>
                  <a:srgbClr val="993300"/>
                </a:solidFill>
                <a:cs typeface="Times New Roman" panose="02020603050405020304" pitchFamily="18" charset="0"/>
              </a:rPr>
              <a:t>từ</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tế</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bào</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chuyển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nhân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trong</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đó</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tế</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bào</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chất</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có</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nguồn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gốc</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từ</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tế</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bào</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trứng</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còn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nhân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có</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tuyến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vú</a:t>
            </a:r>
            <a:r>
              <a:rPr lang="en-US" sz="2933" b="1" i="1" dirty="0">
                <a:solidFill>
                  <a:srgbClr val="993300"/>
                </a:solidFill>
                <a:cs typeface="Times New Roman" panose="02020603050405020304" pitchFamily="18" charset="0"/>
              </a:rPr>
              <a:t>. Do </a:t>
            </a:r>
            <a:r>
              <a:rPr lang="en-US" sz="2933" b="1" i="1" dirty="0" err="1">
                <a:solidFill>
                  <a:srgbClr val="993300"/>
                </a:solidFill>
                <a:cs typeface="Times New Roman" panose="02020603050405020304" pitchFamily="18" charset="0"/>
              </a:rPr>
              <a:t>đó</a:t>
            </a:r>
            <a:r>
              <a:rPr lang="en-US" sz="2933" b="1" i="1" dirty="0">
                <a:solidFill>
                  <a:srgbClr val="993300"/>
                </a:solidFill>
                <a:cs typeface="Times New Roman" panose="02020603050405020304" pitchFamily="18" charset="0"/>
              </a:rPr>
              <a:t>, DNA </a:t>
            </a:r>
            <a:r>
              <a:rPr lang="en-US" sz="2933" b="1" i="1" dirty="0" err="1">
                <a:solidFill>
                  <a:srgbClr val="993300"/>
                </a:solidFill>
                <a:cs typeface="Times New Roman" panose="02020603050405020304" pitchFamily="18" charset="0"/>
              </a:rPr>
              <a:t>ti</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thể</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của</a:t>
            </a:r>
            <a:r>
              <a:rPr lang="en-US" sz="2933" b="1" i="1" dirty="0">
                <a:solidFill>
                  <a:srgbClr val="993300"/>
                </a:solidFill>
                <a:cs typeface="Times New Roman" panose="02020603050405020304" pitchFamily="18" charset="0"/>
              </a:rPr>
              <a:t> Dolly </a:t>
            </a:r>
            <a:r>
              <a:rPr lang="en-US" sz="2933" b="1" i="1" dirty="0" err="1">
                <a:solidFill>
                  <a:srgbClr val="993300"/>
                </a:solidFill>
                <a:cs typeface="Times New Roman" panose="02020603050405020304" pitchFamily="18" charset="0"/>
              </a:rPr>
              <a:t>có</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nguồn</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gốc</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từ</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cơ</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thể</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cho</a:t>
            </a:r>
            <a:r>
              <a:rPr lang="en-US" sz="2933" b="1" i="1" dirty="0">
                <a:solidFill>
                  <a:srgbClr val="993300"/>
                </a:solidFill>
                <a:cs typeface="Times New Roman" panose="02020603050405020304" pitchFamily="18" charset="0"/>
              </a:rPr>
              <a:t> </a:t>
            </a:r>
            <a:r>
              <a:rPr lang="en-US" sz="2933" b="1" i="1" dirty="0" err="1">
                <a:solidFill>
                  <a:srgbClr val="993300"/>
                </a:solidFill>
                <a:cs typeface="Times New Roman" panose="02020603050405020304" pitchFamily="18" charset="0"/>
              </a:rPr>
              <a:t>trứng</a:t>
            </a:r>
            <a:r>
              <a:rPr lang="en-US" sz="2933" b="1" i="1" dirty="0">
                <a:solidFill>
                  <a:srgbClr val="993300"/>
                </a:solidFill>
                <a:cs typeface="Times New Roman" panose="02020603050405020304" pitchFamily="18" charset="0"/>
              </a:rPr>
              <a:t>.</a:t>
            </a:r>
          </a:p>
        </p:txBody>
      </p:sp>
    </p:spTree>
    <p:extLst>
      <p:ext uri="{BB962C8B-B14F-4D97-AF65-F5344CB8AC3E}">
        <p14:creationId xmlns:p14="http://schemas.microsoft.com/office/powerpoint/2010/main" val="2660318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07D2E-2B2E-5AE7-84C3-C772534B2A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F4E112-C8B0-705E-7C43-F8B762882715}"/>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18BE107-3835-393E-CB27-44E3966CF0A0}"/>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CBE06241-12F0-45FF-B38B-73246BC243EF}"/>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B4E8737-2A0A-25AE-87AD-E487C07FE09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ADEDC1B1-30B9-E84C-4E41-88540AB8A64B}"/>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A164F2E6-66AD-1711-32D5-45E35C4A92A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45FA5C9B-02CC-9A1A-0EF4-444F80F4445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B37A7926-B262-0438-C662-019BD56D4E0B}"/>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8F58132C-8A9F-3537-4007-486DDC941D40}"/>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73C6D974-FC73-0230-93D4-7E98D433C46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6836979C-F24D-E038-43BD-9947285EB37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64929037-38AA-2FBF-7ACC-A990839ABA9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2A019E03-D8D9-D69C-91B7-5FD425223F7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BCAB2BE4-A15C-7FA5-D949-2629706F61B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4C816B66-4472-55FD-15C4-4B087C638054}"/>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7358EBAC-2C9E-BC4F-64FE-BB71AD913497}"/>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53BFD479-8E43-6C60-135C-E4FF2FB90670}"/>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E4E29FA9-C914-9266-F4AC-ED5A2B42449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ABF56158-AFA3-7111-8946-E813FE3B87B3}"/>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048FBB8E-B5CF-BBC6-00B4-5C5DEF129E32}"/>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682607D5-9FD8-BE9C-4C96-5191087A32EF}"/>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DF82992D-493E-FB7C-10DA-5B4F26D8A156}"/>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F1882A8F-B961-9F9C-F725-918E2F39AF7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19612AF0-FE37-A366-5552-8C3BEC318E92}"/>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CC972696-7662-AA7A-9F50-5776B20E0A21}"/>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3646F4A0-2F55-6CA7-6FEA-E9ACF1CB27D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831E44E2-5746-4E38-0ABE-6DA358E589D0}"/>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22A94531-26A0-87C8-91F4-9DCEC1329B5E}"/>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CABE4D22-1BCB-B7B0-F01F-CD267B41DB8E}"/>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FB82CE3E-F976-6FFE-F8C8-5559FE7A806D}"/>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CD930BE5-02FE-CF83-7125-782086D6812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2869B916-3785-2C2E-3AD2-A3234A561F5E}"/>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5BAA760A-C462-CCC4-7B42-57C08EEC3FC5}"/>
              </a:ext>
            </a:extLst>
          </p:cNvPr>
          <p:cNvSpPr txBox="1"/>
          <p:nvPr/>
        </p:nvSpPr>
        <p:spPr>
          <a:xfrm>
            <a:off x="2784852" y="538378"/>
            <a:ext cx="8628330"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39C92652-320B-5DBC-255A-AED399BCA1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0F94E3C6-1CE0-D499-FB1F-C9FCF9907D37}"/>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F45F0851-B0B1-C579-8C23-20C46913433F}"/>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6D49F37C-8A29-C7E5-F60C-ECF76659C0C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540" y="3672825"/>
            <a:ext cx="3472878" cy="2431015"/>
          </a:xfrm>
          <a:prstGeom prst="rect">
            <a:avLst/>
          </a:prstGeom>
        </p:spPr>
      </p:pic>
      <p:pic>
        <p:nvPicPr>
          <p:cNvPr id="18" name="Picture 17" descr="A white sheep with black background&#10;&#10;Description automatically generated">
            <a:extLst>
              <a:ext uri="{FF2B5EF4-FFF2-40B4-BE49-F238E27FC236}">
                <a16:creationId xmlns:a16="http://schemas.microsoft.com/office/drawing/2014/main" id="{D836F494-1407-00BF-9E21-41EDE3F88C6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4340" y="760416"/>
            <a:ext cx="4380862" cy="3066604"/>
          </a:xfrm>
          <a:prstGeom prst="rect">
            <a:avLst/>
          </a:prstGeom>
        </p:spPr>
      </p:pic>
      <p:grpSp>
        <p:nvGrpSpPr>
          <p:cNvPr id="46" name="Group 45">
            <a:extLst>
              <a:ext uri="{FF2B5EF4-FFF2-40B4-BE49-F238E27FC236}">
                <a16:creationId xmlns:a16="http://schemas.microsoft.com/office/drawing/2014/main" id="{D6EE8D2C-2DC8-24F7-686D-B1EE1F501187}"/>
              </a:ext>
            </a:extLst>
          </p:cNvPr>
          <p:cNvGrpSpPr/>
          <p:nvPr/>
        </p:nvGrpSpPr>
        <p:grpSpPr>
          <a:xfrm rot="1868665">
            <a:off x="3389449" y="3290526"/>
            <a:ext cx="1250535" cy="1490737"/>
            <a:chOff x="5950356" y="2389328"/>
            <a:chExt cx="2084113" cy="2714857"/>
          </a:xfrm>
        </p:grpSpPr>
        <p:sp>
          <p:nvSpPr>
            <p:cNvPr id="19" name="Isosceles Triangle 18">
              <a:extLst>
                <a:ext uri="{FF2B5EF4-FFF2-40B4-BE49-F238E27FC236}">
                  <a16:creationId xmlns:a16="http://schemas.microsoft.com/office/drawing/2014/main" id="{2A6E27F9-A655-F643-7737-88D7780B38C3}"/>
                </a:ext>
              </a:extLst>
            </p:cNvPr>
            <p:cNvSpPr/>
            <p:nvPr/>
          </p:nvSpPr>
          <p:spPr>
            <a:xfrm rot="12573014">
              <a:off x="5964060" y="3717806"/>
              <a:ext cx="929052" cy="1386379"/>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1" name="Oval 20">
              <a:extLst>
                <a:ext uri="{FF2B5EF4-FFF2-40B4-BE49-F238E27FC236}">
                  <a16:creationId xmlns:a16="http://schemas.microsoft.com/office/drawing/2014/main" id="{79A371C1-5263-4A0F-E1CB-9A05884FD6FB}"/>
                </a:ext>
              </a:extLst>
            </p:cNvPr>
            <p:cNvSpPr/>
            <p:nvPr/>
          </p:nvSpPr>
          <p:spPr>
            <a:xfrm rot="1143563">
              <a:off x="6042542" y="2539090"/>
              <a:ext cx="1991927" cy="1563199"/>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43" name="Picture 42" descr="A red and blue spiraling lines&#10;&#10;Description automatically generated">
              <a:extLst>
                <a:ext uri="{FF2B5EF4-FFF2-40B4-BE49-F238E27FC236}">
                  <a16:creationId xmlns:a16="http://schemas.microsoft.com/office/drawing/2014/main" id="{2D119DB3-16F3-7E07-4A69-057927ABB05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50356" y="2389328"/>
              <a:ext cx="2001340" cy="2127967"/>
            </a:xfrm>
            <a:prstGeom prst="rect">
              <a:avLst/>
            </a:prstGeom>
          </p:spPr>
        </p:pic>
      </p:grpSp>
      <p:grpSp>
        <p:nvGrpSpPr>
          <p:cNvPr id="49" name="Group 48">
            <a:extLst>
              <a:ext uri="{FF2B5EF4-FFF2-40B4-BE49-F238E27FC236}">
                <a16:creationId xmlns:a16="http://schemas.microsoft.com/office/drawing/2014/main" id="{0A50CC97-6998-BB88-F597-0F53EF3BB926}"/>
              </a:ext>
            </a:extLst>
          </p:cNvPr>
          <p:cNvGrpSpPr/>
          <p:nvPr/>
        </p:nvGrpSpPr>
        <p:grpSpPr>
          <a:xfrm rot="5400000">
            <a:off x="3532670" y="1616964"/>
            <a:ext cx="1111154" cy="1534309"/>
            <a:chOff x="5950356" y="2389328"/>
            <a:chExt cx="2084113" cy="2714857"/>
          </a:xfrm>
        </p:grpSpPr>
        <p:sp>
          <p:nvSpPr>
            <p:cNvPr id="52" name="Isosceles Triangle 51">
              <a:extLst>
                <a:ext uri="{FF2B5EF4-FFF2-40B4-BE49-F238E27FC236}">
                  <a16:creationId xmlns:a16="http://schemas.microsoft.com/office/drawing/2014/main" id="{253EB96E-E7D4-37BB-D3E3-80C4B9A43242}"/>
                </a:ext>
              </a:extLst>
            </p:cNvPr>
            <p:cNvSpPr/>
            <p:nvPr/>
          </p:nvSpPr>
          <p:spPr>
            <a:xfrm rot="12573014">
              <a:off x="5964060" y="3717806"/>
              <a:ext cx="929052" cy="1386379"/>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3" name="Oval 52">
              <a:extLst>
                <a:ext uri="{FF2B5EF4-FFF2-40B4-BE49-F238E27FC236}">
                  <a16:creationId xmlns:a16="http://schemas.microsoft.com/office/drawing/2014/main" id="{1B7A5B55-C659-8238-898E-CD01718D0C9D}"/>
                </a:ext>
              </a:extLst>
            </p:cNvPr>
            <p:cNvSpPr/>
            <p:nvPr/>
          </p:nvSpPr>
          <p:spPr>
            <a:xfrm rot="1143563">
              <a:off x="6042542" y="2539090"/>
              <a:ext cx="1991927" cy="1563199"/>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54" name="Picture 53" descr="A red and blue spiraling lines&#10;&#10;Description automatically generated">
              <a:extLst>
                <a:ext uri="{FF2B5EF4-FFF2-40B4-BE49-F238E27FC236}">
                  <a16:creationId xmlns:a16="http://schemas.microsoft.com/office/drawing/2014/main" id="{191CB2F8-7CF0-4BDF-D48E-0E7CA3C311B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50356" y="2389328"/>
              <a:ext cx="2001340" cy="2127967"/>
            </a:xfrm>
            <a:prstGeom prst="rect">
              <a:avLst/>
            </a:prstGeom>
          </p:spPr>
        </p:pic>
      </p:grpSp>
      <p:sp>
        <p:nvSpPr>
          <p:cNvPr id="56" name="TextBox 19">
            <a:extLst>
              <a:ext uri="{FF2B5EF4-FFF2-40B4-BE49-F238E27FC236}">
                <a16:creationId xmlns:a16="http://schemas.microsoft.com/office/drawing/2014/main" id="{3DC330B1-0E04-2283-05FE-C09C3771C38A}"/>
              </a:ext>
            </a:extLst>
          </p:cNvPr>
          <p:cNvSpPr txBox="1"/>
          <p:nvPr/>
        </p:nvSpPr>
        <p:spPr>
          <a:xfrm>
            <a:off x="1863647" y="5973230"/>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Dolly</a:t>
            </a:r>
          </a:p>
        </p:txBody>
      </p:sp>
      <p:sp>
        <p:nvSpPr>
          <p:cNvPr id="57" name="TextBox 19">
            <a:extLst>
              <a:ext uri="{FF2B5EF4-FFF2-40B4-BE49-F238E27FC236}">
                <a16:creationId xmlns:a16="http://schemas.microsoft.com/office/drawing/2014/main" id="{E83346DF-70CA-2B11-6388-67640CF1A3C1}"/>
              </a:ext>
            </a:extLst>
          </p:cNvPr>
          <p:cNvSpPr txBox="1"/>
          <p:nvPr/>
        </p:nvSpPr>
        <p:spPr>
          <a:xfrm>
            <a:off x="1800736" y="3292313"/>
            <a:ext cx="1748939" cy="451342"/>
          </a:xfrm>
          <a:prstGeom prst="rect">
            <a:avLst/>
          </a:prstGeom>
        </p:spPr>
        <p:txBody>
          <a:bodyPr wrap="square" lIns="0" tIns="0" rIns="0" bIns="0" rtlCol="0" anchor="t">
            <a:spAutoFit/>
          </a:bodyPr>
          <a:lstStyle/>
          <a:p>
            <a:pPr algn="ctr"/>
            <a:r>
              <a:rPr lang="en-US" sz="2933">
                <a:solidFill>
                  <a:srgbClr val="002060"/>
                </a:solidFill>
                <a:latin typeface="Bahnschrift SemiBold Condensed" panose="020B0502040204020203" pitchFamily="34" charset="0"/>
                <a:cs typeface="Times New Roman" panose="02020603050405020304" pitchFamily="18" charset="0"/>
              </a:rPr>
              <a:t>Cừu cho nhân</a:t>
            </a:r>
          </a:p>
        </p:txBody>
      </p:sp>
      <p:sp>
        <p:nvSpPr>
          <p:cNvPr id="58" name="TextBox 19">
            <a:extLst>
              <a:ext uri="{FF2B5EF4-FFF2-40B4-BE49-F238E27FC236}">
                <a16:creationId xmlns:a16="http://schemas.microsoft.com/office/drawing/2014/main" id="{005AB2DB-5AA9-B5AB-A3AA-F84484B8B3C1}"/>
              </a:ext>
            </a:extLst>
          </p:cNvPr>
          <p:cNvSpPr txBox="1"/>
          <p:nvPr/>
        </p:nvSpPr>
        <p:spPr>
          <a:xfrm>
            <a:off x="5053335" y="1623431"/>
            <a:ext cx="5855600" cy="2954655"/>
          </a:xfrm>
          <a:prstGeom prst="rect">
            <a:avLst/>
          </a:prstGeom>
        </p:spPr>
        <p:txBody>
          <a:bodyPr wrap="square" lIns="0" tIns="0" rIns="0" bIns="0" rtlCol="0" anchor="t">
            <a:spAutoFit/>
          </a:bodyPr>
          <a:lstStyle/>
          <a:p>
            <a:pPr marL="381019" indent="-381019">
              <a:buFont typeface="Wingdings" panose="05000000000000000000" pitchFamily="2" charset="2"/>
              <a:buChar char="v"/>
            </a:pPr>
            <a:r>
              <a:rPr lang="en-US" sz="3200" b="1" i="1" dirty="0" err="1">
                <a:solidFill>
                  <a:srgbClr val="993300"/>
                </a:solidFill>
                <a:cs typeface="Times New Roman" panose="02020603050405020304" pitchFamily="18" charset="0"/>
              </a:rPr>
              <a:t>Cừu</a:t>
            </a:r>
            <a:r>
              <a:rPr lang="en-US" sz="3200" b="1" i="1" dirty="0">
                <a:solidFill>
                  <a:srgbClr val="993300"/>
                </a:solidFill>
                <a:cs typeface="Times New Roman" panose="02020603050405020304" pitchFamily="18" charset="0"/>
              </a:rPr>
              <a:t> Dolly </a:t>
            </a:r>
            <a:r>
              <a:rPr lang="en-US" sz="3200" b="1" i="1" dirty="0" err="1">
                <a:solidFill>
                  <a:srgbClr val="993300"/>
                </a:solidFill>
                <a:cs typeface="Times New Roman" panose="02020603050405020304" pitchFamily="18" charset="0"/>
              </a:rPr>
              <a:t>được</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tạo</a:t>
            </a:r>
            <a:r>
              <a:rPr lang="en-US" sz="3200" b="1" i="1" dirty="0">
                <a:solidFill>
                  <a:srgbClr val="993300"/>
                </a:solidFill>
                <a:cs typeface="Times New Roman" panose="02020603050405020304" pitchFamily="18" charset="0"/>
              </a:rPr>
              <a:t> ra </a:t>
            </a:r>
            <a:r>
              <a:rPr lang="en-US" sz="3200" b="1" i="1" dirty="0" err="1">
                <a:solidFill>
                  <a:srgbClr val="993300"/>
                </a:solidFill>
                <a:cs typeface="Times New Roman" panose="02020603050405020304" pitchFamily="18" charset="0"/>
              </a:rPr>
              <a:t>từ</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tế</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bào</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chuyển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nhân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trong</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đó</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tế</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bào</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chất</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có</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nguồn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gốc</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từ</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tế</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bào</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trứng</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còn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nhân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có</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tuyến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vú</a:t>
            </a:r>
            <a:r>
              <a:rPr lang="en-US" sz="3200" b="1" i="1" dirty="0">
                <a:solidFill>
                  <a:srgbClr val="993300"/>
                </a:solidFill>
                <a:cs typeface="Times New Roman" panose="02020603050405020304" pitchFamily="18" charset="0"/>
              </a:rPr>
              <a:t>. </a:t>
            </a:r>
          </a:p>
          <a:p>
            <a:pPr marL="381019" indent="-381019">
              <a:buFont typeface="Wingdings" panose="05000000000000000000" pitchFamily="2" charset="2"/>
              <a:buChar char="v"/>
            </a:pPr>
            <a:r>
              <a:rPr lang="en-US" sz="3200" b="1" i="1" dirty="0">
                <a:solidFill>
                  <a:srgbClr val="993300"/>
                </a:solidFill>
                <a:cs typeface="Times New Roman" panose="02020603050405020304" pitchFamily="18" charset="0"/>
              </a:rPr>
              <a:t>Do </a:t>
            </a:r>
            <a:r>
              <a:rPr lang="en-US" sz="3200" b="1" i="1" dirty="0" err="1">
                <a:solidFill>
                  <a:srgbClr val="993300"/>
                </a:solidFill>
                <a:cs typeface="Times New Roman" panose="02020603050405020304" pitchFamily="18" charset="0"/>
              </a:rPr>
              <a:t>đó</a:t>
            </a:r>
            <a:r>
              <a:rPr lang="en-US" sz="3200" b="1" i="1" dirty="0">
                <a:solidFill>
                  <a:srgbClr val="993300"/>
                </a:solidFill>
                <a:cs typeface="Times New Roman" panose="02020603050405020304" pitchFamily="18" charset="0"/>
              </a:rPr>
              <a:t>, DNA </a:t>
            </a:r>
            <a:r>
              <a:rPr lang="en-US" sz="3200" b="1" i="1" dirty="0" err="1">
                <a:solidFill>
                  <a:srgbClr val="993300"/>
                </a:solidFill>
                <a:cs typeface="Times New Roman" panose="02020603050405020304" pitchFamily="18" charset="0"/>
              </a:rPr>
              <a:t>ti</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thể</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của</a:t>
            </a:r>
            <a:r>
              <a:rPr lang="en-US" sz="3200" b="1" i="1" dirty="0">
                <a:solidFill>
                  <a:srgbClr val="993300"/>
                </a:solidFill>
                <a:cs typeface="Times New Roman" panose="02020603050405020304" pitchFamily="18" charset="0"/>
              </a:rPr>
              <a:t> Dolly </a:t>
            </a:r>
            <a:r>
              <a:rPr lang="en-US" sz="3200" b="1" i="1" dirty="0" err="1">
                <a:solidFill>
                  <a:srgbClr val="993300"/>
                </a:solidFill>
                <a:cs typeface="Times New Roman" panose="02020603050405020304" pitchFamily="18" charset="0"/>
              </a:rPr>
              <a:t>có</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nguồn</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gốc</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từ</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cơ</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thể</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cho</a:t>
            </a:r>
            <a:r>
              <a:rPr lang="en-US" sz="3200" b="1" i="1" dirty="0">
                <a:solidFill>
                  <a:srgbClr val="993300"/>
                </a:solidFill>
                <a:cs typeface="Times New Roman" panose="02020603050405020304" pitchFamily="18" charset="0"/>
              </a:rPr>
              <a:t> </a:t>
            </a:r>
            <a:r>
              <a:rPr lang="en-US" sz="3200" b="1" i="1" dirty="0" err="1">
                <a:solidFill>
                  <a:srgbClr val="993300"/>
                </a:solidFill>
                <a:cs typeface="Times New Roman" panose="02020603050405020304" pitchFamily="18" charset="0"/>
              </a:rPr>
              <a:t>trứng</a:t>
            </a:r>
            <a:r>
              <a:rPr lang="en-US" sz="3200" b="1" i="1" dirty="0">
                <a:solidFill>
                  <a:srgbClr val="993300"/>
                </a:solidFill>
                <a:cs typeface="Times New Roman" panose="02020603050405020304" pitchFamily="18" charset="0"/>
              </a:rPr>
              <a:t>.</a:t>
            </a:r>
          </a:p>
        </p:txBody>
      </p:sp>
    </p:spTree>
    <p:extLst>
      <p:ext uri="{BB962C8B-B14F-4D97-AF65-F5344CB8AC3E}">
        <p14:creationId xmlns:p14="http://schemas.microsoft.com/office/powerpoint/2010/main" val="135830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1A14A-0541-1747-7787-76BC5CE550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CAC9D5-44BC-2AD0-E8E0-0EADABB68542}"/>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F614F626-F088-9698-6D24-F11F4D4EB2AA}"/>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0D1DCAE0-84DB-9B76-F09C-2868D33667DD}"/>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594D470D-D4DE-FB8A-C1AA-EA0D0C72E0F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50A4F38A-D533-3CAA-287A-66D56875672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7879953F-1DC1-0766-2D2F-27D9EAE7E63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CC34E30F-1FCD-DBD3-20D1-F0EBF9082C9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23DA6DB8-9C2C-717D-E78A-B457650601C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D1C7C251-7C82-09E6-ADA7-5A8949B05573}"/>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A3922E01-B694-2AD2-7814-B6A78C94BD3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26CAEFCC-FBB6-D850-263D-71D718DE1E7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A11733D3-3E97-DEC3-867B-C18355F3964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4E51F362-5158-5782-E3E4-5826E5DA3F5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8AA95219-EF8B-6B0E-9F09-A1CD01ACFE7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225BA36C-B0A2-E3BF-88E6-6CC635D7E229}"/>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0F537520-BBBD-AC51-F928-1316DF032096}"/>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9D91C42B-F7AC-98FA-A4CD-974555257CAB}"/>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1110B6D1-D0A9-94DF-3C72-AB5186AA701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F149C4ED-AF54-2797-203E-1D4FCECB90FF}"/>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15E32D00-71F4-8FD0-046C-D7A400FC3558}"/>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B7975425-BBBC-C9A6-F516-D9B8FD87BE4F}"/>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3F739798-AB14-AF95-9A70-64C43FD0E548}"/>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283A7D9D-0D34-8C69-6044-F681978E961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3AA54337-9885-4F17-6FB7-70C17DB47D9A}"/>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9ECB8520-AEEE-B8E8-4008-AAA8209EA8C8}"/>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EC6523A8-4B25-8ED0-EB81-953EDE0A075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693CF05E-7F92-A86E-19C3-C39C1580938B}"/>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FABF638A-FCA0-481D-AEF0-22D53EACCE11}"/>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D6349B98-BA94-E755-8F04-B350FBE0EDDA}"/>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5758C114-43CB-F810-6042-A633E2A97C7C}"/>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A99274FF-70C6-0217-CFDD-19AA9E690725}"/>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D3296AB3-85BF-2B5F-D93B-2D8B23496772}"/>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092FF167-9BF5-89C7-C510-383207A1F598}"/>
              </a:ext>
            </a:extLst>
          </p:cNvPr>
          <p:cNvSpPr txBox="1"/>
          <p:nvPr/>
        </p:nvSpPr>
        <p:spPr>
          <a:xfrm>
            <a:off x="2784852" y="538378"/>
            <a:ext cx="8581249"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6A441343-FCCC-F909-B508-EF4C1DC38B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92888976-1AA1-FCBB-A079-64B77C9D50A7}"/>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FDDCF9B6-B19E-CC1E-AAAC-1193E7838973}"/>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744DDE71-160E-89FD-C5D0-A759FC1F070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5888" y="2032723"/>
            <a:ext cx="5049643" cy="3534750"/>
          </a:xfrm>
          <a:prstGeom prst="rect">
            <a:avLst/>
          </a:prstGeom>
        </p:spPr>
      </p:pic>
      <p:pic>
        <p:nvPicPr>
          <p:cNvPr id="44" name="Picture 43" descr="A calendar and clock with a black background&#10;&#10;Description automatically generated">
            <a:extLst>
              <a:ext uri="{FF2B5EF4-FFF2-40B4-BE49-F238E27FC236}">
                <a16:creationId xmlns:a16="http://schemas.microsoft.com/office/drawing/2014/main" id="{8BB2EF62-52D2-52FE-247B-A8E1B198829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45531" y="2008660"/>
            <a:ext cx="1189778" cy="1189778"/>
          </a:xfrm>
          <a:prstGeom prst="rect">
            <a:avLst/>
          </a:prstGeom>
        </p:spPr>
      </p:pic>
      <p:sp>
        <p:nvSpPr>
          <p:cNvPr id="45" name="TextBox 19">
            <a:extLst>
              <a:ext uri="{FF2B5EF4-FFF2-40B4-BE49-F238E27FC236}">
                <a16:creationId xmlns:a16="http://schemas.microsoft.com/office/drawing/2014/main" id="{733345E6-2BFA-E4A3-71E2-0768D8395950}"/>
              </a:ext>
            </a:extLst>
          </p:cNvPr>
          <p:cNvSpPr txBox="1"/>
          <p:nvPr/>
        </p:nvSpPr>
        <p:spPr>
          <a:xfrm>
            <a:off x="6832577" y="2255715"/>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2003</a:t>
            </a:r>
          </a:p>
        </p:txBody>
      </p:sp>
      <p:sp>
        <p:nvSpPr>
          <p:cNvPr id="48" name="TextBox 19">
            <a:extLst>
              <a:ext uri="{FF2B5EF4-FFF2-40B4-BE49-F238E27FC236}">
                <a16:creationId xmlns:a16="http://schemas.microsoft.com/office/drawing/2014/main" id="{7266A20E-A0F1-7219-7829-A5EB044B1E63}"/>
              </a:ext>
            </a:extLst>
          </p:cNvPr>
          <p:cNvSpPr txBox="1"/>
          <p:nvPr/>
        </p:nvSpPr>
        <p:spPr>
          <a:xfrm>
            <a:off x="7261600" y="3741786"/>
            <a:ext cx="430468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Mắc chứng bệnh phổi phức tạp</a:t>
            </a:r>
          </a:p>
        </p:txBody>
      </p:sp>
      <p:sp>
        <p:nvSpPr>
          <p:cNvPr id="51" name="TextBox 19">
            <a:extLst>
              <a:ext uri="{FF2B5EF4-FFF2-40B4-BE49-F238E27FC236}">
                <a16:creationId xmlns:a16="http://schemas.microsoft.com/office/drawing/2014/main" id="{09A4D891-8E8B-8389-2155-34FAB5144687}"/>
              </a:ext>
            </a:extLst>
          </p:cNvPr>
          <p:cNvSpPr txBox="1"/>
          <p:nvPr/>
        </p:nvSpPr>
        <p:spPr>
          <a:xfrm>
            <a:off x="7674722" y="5140480"/>
            <a:ext cx="4439649" cy="492443"/>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6 tuổi </a:t>
            </a:r>
          </a:p>
        </p:txBody>
      </p:sp>
      <p:pic>
        <p:nvPicPr>
          <p:cNvPr id="19" name="Picture 18" descr="A hand holding a heart with a plus and a cross&#10;&#10;Description automatically generated">
            <a:extLst>
              <a:ext uri="{FF2B5EF4-FFF2-40B4-BE49-F238E27FC236}">
                <a16:creationId xmlns:a16="http://schemas.microsoft.com/office/drawing/2014/main" id="{1768FF27-4A52-8DB3-BD11-E70B830A7A1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62619" y="3276163"/>
            <a:ext cx="1313900" cy="1313900"/>
          </a:xfrm>
          <a:prstGeom prst="rect">
            <a:avLst/>
          </a:prstGeom>
        </p:spPr>
      </p:pic>
      <p:pic>
        <p:nvPicPr>
          <p:cNvPr id="22" name="Picture 21" descr="A grey tombstone with black text&#10;&#10;Description automatically generated">
            <a:extLst>
              <a:ext uri="{FF2B5EF4-FFF2-40B4-BE49-F238E27FC236}">
                <a16:creationId xmlns:a16="http://schemas.microsoft.com/office/drawing/2014/main" id="{E4527E58-E096-C91F-B4F7-439817D276E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48488" y="4864952"/>
            <a:ext cx="1025913" cy="1025913"/>
          </a:xfrm>
          <a:prstGeom prst="rect">
            <a:avLst/>
          </a:prstGeom>
        </p:spPr>
      </p:pic>
    </p:spTree>
    <p:extLst>
      <p:ext uri="{BB962C8B-B14F-4D97-AF65-F5344CB8AC3E}">
        <p14:creationId xmlns:p14="http://schemas.microsoft.com/office/powerpoint/2010/main" val="59580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F3ECA-4C18-C5F8-B2EE-D4024BA4D2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9A0A62-F44A-2AC7-B916-78D782815D7A}"/>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7DE448A6-6EB6-6B7C-CD44-15F2C1B3EABB}"/>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D6CFFD77-F220-FC4F-C2AC-E5A696CA404A}"/>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9F8CC798-EF3F-FDF9-F577-2136FC791E7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7195DBCB-48A0-0EB5-E09A-048E5B63D5A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862F9C38-5276-C433-F964-BF04242FBDB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287C9514-35AD-4061-9A1D-37054A5A6A57}"/>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5551E1B6-C8B5-4A1B-E6B7-BF862DF5178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B299270-79D3-6BC7-20A3-942BE34AD30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7FAE318B-2974-4B4E-1320-381263F019E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7F390573-F830-43C0-F4F5-09E0F843130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3313C631-0074-B1AB-101E-1CD20CBB743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5FE5B589-C9F9-C852-FBB1-83639669220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F1D143DD-855B-918C-37D3-3185F5C611E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6E4DD611-7472-E085-25E4-6C5A138C9CE0}"/>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27C54928-65E5-00D4-BCF7-A783A5D61788}"/>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36722A57-DE1F-F391-8548-823004838077}"/>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7EA19DA4-0C3A-BD1A-E519-3322D187827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BC158251-C012-4E7F-6128-013E9790D2B6}"/>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7F45ACB9-657E-F335-AB71-3E1A6CB4C4BA}"/>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FCBA8300-25D7-E394-7820-72FFEC5806FE}"/>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F2C5F7DB-BB1A-2A2C-236B-70817DD6E82D}"/>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5CDD0E39-B4F8-F2C3-DCF8-1B6BB3D26B4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B7CE48C3-5BC1-9671-2AFF-E44603482196}"/>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421FA7CF-B9CD-5789-5BC0-A459006047D3}"/>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5AC981AB-19C7-6043-F478-B100BE67DD8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7C04E0A4-2F3B-A63C-D647-C958E2B9AE2E}"/>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3DB61A65-DB92-4349-E730-2A0EB2CDDD7B}"/>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2E07D2E7-47A2-FA2F-B831-562A5074B02E}"/>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2B48B380-33AE-9BFC-5CAB-76D46DC4FAF0}"/>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4090FA39-B4F0-8DD1-A362-B6363BD6630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3185A0E8-CF2A-FBA0-75B6-5C40691018B1}"/>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753F1102-8E4A-F90F-F01A-6D5FFD34F214}"/>
              </a:ext>
            </a:extLst>
          </p:cNvPr>
          <p:cNvSpPr txBox="1"/>
          <p:nvPr/>
        </p:nvSpPr>
        <p:spPr>
          <a:xfrm>
            <a:off x="2784852" y="538378"/>
            <a:ext cx="8401051"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AC5D00A1-0E4B-7445-76DD-6E7DF60DC6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385F139E-E67E-23FB-F21F-EF3FA665E290}"/>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0123E93B-1DC0-DD52-3813-2D42CCC100AE}"/>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18" name="Rectangle: Rounded Corners 17">
            <a:extLst>
              <a:ext uri="{FF2B5EF4-FFF2-40B4-BE49-F238E27FC236}">
                <a16:creationId xmlns:a16="http://schemas.microsoft.com/office/drawing/2014/main" id="{2610E549-66CE-6718-FE97-572D28CAC0C7}"/>
              </a:ext>
            </a:extLst>
          </p:cNvPr>
          <p:cNvSpPr/>
          <p:nvPr/>
        </p:nvSpPr>
        <p:spPr>
          <a:xfrm>
            <a:off x="2540000" y="1306698"/>
            <a:ext cx="8491148" cy="4118356"/>
          </a:xfrm>
          <a:prstGeom prst="roundRect">
            <a:avLst/>
          </a:prstGeom>
          <a:solidFill>
            <a:schemeClr val="accent1">
              <a:alpha val="0"/>
            </a:schemeClr>
          </a:solidFill>
          <a:ln w="635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41" name="Picture 40" descr="A white animal with horns&#10;&#10;Description automatically generated">
            <a:extLst>
              <a:ext uri="{FF2B5EF4-FFF2-40B4-BE49-F238E27FC236}">
                <a16:creationId xmlns:a16="http://schemas.microsoft.com/office/drawing/2014/main" id="{5850E06D-5630-0768-EA42-AB2584F834A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1883" y="4289335"/>
            <a:ext cx="3372912" cy="2361039"/>
          </a:xfrm>
          <a:prstGeom prst="rect">
            <a:avLst/>
          </a:prstGeom>
        </p:spPr>
      </p:pic>
      <p:pic>
        <p:nvPicPr>
          <p:cNvPr id="21" name="Picture 20" descr="A pink circle with a black background&#10;&#10;Description automatically generated">
            <a:extLst>
              <a:ext uri="{FF2B5EF4-FFF2-40B4-BE49-F238E27FC236}">
                <a16:creationId xmlns:a16="http://schemas.microsoft.com/office/drawing/2014/main" id="{9D033D5D-89F5-3533-1CBA-B9B04526F77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73556" y="3601016"/>
            <a:ext cx="998671" cy="750698"/>
          </a:xfrm>
          <a:prstGeom prst="rect">
            <a:avLst/>
          </a:prstGeom>
        </p:spPr>
      </p:pic>
      <p:pic>
        <p:nvPicPr>
          <p:cNvPr id="43" name="Picture 42" descr="A white animal with horns&#10;&#10;Description automatically generated">
            <a:extLst>
              <a:ext uri="{FF2B5EF4-FFF2-40B4-BE49-F238E27FC236}">
                <a16:creationId xmlns:a16="http://schemas.microsoft.com/office/drawing/2014/main" id="{3D013094-0FC7-F10D-C97D-BBD1574A1EF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14239" y="3227240"/>
            <a:ext cx="1721247" cy="1204873"/>
          </a:xfrm>
          <a:prstGeom prst="rect">
            <a:avLst/>
          </a:prstGeom>
        </p:spPr>
      </p:pic>
      <p:pic>
        <p:nvPicPr>
          <p:cNvPr id="46" name="Picture 45" descr="A white animal with horns&#10;&#10;Description automatically generated">
            <a:extLst>
              <a:ext uri="{FF2B5EF4-FFF2-40B4-BE49-F238E27FC236}">
                <a16:creationId xmlns:a16="http://schemas.microsoft.com/office/drawing/2014/main" id="{660E8D44-343A-04D2-1B4E-BF4463506D1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7795" y="3270041"/>
            <a:ext cx="1721247" cy="1204873"/>
          </a:xfrm>
          <a:prstGeom prst="rect">
            <a:avLst/>
          </a:prstGeom>
        </p:spPr>
      </p:pic>
      <p:pic>
        <p:nvPicPr>
          <p:cNvPr id="47" name="Picture 46" descr="A white animal with horns&#10;&#10;Description automatically generated">
            <a:extLst>
              <a:ext uri="{FF2B5EF4-FFF2-40B4-BE49-F238E27FC236}">
                <a16:creationId xmlns:a16="http://schemas.microsoft.com/office/drawing/2014/main" id="{D75C67A4-54DC-C2F3-C2A4-C16086AF9D8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95094" y="3515912"/>
            <a:ext cx="1721247" cy="1204873"/>
          </a:xfrm>
          <a:prstGeom prst="rect">
            <a:avLst/>
          </a:prstGeom>
        </p:spPr>
      </p:pic>
      <p:pic>
        <p:nvPicPr>
          <p:cNvPr id="49" name="Picture 48" descr="A white animal with horns&#10;&#10;Description automatically generated">
            <a:extLst>
              <a:ext uri="{FF2B5EF4-FFF2-40B4-BE49-F238E27FC236}">
                <a16:creationId xmlns:a16="http://schemas.microsoft.com/office/drawing/2014/main" id="{5DADF77D-BC63-4A3F-4441-5311755009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44971" y="3286798"/>
            <a:ext cx="1721247" cy="1204873"/>
          </a:xfrm>
          <a:prstGeom prst="rect">
            <a:avLst/>
          </a:prstGeom>
        </p:spPr>
      </p:pic>
      <p:pic>
        <p:nvPicPr>
          <p:cNvPr id="50" name="Picture 49" descr="A bowl of food with meat&#10;&#10;Description automatically generated">
            <a:extLst>
              <a:ext uri="{FF2B5EF4-FFF2-40B4-BE49-F238E27FC236}">
                <a16:creationId xmlns:a16="http://schemas.microsoft.com/office/drawing/2014/main" id="{D0F4E1CD-C9B1-FC93-39FF-5C133911093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26013" y="3342121"/>
            <a:ext cx="1680893" cy="1176625"/>
          </a:xfrm>
          <a:prstGeom prst="rect">
            <a:avLst/>
          </a:prstGeom>
        </p:spPr>
      </p:pic>
      <p:sp>
        <p:nvSpPr>
          <p:cNvPr id="52" name="TextBox 19">
            <a:extLst>
              <a:ext uri="{FF2B5EF4-FFF2-40B4-BE49-F238E27FC236}">
                <a16:creationId xmlns:a16="http://schemas.microsoft.com/office/drawing/2014/main" id="{2813D222-93DD-845A-1E31-3F1B46231294}"/>
              </a:ext>
            </a:extLst>
          </p:cNvPr>
          <p:cNvSpPr txBox="1"/>
          <p:nvPr/>
        </p:nvSpPr>
        <p:spPr>
          <a:xfrm>
            <a:off x="2745974" y="1495918"/>
            <a:ext cx="8168730" cy="1805366"/>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dirty="0" err="1">
                <a:solidFill>
                  <a:srgbClr val="003933"/>
                </a:solidFill>
                <a:cs typeface="Times New Roman" panose="02020603050405020304" pitchFamily="18" charset="0"/>
              </a:rPr>
              <a:t>Quy</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trình</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nhân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bản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vô</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tính</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cừu</a:t>
            </a:r>
            <a:r>
              <a:rPr lang="en-US" sz="2933" b="1" i="1" dirty="0">
                <a:solidFill>
                  <a:srgbClr val="003933"/>
                </a:solidFill>
                <a:cs typeface="Times New Roman" panose="02020603050405020304" pitchFamily="18" charset="0"/>
              </a:rPr>
              <a:t> Dolly </a:t>
            </a:r>
            <a:r>
              <a:rPr lang="en-US" sz="2933" b="1" i="1" dirty="0" err="1">
                <a:solidFill>
                  <a:srgbClr val="003933"/>
                </a:solidFill>
                <a:cs typeface="Times New Roman" panose="02020603050405020304" pitchFamily="18" charset="0"/>
              </a:rPr>
              <a:t>đã</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thực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hiện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trên</a:t>
            </a:r>
            <a:r>
              <a:rPr lang="en-US" sz="2933" b="1" i="1" dirty="0">
                <a:solidFill>
                  <a:srgbClr val="003933"/>
                </a:solidFill>
                <a:cs typeface="Times New Roman" panose="02020603050405020304" pitchFamily="18" charset="0"/>
              </a:rPr>
              <a:t> 277 </a:t>
            </a:r>
            <a:r>
              <a:rPr lang="en-US" sz="2933" b="1" i="1" dirty="0" err="1">
                <a:solidFill>
                  <a:srgbClr val="003933"/>
                </a:solidFill>
                <a:cs typeface="Times New Roman" panose="02020603050405020304" pitchFamily="18" charset="0"/>
              </a:rPr>
              <a:t>trứng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trong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đó</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có</a:t>
            </a:r>
            <a:r>
              <a:rPr lang="en-US" sz="2933" b="1" i="1" dirty="0">
                <a:solidFill>
                  <a:srgbClr val="003933"/>
                </a:solidFill>
                <a:cs typeface="Times New Roman" panose="02020603050405020304" pitchFamily="18" charset="0"/>
              </a:rPr>
              <a:t> 29 </a:t>
            </a:r>
            <a:r>
              <a:rPr lang="en-US" sz="2933" b="1" i="1" dirty="0" err="1">
                <a:solidFill>
                  <a:srgbClr val="003933"/>
                </a:solidFill>
                <a:cs typeface="Times New Roman" panose="02020603050405020304" pitchFamily="18" charset="0"/>
              </a:rPr>
              <a:t>phôi</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tạo</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thành</a:t>
            </a:r>
            <a:r>
              <a:rPr lang="en-US" sz="2933" b="1" i="1" dirty="0">
                <a:solidFill>
                  <a:srgbClr val="003933"/>
                </a:solidFill>
                <a:cs typeface="Times New Roman" panose="02020603050405020304" pitchFamily="18" charset="0"/>
              </a:rPr>
              <a:t>, 3 con </a:t>
            </a:r>
            <a:r>
              <a:rPr lang="en-US" sz="2933" b="1" i="1" dirty="0" err="1">
                <a:solidFill>
                  <a:srgbClr val="003933"/>
                </a:solidFill>
                <a:cs typeface="Times New Roman" panose="02020603050405020304" pitchFamily="18" charset="0"/>
              </a:rPr>
              <a:t>cừu</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sinh</a:t>
            </a:r>
            <a:r>
              <a:rPr lang="en-US" sz="2933" b="1" i="1" dirty="0">
                <a:solidFill>
                  <a:srgbClr val="003933"/>
                </a:solidFill>
                <a:cs typeface="Times New Roman" panose="02020603050405020304" pitchFamily="18" charset="0"/>
              </a:rPr>
              <a:t> ra </a:t>
            </a:r>
            <a:r>
              <a:rPr lang="en-US" sz="2933" b="1" i="1" dirty="0" err="1">
                <a:solidFill>
                  <a:srgbClr val="003933"/>
                </a:solidFill>
                <a:cs typeface="Times New Roman" panose="02020603050405020304" pitchFamily="18" charset="0"/>
              </a:rPr>
              <a:t>nhưng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chỉ</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có</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duy</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nhất</a:t>
            </a:r>
            <a:r>
              <a:rPr lang="en-US" sz="2933" b="1" i="1" dirty="0">
                <a:solidFill>
                  <a:srgbClr val="003933"/>
                </a:solidFill>
                <a:cs typeface="Times New Roman" panose="02020603050405020304" pitchFamily="18" charset="0"/>
              </a:rPr>
              <a:t> Dolly </a:t>
            </a:r>
            <a:r>
              <a:rPr lang="en-US" sz="2933" b="1" i="1" dirty="0" err="1">
                <a:solidFill>
                  <a:srgbClr val="003933"/>
                </a:solidFill>
                <a:cs typeface="Times New Roman" panose="02020603050405020304" pitchFamily="18" charset="0"/>
              </a:rPr>
              <a:t>là</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sống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sót</a:t>
            </a:r>
            <a:r>
              <a:rPr lang="en-US" sz="2933" b="1" i="1" dirty="0">
                <a:solidFill>
                  <a:srgbClr val="003933"/>
                </a:solidFill>
                <a:cs typeface="Times New Roman" panose="02020603050405020304" pitchFamily="18" charset="0"/>
              </a:rPr>
              <a:t>.</a:t>
            </a:r>
          </a:p>
        </p:txBody>
      </p:sp>
      <p:sp>
        <p:nvSpPr>
          <p:cNvPr id="53" name="TextBox 19">
            <a:extLst>
              <a:ext uri="{FF2B5EF4-FFF2-40B4-BE49-F238E27FC236}">
                <a16:creationId xmlns:a16="http://schemas.microsoft.com/office/drawing/2014/main" id="{012D829E-77AB-3B7A-E28D-CA76EDB29CFE}"/>
              </a:ext>
            </a:extLst>
          </p:cNvPr>
          <p:cNvSpPr txBox="1"/>
          <p:nvPr/>
        </p:nvSpPr>
        <p:spPr>
          <a:xfrm>
            <a:off x="2643170" y="4387397"/>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277</a:t>
            </a:r>
          </a:p>
        </p:txBody>
      </p:sp>
      <p:sp>
        <p:nvSpPr>
          <p:cNvPr id="54" name="TextBox 19">
            <a:extLst>
              <a:ext uri="{FF2B5EF4-FFF2-40B4-BE49-F238E27FC236}">
                <a16:creationId xmlns:a16="http://schemas.microsoft.com/office/drawing/2014/main" id="{E6CECBF5-FD28-236C-6DBC-632608A6756F}"/>
              </a:ext>
            </a:extLst>
          </p:cNvPr>
          <p:cNvSpPr txBox="1"/>
          <p:nvPr/>
        </p:nvSpPr>
        <p:spPr>
          <a:xfrm>
            <a:off x="4360597" y="4404969"/>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29</a:t>
            </a:r>
          </a:p>
        </p:txBody>
      </p:sp>
      <p:sp>
        <p:nvSpPr>
          <p:cNvPr id="55" name="TextBox 19">
            <a:extLst>
              <a:ext uri="{FF2B5EF4-FFF2-40B4-BE49-F238E27FC236}">
                <a16:creationId xmlns:a16="http://schemas.microsoft.com/office/drawing/2014/main" id="{1C27D17A-6CB0-D71E-32EA-BCAF6298705C}"/>
              </a:ext>
            </a:extLst>
          </p:cNvPr>
          <p:cNvSpPr txBox="1"/>
          <p:nvPr/>
        </p:nvSpPr>
        <p:spPr>
          <a:xfrm>
            <a:off x="6243892" y="4449685"/>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3</a:t>
            </a:r>
          </a:p>
        </p:txBody>
      </p:sp>
      <p:sp>
        <p:nvSpPr>
          <p:cNvPr id="56" name="TextBox 19">
            <a:extLst>
              <a:ext uri="{FF2B5EF4-FFF2-40B4-BE49-F238E27FC236}">
                <a16:creationId xmlns:a16="http://schemas.microsoft.com/office/drawing/2014/main" id="{12D53C0D-74A8-B027-0775-CC597A6993FA}"/>
              </a:ext>
            </a:extLst>
          </p:cNvPr>
          <p:cNvSpPr txBox="1"/>
          <p:nvPr/>
        </p:nvSpPr>
        <p:spPr>
          <a:xfrm>
            <a:off x="8513755" y="4412965"/>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Dolly</a:t>
            </a:r>
          </a:p>
        </p:txBody>
      </p:sp>
    </p:spTree>
    <p:extLst>
      <p:ext uri="{BB962C8B-B14F-4D97-AF65-F5344CB8AC3E}">
        <p14:creationId xmlns:p14="http://schemas.microsoft.com/office/powerpoint/2010/main" val="1693436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D982-4D1A-4E69-E5CD-D4F8968B81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95ABC8-3158-11B2-DCD5-38DAC7490C74}"/>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D28C3E15-7C73-201D-0BC4-E49FA32A579C}"/>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4212A4C1-8041-0E35-2C06-59B5B180195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9748119F-1EFE-81A7-3D2C-103E48F6F81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ACCAD561-C0E1-5607-6EC3-08F8A94A307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A377D1AA-C360-08BB-C264-693B5BBBBE8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C1AE7913-63BA-A529-168F-6849AB582FAA}"/>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6F55F2C4-7B22-52D5-600D-FDC01B5EC99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5563505-39B0-E408-7467-2796E53B8397}"/>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DF2B099D-5C6A-58A1-6948-DD5A328F50B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7330A559-BC90-93BC-C654-F50B1AC56C3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5710BA13-09ED-4865-92FD-6F0EBEB8AA3F}"/>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ED890B7-1C62-5EC5-A60F-CC884A8F700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DAB76D73-F460-7413-84C2-BCC720DC67B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9ED721C2-D542-1CCC-949E-54A3B0E4C348}"/>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1974C8D4-8BE8-3863-4F94-B5689C7C6597}"/>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E950814A-8AF1-D222-3BC9-9A22099DEF2C}"/>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46EF2B80-F6FC-9EBB-45BA-398C4F0921C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F79C36DE-AC3A-D828-BC89-0BCFE321BC85}"/>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46397F85-E6AA-7F2A-CD94-E353D97F3C1D}"/>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572875A7-FBA0-3568-91B0-40CC25F4052A}"/>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B2490705-2A57-4FD3-8ACA-5565CE53D1CD}"/>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5D343E8F-CF4D-3E6E-C6CE-47DC04B479F7}"/>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F1D406C3-2F46-1F8F-F57D-FCF0B07023A9}"/>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19B4E91D-A366-FEB4-D64A-EF0040D34FE3}"/>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91FCCB8B-1514-633A-ACDF-E59C10CD038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C072C751-F04D-D5FA-A24C-981E6C6403F5}"/>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3782D322-E456-33ED-76F1-811A954D61FC}"/>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68F734E8-9518-04E8-6F6F-ECA69402D05A}"/>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7D159BF1-A825-D84F-2F9A-457ACFD3BC94}"/>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FB19340B-E426-2F03-8C8A-6DC701ECE02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26EDCD37-009C-9241-F176-FD27AA4BDEF3}"/>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72204620-96E2-A63B-9A08-80BC965A50E8}"/>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C4405B9C-526F-10C8-096E-4F6DAD9558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1EB5A9B3-47BE-ADC3-9E83-7245FB037A28}"/>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4EACEFC0-D8C3-EC4E-65B1-7819A24C13FB}"/>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18" name="Rectangle: Rounded Corners 17">
            <a:extLst>
              <a:ext uri="{FF2B5EF4-FFF2-40B4-BE49-F238E27FC236}">
                <a16:creationId xmlns:a16="http://schemas.microsoft.com/office/drawing/2014/main" id="{1B1F3F46-4E59-149C-FECB-0F29911AC97F}"/>
              </a:ext>
            </a:extLst>
          </p:cNvPr>
          <p:cNvSpPr/>
          <p:nvPr/>
        </p:nvSpPr>
        <p:spPr>
          <a:xfrm>
            <a:off x="2540000" y="1143000"/>
            <a:ext cx="8491148" cy="4287569"/>
          </a:xfrm>
          <a:prstGeom prst="roundRect">
            <a:avLst/>
          </a:prstGeom>
          <a:solidFill>
            <a:schemeClr val="accent1">
              <a:alpha val="0"/>
            </a:schemeClr>
          </a:solidFill>
          <a:ln w="635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41" name="Picture 40" descr="A white animal with horns&#10;&#10;Description automatically generated">
            <a:extLst>
              <a:ext uri="{FF2B5EF4-FFF2-40B4-BE49-F238E27FC236}">
                <a16:creationId xmlns:a16="http://schemas.microsoft.com/office/drawing/2014/main" id="{A13A35D8-4878-7D92-7986-00AEAEF7945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1883" y="4289335"/>
            <a:ext cx="3372912" cy="2361039"/>
          </a:xfrm>
          <a:prstGeom prst="rect">
            <a:avLst/>
          </a:prstGeom>
        </p:spPr>
      </p:pic>
      <p:sp>
        <p:nvSpPr>
          <p:cNvPr id="52" name="TextBox 19">
            <a:extLst>
              <a:ext uri="{FF2B5EF4-FFF2-40B4-BE49-F238E27FC236}">
                <a16:creationId xmlns:a16="http://schemas.microsoft.com/office/drawing/2014/main" id="{3774B939-E4D3-7E2C-5AB3-42AD229FBB34}"/>
              </a:ext>
            </a:extLst>
          </p:cNvPr>
          <p:cNvSpPr txBox="1"/>
          <p:nvPr/>
        </p:nvSpPr>
        <p:spPr>
          <a:xfrm>
            <a:off x="2745974" y="1295401"/>
            <a:ext cx="8168730" cy="1805366"/>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a:solidFill>
                  <a:srgbClr val="003933"/>
                </a:solidFill>
                <a:latin typeface="Times New Roman" panose="02020603050405020304" pitchFamily="18" charset="0"/>
                <a:cs typeface="Times New Roman" panose="02020603050405020304" pitchFamily="18" charset="0"/>
              </a:rPr>
              <a:t>Quy trình nhân bản vô tính cừu Dolly đã được thực hiện trên 277 trứng, trong đó có 29 phôi được tạo thành, 3 con cừu được sinh ra nhưng chỉ có duy nhất Dolly là sống sót.</a:t>
            </a:r>
          </a:p>
        </p:txBody>
      </p:sp>
      <p:sp>
        <p:nvSpPr>
          <p:cNvPr id="19" name="TextBox 19">
            <a:extLst>
              <a:ext uri="{FF2B5EF4-FFF2-40B4-BE49-F238E27FC236}">
                <a16:creationId xmlns:a16="http://schemas.microsoft.com/office/drawing/2014/main" id="{BBBEAAF3-2788-22F1-9787-CDF8285D74C6}"/>
              </a:ext>
            </a:extLst>
          </p:cNvPr>
          <p:cNvSpPr txBox="1"/>
          <p:nvPr/>
        </p:nvSpPr>
        <p:spPr>
          <a:xfrm>
            <a:off x="2651465" y="3073400"/>
            <a:ext cx="8168730" cy="902683"/>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a:solidFill>
                  <a:srgbClr val="003933"/>
                </a:solidFill>
                <a:latin typeface="Times New Roman" panose="02020603050405020304" pitchFamily="18" charset="0"/>
                <a:cs typeface="Times New Roman" panose="02020603050405020304" pitchFamily="18" charset="0"/>
              </a:rPr>
              <a:t>Từ khi sinh ra, cừu Dolly đã được sáu tuổi về mặt di truyền.</a:t>
            </a:r>
          </a:p>
        </p:txBody>
      </p:sp>
      <p:pic>
        <p:nvPicPr>
          <p:cNvPr id="22" name="Picture 21" descr="A white sheep with black background&#10;&#10;Description automatically generated">
            <a:extLst>
              <a:ext uri="{FF2B5EF4-FFF2-40B4-BE49-F238E27FC236}">
                <a16:creationId xmlns:a16="http://schemas.microsoft.com/office/drawing/2014/main" id="{F7F222A5-F16C-7757-398D-74BD9121A2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85478" y="3716392"/>
            <a:ext cx="3001928" cy="2101350"/>
          </a:xfrm>
          <a:prstGeom prst="rect">
            <a:avLst/>
          </a:prstGeom>
        </p:spPr>
      </p:pic>
      <p:pic>
        <p:nvPicPr>
          <p:cNvPr id="44" name="Picture 43" descr="A grey sheep with white spots&#10;&#10;Description automatically generated">
            <a:extLst>
              <a:ext uri="{FF2B5EF4-FFF2-40B4-BE49-F238E27FC236}">
                <a16:creationId xmlns:a16="http://schemas.microsoft.com/office/drawing/2014/main" id="{3B09F169-DBF1-4C7D-0375-048642CC72F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72554" y="3716392"/>
            <a:ext cx="3001929" cy="2101350"/>
          </a:xfrm>
          <a:prstGeom prst="rect">
            <a:avLst/>
          </a:prstGeom>
        </p:spPr>
      </p:pic>
      <p:pic>
        <p:nvPicPr>
          <p:cNvPr id="45" name="Picture 44" descr="A brown sheep with white face&#10;&#10;Description automatically generated">
            <a:extLst>
              <a:ext uri="{FF2B5EF4-FFF2-40B4-BE49-F238E27FC236}">
                <a16:creationId xmlns:a16="http://schemas.microsoft.com/office/drawing/2014/main" id="{B3A09DD7-41C7-4A63-02AC-3DD2611E259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04464" y="3689810"/>
            <a:ext cx="3001929" cy="2101350"/>
          </a:xfrm>
          <a:prstGeom prst="rect">
            <a:avLst/>
          </a:prstGeom>
        </p:spPr>
      </p:pic>
    </p:spTree>
    <p:extLst>
      <p:ext uri="{BB962C8B-B14F-4D97-AF65-F5344CB8AC3E}">
        <p14:creationId xmlns:p14="http://schemas.microsoft.com/office/powerpoint/2010/main" val="238689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9A6F-CF20-D1C7-D53A-D7C233D5F2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15471B-2A41-AC3E-8ACF-37CF84360E35}"/>
              </a:ext>
            </a:extLst>
          </p:cNvPr>
          <p:cNvSpPr/>
          <p:nvPr/>
        </p:nvSpPr>
        <p:spPr>
          <a:xfrm rot="5400000">
            <a:off x="2667000" y="-2724715"/>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C6416E3E-A064-A64B-D3E1-D3930918225E}"/>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78BD5437-6B29-B034-5539-FA7BBD4B3AD5}"/>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723A9CA-A84A-A2C6-5632-C4BD7DC510F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C240EC07-B6F9-08D5-36AC-A779D6FEF6B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4FB3B651-0D69-B3A8-0BA1-2ACDA5C4A3A9}"/>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4F34924C-B3A4-2956-DEA1-52EE6E5FEEA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6CC037C1-27B0-5ECC-E22A-3C6CEE76A80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361C6080-45F8-9B2C-253D-B0B2726ADA2A}"/>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E3FFC98-3107-602A-EAE0-8596FEA869C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B9A2A7C2-856D-9534-C883-7648E76ED45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81434408-E5B8-6B4D-8EEF-8A44C8F1B8A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918C37E-8AFA-9AFB-1F74-53A8FC5A293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523A455B-7BCC-9A96-3295-A47C7EB82AC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6CDC1C6D-EB58-B487-8571-EA5FB2E6F89D}"/>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5147E292-1538-B67F-8529-124EA2F1843F}"/>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927E9B69-A52F-BD2B-A2A2-FEA8D062BB13}"/>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BC4ED71D-7FEA-D6D9-E993-DBD1B0E2057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CFD3C6F1-1F4D-341F-95FB-F4B6CD4B0E3C}"/>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9A5828C6-BFA0-3961-43ED-2ADCA0A0FBE2}"/>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D9E57837-E93D-8E23-CF59-900CEC047198}"/>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0282B3F3-A60E-6223-9549-30D61FAF3BD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56205E03-14FE-FC9E-B294-6B01DAC4570C}"/>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3F6D3623-AFE0-D186-1E54-9D4775B0FD02}"/>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D675879A-E5FF-68E2-D274-CED0F2A4B97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5DF7A1D3-DC62-3FAA-8CDC-9F1875169B3D}"/>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1B85E583-D10C-AE97-4EDE-8867FC646E91}"/>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365929C7-050D-088F-6973-FB47618EEB09}"/>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43A50F03-D665-7204-D298-8926062C50A1}"/>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47A7C6CC-856A-1697-E0F3-D9A845F8D4C9}"/>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E7B01162-E4F3-48AD-8A7B-A5582B1FEF29}"/>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38B6D81B-6F88-7810-9817-3F93FAB8AC5E}"/>
              </a:ext>
            </a:extLst>
          </p:cNvPr>
          <p:cNvSpPr txBox="1"/>
          <p:nvPr/>
        </p:nvSpPr>
        <p:spPr>
          <a:xfrm>
            <a:off x="2784852" y="538378"/>
            <a:ext cx="8644183"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Nhân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vô</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tính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bằng</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kỹ</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thuật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chuyển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nhân</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2" name="Picture 41" descr="A group of animals in a fence&#10;&#10;Description automatically generated">
            <a:extLst>
              <a:ext uri="{FF2B5EF4-FFF2-40B4-BE49-F238E27FC236}">
                <a16:creationId xmlns:a16="http://schemas.microsoft.com/office/drawing/2014/main" id="{FCD7EF78-5AD0-C44D-1923-ED79D8AA59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1BFDBC23-E4CC-9000-5CA6-265193EE70C2}"/>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26987C1F-4175-BCF5-F1EC-0E03A2FE3B7F}"/>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18" name="Rectangle: Rounded Corners 17">
            <a:extLst>
              <a:ext uri="{FF2B5EF4-FFF2-40B4-BE49-F238E27FC236}">
                <a16:creationId xmlns:a16="http://schemas.microsoft.com/office/drawing/2014/main" id="{32621B28-5A72-4534-59D4-63F860961293}"/>
              </a:ext>
            </a:extLst>
          </p:cNvPr>
          <p:cNvSpPr/>
          <p:nvPr/>
        </p:nvSpPr>
        <p:spPr>
          <a:xfrm>
            <a:off x="2540000" y="1143000"/>
            <a:ext cx="8491148" cy="4287569"/>
          </a:xfrm>
          <a:prstGeom prst="roundRect">
            <a:avLst/>
          </a:prstGeom>
          <a:solidFill>
            <a:schemeClr val="accent1">
              <a:alpha val="0"/>
            </a:schemeClr>
          </a:solidFill>
          <a:ln w="635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41" name="Picture 40" descr="A white animal with horns&#10;&#10;Description automatically generated">
            <a:extLst>
              <a:ext uri="{FF2B5EF4-FFF2-40B4-BE49-F238E27FC236}">
                <a16:creationId xmlns:a16="http://schemas.microsoft.com/office/drawing/2014/main" id="{AC2F5CBF-9EBA-2867-26F4-D889F4652C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1883" y="4289335"/>
            <a:ext cx="3372912" cy="2361039"/>
          </a:xfrm>
          <a:prstGeom prst="rect">
            <a:avLst/>
          </a:prstGeom>
        </p:spPr>
      </p:pic>
      <p:sp>
        <p:nvSpPr>
          <p:cNvPr id="52" name="TextBox 19">
            <a:extLst>
              <a:ext uri="{FF2B5EF4-FFF2-40B4-BE49-F238E27FC236}">
                <a16:creationId xmlns:a16="http://schemas.microsoft.com/office/drawing/2014/main" id="{09B8270E-A44F-CE6B-0428-50326CAB3FEC}"/>
              </a:ext>
            </a:extLst>
          </p:cNvPr>
          <p:cNvSpPr txBox="1"/>
          <p:nvPr/>
        </p:nvSpPr>
        <p:spPr>
          <a:xfrm>
            <a:off x="2745974" y="1295401"/>
            <a:ext cx="8168730" cy="1805366"/>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dirty="0" err="1">
                <a:solidFill>
                  <a:srgbClr val="003933"/>
                </a:solidFill>
                <a:cs typeface="Times New Roman" panose="02020603050405020304" pitchFamily="18" charset="0"/>
              </a:rPr>
              <a:t>Quy</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trình</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nhân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bản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vô</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tính</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cừu</a:t>
            </a:r>
            <a:r>
              <a:rPr lang="en-US" sz="2933" b="1" i="1" dirty="0">
                <a:solidFill>
                  <a:srgbClr val="003933"/>
                </a:solidFill>
                <a:cs typeface="Times New Roman" panose="02020603050405020304" pitchFamily="18" charset="0"/>
              </a:rPr>
              <a:t> Dolly </a:t>
            </a:r>
            <a:r>
              <a:rPr lang="en-US" sz="2933" b="1" i="1" dirty="0" err="1">
                <a:solidFill>
                  <a:srgbClr val="003933"/>
                </a:solidFill>
                <a:cs typeface="Times New Roman" panose="02020603050405020304" pitchFamily="18" charset="0"/>
              </a:rPr>
              <a:t>đã</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thực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hiện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trên</a:t>
            </a:r>
            <a:r>
              <a:rPr lang="en-US" sz="2933" b="1" i="1" dirty="0">
                <a:solidFill>
                  <a:srgbClr val="003933"/>
                </a:solidFill>
                <a:cs typeface="Times New Roman" panose="02020603050405020304" pitchFamily="18" charset="0"/>
              </a:rPr>
              <a:t> 277 </a:t>
            </a:r>
            <a:r>
              <a:rPr lang="en-US" sz="2933" b="1" i="1" dirty="0" err="1">
                <a:solidFill>
                  <a:srgbClr val="003933"/>
                </a:solidFill>
                <a:cs typeface="Times New Roman" panose="02020603050405020304" pitchFamily="18" charset="0"/>
              </a:rPr>
              <a:t>trứng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trong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đó</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có</a:t>
            </a:r>
            <a:r>
              <a:rPr lang="en-US" sz="2933" b="1" i="1" dirty="0">
                <a:solidFill>
                  <a:srgbClr val="003933"/>
                </a:solidFill>
                <a:cs typeface="Times New Roman" panose="02020603050405020304" pitchFamily="18" charset="0"/>
              </a:rPr>
              <a:t> 29 </a:t>
            </a:r>
            <a:r>
              <a:rPr lang="en-US" sz="2933" b="1" i="1" dirty="0" err="1">
                <a:solidFill>
                  <a:srgbClr val="003933"/>
                </a:solidFill>
                <a:cs typeface="Times New Roman" panose="02020603050405020304" pitchFamily="18" charset="0"/>
              </a:rPr>
              <a:t>phôi</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tạo</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thành</a:t>
            </a:r>
            <a:r>
              <a:rPr lang="en-US" sz="2933" b="1" i="1" dirty="0">
                <a:solidFill>
                  <a:srgbClr val="003933"/>
                </a:solidFill>
                <a:cs typeface="Times New Roman" panose="02020603050405020304" pitchFamily="18" charset="0"/>
              </a:rPr>
              <a:t>, 3 con </a:t>
            </a:r>
            <a:r>
              <a:rPr lang="en-US" sz="2933" b="1" i="1" dirty="0" err="1">
                <a:solidFill>
                  <a:srgbClr val="003933"/>
                </a:solidFill>
                <a:cs typeface="Times New Roman" panose="02020603050405020304" pitchFamily="18" charset="0"/>
              </a:rPr>
              <a:t>cừu</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sinh</a:t>
            </a:r>
            <a:r>
              <a:rPr lang="en-US" sz="2933" b="1" i="1" dirty="0">
                <a:solidFill>
                  <a:srgbClr val="003933"/>
                </a:solidFill>
                <a:cs typeface="Times New Roman" panose="02020603050405020304" pitchFamily="18" charset="0"/>
              </a:rPr>
              <a:t> ra </a:t>
            </a:r>
            <a:r>
              <a:rPr lang="en-US" sz="2933" b="1" i="1" dirty="0" err="1">
                <a:solidFill>
                  <a:srgbClr val="003933"/>
                </a:solidFill>
                <a:cs typeface="Times New Roman" panose="02020603050405020304" pitchFamily="18" charset="0"/>
              </a:rPr>
              <a:t>nhưng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chỉ</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có</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duy</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nhất</a:t>
            </a:r>
            <a:r>
              <a:rPr lang="en-US" sz="2933" b="1" i="1" dirty="0">
                <a:solidFill>
                  <a:srgbClr val="003933"/>
                </a:solidFill>
                <a:cs typeface="Times New Roman" panose="02020603050405020304" pitchFamily="18" charset="0"/>
              </a:rPr>
              <a:t> Dolly </a:t>
            </a:r>
            <a:r>
              <a:rPr lang="en-US" sz="2933" b="1" i="1" dirty="0" err="1">
                <a:solidFill>
                  <a:srgbClr val="003933"/>
                </a:solidFill>
                <a:cs typeface="Times New Roman" panose="02020603050405020304" pitchFamily="18" charset="0"/>
              </a:rPr>
              <a:t>là</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sống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sót</a:t>
            </a:r>
            <a:r>
              <a:rPr lang="en-US" sz="2933" b="1" i="1" dirty="0">
                <a:solidFill>
                  <a:srgbClr val="003933"/>
                </a:solidFill>
                <a:cs typeface="Times New Roman" panose="02020603050405020304" pitchFamily="18" charset="0"/>
              </a:rPr>
              <a:t>.</a:t>
            </a:r>
          </a:p>
        </p:txBody>
      </p:sp>
      <p:sp>
        <p:nvSpPr>
          <p:cNvPr id="19" name="TextBox 19">
            <a:extLst>
              <a:ext uri="{FF2B5EF4-FFF2-40B4-BE49-F238E27FC236}">
                <a16:creationId xmlns:a16="http://schemas.microsoft.com/office/drawing/2014/main" id="{BCF6C1AE-3A41-67E1-A0FA-D8B574ABA2F5}"/>
              </a:ext>
            </a:extLst>
          </p:cNvPr>
          <p:cNvSpPr txBox="1"/>
          <p:nvPr/>
        </p:nvSpPr>
        <p:spPr>
          <a:xfrm>
            <a:off x="2651465" y="3073400"/>
            <a:ext cx="8168730" cy="902683"/>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dirty="0" err="1">
                <a:solidFill>
                  <a:srgbClr val="003933"/>
                </a:solidFill>
                <a:cs typeface="Times New Roman" panose="02020603050405020304" pitchFamily="18" charset="0"/>
              </a:rPr>
              <a:t>Từ</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khi</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sinh</a:t>
            </a:r>
            <a:r>
              <a:rPr lang="en-US" sz="2933" b="1" i="1" dirty="0">
                <a:solidFill>
                  <a:srgbClr val="003933"/>
                </a:solidFill>
                <a:cs typeface="Times New Roman" panose="02020603050405020304" pitchFamily="18" charset="0"/>
              </a:rPr>
              <a:t> ra, </a:t>
            </a:r>
            <a:r>
              <a:rPr lang="en-US" sz="2933" b="1" i="1" dirty="0" err="1">
                <a:solidFill>
                  <a:srgbClr val="003933"/>
                </a:solidFill>
                <a:cs typeface="Times New Roman" panose="02020603050405020304" pitchFamily="18" charset="0"/>
              </a:rPr>
              <a:t>cừu</a:t>
            </a:r>
            <a:r>
              <a:rPr lang="en-US" sz="2933" b="1" i="1" dirty="0">
                <a:solidFill>
                  <a:srgbClr val="003933"/>
                </a:solidFill>
                <a:cs typeface="Times New Roman" panose="02020603050405020304" pitchFamily="18" charset="0"/>
              </a:rPr>
              <a:t> Dolly </a:t>
            </a:r>
            <a:r>
              <a:rPr lang="en-US" sz="2933" b="1" i="1" dirty="0" err="1">
                <a:solidFill>
                  <a:srgbClr val="003933"/>
                </a:solidFill>
                <a:cs typeface="Times New Roman" panose="02020603050405020304" pitchFamily="18" charset="0"/>
              </a:rPr>
              <a:t>đã</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sáu</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tuổi</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về</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mặt</a:t>
            </a:r>
            <a:r>
              <a:rPr lang="en-US" sz="2933" b="1" i="1" dirty="0">
                <a:solidFill>
                  <a:srgbClr val="003933"/>
                </a:solidFill>
                <a:cs typeface="Times New Roman" panose="02020603050405020304" pitchFamily="18" charset="0"/>
              </a:rPr>
              <a:t> di </a:t>
            </a:r>
            <a:r>
              <a:rPr lang="en-US" sz="2933" b="1" i="1" dirty="0" err="1">
                <a:solidFill>
                  <a:srgbClr val="003933"/>
                </a:solidFill>
                <a:cs typeface="Times New Roman" panose="02020603050405020304" pitchFamily="18" charset="0"/>
              </a:rPr>
              <a:t>truyền</a:t>
            </a:r>
            <a:r>
              <a:rPr lang="en-US" sz="2933" b="1" i="1" dirty="0">
                <a:solidFill>
                  <a:srgbClr val="003933"/>
                </a:solidFill>
                <a:cs typeface="Times New Roman" panose="02020603050405020304" pitchFamily="18" charset="0"/>
              </a:rPr>
              <a:t>.</a:t>
            </a:r>
          </a:p>
        </p:txBody>
      </p:sp>
      <p:sp>
        <p:nvSpPr>
          <p:cNvPr id="21" name="TextBox 19">
            <a:extLst>
              <a:ext uri="{FF2B5EF4-FFF2-40B4-BE49-F238E27FC236}">
                <a16:creationId xmlns:a16="http://schemas.microsoft.com/office/drawing/2014/main" id="{BC20434C-7456-157C-3521-251C84FDCF1A}"/>
              </a:ext>
            </a:extLst>
          </p:cNvPr>
          <p:cNvSpPr txBox="1"/>
          <p:nvPr/>
        </p:nvSpPr>
        <p:spPr>
          <a:xfrm>
            <a:off x="2644266" y="4002347"/>
            <a:ext cx="8168730" cy="902683"/>
          </a:xfrm>
          <a:prstGeom prst="rect">
            <a:avLst/>
          </a:prstGeom>
        </p:spPr>
        <p:txBody>
          <a:bodyPr wrap="square" lIns="0" tIns="0" rIns="0" bIns="0" rtlCol="0" anchor="t">
            <a:spAutoFit/>
          </a:bodyPr>
          <a:lstStyle/>
          <a:p>
            <a:pPr marL="571529" indent="-571529">
              <a:buFont typeface="Wingdings" panose="05000000000000000000" pitchFamily="2" charset="2"/>
              <a:buChar char="Ø"/>
            </a:pPr>
            <a:r>
              <a:rPr lang="en-US" sz="2933" b="1" i="1" dirty="0" err="1">
                <a:solidFill>
                  <a:srgbClr val="003933"/>
                </a:solidFill>
                <a:cs typeface="Times New Roman" panose="02020603050405020304" pitchFamily="18" charset="0"/>
              </a:rPr>
              <a:t>Cừu</a:t>
            </a:r>
            <a:r>
              <a:rPr lang="en-US" sz="2933" b="1" i="1" dirty="0">
                <a:solidFill>
                  <a:srgbClr val="003933"/>
                </a:solidFill>
                <a:cs typeface="Times New Roman" panose="02020603050405020304" pitchFamily="18" charset="0"/>
              </a:rPr>
              <a:t> Dolly </a:t>
            </a:r>
            <a:r>
              <a:rPr lang="en-US" sz="2933" b="1" i="1" dirty="0" err="1">
                <a:solidFill>
                  <a:srgbClr val="003933"/>
                </a:solidFill>
                <a:cs typeface="Times New Roman" panose="02020603050405020304" pitchFamily="18" charset="0"/>
              </a:rPr>
              <a:t>sống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6 </a:t>
            </a:r>
            <a:r>
              <a:rPr lang="en-US" sz="2933" b="1" i="1" dirty="0" err="1">
                <a:solidFill>
                  <a:srgbClr val="003933"/>
                </a:solidFill>
                <a:cs typeface="Times New Roman" panose="02020603050405020304" pitchFamily="18" charset="0"/>
              </a:rPr>
              <a:t>năm</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trong</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thời</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gian</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đó</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đã</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sinh</a:t>
            </a:r>
            <a:r>
              <a:rPr lang="en-US" sz="2933" b="1" i="1" dirty="0">
                <a:solidFill>
                  <a:srgbClr val="003933"/>
                </a:solidFill>
                <a:cs typeface="Times New Roman" panose="02020603050405020304" pitchFamily="18" charset="0"/>
              </a:rPr>
              <a:t> ra </a:t>
            </a:r>
            <a:r>
              <a:rPr lang="en-US" sz="2933" b="1" i="1" dirty="0" err="1">
                <a:solidFill>
                  <a:srgbClr val="003933"/>
                </a:solidFill>
                <a:cs typeface="Times New Roman" panose="02020603050405020304" pitchFamily="18" charset="0"/>
              </a:rPr>
              <a:t>được</a:t>
            </a:r>
            <a:r>
              <a:rPr lang="en-US" sz="2933" b="1" i="1" dirty="0">
                <a:solidFill>
                  <a:srgbClr val="003933"/>
                </a:solidFill>
                <a:cs typeface="Times New Roman" panose="02020603050405020304" pitchFamily="18" charset="0"/>
              </a:rPr>
              <a:t> </a:t>
            </a:r>
            <a:r>
              <a:rPr lang="en-US" sz="2933" b="1" i="1" dirty="0" err="1">
                <a:solidFill>
                  <a:srgbClr val="003933"/>
                </a:solidFill>
                <a:cs typeface="Times New Roman" panose="02020603050405020304" pitchFamily="18" charset="0"/>
              </a:rPr>
              <a:t>sáu</a:t>
            </a:r>
            <a:r>
              <a:rPr lang="en-US" sz="2933" b="1" i="1" dirty="0">
                <a:solidFill>
                  <a:srgbClr val="003933"/>
                </a:solidFill>
                <a:cs typeface="Times New Roman" panose="02020603050405020304" pitchFamily="18" charset="0"/>
              </a:rPr>
              <a:t> con.</a:t>
            </a:r>
          </a:p>
        </p:txBody>
      </p:sp>
    </p:spTree>
    <p:extLst>
      <p:ext uri="{BB962C8B-B14F-4D97-AF65-F5344CB8AC3E}">
        <p14:creationId xmlns:p14="http://schemas.microsoft.com/office/powerpoint/2010/main" val="2698918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1A9A6-8ABE-C5FA-089E-17AB446338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676C80-56BE-E002-1CB3-160654FA79BF}"/>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0EC8DC0-D499-7695-C9E2-C5B3ED6AB88E}"/>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30156EB1-D9A4-1452-C0E3-39DCF2672BFF}"/>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0DA9371-20E1-CCE6-F49C-CADF0FA17B7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C8C5B19D-2DEF-2428-8652-E160FA05321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E8994D7-DDD4-557F-20BD-407F3D0EA46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428F7F7F-2CE1-918C-1E8E-B96DFB6F615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BEF2F581-2535-4630-F06F-5E2DA9D0F54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F72492EE-1FD6-63F1-52F3-735D908D6DA0}"/>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055A925F-A2D2-5EBB-A5E0-FEE13A7D450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1F8D415B-C824-52C9-6302-FF23B028A23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6D389390-B0A7-C420-3325-0AC1CC0B0C6F}"/>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84B32901-A60D-897C-D9AD-4A5B75A6A1A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6202C8F1-F726-5CE1-AD9C-2811A1137E4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F61197DD-5EFA-A09E-D1AB-9161BB15E4BD}"/>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D16BE439-47CC-BBA7-EEFD-0D4610397350}"/>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CE048425-CC95-1BBE-86CA-43C8BD24AA96}"/>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2379F2CC-CCFA-4FE9-8935-393FAC9DA32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F86C9D7C-9C97-9EA1-79F8-CCA8E7CDDD39}"/>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616E64E9-71FC-C45C-4DA8-6F8789ADA0F4}"/>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3F09AD00-415B-EA12-F9A3-2C6DEFA3A2FD}"/>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2B4E01CF-62AC-A3F6-F811-326EE109B846}"/>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0D12A452-8858-92A6-A2E6-DF1B8F1AE88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7A6E081C-CC7F-A020-1090-655395BC1B0B}"/>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350E6D56-AE35-F005-DEB1-E08C0ECD3F1A}"/>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F68B83C4-23FF-1B0F-BD3F-9321E2BC84B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15BB8240-5D95-06CF-694A-5597A5A185C7}"/>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1CD1874D-038B-13AA-7756-55BCD618E28F}"/>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F1CE0626-9BCA-86C1-86B3-BA526FFFE621}"/>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26FF588F-9226-5751-FA00-4477957E9225}"/>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C3837014-F57F-5C9C-4C77-80048F8C42C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2227558C-28FD-4793-E4F1-C16E4F7D4629}"/>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D1E952EF-54FA-8252-F453-E18E851EB1F2}"/>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52A346E8-16D1-D51E-E735-BCD7139C02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4B0B1446-4C14-AF63-5CA4-C21BD7FC3BC3}"/>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64E70039-776E-3F5E-96F6-66E7723C132E}"/>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78A924D7-6479-4F46-A9B1-899B5E8637D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76706" y="2892545"/>
            <a:ext cx="4779547" cy="3345683"/>
          </a:xfrm>
          <a:prstGeom prst="rect">
            <a:avLst/>
          </a:prstGeom>
        </p:spPr>
      </p:pic>
      <p:sp>
        <p:nvSpPr>
          <p:cNvPr id="22" name="Thought Bubble: Cloud 21">
            <a:extLst>
              <a:ext uri="{FF2B5EF4-FFF2-40B4-BE49-F238E27FC236}">
                <a16:creationId xmlns:a16="http://schemas.microsoft.com/office/drawing/2014/main" id="{BF23D696-8823-B557-1146-0477164E7CA7}"/>
              </a:ext>
            </a:extLst>
          </p:cNvPr>
          <p:cNvSpPr/>
          <p:nvPr/>
        </p:nvSpPr>
        <p:spPr>
          <a:xfrm>
            <a:off x="2211403" y="1210486"/>
            <a:ext cx="5638799" cy="2241080"/>
          </a:xfrm>
          <a:prstGeom prst="cloudCallout">
            <a:avLst>
              <a:gd name="adj1" fmla="val 51131"/>
              <a:gd name="adj2" fmla="val 44381"/>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Việc nhân bản vô tính các loài động vật có ý nghĩa gì ?</a:t>
            </a:r>
            <a:endParaRPr lang="vi-VN" sz="2933">
              <a:solidFill>
                <a:schemeClr val="tx1"/>
              </a:solidFill>
              <a:latin typeface="Bahnschrift SemiCondensed" panose="020B0502040204020203" pitchFamily="34" charset="0"/>
            </a:endParaRPr>
          </a:p>
        </p:txBody>
      </p:sp>
    </p:spTree>
    <p:extLst>
      <p:ext uri="{BB962C8B-B14F-4D97-AF65-F5344CB8AC3E}">
        <p14:creationId xmlns:p14="http://schemas.microsoft.com/office/powerpoint/2010/main" val="64930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1841D-CD35-A8C7-DE11-1B433514F2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DCDF6B-7FBB-823A-53E7-54BBCF11B2F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B914414-2E1E-9D39-F9B2-2B3CE74EEB08}"/>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688E5804-3DCF-1EB8-EAB2-4E910483F239}"/>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2F634DEE-C7E8-4EE9-8DBE-24EEFB3CBB6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2BCD163E-648E-AC6A-4D41-60D150585E3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D4D3F039-F8DE-BF18-75FC-8A8D63917ABE}"/>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A8B6F040-E981-5C45-FC72-5BB4E81026C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1A43A727-C7BF-714D-5952-273F37755F2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1DA117A5-6AF4-5C34-29BF-1554DFFDE231}"/>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ECB5F778-DCF9-7B1E-557F-0B0ED064A5D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2F386F78-9FD4-20B4-BA02-D89C2490C206}"/>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5E1567E2-0323-4FA9-E9E8-1459484E0613}"/>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E434E288-5C79-08E8-F4BF-C90DE238DCE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B641D599-E11F-FB4C-903A-8A77EB3E158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924DE731-B93F-0DF2-B8CD-867BA44D8270}"/>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dirty="0" err="1">
                <a:ln>
                  <a:solidFill>
                    <a:schemeClr val="tx1">
                      <a:lumMod val="75000"/>
                      <a:lumOff val="25000"/>
                    </a:schemeClr>
                  </a:solidFill>
                </a:ln>
                <a:solidFill>
                  <a:srgbClr val="00AD9C"/>
                </a:solidFill>
                <a:cs typeface="Times New Roman" panose="02020603050405020304" pitchFamily="18" charset="0"/>
              </a:rPr>
              <a:t>Giai</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đoạn</a:t>
            </a:r>
            <a:r>
              <a:rPr lang="en-US" sz="3666" spc="121" dirty="0">
                <a:ln>
                  <a:solidFill>
                    <a:schemeClr val="tx1">
                      <a:lumMod val="75000"/>
                      <a:lumOff val="25000"/>
                    </a:schemeClr>
                  </a:solidFill>
                </a:ln>
                <a:solidFill>
                  <a:srgbClr val="00AD9C"/>
                </a:solidFill>
                <a:cs typeface="Times New Roman" panose="02020603050405020304" pitchFamily="18" charset="0"/>
              </a:rPr>
              <a:t> 1: </a:t>
            </a:r>
            <a:r>
              <a:rPr lang="en-US" sz="3666" spc="121" dirty="0" err="1">
                <a:ln>
                  <a:solidFill>
                    <a:schemeClr val="tx1">
                      <a:lumMod val="75000"/>
                      <a:lumOff val="25000"/>
                    </a:schemeClr>
                  </a:solidFill>
                </a:ln>
                <a:solidFill>
                  <a:srgbClr val="00AD9C"/>
                </a:solidFill>
                <a:cs typeface="Times New Roman" panose="02020603050405020304" pitchFamily="18" charset="0"/>
              </a:rPr>
              <a:t>chuẩn</a:t>
            </a:r>
            <a:r>
              <a:rPr lang="en-US" sz="3666" spc="121" dirty="0">
                <a:ln>
                  <a:solidFill>
                    <a:schemeClr val="tx1">
                      <a:lumMod val="75000"/>
                      <a:lumOff val="25000"/>
                    </a:schemeClr>
                  </a:solidFill>
                </a:ln>
                <a:solidFill>
                  <a:srgbClr val="00AD9C"/>
                </a:solidFill>
                <a:cs typeface="Times New Roman" panose="02020603050405020304" pitchFamily="18" charset="0"/>
              </a:rPr>
              <a:t> </a:t>
            </a:r>
            <a:r>
              <a:rPr lang="en-US" sz="3666" spc="121" dirty="0" err="1">
                <a:ln>
                  <a:solidFill>
                    <a:schemeClr val="tx1">
                      <a:lumMod val="75000"/>
                      <a:lumOff val="25000"/>
                    </a:schemeClr>
                  </a:solidFill>
                </a:ln>
                <a:solidFill>
                  <a:srgbClr val="00AD9C"/>
                </a:solidFill>
                <a:cs typeface="Times New Roman" panose="02020603050405020304" pitchFamily="18" charset="0"/>
              </a:rPr>
              <a:t>bị</a:t>
            </a:r>
            <a:endParaRPr lang="en-US" sz="3666" spc="121" dirty="0">
              <a:ln>
                <a:solidFill>
                  <a:schemeClr val="tx1">
                    <a:lumMod val="75000"/>
                    <a:lumOff val="25000"/>
                  </a:schemeClr>
                </a:solidFill>
              </a:ln>
              <a:solidFill>
                <a:srgbClr val="00AD9C"/>
              </a:solidFill>
              <a:cs typeface="Times New Roman" panose="02020603050405020304" pitchFamily="18" charset="0"/>
            </a:endParaRPr>
          </a:p>
        </p:txBody>
      </p:sp>
      <p:sp>
        <p:nvSpPr>
          <p:cNvPr id="19" name="TextBox 19">
            <a:extLst>
              <a:ext uri="{FF2B5EF4-FFF2-40B4-BE49-F238E27FC236}">
                <a16:creationId xmlns:a16="http://schemas.microsoft.com/office/drawing/2014/main" id="{7A33E14F-42E5-52D2-6072-301C6B1CB273}"/>
              </a:ext>
            </a:extLst>
          </p:cNvPr>
          <p:cNvSpPr txBox="1"/>
          <p:nvPr/>
        </p:nvSpPr>
        <p:spPr>
          <a:xfrm>
            <a:off x="2737092" y="1803400"/>
            <a:ext cx="4019309" cy="677108"/>
          </a:xfrm>
          <a:prstGeom prst="rect">
            <a:avLst/>
          </a:prstGeom>
        </p:spPr>
        <p:txBody>
          <a:bodyPr lIns="0" tIns="0" rIns="0" bIns="0" rtlCol="0" anchor="t">
            <a:spAutoFit/>
          </a:bodyPr>
          <a:lstStyle/>
          <a:p>
            <a:r>
              <a:rPr lang="en-US" sz="4400">
                <a:solidFill>
                  <a:srgbClr val="003933"/>
                </a:solidFill>
                <a:latin typeface="Times New Roman" panose="02020603050405020304" pitchFamily="18" charset="0"/>
                <a:cs typeface="Times New Roman" panose="02020603050405020304" pitchFamily="18" charset="0"/>
              </a:rPr>
              <a:t>Mẫu nuôi</a:t>
            </a:r>
          </a:p>
        </p:txBody>
      </p:sp>
      <p:grpSp>
        <p:nvGrpSpPr>
          <p:cNvPr id="23" name="Group 23">
            <a:extLst>
              <a:ext uri="{FF2B5EF4-FFF2-40B4-BE49-F238E27FC236}">
                <a16:creationId xmlns:a16="http://schemas.microsoft.com/office/drawing/2014/main" id="{969DFD4E-6663-3A8E-D6A3-CA47F77CAA2B}"/>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590B04F3-B2F1-7087-50C2-9E761AE0E77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3C6241AE-EF5A-1265-872F-9B94E2E325D4}"/>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67ACB30B-CA24-FF62-F33D-43FCDC883199}"/>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5DFE0614-47DB-A686-B337-EC7256E56D5D}"/>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CC90E4E7-01F8-BAB1-6F99-E0F68C080C6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F020F692-9A11-4EB0-2BE0-B7F829158315}"/>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2B3EBDAF-A91C-563C-F88A-1F899570FBCC}"/>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4ACB30EA-BC59-E9FE-2389-61074E352B63}"/>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463763F8-17BC-3F3B-41B7-35FD2F57F6CF}"/>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CB3B70AB-DED3-A304-CC9D-691F6183C807}"/>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0D09C1DC-9BA5-0432-14BC-12BC822EC727}"/>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08C283C3-AA7B-0B5A-331D-2F8ACC58581F}"/>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AA6D2D89-E72A-F744-C23C-58289E3D1038}"/>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9DDB583E-98BF-B86D-95E7-57D886A5BD0A}"/>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D2FE40C5-6B82-54A9-D4CB-A7661318535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7EF25375-7A8E-DAAE-8623-1BCCE00D6EC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pic>
        <p:nvPicPr>
          <p:cNvPr id="43" name="Picture 42" descr="A yellow tube with a dropper&#10;&#10;Description automatically generated">
            <a:extLst>
              <a:ext uri="{FF2B5EF4-FFF2-40B4-BE49-F238E27FC236}">
                <a16:creationId xmlns:a16="http://schemas.microsoft.com/office/drawing/2014/main" id="{DCBFA2C2-5E0B-ED09-CE52-6A787E92E8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78593" y="1549400"/>
            <a:ext cx="988061" cy="988061"/>
          </a:xfrm>
          <a:prstGeom prst="rect">
            <a:avLst/>
          </a:prstGeom>
        </p:spPr>
      </p:pic>
      <p:pic>
        <p:nvPicPr>
          <p:cNvPr id="45" name="Picture 44" descr="A yellow circle with a black background&#10;&#10;Description automatically generated">
            <a:extLst>
              <a:ext uri="{FF2B5EF4-FFF2-40B4-BE49-F238E27FC236}">
                <a16:creationId xmlns:a16="http://schemas.microsoft.com/office/drawing/2014/main" id="{3CA30824-69F4-8D31-2633-DB357F0C2BF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7118" y="2122796"/>
            <a:ext cx="1244598" cy="1244598"/>
          </a:xfrm>
          <a:prstGeom prst="rect">
            <a:avLst/>
          </a:prstGeom>
        </p:spPr>
      </p:pic>
      <p:sp>
        <p:nvSpPr>
          <p:cNvPr id="46" name="TextBox 19">
            <a:extLst>
              <a:ext uri="{FF2B5EF4-FFF2-40B4-BE49-F238E27FC236}">
                <a16:creationId xmlns:a16="http://schemas.microsoft.com/office/drawing/2014/main" id="{B21E83C2-C57D-CE52-9696-3A859CF17A97}"/>
              </a:ext>
            </a:extLst>
          </p:cNvPr>
          <p:cNvSpPr txBox="1"/>
          <p:nvPr/>
        </p:nvSpPr>
        <p:spPr>
          <a:xfrm>
            <a:off x="5741539" y="3605689"/>
            <a:ext cx="2172351" cy="677108"/>
          </a:xfrm>
          <a:prstGeom prst="rect">
            <a:avLst/>
          </a:prstGeom>
        </p:spPr>
        <p:txBody>
          <a:bodyPr wrap="square" lIns="0" tIns="0" rIns="0" bIns="0" rtlCol="0" anchor="t">
            <a:spAutoFit/>
          </a:bodyPr>
          <a:lstStyle/>
          <a:p>
            <a:r>
              <a:rPr lang="en-US" sz="4400" dirty="0" err="1">
                <a:solidFill>
                  <a:srgbClr val="003933"/>
                </a:solidFill>
                <a:cs typeface="Times New Roman" panose="02020603050405020304" pitchFamily="18" charset="0"/>
              </a:rPr>
              <a:t>Tế</a:t>
            </a:r>
            <a:r>
              <a:rPr lang="en-US" sz="4400" dirty="0">
                <a:solidFill>
                  <a:srgbClr val="003933"/>
                </a:solidFill>
                <a:cs typeface="Times New Roman" panose="02020603050405020304" pitchFamily="18" charset="0"/>
              </a:rPr>
              <a:t> </a:t>
            </a:r>
            <a:r>
              <a:rPr lang="en-US" sz="4400" dirty="0" err="1">
                <a:solidFill>
                  <a:srgbClr val="003933"/>
                </a:solidFill>
                <a:cs typeface="Times New Roman" panose="02020603050405020304" pitchFamily="18" charset="0"/>
              </a:rPr>
              <a:t>bào</a:t>
            </a:r>
            <a:endParaRPr lang="en-US" sz="4400" dirty="0">
              <a:solidFill>
                <a:srgbClr val="003933"/>
              </a:solidFill>
              <a:cs typeface="Times New Roman" panose="02020603050405020304" pitchFamily="18" charset="0"/>
            </a:endParaRPr>
          </a:p>
        </p:txBody>
      </p:sp>
      <p:pic>
        <p:nvPicPr>
          <p:cNvPr id="50" name="Picture 49" descr="A group of hexagons with yellow dots&#10;&#10;Description automatically generated">
            <a:extLst>
              <a:ext uri="{FF2B5EF4-FFF2-40B4-BE49-F238E27FC236}">
                <a16:creationId xmlns:a16="http://schemas.microsoft.com/office/drawing/2014/main" id="{71A59053-35F6-E23C-28F1-996AD7C0E70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9202" y="2085920"/>
            <a:ext cx="1244598" cy="1244598"/>
          </a:xfrm>
          <a:prstGeom prst="rect">
            <a:avLst/>
          </a:prstGeom>
        </p:spPr>
      </p:pic>
      <p:pic>
        <p:nvPicPr>
          <p:cNvPr id="52" name="Picture 51" descr="A cartoon of a liver&#10;&#10;Description automatically generated">
            <a:extLst>
              <a:ext uri="{FF2B5EF4-FFF2-40B4-BE49-F238E27FC236}">
                <a16:creationId xmlns:a16="http://schemas.microsoft.com/office/drawing/2014/main" id="{7910B4C2-46B3-42E6-FBAB-04FD8E2491C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28585" y="2099078"/>
            <a:ext cx="1244598" cy="1244598"/>
          </a:xfrm>
          <a:prstGeom prst="rect">
            <a:avLst/>
          </a:prstGeom>
        </p:spPr>
      </p:pic>
      <p:sp>
        <p:nvSpPr>
          <p:cNvPr id="31" name="Freeform 31">
            <a:extLst>
              <a:ext uri="{FF2B5EF4-FFF2-40B4-BE49-F238E27FC236}">
                <a16:creationId xmlns:a16="http://schemas.microsoft.com/office/drawing/2014/main" id="{D5889F1B-4CD1-0217-369C-E987B71AD986}"/>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53" name="TextBox 19">
            <a:extLst>
              <a:ext uri="{FF2B5EF4-FFF2-40B4-BE49-F238E27FC236}">
                <a16:creationId xmlns:a16="http://schemas.microsoft.com/office/drawing/2014/main" id="{A0337437-941A-86A9-5E4D-BC5E08F75886}"/>
              </a:ext>
            </a:extLst>
          </p:cNvPr>
          <p:cNvSpPr txBox="1"/>
          <p:nvPr/>
        </p:nvSpPr>
        <p:spPr>
          <a:xfrm>
            <a:off x="7722397" y="3605690"/>
            <a:ext cx="2172351" cy="677108"/>
          </a:xfrm>
          <a:prstGeom prst="rect">
            <a:avLst/>
          </a:prstGeom>
        </p:spPr>
        <p:txBody>
          <a:bodyPr wrap="square" lIns="0" tIns="0" rIns="0" bIns="0" rtlCol="0" anchor="t">
            <a:spAutoFit/>
          </a:bodyPr>
          <a:lstStyle/>
          <a:p>
            <a:r>
              <a:rPr lang="en-US" sz="4400">
                <a:solidFill>
                  <a:srgbClr val="003933"/>
                </a:solidFill>
                <a:cs typeface="Times New Roman" panose="02020603050405020304" pitchFamily="18" charset="0"/>
              </a:rPr>
              <a:t>Cơ quan</a:t>
            </a:r>
          </a:p>
        </p:txBody>
      </p:sp>
      <p:sp>
        <p:nvSpPr>
          <p:cNvPr id="54" name="TextBox 19">
            <a:extLst>
              <a:ext uri="{FF2B5EF4-FFF2-40B4-BE49-F238E27FC236}">
                <a16:creationId xmlns:a16="http://schemas.microsoft.com/office/drawing/2014/main" id="{7D386073-67B6-EDF7-F1BC-D80469236332}"/>
              </a:ext>
            </a:extLst>
          </p:cNvPr>
          <p:cNvSpPr txBox="1"/>
          <p:nvPr/>
        </p:nvSpPr>
        <p:spPr>
          <a:xfrm>
            <a:off x="10266827" y="3635962"/>
            <a:ext cx="2172351" cy="677108"/>
          </a:xfrm>
          <a:prstGeom prst="rect">
            <a:avLst/>
          </a:prstGeom>
        </p:spPr>
        <p:txBody>
          <a:bodyPr wrap="square" lIns="0" tIns="0" rIns="0" bIns="0" rtlCol="0" anchor="t">
            <a:spAutoFit/>
          </a:bodyPr>
          <a:lstStyle/>
          <a:p>
            <a:r>
              <a:rPr lang="en-US" sz="4400">
                <a:solidFill>
                  <a:srgbClr val="003933"/>
                </a:solidFill>
                <a:cs typeface="Times New Roman" panose="02020603050405020304" pitchFamily="18" charset="0"/>
              </a:rPr>
              <a:t>Mô</a:t>
            </a:r>
          </a:p>
        </p:txBody>
      </p:sp>
      <p:sp>
        <p:nvSpPr>
          <p:cNvPr id="55" name="TextBox 19">
            <a:extLst>
              <a:ext uri="{FF2B5EF4-FFF2-40B4-BE49-F238E27FC236}">
                <a16:creationId xmlns:a16="http://schemas.microsoft.com/office/drawing/2014/main" id="{F3196A4A-BDE9-16F6-6DBE-D68D398A331F}"/>
              </a:ext>
            </a:extLst>
          </p:cNvPr>
          <p:cNvSpPr txBox="1"/>
          <p:nvPr/>
        </p:nvSpPr>
        <p:spPr>
          <a:xfrm>
            <a:off x="615858" y="2730119"/>
            <a:ext cx="4492255" cy="1969770"/>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002060"/>
                </a:solidFill>
                <a:latin typeface="Bahnschrift Light SemiCondensed" panose="020B0502040204020203" pitchFamily="34" charset="0"/>
                <a:cs typeface="Times New Roman" panose="02020603050405020304" pitchFamily="18" charset="0"/>
              </a:rPr>
              <a:t>Mẫu</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nuôi</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phải</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được</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thu</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nhận</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từ</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cơ</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thể</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động</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vật</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cs typeface="Times New Roman" panose="02020603050405020304" pitchFamily="18" charset="0"/>
              </a:rPr>
              <a:t>sạch</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bằng</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phương</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pháp</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cơ</a:t>
            </a:r>
            <a:r>
              <a:rPr lang="en-US" sz="3200" dirty="0">
                <a:solidFill>
                  <a:srgbClr val="002060"/>
                </a:solidFill>
                <a:latin typeface="Bahnschrift Light SemiCondensed" panose="020B0502040204020203" pitchFamily="34" charset="0"/>
                <a:cs typeface="Times New Roman" panose="02020603050405020304" pitchFamily="18" charset="0"/>
              </a:rPr>
              <a:t> </a:t>
            </a:r>
            <a:r>
              <a:rPr lang="en-US" sz="3200" dirty="0" err="1">
                <a:solidFill>
                  <a:srgbClr val="002060"/>
                </a:solidFill>
                <a:latin typeface="Bahnschrift Light SemiCondensed" panose="020B0502040204020203" pitchFamily="34" charset="0"/>
                <a:cs typeface="Times New Roman" panose="02020603050405020304" pitchFamily="18" charset="0"/>
              </a:rPr>
              <a:t>học</a:t>
            </a:r>
            <a:endParaRPr lang="en-US" sz="3200" dirty="0">
              <a:solidFill>
                <a:srgbClr val="002060"/>
              </a:solidFill>
              <a:latin typeface="Bahnschrift Light SemiCondensed" panose="020B0502040204020203" pitchFamily="34" charset="0"/>
              <a:cs typeface="Times New Roman" panose="02020603050405020304" pitchFamily="18" charset="0"/>
            </a:endParaRPr>
          </a:p>
        </p:txBody>
      </p:sp>
      <p:sp>
        <p:nvSpPr>
          <p:cNvPr id="56" name="TextBox 19">
            <a:extLst>
              <a:ext uri="{FF2B5EF4-FFF2-40B4-BE49-F238E27FC236}">
                <a16:creationId xmlns:a16="http://schemas.microsoft.com/office/drawing/2014/main" id="{C3FE4D92-0A72-764B-BAF5-B1D1B7984007}"/>
              </a:ext>
            </a:extLst>
          </p:cNvPr>
          <p:cNvSpPr txBox="1"/>
          <p:nvPr/>
        </p:nvSpPr>
        <p:spPr>
          <a:xfrm>
            <a:off x="763133" y="4725099"/>
            <a:ext cx="9768367" cy="49244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002060"/>
                </a:solidFill>
                <a:cs typeface="Times New Roman" panose="02020603050405020304" pitchFamily="18" charset="0"/>
              </a:rPr>
              <a:t>Để</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thu</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nhận</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tế</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bào</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cần</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xử</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lí</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các</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mẫu</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mô</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bằng</a:t>
            </a:r>
            <a:r>
              <a:rPr lang="en-US" sz="3200" dirty="0">
                <a:solidFill>
                  <a:srgbClr val="002060"/>
                </a:solidFill>
                <a:cs typeface="Times New Roman" panose="02020603050405020304" pitchFamily="18" charset="0"/>
              </a:rPr>
              <a:t> enzyme</a:t>
            </a:r>
          </a:p>
        </p:txBody>
      </p:sp>
    </p:spTree>
    <p:extLst>
      <p:ext uri="{BB962C8B-B14F-4D97-AF65-F5344CB8AC3E}">
        <p14:creationId xmlns:p14="http://schemas.microsoft.com/office/powerpoint/2010/main" val="359305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F41C-2749-4C7A-6294-657306AF5C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B1B15A-5AA5-74DF-7A81-881BA2BE4458}"/>
              </a:ext>
            </a:extLst>
          </p:cNvPr>
          <p:cNvSpPr/>
          <p:nvPr/>
        </p:nvSpPr>
        <p:spPr>
          <a:xfrm rot="5400000">
            <a:off x="2712766" y="-262653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24F063E3-315B-821B-AD4B-84553669EF9C}"/>
              </a:ext>
            </a:extLst>
          </p:cNvPr>
          <p:cNvGrpSpPr/>
          <p:nvPr/>
        </p:nvGrpSpPr>
        <p:grpSpPr>
          <a:xfrm>
            <a:off x="-599457" y="-532775"/>
            <a:ext cx="13390914" cy="8004484"/>
            <a:chOff x="0" y="0"/>
            <a:chExt cx="26781829" cy="16008969"/>
          </a:xfrm>
        </p:grpSpPr>
        <p:grpSp>
          <p:nvGrpSpPr>
            <p:cNvPr id="4" name="Group 4">
              <a:extLst>
                <a:ext uri="{FF2B5EF4-FFF2-40B4-BE49-F238E27FC236}">
                  <a16:creationId xmlns:a16="http://schemas.microsoft.com/office/drawing/2014/main" id="{171E7CC4-ECE5-02FD-D6DE-6F7ECA1ABD6B}"/>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3150B218-F80D-7BF6-F3E9-7AAABFC411E7}"/>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6" name="TextBox 6">
                <a:extLst>
                  <a:ext uri="{FF2B5EF4-FFF2-40B4-BE49-F238E27FC236}">
                    <a16:creationId xmlns:a16="http://schemas.microsoft.com/office/drawing/2014/main" id="{85910ED9-05C3-2D84-9E58-8843C155922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32AA2117-4675-C315-54B2-264CFE940AF6}"/>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ADF52143-31E0-0FF8-B999-1DA6A039695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vi-VN" sz="1200"/>
              </a:p>
            </p:txBody>
          </p:sp>
          <p:sp>
            <p:nvSpPr>
              <p:cNvPr id="9" name="TextBox 9">
                <a:extLst>
                  <a:ext uri="{FF2B5EF4-FFF2-40B4-BE49-F238E27FC236}">
                    <a16:creationId xmlns:a16="http://schemas.microsoft.com/office/drawing/2014/main" id="{3D7D4D5D-E60D-5455-4CC8-97F684BD8D1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53AD30B0-0886-57DA-2DEF-621DBCE05CCE}"/>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000539D0-527E-F677-B1A6-1962EF61917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2" name="TextBox 12">
                <a:extLst>
                  <a:ext uri="{FF2B5EF4-FFF2-40B4-BE49-F238E27FC236}">
                    <a16:creationId xmlns:a16="http://schemas.microsoft.com/office/drawing/2014/main" id="{F0B0803B-F41A-BDB8-6933-4E956FAFC8B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BE6D71A-D788-68F4-8F77-3399916469E0}"/>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F6B9781-A9D2-9E45-8593-348A9BE3F4F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vi-VN" sz="1200"/>
              </a:p>
            </p:txBody>
          </p:sp>
          <p:sp>
            <p:nvSpPr>
              <p:cNvPr id="15" name="TextBox 15">
                <a:extLst>
                  <a:ext uri="{FF2B5EF4-FFF2-40B4-BE49-F238E27FC236}">
                    <a16:creationId xmlns:a16="http://schemas.microsoft.com/office/drawing/2014/main" id="{987D7284-A6F1-4447-D2B1-6992CBD710A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0" name="Freeform 20">
            <a:extLst>
              <a:ext uri="{FF2B5EF4-FFF2-40B4-BE49-F238E27FC236}">
                <a16:creationId xmlns:a16="http://schemas.microsoft.com/office/drawing/2014/main" id="{D9D3C42F-7EE2-C182-3E0F-E6DA18B30575}"/>
              </a:ext>
            </a:extLst>
          </p:cNvPr>
          <p:cNvSpPr/>
          <p:nvPr/>
        </p:nvSpPr>
        <p:spPr>
          <a:xfrm rot="788756">
            <a:off x="788922" y="5398307"/>
            <a:ext cx="394171" cy="1019140"/>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86AC0D67-560B-C8EB-F7AF-EA2DB5392D1E}"/>
              </a:ext>
            </a:extLst>
          </p:cNvPr>
          <p:cNvSpPr/>
          <p:nvPr/>
        </p:nvSpPr>
        <p:spPr>
          <a:xfrm rot="450598">
            <a:off x="11533535" y="5559786"/>
            <a:ext cx="151759" cy="826890"/>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4" name="Group 24">
            <a:extLst>
              <a:ext uri="{FF2B5EF4-FFF2-40B4-BE49-F238E27FC236}">
                <a16:creationId xmlns:a16="http://schemas.microsoft.com/office/drawing/2014/main" id="{6F6B0B55-6955-BCA4-F729-977DCC931422}"/>
              </a:ext>
            </a:extLst>
          </p:cNvPr>
          <p:cNvGrpSpPr/>
          <p:nvPr/>
        </p:nvGrpSpPr>
        <p:grpSpPr>
          <a:xfrm>
            <a:off x="960165" y="1210486"/>
            <a:ext cx="153101" cy="153101"/>
            <a:chOff x="0" y="0"/>
            <a:chExt cx="6350000" cy="6350000"/>
          </a:xfrm>
        </p:grpSpPr>
        <p:sp>
          <p:nvSpPr>
            <p:cNvPr id="25" name="Freeform 25">
              <a:extLst>
                <a:ext uri="{FF2B5EF4-FFF2-40B4-BE49-F238E27FC236}">
                  <a16:creationId xmlns:a16="http://schemas.microsoft.com/office/drawing/2014/main" id="{800ADC75-EF28-CBEA-F07A-89D635AE786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6" name="Freeform 26">
            <a:extLst>
              <a:ext uri="{FF2B5EF4-FFF2-40B4-BE49-F238E27FC236}">
                <a16:creationId xmlns:a16="http://schemas.microsoft.com/office/drawing/2014/main" id="{80D4A2C9-CC14-DD18-3F5F-C2069ACD6FE4}"/>
              </a:ext>
            </a:extLst>
          </p:cNvPr>
          <p:cNvSpPr/>
          <p:nvPr/>
        </p:nvSpPr>
        <p:spPr>
          <a:xfrm>
            <a:off x="10734513" y="1076670"/>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788C15E6-4823-EB71-F3A7-CBDC8308BC6D}"/>
              </a:ext>
            </a:extLst>
          </p:cNvPr>
          <p:cNvSpPr/>
          <p:nvPr/>
        </p:nvSpPr>
        <p:spPr>
          <a:xfrm rot="-771795">
            <a:off x="478631" y="5869038"/>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0A8DEA0D-5412-E783-128F-C06E215E1F13}"/>
              </a:ext>
            </a:extLst>
          </p:cNvPr>
          <p:cNvSpPr/>
          <p:nvPr/>
        </p:nvSpPr>
        <p:spPr>
          <a:xfrm>
            <a:off x="1210927" y="5618279"/>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9" name="Group 29">
            <a:extLst>
              <a:ext uri="{FF2B5EF4-FFF2-40B4-BE49-F238E27FC236}">
                <a16:creationId xmlns:a16="http://schemas.microsoft.com/office/drawing/2014/main" id="{DC2BBB7B-6453-C1B9-408F-23F1589164D6}"/>
              </a:ext>
            </a:extLst>
          </p:cNvPr>
          <p:cNvGrpSpPr>
            <a:grpSpLocks noChangeAspect="1"/>
          </p:cNvGrpSpPr>
          <p:nvPr/>
        </p:nvGrpSpPr>
        <p:grpSpPr>
          <a:xfrm rot="-874149">
            <a:off x="1381742" y="598276"/>
            <a:ext cx="332279" cy="175049"/>
            <a:chOff x="0" y="0"/>
            <a:chExt cx="1610360" cy="848360"/>
          </a:xfrm>
        </p:grpSpPr>
        <p:sp>
          <p:nvSpPr>
            <p:cNvPr id="30" name="Freeform 30">
              <a:extLst>
                <a:ext uri="{FF2B5EF4-FFF2-40B4-BE49-F238E27FC236}">
                  <a16:creationId xmlns:a16="http://schemas.microsoft.com/office/drawing/2014/main" id="{02A8E38B-C83E-D4D6-70F0-4A33194EBE95}"/>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1" name="Freeform 31">
            <a:extLst>
              <a:ext uri="{FF2B5EF4-FFF2-40B4-BE49-F238E27FC236}">
                <a16:creationId xmlns:a16="http://schemas.microsoft.com/office/drawing/2014/main" id="{8D7DC955-F90D-8818-C414-946960D18EFA}"/>
              </a:ext>
            </a:extLst>
          </p:cNvPr>
          <p:cNvSpPr/>
          <p:nvPr/>
        </p:nvSpPr>
        <p:spPr>
          <a:xfrm>
            <a:off x="477370" y="446807"/>
            <a:ext cx="341217" cy="305855"/>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F2F5E1D5-7B42-F57A-0861-8C3EE5B57604}"/>
              </a:ext>
            </a:extLst>
          </p:cNvPr>
          <p:cNvGrpSpPr/>
          <p:nvPr/>
        </p:nvGrpSpPr>
        <p:grpSpPr>
          <a:xfrm>
            <a:off x="11413182" y="5425054"/>
            <a:ext cx="153101" cy="153101"/>
            <a:chOff x="0" y="0"/>
            <a:chExt cx="6350000" cy="6350000"/>
          </a:xfrm>
        </p:grpSpPr>
        <p:sp>
          <p:nvSpPr>
            <p:cNvPr id="33" name="Freeform 33">
              <a:extLst>
                <a:ext uri="{FF2B5EF4-FFF2-40B4-BE49-F238E27FC236}">
                  <a16:creationId xmlns:a16="http://schemas.microsoft.com/office/drawing/2014/main" id="{960370BB-C39E-E419-6D9A-AAFB1E4FAE1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4" name="Freeform 34">
            <a:extLst>
              <a:ext uri="{FF2B5EF4-FFF2-40B4-BE49-F238E27FC236}">
                <a16:creationId xmlns:a16="http://schemas.microsoft.com/office/drawing/2014/main" id="{EFE9BF63-8CCB-7DF3-4B8D-52E6FF58469E}"/>
              </a:ext>
            </a:extLst>
          </p:cNvPr>
          <p:cNvSpPr/>
          <p:nvPr/>
        </p:nvSpPr>
        <p:spPr>
          <a:xfrm>
            <a:off x="739187" y="5293995"/>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75EA7442-823C-62C1-3D96-2125D8CDD7D3}"/>
              </a:ext>
            </a:extLst>
          </p:cNvPr>
          <p:cNvSpPr/>
          <p:nvPr/>
        </p:nvSpPr>
        <p:spPr>
          <a:xfrm rot="-771795">
            <a:off x="11190141" y="1416663"/>
            <a:ext cx="289141" cy="274421"/>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1A96CD20-4EA3-FAAE-D62A-2F7AAE12FAEA}"/>
              </a:ext>
            </a:extLst>
          </p:cNvPr>
          <p:cNvSpPr/>
          <p:nvPr/>
        </p:nvSpPr>
        <p:spPr>
          <a:xfrm>
            <a:off x="10831638" y="49778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7" name="Group 37">
            <a:extLst>
              <a:ext uri="{FF2B5EF4-FFF2-40B4-BE49-F238E27FC236}">
                <a16:creationId xmlns:a16="http://schemas.microsoft.com/office/drawing/2014/main" id="{A0244AE0-3027-648D-04C8-74AFBAC6C4A6}"/>
              </a:ext>
            </a:extLst>
          </p:cNvPr>
          <p:cNvGrpSpPr>
            <a:grpSpLocks noChangeAspect="1"/>
          </p:cNvGrpSpPr>
          <p:nvPr/>
        </p:nvGrpSpPr>
        <p:grpSpPr>
          <a:xfrm rot="17679124">
            <a:off x="10999463" y="6149457"/>
            <a:ext cx="332279" cy="175049"/>
            <a:chOff x="0" y="0"/>
            <a:chExt cx="1610360" cy="848360"/>
          </a:xfrm>
        </p:grpSpPr>
        <p:sp>
          <p:nvSpPr>
            <p:cNvPr id="38" name="Freeform 38">
              <a:extLst>
                <a:ext uri="{FF2B5EF4-FFF2-40B4-BE49-F238E27FC236}">
                  <a16:creationId xmlns:a16="http://schemas.microsoft.com/office/drawing/2014/main" id="{C55EC967-E728-200A-9688-928076F46DD3}"/>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39" name="Freeform 39">
            <a:extLst>
              <a:ext uri="{FF2B5EF4-FFF2-40B4-BE49-F238E27FC236}">
                <a16:creationId xmlns:a16="http://schemas.microsoft.com/office/drawing/2014/main" id="{2A843538-BFEB-49F9-579E-6F86C5E80644}"/>
              </a:ext>
            </a:extLst>
          </p:cNvPr>
          <p:cNvSpPr/>
          <p:nvPr/>
        </p:nvSpPr>
        <p:spPr>
          <a:xfrm>
            <a:off x="11138931" y="2080062"/>
            <a:ext cx="341217" cy="305855"/>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40" name="TextBox 18">
            <a:extLst>
              <a:ext uri="{FF2B5EF4-FFF2-40B4-BE49-F238E27FC236}">
                <a16:creationId xmlns:a16="http://schemas.microsoft.com/office/drawing/2014/main" id="{4A761267-3AFA-9ABC-9960-2070013F650A}"/>
              </a:ext>
            </a:extLst>
          </p:cNvPr>
          <p:cNvSpPr txBox="1"/>
          <p:nvPr/>
        </p:nvSpPr>
        <p:spPr>
          <a:xfrm>
            <a:off x="2784852" y="538378"/>
            <a:ext cx="7977417" cy="1095813"/>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bằng kỹ thuật chuyển nhân</a:t>
            </a:r>
          </a:p>
        </p:txBody>
      </p:sp>
      <p:pic>
        <p:nvPicPr>
          <p:cNvPr id="42" name="Picture 41" descr="A group of animals in a fence&#10;&#10;Description automatically generated">
            <a:extLst>
              <a:ext uri="{FF2B5EF4-FFF2-40B4-BE49-F238E27FC236}">
                <a16:creationId xmlns:a16="http://schemas.microsoft.com/office/drawing/2014/main" id="{A831A81C-5F56-86D9-D6EA-18E2B50245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0034" y="499875"/>
            <a:ext cx="738087" cy="738087"/>
          </a:xfrm>
          <a:prstGeom prst="rect">
            <a:avLst/>
          </a:prstGeom>
        </p:spPr>
      </p:pic>
      <p:sp>
        <p:nvSpPr>
          <p:cNvPr id="16" name="Freeform 23">
            <a:extLst>
              <a:ext uri="{FF2B5EF4-FFF2-40B4-BE49-F238E27FC236}">
                <a16:creationId xmlns:a16="http://schemas.microsoft.com/office/drawing/2014/main" id="{A0C987F1-8C87-4FDB-9CBD-C22C27BE4890}"/>
              </a:ext>
            </a:extLst>
          </p:cNvPr>
          <p:cNvSpPr/>
          <p:nvPr/>
        </p:nvSpPr>
        <p:spPr>
          <a:xfrm rot="802746" flipH="1">
            <a:off x="674303" y="461676"/>
            <a:ext cx="643503" cy="842825"/>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17" name="Freeform 24">
            <a:extLst>
              <a:ext uri="{FF2B5EF4-FFF2-40B4-BE49-F238E27FC236}">
                <a16:creationId xmlns:a16="http://schemas.microsoft.com/office/drawing/2014/main" id="{C5AC6AE6-D84C-9765-BA5F-7020ABB5503A}"/>
              </a:ext>
            </a:extLst>
          </p:cNvPr>
          <p:cNvSpPr/>
          <p:nvPr/>
        </p:nvSpPr>
        <p:spPr>
          <a:xfrm rot="-1407288">
            <a:off x="11254719" y="576962"/>
            <a:ext cx="524343" cy="794161"/>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pic>
        <p:nvPicPr>
          <p:cNvPr id="41" name="Picture 40" descr="A white animal with horns&#10;&#10;Description automatically generated">
            <a:extLst>
              <a:ext uri="{FF2B5EF4-FFF2-40B4-BE49-F238E27FC236}">
                <a16:creationId xmlns:a16="http://schemas.microsoft.com/office/drawing/2014/main" id="{5E4A63AD-E733-FDA1-9C73-5B3F65B3187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76706" y="2892545"/>
            <a:ext cx="4779547" cy="3345683"/>
          </a:xfrm>
          <a:prstGeom prst="rect">
            <a:avLst/>
          </a:prstGeom>
        </p:spPr>
      </p:pic>
      <p:sp>
        <p:nvSpPr>
          <p:cNvPr id="22" name="Thought Bubble: Cloud 21">
            <a:extLst>
              <a:ext uri="{FF2B5EF4-FFF2-40B4-BE49-F238E27FC236}">
                <a16:creationId xmlns:a16="http://schemas.microsoft.com/office/drawing/2014/main" id="{6DBD0341-28C0-B859-4CBD-3D5107288C4F}"/>
              </a:ext>
            </a:extLst>
          </p:cNvPr>
          <p:cNvSpPr/>
          <p:nvPr/>
        </p:nvSpPr>
        <p:spPr>
          <a:xfrm>
            <a:off x="2211403" y="1210486"/>
            <a:ext cx="5638799" cy="2241080"/>
          </a:xfrm>
          <a:prstGeom prst="cloudCallout">
            <a:avLst>
              <a:gd name="adj1" fmla="val 51131"/>
              <a:gd name="adj2" fmla="val 44381"/>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a:solidFill>
                  <a:schemeClr val="tx1"/>
                </a:solidFill>
                <a:latin typeface="UTM Azuki" panose="02040603050506020204" pitchFamily="18" charset="0"/>
              </a:rPr>
              <a:t>Việc nhân bản vô tính các loài động vật có ý nghĩa gì ?</a:t>
            </a:r>
            <a:endParaRPr lang="vi-VN" sz="2933">
              <a:solidFill>
                <a:schemeClr val="tx1"/>
              </a:solidFill>
              <a:latin typeface="Bahnschrift SemiCondensed" panose="020B0502040204020203" pitchFamily="34" charset="0"/>
            </a:endParaRPr>
          </a:p>
        </p:txBody>
      </p:sp>
      <p:sp>
        <p:nvSpPr>
          <p:cNvPr id="43" name="TextBox 19">
            <a:extLst>
              <a:ext uri="{FF2B5EF4-FFF2-40B4-BE49-F238E27FC236}">
                <a16:creationId xmlns:a16="http://schemas.microsoft.com/office/drawing/2014/main" id="{6BE5B1F8-9694-1721-26EB-330721DA7D4F}"/>
              </a:ext>
            </a:extLst>
          </p:cNvPr>
          <p:cNvSpPr txBox="1"/>
          <p:nvPr/>
        </p:nvSpPr>
        <p:spPr>
          <a:xfrm>
            <a:off x="721172" y="3471099"/>
            <a:ext cx="6943361" cy="1969770"/>
          </a:xfrm>
          <a:prstGeom prst="rect">
            <a:avLst/>
          </a:prstGeom>
        </p:spPr>
        <p:txBody>
          <a:bodyPr wrap="square" lIns="0" tIns="0" rIns="0" bIns="0" rtlCol="0" anchor="t">
            <a:spAutoFit/>
          </a:bodyPr>
          <a:lstStyle/>
          <a:p>
            <a:pPr marL="381019" indent="-381019">
              <a:buFont typeface="Wingdings" panose="05000000000000000000" pitchFamily="2" charset="2"/>
              <a:buChar char="v"/>
            </a:pPr>
            <a:r>
              <a:rPr lang="en-US" sz="3200" b="1" i="1">
                <a:solidFill>
                  <a:srgbClr val="993300"/>
                </a:solidFill>
                <a:latin typeface="Times New Roman" panose="02020603050405020304" pitchFamily="18" charset="0"/>
                <a:cs typeface="Times New Roman" panose="02020603050405020304" pitchFamily="18" charset="0"/>
              </a:rPr>
              <a:t>Nhân nhanh giống nuôi quý hiếm, tăng năng suất trong chăn nuôi</a:t>
            </a:r>
          </a:p>
          <a:p>
            <a:pPr marL="381019" indent="-381019">
              <a:buFont typeface="Wingdings" panose="05000000000000000000" pitchFamily="2" charset="2"/>
              <a:buChar char="v"/>
            </a:pPr>
            <a:r>
              <a:rPr lang="en-US" sz="3200" b="1" i="1">
                <a:solidFill>
                  <a:srgbClr val="993300"/>
                </a:solidFill>
                <a:latin typeface="Times New Roman" panose="02020603050405020304" pitchFamily="18" charset="0"/>
                <a:cs typeface="Times New Roman" panose="02020603050405020304" pitchFamily="18" charset="0"/>
              </a:rPr>
              <a:t>Tạo ra các giống vật nuôi mang gene người</a:t>
            </a:r>
          </a:p>
        </p:txBody>
      </p:sp>
    </p:spTree>
    <p:extLst>
      <p:ext uri="{BB962C8B-B14F-4D97-AF65-F5344CB8AC3E}">
        <p14:creationId xmlns:p14="http://schemas.microsoft.com/office/powerpoint/2010/main" val="2045171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801338" y="2662851"/>
            <a:ext cx="7565253" cy="1641731"/>
          </a:xfrm>
          <a:prstGeom prst="rect">
            <a:avLst/>
          </a:prstGeom>
        </p:spPr>
        <p:txBody>
          <a:bodyPr lIns="0" tIns="0" rIns="0" bIns="0" rtlCol="0" anchor="t">
            <a:spAutoFit/>
          </a:bodyPr>
          <a:lstStyle/>
          <a:p>
            <a:r>
              <a:rPr lang="en-US" sz="5334" spc="310">
                <a:ln>
                  <a:solidFill>
                    <a:sysClr val="windowText" lastClr="000000"/>
                  </a:solidFill>
                </a:ln>
                <a:solidFill>
                  <a:srgbClr val="00AD9C"/>
                </a:solidFill>
                <a:latin typeface="UTM Azuki" panose="02040603050506020204" pitchFamily="18" charset="0"/>
              </a:rPr>
              <a:t>Thành từu của công nghệ tế bào động vật</a:t>
            </a:r>
          </a:p>
        </p:txBody>
      </p:sp>
      <p:sp>
        <p:nvSpPr>
          <p:cNvPr id="17" name="TextBox 17"/>
          <p:cNvSpPr txBox="1"/>
          <p:nvPr/>
        </p:nvSpPr>
        <p:spPr>
          <a:xfrm>
            <a:off x="1005379" y="1298149"/>
            <a:ext cx="3329324" cy="1551707"/>
          </a:xfrm>
          <a:prstGeom prst="rect">
            <a:avLst/>
          </a:prstGeom>
        </p:spPr>
        <p:txBody>
          <a:bodyPr lIns="0" tIns="0" rIns="0" bIns="0" rtlCol="0" anchor="t">
            <a:spAutoFit/>
          </a:bodyPr>
          <a:lstStyle/>
          <a:p>
            <a:pPr>
              <a:lnSpc>
                <a:spcPts val="12067"/>
              </a:lnSpc>
            </a:pPr>
            <a:r>
              <a:rPr lang="en-US" sz="12067" spc="398">
                <a:solidFill>
                  <a:srgbClr val="003933"/>
                </a:solidFill>
                <a:latin typeface="Marykate"/>
              </a:rPr>
              <a:t>03</a:t>
            </a:r>
          </a:p>
        </p:txBody>
      </p:sp>
      <p:sp>
        <p:nvSpPr>
          <p:cNvPr id="18" name="Freeform 18"/>
          <p:cNvSpPr/>
          <p:nvPr/>
        </p:nvSpPr>
        <p:spPr>
          <a:xfrm rot="771677">
            <a:off x="8926195" y="3531447"/>
            <a:ext cx="2963732" cy="4212022"/>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9" name="Freeform 19"/>
          <p:cNvSpPr/>
          <p:nvPr/>
        </p:nvSpPr>
        <p:spPr>
          <a:xfrm rot="-873501">
            <a:off x="7952627" y="620274"/>
            <a:ext cx="1274111" cy="2110726"/>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0" name="Freeform 20"/>
          <p:cNvSpPr/>
          <p:nvPr/>
        </p:nvSpPr>
        <p:spPr>
          <a:xfrm rot="-6816188">
            <a:off x="9823066" y="658283"/>
            <a:ext cx="2437450" cy="2362111"/>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1" name="Freeform 21"/>
          <p:cNvSpPr/>
          <p:nvPr/>
        </p:nvSpPr>
        <p:spPr>
          <a:xfrm rot="776812">
            <a:off x="7769551" y="3171639"/>
            <a:ext cx="935644" cy="1837872"/>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2" name="Group 22"/>
          <p:cNvGrpSpPr/>
          <p:nvPr/>
        </p:nvGrpSpPr>
        <p:grpSpPr>
          <a:xfrm>
            <a:off x="11506200" y="417476"/>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4" name="Freeform 24"/>
          <p:cNvSpPr/>
          <p:nvPr/>
        </p:nvSpPr>
        <p:spPr>
          <a:xfrm>
            <a:off x="7707798" y="126254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25" name="Freeform 25"/>
          <p:cNvSpPr/>
          <p:nvPr/>
        </p:nvSpPr>
        <p:spPr>
          <a:xfrm rot="-771795">
            <a:off x="11655472" y="6334056"/>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26" name="Freeform 26"/>
          <p:cNvSpPr/>
          <p:nvPr/>
        </p:nvSpPr>
        <p:spPr>
          <a:xfrm>
            <a:off x="9604915" y="2849804"/>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nvGrpSpPr>
          <p:cNvPr id="27" name="Group 27"/>
          <p:cNvGrpSpPr>
            <a:grpSpLocks noChangeAspect="1"/>
          </p:cNvGrpSpPr>
          <p:nvPr/>
        </p:nvGrpSpPr>
        <p:grpSpPr>
          <a:xfrm rot="-874149">
            <a:off x="9094579" y="3680338"/>
            <a:ext cx="332279" cy="175049"/>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29" name="Group 29"/>
          <p:cNvGrpSpPr/>
          <p:nvPr/>
        </p:nvGrpSpPr>
        <p:grpSpPr>
          <a:xfrm>
            <a:off x="11628554" y="3275900"/>
            <a:ext cx="153101" cy="1531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1" name="Freeform 31"/>
          <p:cNvSpPr/>
          <p:nvPr/>
        </p:nvSpPr>
        <p:spPr>
          <a:xfrm>
            <a:off x="8438001" y="6199346"/>
            <a:ext cx="303360" cy="27192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sp>
        <p:nvSpPr>
          <p:cNvPr id="32" name="Freeform 32"/>
          <p:cNvSpPr/>
          <p:nvPr/>
        </p:nvSpPr>
        <p:spPr>
          <a:xfrm>
            <a:off x="9260718" y="494026"/>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sz="1200"/>
          </a:p>
        </p:txBody>
      </p:sp>
      <p:grpSp>
        <p:nvGrpSpPr>
          <p:cNvPr id="33" name="Group 33"/>
          <p:cNvGrpSpPr>
            <a:grpSpLocks noChangeAspect="1"/>
          </p:cNvGrpSpPr>
          <p:nvPr/>
        </p:nvGrpSpPr>
        <p:grpSpPr>
          <a:xfrm rot="-9583335">
            <a:off x="7990051" y="5479000"/>
            <a:ext cx="332279" cy="175049"/>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43185216-F9F6-4F5F-4FAA-C3653E21BC38}"/>
              </a:ext>
            </a:extLst>
          </p:cNvPr>
          <p:cNvGrpSpPr/>
          <p:nvPr/>
        </p:nvGrpSpPr>
        <p:grpSpPr>
          <a:xfrm>
            <a:off x="8851238" y="533400"/>
            <a:ext cx="2948237" cy="2414861"/>
            <a:chOff x="1673645" y="3452497"/>
            <a:chExt cx="6995542" cy="5694295"/>
          </a:xfrm>
        </p:grpSpPr>
        <p:sp>
          <p:nvSpPr>
            <p:cNvPr id="26" name="Freeform 26"/>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p:cNvGrpSpPr>
              <a:grpSpLocks noChangeAspect="1"/>
            </p:cNvGrpSpPr>
            <p:nvPr/>
          </p:nvGrpSpPr>
          <p:grpSpPr>
            <a:xfrm rot="-874149">
              <a:off x="7881574" y="4854422"/>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p:cNvGrpSpPr/>
            <p:nvPr/>
          </p:nvGrpSpPr>
          <p:grpSpPr>
            <a:xfrm>
              <a:off x="2870434" y="6463615"/>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39" name="Picture 38" descr="A cartoon pig sitting on a black background&#10;&#10;Description automatically generated">
            <a:extLst>
              <a:ext uri="{FF2B5EF4-FFF2-40B4-BE49-F238E27FC236}">
                <a16:creationId xmlns:a16="http://schemas.microsoft.com/office/drawing/2014/main" id="{A7B34153-F4C4-9083-5BCE-170BFD0E9DC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16579" y="1554749"/>
            <a:ext cx="1238831" cy="1238831"/>
          </a:xfrm>
          <a:prstGeom prst="rect">
            <a:avLst/>
          </a:prstGeom>
        </p:spPr>
      </p:pic>
      <p:sp>
        <p:nvSpPr>
          <p:cNvPr id="40" name="TextBox 17">
            <a:extLst>
              <a:ext uri="{FF2B5EF4-FFF2-40B4-BE49-F238E27FC236}">
                <a16:creationId xmlns:a16="http://schemas.microsoft.com/office/drawing/2014/main" id="{95887618-4A4B-064E-057B-68D145C1C2CB}"/>
              </a:ext>
            </a:extLst>
          </p:cNvPr>
          <p:cNvSpPr txBox="1"/>
          <p:nvPr/>
        </p:nvSpPr>
        <p:spPr>
          <a:xfrm>
            <a:off x="984682" y="2986109"/>
            <a:ext cx="3748529" cy="679673"/>
          </a:xfrm>
          <a:prstGeom prst="rect">
            <a:avLst/>
          </a:prstGeom>
        </p:spPr>
        <p:txBody>
          <a:bodyPr wrap="square" lIns="0" tIns="0" rIns="0" bIns="0" rtlCol="0" anchor="t">
            <a:spAutoFit/>
          </a:bodyPr>
          <a:lstStyle/>
          <a:p>
            <a:pPr algn="ctr">
              <a:lnSpc>
                <a:spcPts val="2617"/>
              </a:lnSpc>
            </a:pPr>
            <a:r>
              <a:rPr lang="en-US" sz="3200" b="1">
                <a:solidFill>
                  <a:srgbClr val="003933"/>
                </a:solidFill>
                <a:latin typeface="Times New Roman" panose="02020603050405020304" pitchFamily="18" charset="0"/>
                <a:cs typeface="Times New Roman" panose="02020603050405020304" pitchFamily="18" charset="0"/>
              </a:rPr>
              <a:t>Nhân bản vô tính động vật</a:t>
            </a:r>
          </a:p>
        </p:txBody>
      </p:sp>
      <p:pic>
        <p:nvPicPr>
          <p:cNvPr id="42" name="Picture 41" descr="A yellow rubber ducky on a black background&#10;&#10;Description automatically generated">
            <a:extLst>
              <a:ext uri="{FF2B5EF4-FFF2-40B4-BE49-F238E27FC236}">
                <a16:creationId xmlns:a16="http://schemas.microsoft.com/office/drawing/2014/main" id="{A89BFFEB-0A4C-F34B-8D6D-26E3A2C8648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76539" y="1586299"/>
            <a:ext cx="1238831" cy="1238831"/>
          </a:xfrm>
          <a:prstGeom prst="rect">
            <a:avLst/>
          </a:prstGeom>
        </p:spPr>
      </p:pic>
      <p:sp>
        <p:nvSpPr>
          <p:cNvPr id="43" name="TextBox 17">
            <a:extLst>
              <a:ext uri="{FF2B5EF4-FFF2-40B4-BE49-F238E27FC236}">
                <a16:creationId xmlns:a16="http://schemas.microsoft.com/office/drawing/2014/main" id="{7F50E327-08BF-84E6-29AB-4E71898B5D17}"/>
              </a:ext>
            </a:extLst>
          </p:cNvPr>
          <p:cNvSpPr txBox="1"/>
          <p:nvPr/>
        </p:nvSpPr>
        <p:spPr>
          <a:xfrm>
            <a:off x="5100035" y="3025526"/>
            <a:ext cx="2758723" cy="679673"/>
          </a:xfrm>
          <a:prstGeom prst="rect">
            <a:avLst/>
          </a:prstGeom>
        </p:spPr>
        <p:txBody>
          <a:bodyPr wrap="square" lIns="0" tIns="0" rIns="0" bIns="0" rtlCol="0" anchor="t">
            <a:spAutoFit/>
          </a:bodyPr>
          <a:lstStyle/>
          <a:p>
            <a:pPr algn="ctr">
              <a:lnSpc>
                <a:spcPts val="2617"/>
              </a:lnSpc>
            </a:pPr>
            <a:r>
              <a:rPr lang="en-US" sz="3200" b="1">
                <a:solidFill>
                  <a:srgbClr val="003933"/>
                </a:solidFill>
                <a:latin typeface="Times New Roman" panose="02020603050405020304" pitchFamily="18" charset="0"/>
                <a:cs typeface="Times New Roman" panose="02020603050405020304" pitchFamily="18" charset="0"/>
              </a:rPr>
              <a:t>Liệu pháp tế bào gốc</a:t>
            </a:r>
          </a:p>
        </p:txBody>
      </p:sp>
      <p:pic>
        <p:nvPicPr>
          <p:cNvPr id="46" name="Picture 45" descr="A cartoon chicken with a black background&#10;&#10;Description automatically generated">
            <a:extLst>
              <a:ext uri="{FF2B5EF4-FFF2-40B4-BE49-F238E27FC236}">
                <a16:creationId xmlns:a16="http://schemas.microsoft.com/office/drawing/2014/main" id="{DA4390E2-8793-48F0-FDF6-1A6C0F2BF6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82917" y="3615111"/>
            <a:ext cx="1570339" cy="1570339"/>
          </a:xfrm>
          <a:prstGeom prst="rect">
            <a:avLst/>
          </a:prstGeom>
        </p:spPr>
      </p:pic>
      <p:sp>
        <p:nvSpPr>
          <p:cNvPr id="47" name="TextBox 17">
            <a:extLst>
              <a:ext uri="{FF2B5EF4-FFF2-40B4-BE49-F238E27FC236}">
                <a16:creationId xmlns:a16="http://schemas.microsoft.com/office/drawing/2014/main" id="{D77E0E59-DC09-B629-15B9-5965BF04017A}"/>
              </a:ext>
            </a:extLst>
          </p:cNvPr>
          <p:cNvSpPr txBox="1"/>
          <p:nvPr/>
        </p:nvSpPr>
        <p:spPr>
          <a:xfrm>
            <a:off x="698325" y="5546055"/>
            <a:ext cx="3955862" cy="679673"/>
          </a:xfrm>
          <a:prstGeom prst="rect">
            <a:avLst/>
          </a:prstGeom>
        </p:spPr>
        <p:txBody>
          <a:bodyPr wrap="square" lIns="0" tIns="0" rIns="0" bIns="0" rtlCol="0" anchor="t">
            <a:spAutoFit/>
          </a:bodyPr>
          <a:lstStyle/>
          <a:p>
            <a:pPr algn="ctr">
              <a:lnSpc>
                <a:spcPts val="2617"/>
              </a:lnSpc>
            </a:pPr>
            <a:r>
              <a:rPr lang="en-US" sz="3200" b="1">
                <a:solidFill>
                  <a:srgbClr val="003933"/>
                </a:solidFill>
                <a:latin typeface="Times New Roman" panose="02020603050405020304" pitchFamily="18" charset="0"/>
                <a:cs typeface="Times New Roman" panose="02020603050405020304" pitchFamily="18" charset="0"/>
              </a:rPr>
              <a:t>Sản xuất một số chế phẩm sinh học</a:t>
            </a:r>
          </a:p>
        </p:txBody>
      </p:sp>
      <p:pic>
        <p:nvPicPr>
          <p:cNvPr id="51" name="Picture 50" descr="A bee and honeycombs on a black background&#10;&#10;Description automatically generated">
            <a:extLst>
              <a:ext uri="{FF2B5EF4-FFF2-40B4-BE49-F238E27FC236}">
                <a16:creationId xmlns:a16="http://schemas.microsoft.com/office/drawing/2014/main" id="{EDD539D6-E2E4-539A-BFDB-20DEB439AC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10785" y="3710188"/>
            <a:ext cx="1570339" cy="1570339"/>
          </a:xfrm>
          <a:prstGeom prst="rect">
            <a:avLst/>
          </a:prstGeom>
        </p:spPr>
      </p:pic>
      <p:sp>
        <p:nvSpPr>
          <p:cNvPr id="52" name="TextBox 17">
            <a:extLst>
              <a:ext uri="{FF2B5EF4-FFF2-40B4-BE49-F238E27FC236}">
                <a16:creationId xmlns:a16="http://schemas.microsoft.com/office/drawing/2014/main" id="{58D7F8F1-3EAC-CB68-5491-7D0CCED96060}"/>
              </a:ext>
            </a:extLst>
          </p:cNvPr>
          <p:cNvSpPr txBox="1"/>
          <p:nvPr/>
        </p:nvSpPr>
        <p:spPr>
          <a:xfrm>
            <a:off x="4901075" y="5552051"/>
            <a:ext cx="3023725" cy="679673"/>
          </a:xfrm>
          <a:prstGeom prst="rect">
            <a:avLst/>
          </a:prstGeom>
        </p:spPr>
        <p:txBody>
          <a:bodyPr wrap="square" lIns="0" tIns="0" rIns="0" bIns="0" rtlCol="0" anchor="t">
            <a:spAutoFit/>
          </a:bodyPr>
          <a:lstStyle/>
          <a:p>
            <a:pPr algn="ctr">
              <a:lnSpc>
                <a:spcPts val="2617"/>
              </a:lnSpc>
            </a:pPr>
            <a:r>
              <a:rPr lang="en-US" sz="3200" b="1">
                <a:solidFill>
                  <a:srgbClr val="003933"/>
                </a:solidFill>
                <a:latin typeface="Times New Roman" panose="02020603050405020304" pitchFamily="18" charset="0"/>
                <a:cs typeface="Times New Roman" panose="02020603050405020304" pitchFamily="18" charset="0"/>
              </a:rPr>
              <a:t>Một số thành tựu khác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26269-512E-C2EC-E45C-07BA6EDFDD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0C4FDA-6F3C-75FD-C1B7-81433139D027}"/>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0ED21D15-4E9E-E5C0-0C4B-BA1ACD1B614E}"/>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0C8C13D0-B87D-8EAC-1D14-387129A76FE5}"/>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0D3ECEEB-3446-05FC-80BF-171D02DA5BE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44F42E0A-D917-932F-4679-9598CFCF75E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2F542F39-A571-DAD0-03DD-1540B97B7B2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3EDB146B-1708-CA35-47E9-9BBA04E382F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EF350D3C-5FA1-1EAF-CC08-D77697A22CA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491D36C8-3FB5-7400-B964-53B97D316DD9}"/>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D0DE39C-772F-B7E1-64AA-F7AFC1197A7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477A7653-BAB8-60E7-4130-D983C5B240E8}"/>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E03544C5-550F-F11F-0553-FE2A8DD979C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A63351D9-F241-73C4-1895-7D04476494E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C06C3587-C042-0C81-E687-260F6B3B27C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CF0024B1-87B2-4BE0-6C17-57A2D9592683}"/>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E7EEB114-3AB4-4E9A-43D6-5045EDF199A9}"/>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A2974172-0D76-6E26-3608-0A6D81B18CE1}"/>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7FA299FE-1C1C-98BB-D64B-1542DB6C3166}"/>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77F3EA61-0D7C-F303-7D82-46F5F7E42A97}"/>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3F9980A0-4739-3D00-2209-AB766251F16F}"/>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2945C836-0F4A-6F50-AB20-8EC17BD8FD1F}"/>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697177D3-9E16-29C2-C7CB-1CD11640991F}"/>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4DE0D5EE-EFD5-C40F-45D8-5F163BAEF1D7}"/>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C284F5DD-09A8-26E3-6F94-70E9C80A0BF4}"/>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11795BF6-353A-B898-1EE7-A9B7BABCC68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9346D1C8-5047-B447-3EEC-E14D6B43731A}"/>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39" name="Picture 38" descr="A cartoon pig sitting on a black background&#10;&#10;Description automatically generated">
            <a:extLst>
              <a:ext uri="{FF2B5EF4-FFF2-40B4-BE49-F238E27FC236}">
                <a16:creationId xmlns:a16="http://schemas.microsoft.com/office/drawing/2014/main" id="{0127A1D0-74C2-9E0A-8DEF-0B04CB0952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8197" y="624243"/>
            <a:ext cx="1238831" cy="1238831"/>
          </a:xfrm>
          <a:prstGeom prst="rect">
            <a:avLst/>
          </a:prstGeom>
        </p:spPr>
      </p:pic>
      <p:pic>
        <p:nvPicPr>
          <p:cNvPr id="2050" name="Picture 2" descr="4 con lợn ỉ nhân bản đầu tiên tại Việt Nam giờ ra sao?">
            <a:extLst>
              <a:ext uri="{FF2B5EF4-FFF2-40B4-BE49-F238E27FC236}">
                <a16:creationId xmlns:a16="http://schemas.microsoft.com/office/drawing/2014/main" id="{0F29823D-D2E1-2679-78D2-932522613D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06875" y="1584086"/>
            <a:ext cx="3107076" cy="30248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8">
            <a:extLst>
              <a:ext uri="{FF2B5EF4-FFF2-40B4-BE49-F238E27FC236}">
                <a16:creationId xmlns:a16="http://schemas.microsoft.com/office/drawing/2014/main" id="{F7B9EAB5-618E-003D-EAB2-DEC8FA017DE5}"/>
              </a:ext>
            </a:extLst>
          </p:cNvPr>
          <p:cNvSpPr txBox="1"/>
          <p:nvPr/>
        </p:nvSpPr>
        <p:spPr>
          <a:xfrm>
            <a:off x="2234836" y="763655"/>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động vật</a:t>
            </a:r>
          </a:p>
        </p:txBody>
      </p:sp>
      <p:sp>
        <p:nvSpPr>
          <p:cNvPr id="17" name="TextBox 19">
            <a:extLst>
              <a:ext uri="{FF2B5EF4-FFF2-40B4-BE49-F238E27FC236}">
                <a16:creationId xmlns:a16="http://schemas.microsoft.com/office/drawing/2014/main" id="{E5134973-D57C-913D-3143-35B62C1AD421}"/>
              </a:ext>
            </a:extLst>
          </p:cNvPr>
          <p:cNvSpPr txBox="1"/>
          <p:nvPr/>
        </p:nvSpPr>
        <p:spPr>
          <a:xfrm>
            <a:off x="2783141" y="4611833"/>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Lợn ỉ nhân bản</a:t>
            </a:r>
          </a:p>
        </p:txBody>
      </p:sp>
      <p:pic>
        <p:nvPicPr>
          <p:cNvPr id="18" name="Picture 17" descr="A calendar and clock with a black background&#10;&#10;Description automatically generated">
            <a:extLst>
              <a:ext uri="{FF2B5EF4-FFF2-40B4-BE49-F238E27FC236}">
                <a16:creationId xmlns:a16="http://schemas.microsoft.com/office/drawing/2014/main" id="{65FA3EF2-C279-72DA-9826-A9AF0D5E863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07727" y="2567641"/>
            <a:ext cx="1189778" cy="1189778"/>
          </a:xfrm>
          <a:prstGeom prst="rect">
            <a:avLst/>
          </a:prstGeom>
        </p:spPr>
      </p:pic>
      <p:sp>
        <p:nvSpPr>
          <p:cNvPr id="19" name="TextBox 19">
            <a:extLst>
              <a:ext uri="{FF2B5EF4-FFF2-40B4-BE49-F238E27FC236}">
                <a16:creationId xmlns:a16="http://schemas.microsoft.com/office/drawing/2014/main" id="{914B0623-E77A-E268-1A8D-B5CEE831F044}"/>
              </a:ext>
            </a:extLst>
          </p:cNvPr>
          <p:cNvSpPr txBox="1"/>
          <p:nvPr/>
        </p:nvSpPr>
        <p:spPr>
          <a:xfrm>
            <a:off x="6915951" y="2865475"/>
            <a:ext cx="235454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14/03/2021</a:t>
            </a:r>
          </a:p>
        </p:txBody>
      </p:sp>
      <p:pic>
        <p:nvPicPr>
          <p:cNvPr id="2120" name="Picture 2119" descr="A cartoon of a pig&#10;&#10;Description automatically generated">
            <a:extLst>
              <a:ext uri="{FF2B5EF4-FFF2-40B4-BE49-F238E27FC236}">
                <a16:creationId xmlns:a16="http://schemas.microsoft.com/office/drawing/2014/main" id="{4C86DED9-15D4-AFC8-51D6-41CCAEBA613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64463" y="3655752"/>
            <a:ext cx="1211471" cy="1211471"/>
          </a:xfrm>
          <a:prstGeom prst="rect">
            <a:avLst/>
          </a:prstGeom>
        </p:spPr>
      </p:pic>
      <p:sp>
        <p:nvSpPr>
          <p:cNvPr id="2121" name="TextBox 19">
            <a:extLst>
              <a:ext uri="{FF2B5EF4-FFF2-40B4-BE49-F238E27FC236}">
                <a16:creationId xmlns:a16="http://schemas.microsoft.com/office/drawing/2014/main" id="{3284ED62-C187-9F31-959E-D692BEBC29A2}"/>
              </a:ext>
            </a:extLst>
          </p:cNvPr>
          <p:cNvSpPr txBox="1"/>
          <p:nvPr/>
        </p:nvSpPr>
        <p:spPr>
          <a:xfrm>
            <a:off x="7197505" y="3899794"/>
            <a:ext cx="4495935" cy="1477328"/>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Nhân bản vô tính thành công 4 con lợn ỉ từ tế bào soma tai trưởng thành</a:t>
            </a:r>
          </a:p>
        </p:txBody>
      </p:sp>
    </p:spTree>
    <p:extLst>
      <p:ext uri="{BB962C8B-B14F-4D97-AF65-F5344CB8AC3E}">
        <p14:creationId xmlns:p14="http://schemas.microsoft.com/office/powerpoint/2010/main" val="1762479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D2DC-0A5E-CE47-2700-020C6AEFECF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7DC342-9C11-E968-CC38-644B06B2BA0A}"/>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E0E0FB9B-F995-6B13-1717-1AAB31331C4E}"/>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E9573BB0-2411-24DE-BB11-42287FD22C3C}"/>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870D99C4-9741-E140-0EC5-C55DDF939A2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FA4777D8-EF70-7A6B-B43C-6A21E4282FB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4480AC57-1EAD-E4AB-E8A5-B58294733ED1}"/>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8E9F828C-9EDA-56E7-6105-204EA7C250F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43617B1A-CBF7-599A-64D4-0553DD924CA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70E8D176-230D-5DDC-9F19-A21AAD34ED94}"/>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6B434CC-F432-5753-D27E-6005AEA9388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BE21D444-442D-48C3-1F91-086BF9B18F3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A75810A-DF73-E875-48D6-EF40BC6BE89E}"/>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DFEB9278-94E6-79CD-36EA-F246D7A45B65}"/>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9A48BEC0-D459-BE75-9FC5-C33ECEFA6CA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4DDD8484-3D9C-1EDE-1783-5CAEF2D3AA54}"/>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F6B0B4D6-4702-3C07-5AAC-5CAC1E6AA99E}"/>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B21B73CC-E056-A285-6A6C-EDD01389D050}"/>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FFB3F1A6-622C-DBC6-8BF6-4C42EF275ACA}"/>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6B1307AE-C348-0894-652E-F85D1FCB1F67}"/>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88C1F5D9-8E2E-AB4C-6658-3C7C162311C1}"/>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ACEF2E0D-1C98-9E68-EEBD-AC3677B1AC9D}"/>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97A6561C-8232-3EB3-6C2A-CBF3554CBB0C}"/>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FCF0594F-BFE5-F4B7-007E-4F5DB725AD3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0F031D89-31B5-47D8-AAC8-1B51901F6C7F}"/>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0B88D4D1-AEF4-EDD5-B581-0C304F08085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9677708E-36A2-483E-DE09-A6C90F132CCD}"/>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39" name="Picture 38" descr="A cartoon pig sitting on a black background&#10;&#10;Description automatically generated">
            <a:extLst>
              <a:ext uri="{FF2B5EF4-FFF2-40B4-BE49-F238E27FC236}">
                <a16:creationId xmlns:a16="http://schemas.microsoft.com/office/drawing/2014/main" id="{4ED1D877-90CF-AC66-B6CE-BB9F805608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8197" y="624243"/>
            <a:ext cx="1238831" cy="1238831"/>
          </a:xfrm>
          <a:prstGeom prst="rect">
            <a:avLst/>
          </a:prstGeom>
        </p:spPr>
      </p:pic>
      <p:sp>
        <p:nvSpPr>
          <p:cNvPr id="16" name="TextBox 18">
            <a:extLst>
              <a:ext uri="{FF2B5EF4-FFF2-40B4-BE49-F238E27FC236}">
                <a16:creationId xmlns:a16="http://schemas.microsoft.com/office/drawing/2014/main" id="{590390BE-6474-A2BF-D2D6-D696EBF17334}"/>
              </a:ext>
            </a:extLst>
          </p:cNvPr>
          <p:cNvSpPr txBox="1"/>
          <p:nvPr/>
        </p:nvSpPr>
        <p:spPr>
          <a:xfrm>
            <a:off x="2234836" y="763655"/>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động vật</a:t>
            </a:r>
          </a:p>
        </p:txBody>
      </p:sp>
      <p:sp>
        <p:nvSpPr>
          <p:cNvPr id="2121" name="TextBox 19">
            <a:extLst>
              <a:ext uri="{FF2B5EF4-FFF2-40B4-BE49-F238E27FC236}">
                <a16:creationId xmlns:a16="http://schemas.microsoft.com/office/drawing/2014/main" id="{467269F8-1051-5AE3-0D83-61AB5C90A2DA}"/>
              </a:ext>
            </a:extLst>
          </p:cNvPr>
          <p:cNvSpPr txBox="1"/>
          <p:nvPr/>
        </p:nvSpPr>
        <p:spPr>
          <a:xfrm>
            <a:off x="3762150" y="3571156"/>
            <a:ext cx="4495935" cy="492443"/>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Mèo CC</a:t>
            </a:r>
          </a:p>
        </p:txBody>
      </p:sp>
      <p:pic>
        <p:nvPicPr>
          <p:cNvPr id="9218" name="Picture 2" descr="Những chú mèo được sử dụng trong khoa học nổi tiếng trên thế giới">
            <a:extLst>
              <a:ext uri="{FF2B5EF4-FFF2-40B4-BE49-F238E27FC236}">
                <a16:creationId xmlns:a16="http://schemas.microsoft.com/office/drawing/2014/main" id="{8B89DD61-C6EE-923E-C744-8BE301C3A2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89737" y="1348110"/>
            <a:ext cx="2816344" cy="21122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CB9AEA-96CE-B0EA-B34C-0A04836F50D9}"/>
              </a:ext>
            </a:extLst>
          </p:cNvPr>
          <p:cNvSpPr txBox="1"/>
          <p:nvPr/>
        </p:nvSpPr>
        <p:spPr>
          <a:xfrm>
            <a:off x="667394" y="4029536"/>
            <a:ext cx="10331125" cy="246221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Năm 2001, dự án Operation CopyCat tại Đại học Texas A&amp;M đã tạo ra CC ( Carbon Copy )</a:t>
            </a:r>
          </a:p>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Cấy ghép DNA từ một con mèo cái tam thể tên Rainbow</a:t>
            </a:r>
          </a:p>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CC giống với Rainbow về mặt di truyền nhưng hai con mèo này nhìn hoàn toàn khác nhau</a:t>
            </a:r>
          </a:p>
        </p:txBody>
      </p:sp>
      <p:pic>
        <p:nvPicPr>
          <p:cNvPr id="23" name="Picture 22">
            <a:extLst>
              <a:ext uri="{FF2B5EF4-FFF2-40B4-BE49-F238E27FC236}">
                <a16:creationId xmlns:a16="http://schemas.microsoft.com/office/drawing/2014/main" id="{C310C467-0707-D456-8790-298BB83EBFC6}"/>
              </a:ext>
            </a:extLst>
          </p:cNvPr>
          <p:cNvPicPr>
            <a:picLocks noChangeAspect="1"/>
          </p:cNvPicPr>
          <p:nvPr/>
        </p:nvPicPr>
        <p:blipFill>
          <a:blip r:embed="rId19"/>
          <a:stretch>
            <a:fillRect/>
          </a:stretch>
        </p:blipFill>
        <p:spPr>
          <a:xfrm>
            <a:off x="6074611" y="1368482"/>
            <a:ext cx="2816344" cy="2114014"/>
          </a:xfrm>
          <a:prstGeom prst="rect">
            <a:avLst/>
          </a:prstGeom>
        </p:spPr>
      </p:pic>
    </p:spTree>
    <p:extLst>
      <p:ext uri="{BB962C8B-B14F-4D97-AF65-F5344CB8AC3E}">
        <p14:creationId xmlns:p14="http://schemas.microsoft.com/office/powerpoint/2010/main" val="2999794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1E86-831D-AF4A-04C1-8B3AC96531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66DBCA-5658-D9FE-177C-E9D52B898A3B}"/>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F8CF09CE-1DEF-5F64-C882-DD5F8EA54700}"/>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0BB6FC3D-5C2E-1AAC-0129-494300881474}"/>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04750A17-2949-8663-E298-DCCE3BB88B4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702F7E04-F75C-9861-F940-5299E4C5823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7DDAC605-1C53-9625-1E6A-AB70FCC5032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87F89DCC-DF46-E13E-6CD4-D07A6B130B3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3B04E0F7-06A2-E505-6379-311AC3273F9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B5C33F76-62C7-E83B-3504-BF4136AC2E6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5F3D376-8E1C-30EB-1204-28F138F3A9E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644C799C-6EC0-968F-F451-49648A872A0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C2125B1-BCA2-A68A-4E33-32F45F37B6C9}"/>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28965BD-A83F-A081-7970-EEF2BAACC79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F584116D-1256-16A1-5FF6-30BB1069676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02074551-64BD-818D-AF62-EE843314C5A6}"/>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164782CA-AA9C-5C8D-F964-30590F894CB3}"/>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2C0665C6-F4D4-AF20-D0D9-C4412FEC4F9F}"/>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A4472957-0EAA-6824-465D-2D2B79CD8AC7}"/>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3646489B-C20C-A9D8-7FE4-EE57A3809DAC}"/>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6FCA4BD4-9889-5F86-C50B-FFF63AF67431}"/>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7D885FF9-CC57-93D0-2DC3-1E047C4A8F1D}"/>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2E80F271-A629-5158-207C-158FA31152FA}"/>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B4BAE44A-2086-748A-F502-CBA7026A1E9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EB76B814-972B-F9AE-7A6A-13F50ED917A1}"/>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69486FE6-2ADC-5C2D-8A17-C2935E82BB6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B029F45D-C017-A84A-7170-B13884AD6FB2}"/>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39" name="Picture 38" descr="A cartoon pig sitting on a black background&#10;&#10;Description automatically generated">
            <a:extLst>
              <a:ext uri="{FF2B5EF4-FFF2-40B4-BE49-F238E27FC236}">
                <a16:creationId xmlns:a16="http://schemas.microsoft.com/office/drawing/2014/main" id="{1375ACA6-A80C-4E88-B512-21C343ADD8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8197" y="624243"/>
            <a:ext cx="1238831" cy="1238831"/>
          </a:xfrm>
          <a:prstGeom prst="rect">
            <a:avLst/>
          </a:prstGeom>
        </p:spPr>
      </p:pic>
      <p:sp>
        <p:nvSpPr>
          <p:cNvPr id="16" name="TextBox 18">
            <a:extLst>
              <a:ext uri="{FF2B5EF4-FFF2-40B4-BE49-F238E27FC236}">
                <a16:creationId xmlns:a16="http://schemas.microsoft.com/office/drawing/2014/main" id="{8252D79B-6670-4825-E9A7-CE92DBFC74FD}"/>
              </a:ext>
            </a:extLst>
          </p:cNvPr>
          <p:cNvSpPr txBox="1"/>
          <p:nvPr/>
        </p:nvSpPr>
        <p:spPr>
          <a:xfrm>
            <a:off x="2234836" y="763655"/>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động vật</a:t>
            </a:r>
          </a:p>
        </p:txBody>
      </p:sp>
      <p:sp>
        <p:nvSpPr>
          <p:cNvPr id="2121" name="TextBox 19">
            <a:extLst>
              <a:ext uri="{FF2B5EF4-FFF2-40B4-BE49-F238E27FC236}">
                <a16:creationId xmlns:a16="http://schemas.microsoft.com/office/drawing/2014/main" id="{6F908862-FF9B-BCC0-8ECC-A3C18A82EE08}"/>
              </a:ext>
            </a:extLst>
          </p:cNvPr>
          <p:cNvSpPr txBox="1"/>
          <p:nvPr/>
        </p:nvSpPr>
        <p:spPr>
          <a:xfrm>
            <a:off x="1524877" y="4353178"/>
            <a:ext cx="1777123" cy="492443"/>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Chó snuppy</a:t>
            </a:r>
          </a:p>
        </p:txBody>
      </p:sp>
      <p:sp>
        <p:nvSpPr>
          <p:cNvPr id="20" name="TextBox 19">
            <a:extLst>
              <a:ext uri="{FF2B5EF4-FFF2-40B4-BE49-F238E27FC236}">
                <a16:creationId xmlns:a16="http://schemas.microsoft.com/office/drawing/2014/main" id="{B6C859A1-BFA4-8104-9AAF-ABB2DC8B9DAD}"/>
              </a:ext>
            </a:extLst>
          </p:cNvPr>
          <p:cNvSpPr txBox="1"/>
          <p:nvPr/>
        </p:nvSpPr>
        <p:spPr>
          <a:xfrm>
            <a:off x="738784" y="5371361"/>
            <a:ext cx="10331125" cy="98488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Ngày 8/3/2006, chú chó Snuppy có nguồn gốc chó săn Afghanistan là chú chó nhân bản đầu tiên trên thế giới.</a:t>
            </a:r>
          </a:p>
        </p:txBody>
      </p:sp>
      <p:pic>
        <p:nvPicPr>
          <p:cNvPr id="10242" name="Picture 2" descr="Chùm ảnh: Gặp lại chú chó nhân bản đầu tiên của thế giới | Báo Dân trí">
            <a:extLst>
              <a:ext uri="{FF2B5EF4-FFF2-40B4-BE49-F238E27FC236}">
                <a16:creationId xmlns:a16="http://schemas.microsoft.com/office/drawing/2014/main" id="{EE44ECE2-2C8B-D2A7-28F8-686A3E293E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771" y="1907760"/>
            <a:ext cx="3060023" cy="23569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A09D7D6-D923-00B3-ABFB-65557279EE2F}"/>
              </a:ext>
            </a:extLst>
          </p:cNvPr>
          <p:cNvPicPr>
            <a:picLocks noChangeAspect="1"/>
          </p:cNvPicPr>
          <p:nvPr/>
        </p:nvPicPr>
        <p:blipFill>
          <a:blip r:embed="rId19"/>
          <a:stretch>
            <a:fillRect/>
          </a:stretch>
        </p:blipFill>
        <p:spPr>
          <a:xfrm>
            <a:off x="3808066" y="1303817"/>
            <a:ext cx="3095765" cy="2095330"/>
          </a:xfrm>
          <a:prstGeom prst="rect">
            <a:avLst/>
          </a:prstGeom>
        </p:spPr>
      </p:pic>
      <p:pic>
        <p:nvPicPr>
          <p:cNvPr id="21" name="Picture 20">
            <a:extLst>
              <a:ext uri="{FF2B5EF4-FFF2-40B4-BE49-F238E27FC236}">
                <a16:creationId xmlns:a16="http://schemas.microsoft.com/office/drawing/2014/main" id="{E91AD2DC-BBE9-E282-8202-9013C8C20334}"/>
              </a:ext>
            </a:extLst>
          </p:cNvPr>
          <p:cNvPicPr>
            <a:picLocks noChangeAspect="1"/>
          </p:cNvPicPr>
          <p:nvPr/>
        </p:nvPicPr>
        <p:blipFill>
          <a:blip r:embed="rId20"/>
          <a:stretch>
            <a:fillRect/>
          </a:stretch>
        </p:blipFill>
        <p:spPr>
          <a:xfrm>
            <a:off x="3807894" y="3364874"/>
            <a:ext cx="3095765" cy="2006485"/>
          </a:xfrm>
          <a:prstGeom prst="rect">
            <a:avLst/>
          </a:prstGeom>
        </p:spPr>
      </p:pic>
      <p:sp>
        <p:nvSpPr>
          <p:cNvPr id="22" name="TextBox 19">
            <a:extLst>
              <a:ext uri="{FF2B5EF4-FFF2-40B4-BE49-F238E27FC236}">
                <a16:creationId xmlns:a16="http://schemas.microsoft.com/office/drawing/2014/main" id="{265CB031-C181-6CF1-EE6E-0E4A444DF8E2}"/>
              </a:ext>
            </a:extLst>
          </p:cNvPr>
          <p:cNvSpPr txBox="1"/>
          <p:nvPr/>
        </p:nvSpPr>
        <p:spPr>
          <a:xfrm>
            <a:off x="7056977" y="1655963"/>
            <a:ext cx="1777123" cy="984885"/>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Chó cho nhân</a:t>
            </a:r>
          </a:p>
        </p:txBody>
      </p:sp>
      <p:sp>
        <p:nvSpPr>
          <p:cNvPr id="24" name="TextBox 19">
            <a:extLst>
              <a:ext uri="{FF2B5EF4-FFF2-40B4-BE49-F238E27FC236}">
                <a16:creationId xmlns:a16="http://schemas.microsoft.com/office/drawing/2014/main" id="{6D16531E-573E-D4CB-C2C0-9B7917059562}"/>
              </a:ext>
            </a:extLst>
          </p:cNvPr>
          <p:cNvSpPr txBox="1"/>
          <p:nvPr/>
        </p:nvSpPr>
        <p:spPr>
          <a:xfrm>
            <a:off x="7039589" y="3875675"/>
            <a:ext cx="1777123" cy="984885"/>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Chó mang thai</a:t>
            </a:r>
          </a:p>
        </p:txBody>
      </p:sp>
    </p:spTree>
    <p:extLst>
      <p:ext uri="{BB962C8B-B14F-4D97-AF65-F5344CB8AC3E}">
        <p14:creationId xmlns:p14="http://schemas.microsoft.com/office/powerpoint/2010/main" val="189669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197CE-CF7B-C71D-D668-B87A960B66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A4CDF65-64A2-DF51-576D-8EB8372B4B70}"/>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D5464B15-0144-C075-F095-8D1DCEE1CC59}"/>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3B8A28FE-2638-68E5-0003-9C29828F223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7DC02E6B-0559-DF95-1B77-CA1985EF84F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5673846A-4969-2959-0BA1-E055C5426D0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C01687E-5921-D057-5123-7CA54E3A49EA}"/>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B4EE5452-E184-8130-A2CF-B541186BA49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9E234AF0-1BC0-6FD7-58C5-DCDD8F093CA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C4EB91B1-DF79-0A6F-6E05-E8C08EF713E0}"/>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17B1F3F-3E21-D94F-325D-3C77E805534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0A90723E-C1E9-BCA6-813E-56A6EF02E4C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37C5E5C4-8D2E-D6E5-3866-290E5570A499}"/>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AEB76D42-E3AB-5855-D16E-030B7961BB4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8E3969FB-6B28-F9EE-D805-3F577D9994F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66F7B107-0B96-2826-C1B3-533156F3A624}"/>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322E2965-F5CA-A4E2-7FE6-0A581D0F9D02}"/>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F78C4C67-E034-EF49-6491-4A3FBBED1D76}"/>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A20866EB-BDB2-3D95-EEB0-AC700D1AA025}"/>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C20AAA2A-65B5-0CFD-492A-595324CD26C2}"/>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85F199D0-07FB-C2A4-6825-AE513C14ADEA}"/>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15B13D67-B97D-5C00-0E17-E2E73A77EA2F}"/>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878C9F61-0472-BBBC-9B2B-85AE541B4C18}"/>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5B416B3A-0032-A36E-73D4-8B737A78E38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EC8D3EE0-520C-EF95-84EB-E6D006655CF4}"/>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48F43697-FBD0-2AC3-8FBE-5EA51662ADF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0A91657D-0D2F-29B7-BE18-885733C7A6A3}"/>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39" name="Picture 38" descr="A cartoon pig sitting on a black background&#10;&#10;Description automatically generated">
            <a:extLst>
              <a:ext uri="{FF2B5EF4-FFF2-40B4-BE49-F238E27FC236}">
                <a16:creationId xmlns:a16="http://schemas.microsoft.com/office/drawing/2014/main" id="{84BC77AA-1CDF-6961-DD6D-4CF586A00B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8197" y="624243"/>
            <a:ext cx="1238831" cy="1238831"/>
          </a:xfrm>
          <a:prstGeom prst="rect">
            <a:avLst/>
          </a:prstGeom>
        </p:spPr>
      </p:pic>
      <p:sp>
        <p:nvSpPr>
          <p:cNvPr id="16" name="TextBox 18">
            <a:extLst>
              <a:ext uri="{FF2B5EF4-FFF2-40B4-BE49-F238E27FC236}">
                <a16:creationId xmlns:a16="http://schemas.microsoft.com/office/drawing/2014/main" id="{8A6DADC9-891A-EFE6-96D9-1D6F1DB14636}"/>
              </a:ext>
            </a:extLst>
          </p:cNvPr>
          <p:cNvSpPr txBox="1"/>
          <p:nvPr/>
        </p:nvSpPr>
        <p:spPr>
          <a:xfrm>
            <a:off x="2234836" y="763655"/>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Nhân bản vô tính động vật</a:t>
            </a:r>
          </a:p>
        </p:txBody>
      </p:sp>
      <p:sp>
        <p:nvSpPr>
          <p:cNvPr id="2121" name="TextBox 19">
            <a:extLst>
              <a:ext uri="{FF2B5EF4-FFF2-40B4-BE49-F238E27FC236}">
                <a16:creationId xmlns:a16="http://schemas.microsoft.com/office/drawing/2014/main" id="{2312415A-5C37-3BEC-5A84-5E2129148616}"/>
              </a:ext>
            </a:extLst>
          </p:cNvPr>
          <p:cNvSpPr txBox="1"/>
          <p:nvPr/>
        </p:nvSpPr>
        <p:spPr>
          <a:xfrm>
            <a:off x="1524877" y="4353178"/>
            <a:ext cx="1777123" cy="492443"/>
          </a:xfrm>
          <a:prstGeom prst="rect">
            <a:avLst/>
          </a:prstGeom>
        </p:spPr>
        <p:txBody>
          <a:bodyPr wrap="square" lIns="0" tIns="0" rIns="0" bIns="0" rtlCol="0" anchor="t">
            <a:spAutoFit/>
          </a:bodyPr>
          <a:lstStyle/>
          <a:p>
            <a:r>
              <a:rPr lang="en-US" sz="3200">
                <a:solidFill>
                  <a:srgbClr val="002060"/>
                </a:solidFill>
                <a:latin typeface="Bahnschrift SemiBold Condensed" panose="020B0502040204020203" pitchFamily="34" charset="0"/>
                <a:cs typeface="Times New Roman" panose="02020603050405020304" pitchFamily="18" charset="0"/>
              </a:rPr>
              <a:t>Chó snuppy</a:t>
            </a:r>
          </a:p>
        </p:txBody>
      </p:sp>
      <p:pic>
        <p:nvPicPr>
          <p:cNvPr id="10242" name="Picture 2" descr="Chùm ảnh: Gặp lại chú chó nhân bản đầu tiên của thế giới | Báo Dân trí">
            <a:extLst>
              <a:ext uri="{FF2B5EF4-FFF2-40B4-BE49-F238E27FC236}">
                <a16:creationId xmlns:a16="http://schemas.microsoft.com/office/drawing/2014/main" id="{5B190529-009E-4EEA-0494-4D7590D672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771" y="1907760"/>
            <a:ext cx="3060023" cy="2356993"/>
          </a:xfrm>
          <a:prstGeom prst="rect">
            <a:avLst/>
          </a:prstGeom>
          <a:noFill/>
          <a:extLst>
            <a:ext uri="{909E8E84-426E-40DD-AFC4-6F175D3DCCD1}">
              <a14:hiddenFill xmlns:a14="http://schemas.microsoft.com/office/drawing/2010/main">
                <a:solidFill>
                  <a:srgbClr val="FFFFFF"/>
                </a:solidFill>
              </a14:hiddenFill>
            </a:ext>
          </a:extLst>
        </p:spPr>
      </p:pic>
      <p:sp>
        <p:nvSpPr>
          <p:cNvPr id="17" name="Thought Bubble: Cloud 16">
            <a:extLst>
              <a:ext uri="{FF2B5EF4-FFF2-40B4-BE49-F238E27FC236}">
                <a16:creationId xmlns:a16="http://schemas.microsoft.com/office/drawing/2014/main" id="{3134FABB-DD58-EDFE-1E57-999C37E7104D}"/>
              </a:ext>
            </a:extLst>
          </p:cNvPr>
          <p:cNvSpPr/>
          <p:nvPr/>
        </p:nvSpPr>
        <p:spPr>
          <a:xfrm>
            <a:off x="4371855" y="2506020"/>
            <a:ext cx="5638799" cy="2820439"/>
          </a:xfrm>
          <a:prstGeom prst="cloudCallout">
            <a:avLst>
              <a:gd name="adj1" fmla="val -62098"/>
              <a:gd name="adj2" fmla="val 2909"/>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zuki" panose="02040603050506020204" pitchFamily="18" charset="0"/>
              </a:rPr>
              <a:t>Việc nhân bản vô tính động vật còn gặp nhiều vấn đề bất cập trong quá trình biểu hiện gene, gây ảnh hưởng đến sự phát triển cơ thể</a:t>
            </a:r>
            <a:endParaRPr lang="vi-VN" sz="2400">
              <a:solidFill>
                <a:schemeClr val="tx1"/>
              </a:solidFill>
              <a:latin typeface="Bahnschrift SemiCondensed" panose="020B0502040204020203" pitchFamily="34" charset="0"/>
            </a:endParaRPr>
          </a:p>
        </p:txBody>
      </p:sp>
    </p:spTree>
    <p:extLst>
      <p:ext uri="{BB962C8B-B14F-4D97-AF65-F5344CB8AC3E}">
        <p14:creationId xmlns:p14="http://schemas.microsoft.com/office/powerpoint/2010/main" val="509276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A7382-44D8-4B32-0C01-C00471D13AF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0B61F2-11A4-FE74-5999-9E6D959A3A5A}"/>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EAFE7B97-FBF2-D88F-3218-F88089C499B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6BE1F615-D1C8-4CFD-4E91-B801939BD405}"/>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B4A1F9F9-8FA5-62E9-FF72-6E7D218EA5F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CF50CF5C-C940-1E9A-9596-DA8776C5390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21F05C7A-8A54-5AC7-5112-AD5F1C87A07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893642A9-EDE2-B3A0-7B7C-C3A41C6935E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9D9D7396-9602-7C6D-13B5-F8BCFF897AE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E205775D-7D0E-03EE-4531-65B62230163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F02E0179-853E-CC7E-5321-81AEE5C3EA95}"/>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01DF7C8B-75AD-A22E-83EB-055A58F65EB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6AD95A1-2448-7938-C377-A45240CC9FB2}"/>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100466FF-A49F-88FF-3407-F9437A854C7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CF0C1410-8D1F-BCDB-7873-834A5740EBB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9C64E54F-9DD7-EED8-B544-61F4C9234BD2}"/>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D3A48A87-A78B-48D8-8551-39F99AE35A11}"/>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348C5667-B5DF-5583-9052-F80BFF1AB676}"/>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580C6F91-869D-8970-0B01-9AD6F302465C}"/>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CE1688F1-2D73-77AE-017C-48B3D1831F22}"/>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4199044E-6E40-0298-D0B4-0CD7AA27565D}"/>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2A34AF90-25EC-5276-488B-554B584CC3DF}"/>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A4C3808F-D608-01FD-F0A9-5AC9632412BB}"/>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4907397D-FA58-2447-2F97-2F55115E809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4F47771E-7319-3249-4D23-862055846452}"/>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E469BA92-1BEA-C034-FF05-010DFEEA719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6F316270-66CC-14E5-8CE1-219445359F84}"/>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18" name="Picture 17" descr="A yellow rubber ducky on a black background&#10;&#10;Description automatically generated">
            <a:extLst>
              <a:ext uri="{FF2B5EF4-FFF2-40B4-BE49-F238E27FC236}">
                <a16:creationId xmlns:a16="http://schemas.microsoft.com/office/drawing/2014/main" id="{B6037AE6-155F-2ABD-B02E-D7C49785E1F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43" y="571537"/>
            <a:ext cx="1238831" cy="1238831"/>
          </a:xfrm>
          <a:prstGeom prst="rect">
            <a:avLst/>
          </a:prstGeom>
        </p:spPr>
      </p:pic>
      <p:sp>
        <p:nvSpPr>
          <p:cNvPr id="20" name="TextBox 18">
            <a:extLst>
              <a:ext uri="{FF2B5EF4-FFF2-40B4-BE49-F238E27FC236}">
                <a16:creationId xmlns:a16="http://schemas.microsoft.com/office/drawing/2014/main" id="{3F53FF10-7184-5117-3589-0325862DE355}"/>
              </a:ext>
            </a:extLst>
          </p:cNvPr>
          <p:cNvSpPr txBox="1"/>
          <p:nvPr/>
        </p:nvSpPr>
        <p:spPr>
          <a:xfrm>
            <a:off x="1918474" y="859808"/>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Liệu pháp tế bào gốc</a:t>
            </a:r>
          </a:p>
        </p:txBody>
      </p:sp>
    </p:spTree>
    <p:extLst>
      <p:ext uri="{BB962C8B-B14F-4D97-AF65-F5344CB8AC3E}">
        <p14:creationId xmlns:p14="http://schemas.microsoft.com/office/powerpoint/2010/main" val="101456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5B3E-9E89-5791-C5EC-6D37AEAB0A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D5F1F6-3783-B43F-C7B5-FBEFB5E0A35D}"/>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42449C8-D667-E178-2BAA-50742ECCDBA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C41D623F-B296-A973-2B32-5E03C3C1DCB3}"/>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9DCAB52-4905-409F-0781-9DF9A28E126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430ECF83-921C-8310-CB58-40B26354B5EC}"/>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F16B85ED-3599-4093-427C-525BB95FDAA8}"/>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F41B6642-B916-3BC6-5808-C8A879A4A4A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EE3E9DC5-7A7A-126B-64DC-35B9ED16B82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340F7425-BA65-519F-E5E1-38C5EC3C457F}"/>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82929B27-C693-57CB-8088-DFBC24F8504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E910C5C0-F4C1-2769-3560-ADBBEE24AC6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AE021FB9-0063-3D49-09EA-88D7722C763F}"/>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9C52A76-CD2A-5C8B-8DEA-10A592DF64F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0AE8B50C-54E8-8F4A-AC6E-9CCE70DB755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E5476D21-153E-B5FB-87EB-D8D6AA7B1448}"/>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FAD6C959-DFB8-68C1-3D97-7B39D4CF2786}"/>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69A22A9D-5146-02FF-C92C-85576935E234}"/>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6876CCC0-DBF1-0398-D0B2-65A02629D8DE}"/>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0FC2E3D7-7DE8-3DF6-4469-CBF377519971}"/>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F7068ECA-895B-5DB7-F34D-391E40DCB5C9}"/>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4C6E76D7-B41C-6A54-B768-3A58C1D8AD6F}"/>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39E4EF3D-8E1B-C4E4-F3E9-64853FA08DD1}"/>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30826106-0B69-FDFB-6365-44697360A91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5C303D5D-FFEC-95AE-25FD-51F31AD20DD5}"/>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B5DB92E8-213E-F570-4D0E-93C7A35F011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D36574F3-E827-1AFF-FDD4-96973B615081}"/>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18" name="Picture 17" descr="A yellow rubber ducky on a black background&#10;&#10;Description automatically generated">
            <a:extLst>
              <a:ext uri="{FF2B5EF4-FFF2-40B4-BE49-F238E27FC236}">
                <a16:creationId xmlns:a16="http://schemas.microsoft.com/office/drawing/2014/main" id="{88704924-6E99-4FAB-7E91-67B8841F906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43" y="571537"/>
            <a:ext cx="1238831" cy="1238831"/>
          </a:xfrm>
          <a:prstGeom prst="rect">
            <a:avLst/>
          </a:prstGeom>
        </p:spPr>
      </p:pic>
      <p:sp>
        <p:nvSpPr>
          <p:cNvPr id="20" name="TextBox 18">
            <a:extLst>
              <a:ext uri="{FF2B5EF4-FFF2-40B4-BE49-F238E27FC236}">
                <a16:creationId xmlns:a16="http://schemas.microsoft.com/office/drawing/2014/main" id="{8F1B144A-6934-9040-78E9-8FA519CE1D93}"/>
              </a:ext>
            </a:extLst>
          </p:cNvPr>
          <p:cNvSpPr txBox="1"/>
          <p:nvPr/>
        </p:nvSpPr>
        <p:spPr>
          <a:xfrm>
            <a:off x="1918474" y="859808"/>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Liệu pháp tế bào gốc</a:t>
            </a:r>
          </a:p>
        </p:txBody>
      </p:sp>
      <p:sp>
        <p:nvSpPr>
          <p:cNvPr id="21" name="TextBox 20">
            <a:extLst>
              <a:ext uri="{FF2B5EF4-FFF2-40B4-BE49-F238E27FC236}">
                <a16:creationId xmlns:a16="http://schemas.microsoft.com/office/drawing/2014/main" id="{84EEA2CE-E8C8-63ED-F14F-B8A072A9B8AC}"/>
              </a:ext>
            </a:extLst>
          </p:cNvPr>
          <p:cNvSpPr txBox="1"/>
          <p:nvPr/>
        </p:nvSpPr>
        <p:spPr>
          <a:xfrm>
            <a:off x="600947" y="1823291"/>
            <a:ext cx="3459647" cy="295465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Liệu pháp tế bào gốc là phương pháp chữa bệnh bằng cách đưa tế bào gốc từ bên ngoài vào cơ thể người bệnh</a:t>
            </a:r>
          </a:p>
        </p:txBody>
      </p:sp>
    </p:spTree>
    <p:extLst>
      <p:ext uri="{BB962C8B-B14F-4D97-AF65-F5344CB8AC3E}">
        <p14:creationId xmlns:p14="http://schemas.microsoft.com/office/powerpoint/2010/main" val="3978087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ED34-5D99-652E-5B2A-99A6A8FB5F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D2E20C-B4B0-31D8-60CC-921A542FBADA}"/>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3407EB64-465E-1B11-63FA-531143E2E639}"/>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C1AB048C-1AAE-2003-289E-99AC8AAADF69}"/>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5C250103-7CE6-0BFB-2B72-965D87AA39B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9157454F-B1AC-0DA7-B84A-45664AEDD498}"/>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DA432E04-2DB2-8052-10CC-F6F035E3C6C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58DA6664-F28E-FFE2-8943-5B87A779178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E538D7A5-C2EE-A457-6B76-5D4F16F907A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0FCD875D-1AE3-10B7-ABFC-DD1C17393E1C}"/>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27E5BA1-D0DF-6FBB-1EE3-5DAB9F7765B3}"/>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7DEB5283-8E8B-5EC5-B712-0830F47633C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4B3B565F-FDED-E8F3-E153-656C4F23B76D}"/>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9AA098C3-D4C0-05D2-878B-77549867FEE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445C6FF5-E8E7-3EA9-C4D9-8ECA1E3C640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407D5942-A69E-7E58-675A-54C6D38E4E10}"/>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563F50D1-CCFF-4CAF-7356-6B0D4C5EAE03}"/>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5DDF2994-F898-D98A-3B99-ACBB4925C860}"/>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7168C78B-9D6E-10F7-5C55-12001E760AA6}"/>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1BD4C40E-6BD1-D22C-99C8-C098C3CDE372}"/>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0D1CB5CA-C120-AF79-E087-F9F3EF6AA558}"/>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84081705-E15F-1AA4-96D8-71454ED8D714}"/>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72F22F67-9003-F50A-13F1-1073649AA006}"/>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932C3E06-3BDE-95C6-EC73-69B744A4DCFA}"/>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151D9BE0-C55A-856E-B5D8-C74954A1B7D6}"/>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9AF7C274-7C0B-8C89-10CB-4267A1DB066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2B97D07C-C092-71AD-C42F-8B9C1FEAFCC0}"/>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18" name="Picture 17" descr="A yellow rubber ducky on a black background&#10;&#10;Description automatically generated">
            <a:extLst>
              <a:ext uri="{FF2B5EF4-FFF2-40B4-BE49-F238E27FC236}">
                <a16:creationId xmlns:a16="http://schemas.microsoft.com/office/drawing/2014/main" id="{349655A6-1BBA-A967-68A5-B66068F03D9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43" y="571537"/>
            <a:ext cx="1238831" cy="1238831"/>
          </a:xfrm>
          <a:prstGeom prst="rect">
            <a:avLst/>
          </a:prstGeom>
        </p:spPr>
      </p:pic>
      <p:sp>
        <p:nvSpPr>
          <p:cNvPr id="20" name="TextBox 18">
            <a:extLst>
              <a:ext uri="{FF2B5EF4-FFF2-40B4-BE49-F238E27FC236}">
                <a16:creationId xmlns:a16="http://schemas.microsoft.com/office/drawing/2014/main" id="{2652B322-EF26-C306-C92E-D6C98A33C010}"/>
              </a:ext>
            </a:extLst>
          </p:cNvPr>
          <p:cNvSpPr txBox="1"/>
          <p:nvPr/>
        </p:nvSpPr>
        <p:spPr>
          <a:xfrm>
            <a:off x="1918474" y="859808"/>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Liệu pháp tế bào gốc</a:t>
            </a:r>
          </a:p>
        </p:txBody>
      </p:sp>
      <p:sp>
        <p:nvSpPr>
          <p:cNvPr id="21" name="TextBox 20">
            <a:extLst>
              <a:ext uri="{FF2B5EF4-FFF2-40B4-BE49-F238E27FC236}">
                <a16:creationId xmlns:a16="http://schemas.microsoft.com/office/drawing/2014/main" id="{77E8C847-D209-A636-548C-E05928B371A9}"/>
              </a:ext>
            </a:extLst>
          </p:cNvPr>
          <p:cNvSpPr txBox="1"/>
          <p:nvPr/>
        </p:nvSpPr>
        <p:spPr>
          <a:xfrm>
            <a:off x="600947" y="1823291"/>
            <a:ext cx="3459647" cy="295465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Liệu pháp tế bào gốc là phương pháp chữa bệnh bằng cách đưa tế bào gốc từ bên ngoài vào cơ thể người bệnh</a:t>
            </a:r>
          </a:p>
        </p:txBody>
      </p:sp>
      <p:grpSp>
        <p:nvGrpSpPr>
          <p:cNvPr id="45" name="Group 44">
            <a:extLst>
              <a:ext uri="{FF2B5EF4-FFF2-40B4-BE49-F238E27FC236}">
                <a16:creationId xmlns:a16="http://schemas.microsoft.com/office/drawing/2014/main" id="{732BDE42-CB3C-4C8F-D4B1-4C4D6B89F4AF}"/>
              </a:ext>
            </a:extLst>
          </p:cNvPr>
          <p:cNvGrpSpPr/>
          <p:nvPr/>
        </p:nvGrpSpPr>
        <p:grpSpPr>
          <a:xfrm>
            <a:off x="2239252" y="1199259"/>
            <a:ext cx="8991709" cy="5480941"/>
            <a:chOff x="3358877" y="1798888"/>
            <a:chExt cx="13487563" cy="8221412"/>
          </a:xfrm>
        </p:grpSpPr>
        <p:pic>
          <p:nvPicPr>
            <p:cNvPr id="23" name="Picture 22" descr="A pink round object with a white circle in the middle&#10;&#10;Description automatically generated">
              <a:extLst>
                <a:ext uri="{FF2B5EF4-FFF2-40B4-BE49-F238E27FC236}">
                  <a16:creationId xmlns:a16="http://schemas.microsoft.com/office/drawing/2014/main" id="{29CF3542-018D-1F78-2CFA-A4E51EA52C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11205" y="1798888"/>
              <a:ext cx="3510295" cy="2457207"/>
            </a:xfrm>
            <a:prstGeom prst="rect">
              <a:avLst/>
            </a:prstGeom>
          </p:spPr>
        </p:pic>
        <p:pic>
          <p:nvPicPr>
            <p:cNvPr id="25" name="Picture 24" descr="A blue and yellow neuron&#10;&#10;Description automatically generated">
              <a:extLst>
                <a:ext uri="{FF2B5EF4-FFF2-40B4-BE49-F238E27FC236}">
                  <a16:creationId xmlns:a16="http://schemas.microsoft.com/office/drawing/2014/main" id="{3BEC22DC-C5A7-470E-B23D-76ED57CEC8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94730" y="5143500"/>
              <a:ext cx="3106823" cy="2106282"/>
            </a:xfrm>
            <a:prstGeom prst="rect">
              <a:avLst/>
            </a:prstGeom>
          </p:spPr>
        </p:pic>
        <p:pic>
          <p:nvPicPr>
            <p:cNvPr id="40" name="Picture 39" descr="A human brain with red veins&#10;&#10;Description automatically generated">
              <a:extLst>
                <a:ext uri="{FF2B5EF4-FFF2-40B4-BE49-F238E27FC236}">
                  <a16:creationId xmlns:a16="http://schemas.microsoft.com/office/drawing/2014/main" id="{2258AEFE-8248-7FD8-2C42-12601E4CB9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58877" y="7785926"/>
              <a:ext cx="3106823" cy="2174776"/>
            </a:xfrm>
            <a:prstGeom prst="rect">
              <a:avLst/>
            </a:prstGeom>
          </p:spPr>
        </p:pic>
        <p:pic>
          <p:nvPicPr>
            <p:cNvPr id="42" name="Picture 41" descr="A diagram of a human body&#10;&#10;Description automatically generated">
              <a:extLst>
                <a:ext uri="{FF2B5EF4-FFF2-40B4-BE49-F238E27FC236}">
                  <a16:creationId xmlns:a16="http://schemas.microsoft.com/office/drawing/2014/main" id="{5FB67CB8-F8FD-F73E-661E-409E39C5BF4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64496" y="4948923"/>
              <a:ext cx="3536684" cy="2475679"/>
            </a:xfrm>
            <a:prstGeom prst="rect">
              <a:avLst/>
            </a:prstGeom>
          </p:spPr>
        </p:pic>
        <p:pic>
          <p:nvPicPr>
            <p:cNvPr id="44" name="Picture 43" descr="A human liver with a green object&#10;&#10;Description automatically generated">
              <a:extLst>
                <a:ext uri="{FF2B5EF4-FFF2-40B4-BE49-F238E27FC236}">
                  <a16:creationId xmlns:a16="http://schemas.microsoft.com/office/drawing/2014/main" id="{ED91FE45-9659-FBB0-B38F-4BDE9AC56DEE}"/>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300000"/>
                      </a14:imgEffect>
                    </a14:imgLayer>
                  </a14:imgProps>
                </a:ext>
                <a:ext uri="{28A0092B-C50C-407E-A947-70E740481C1C}">
                  <a14:useLocalDpi xmlns:a14="http://schemas.microsoft.com/office/drawing/2010/main" val="0"/>
                </a:ext>
              </a:extLst>
            </a:blip>
            <a:stretch>
              <a:fillRect/>
            </a:stretch>
          </p:blipFill>
          <p:spPr>
            <a:xfrm>
              <a:off x="14444149" y="7959846"/>
              <a:ext cx="2402291" cy="1681604"/>
            </a:xfrm>
            <a:prstGeom prst="rect">
              <a:avLst/>
            </a:prstGeom>
          </p:spPr>
        </p:pic>
        <p:pic>
          <p:nvPicPr>
            <p:cNvPr id="46" name="Picture 45" descr="A circular object with pink and purple spots&#10;&#10;Description automatically generated">
              <a:extLst>
                <a:ext uri="{FF2B5EF4-FFF2-40B4-BE49-F238E27FC236}">
                  <a16:creationId xmlns:a16="http://schemas.microsoft.com/office/drawing/2014/main" id="{63DE8F19-7E35-B3D0-DC86-D2F0959D695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047448" y="4915652"/>
              <a:ext cx="2837814" cy="1986470"/>
            </a:xfrm>
            <a:prstGeom prst="rect">
              <a:avLst/>
            </a:prstGeom>
          </p:spPr>
        </p:pic>
        <p:pic>
          <p:nvPicPr>
            <p:cNvPr id="48" name="Picture 47" descr="A human heart with veins&#10;&#10;Description automatically generated">
              <a:extLst>
                <a:ext uri="{FF2B5EF4-FFF2-40B4-BE49-F238E27FC236}">
                  <a16:creationId xmlns:a16="http://schemas.microsoft.com/office/drawing/2014/main" id="{319762EE-90D2-FF4B-B0D4-A873CC9E99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63000" y="7620000"/>
              <a:ext cx="3429000" cy="2400300"/>
            </a:xfrm>
            <a:prstGeom prst="rect">
              <a:avLst/>
            </a:prstGeom>
          </p:spPr>
        </p:pic>
        <p:cxnSp>
          <p:nvCxnSpPr>
            <p:cNvPr id="52" name="Connector: Curved 51">
              <a:extLst>
                <a:ext uri="{FF2B5EF4-FFF2-40B4-BE49-F238E27FC236}">
                  <a16:creationId xmlns:a16="http://schemas.microsoft.com/office/drawing/2014/main" id="{09FE8EDB-9188-C2E3-D3C2-D6B0A2D9A61E}"/>
                </a:ext>
              </a:extLst>
            </p:cNvPr>
            <p:cNvCxnSpPr>
              <a:cxnSpLocks/>
              <a:stCxn id="23" idx="2"/>
              <a:endCxn id="25" idx="0"/>
            </p:cNvCxnSpPr>
            <p:nvPr/>
          </p:nvCxnSpPr>
          <p:spPr>
            <a:xfrm rot="5400000">
              <a:off x="8263546" y="2940692"/>
              <a:ext cx="887405" cy="3518211"/>
            </a:xfrm>
            <a:prstGeom prst="curvedConnector3">
              <a:avLst>
                <a:gd name="adj1" fmla="val 50000"/>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568F6267-78C0-3081-F0FD-D117BB3AD85E}"/>
                </a:ext>
              </a:extLst>
            </p:cNvPr>
            <p:cNvCxnSpPr>
              <a:cxnSpLocks/>
              <a:stCxn id="23" idx="2"/>
              <a:endCxn id="42" idx="0"/>
            </p:cNvCxnSpPr>
            <p:nvPr/>
          </p:nvCxnSpPr>
          <p:spPr>
            <a:xfrm rot="16200000" flipH="1">
              <a:off x="11953181" y="2769266"/>
              <a:ext cx="692828" cy="3666485"/>
            </a:xfrm>
            <a:prstGeom prst="curvedConnector3">
              <a:avLst>
                <a:gd name="adj1" fmla="val 50000"/>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BBC86B9A-175F-5F43-21DA-42DE03B0B487}"/>
                </a:ext>
              </a:extLst>
            </p:cNvPr>
            <p:cNvCxnSpPr>
              <a:cxnSpLocks/>
              <a:stCxn id="25" idx="2"/>
              <a:endCxn id="40" idx="0"/>
            </p:cNvCxnSpPr>
            <p:nvPr/>
          </p:nvCxnSpPr>
          <p:spPr>
            <a:xfrm rot="5400000">
              <a:off x="5662144" y="6499928"/>
              <a:ext cx="536144" cy="2035853"/>
            </a:xfrm>
            <a:prstGeom prst="curvedConnector3">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5B022DDB-EDE8-1B4E-11DC-092AF9C45643}"/>
                </a:ext>
              </a:extLst>
            </p:cNvPr>
            <p:cNvCxnSpPr>
              <a:cxnSpLocks/>
              <a:stCxn id="42" idx="2"/>
              <a:endCxn id="44" idx="0"/>
            </p:cNvCxnSpPr>
            <p:nvPr/>
          </p:nvCxnSpPr>
          <p:spPr>
            <a:xfrm rot="16200000" flipH="1">
              <a:off x="14621444" y="6935995"/>
              <a:ext cx="535244" cy="1512457"/>
            </a:xfrm>
            <a:prstGeom prst="curvedConnector3">
              <a:avLst>
                <a:gd name="adj1" fmla="val 50000"/>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A38971D-D051-58C4-150E-D0DB40054F7D}"/>
                </a:ext>
              </a:extLst>
            </p:cNvPr>
            <p:cNvCxnSpPr>
              <a:cxnSpLocks/>
              <a:stCxn id="23" idx="2"/>
              <a:endCxn id="46" idx="0"/>
            </p:cNvCxnSpPr>
            <p:nvPr/>
          </p:nvCxnSpPr>
          <p:spPr>
            <a:xfrm>
              <a:off x="10466353" y="4256095"/>
              <a:ext cx="2" cy="659557"/>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2112" name="Straight Arrow Connector 2111">
              <a:extLst>
                <a:ext uri="{FF2B5EF4-FFF2-40B4-BE49-F238E27FC236}">
                  <a16:creationId xmlns:a16="http://schemas.microsoft.com/office/drawing/2014/main" id="{C70607CB-365F-935F-94D4-75728359366B}"/>
                </a:ext>
              </a:extLst>
            </p:cNvPr>
            <p:cNvCxnSpPr>
              <a:cxnSpLocks/>
              <a:stCxn id="46" idx="2"/>
              <a:endCxn id="48" idx="0"/>
            </p:cNvCxnSpPr>
            <p:nvPr/>
          </p:nvCxnSpPr>
          <p:spPr>
            <a:xfrm>
              <a:off x="10466355" y="6902122"/>
              <a:ext cx="11145" cy="717878"/>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4365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22CDA-60CC-24DF-0816-174DEDBAB3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A71ABA-F49C-6D2C-B411-55954F808963}"/>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5566089B-7698-83DF-B794-B4F4772D0D0B}"/>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E6229386-6E00-FD12-CD0C-7D0E85399C99}"/>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87C63BD2-02AF-1A88-B7F5-CE933580E5F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4DFCBC58-7762-653C-DB58-339ADEC935DA}"/>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DA7CDFFC-B587-5BC5-0635-770B69FC33C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98BD87D0-CA4A-ED57-5388-E0418045DB8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23D47336-47E5-DEB6-D56E-1554B3BABAC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56217753-FEB3-8654-3EA8-95414DA81E9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BB7206D3-D5BA-B557-1272-FDB3261E70D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ABE8B4E4-89FB-F899-AE15-2DC1003D2A53}"/>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33111EFF-1C52-5E35-270E-DEFF80268AA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5EF93508-273E-C090-0BBB-807B8D60512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589D3788-836D-FE8D-0542-B13E82ACD3CB}"/>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C6E7CED1-0EA3-05D0-365E-7A0F4F6E053A}"/>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A8401408-C727-96E2-7451-D623BFB2177F}"/>
              </a:ext>
            </a:extLst>
          </p:cNvPr>
          <p:cNvSpPr txBox="1"/>
          <p:nvPr/>
        </p:nvSpPr>
        <p:spPr>
          <a:xfrm>
            <a:off x="2737092" y="1803400"/>
            <a:ext cx="4019309" cy="677108"/>
          </a:xfrm>
          <a:prstGeom prst="rect">
            <a:avLst/>
          </a:prstGeom>
        </p:spPr>
        <p:txBody>
          <a:bodyPr lIns="0" tIns="0" rIns="0" bIns="0" rtlCol="0" anchor="t">
            <a:spAutoFit/>
          </a:bodyPr>
          <a:lstStyle/>
          <a:p>
            <a:r>
              <a:rPr lang="en-US" sz="4400">
                <a:solidFill>
                  <a:srgbClr val="003933"/>
                </a:solidFill>
                <a:cs typeface="Times New Roman" panose="02020603050405020304" pitchFamily="18" charset="0"/>
              </a:rPr>
              <a:t>Mẫu nuôi</a:t>
            </a:r>
          </a:p>
        </p:txBody>
      </p:sp>
      <p:grpSp>
        <p:nvGrpSpPr>
          <p:cNvPr id="23" name="Group 23">
            <a:extLst>
              <a:ext uri="{FF2B5EF4-FFF2-40B4-BE49-F238E27FC236}">
                <a16:creationId xmlns:a16="http://schemas.microsoft.com/office/drawing/2014/main" id="{454D833F-3D2A-3133-965F-1B8EC72DBCD6}"/>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15A50480-6F12-B129-44E7-BBDF52EDD42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24EEE6D1-F272-2B41-854B-FFD7EB761EE0}"/>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557293EA-8A4F-CCFB-F993-7E443982B9FA}"/>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2311CB5C-9E67-3071-A595-31BF1B5192B4}"/>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DAAC6A7A-B260-F3AD-1045-51A8950456C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400E29BC-3B22-169D-622B-8E3A89CD8C3B}"/>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F07C75A3-1884-84F5-866C-467FC3788444}"/>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EAD2B139-2CA5-29E4-57EC-8CD37D293A9C}"/>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FC73E6D1-A43B-7354-3115-080FBC638136}"/>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A75FDAEA-6496-8A99-7A24-AAE62DC05D4E}"/>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08CC81AE-D77D-B781-504D-93F24C22766A}"/>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5DD0355A-A1EB-19A0-CA9B-E4AF1FA57744}"/>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611ECC90-99B1-842C-8CB5-13157265816D}"/>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099F3908-08C4-8FC2-AC4B-D2764AB8F43D}"/>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E3899CE4-FEED-3FC5-D671-9665D3DE734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0706BC86-66DD-9F34-7E1A-27204FE932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pic>
        <p:nvPicPr>
          <p:cNvPr id="43" name="Picture 42" descr="A yellow tube with a dropper&#10;&#10;Description automatically generated">
            <a:extLst>
              <a:ext uri="{FF2B5EF4-FFF2-40B4-BE49-F238E27FC236}">
                <a16:creationId xmlns:a16="http://schemas.microsoft.com/office/drawing/2014/main" id="{8528E09C-E577-9448-6D6E-D915F454C0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78593" y="1549400"/>
            <a:ext cx="988061" cy="988061"/>
          </a:xfrm>
          <a:prstGeom prst="rect">
            <a:avLst/>
          </a:prstGeom>
        </p:spPr>
      </p:pic>
      <p:pic>
        <p:nvPicPr>
          <p:cNvPr id="45" name="Picture 44" descr="A yellow circle with a black background&#10;&#10;Description automatically generated">
            <a:extLst>
              <a:ext uri="{FF2B5EF4-FFF2-40B4-BE49-F238E27FC236}">
                <a16:creationId xmlns:a16="http://schemas.microsoft.com/office/drawing/2014/main" id="{26CD8804-F6D8-6B0D-09FB-71BADACEDA4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7118" y="2122796"/>
            <a:ext cx="1244598" cy="1244598"/>
          </a:xfrm>
          <a:prstGeom prst="rect">
            <a:avLst/>
          </a:prstGeom>
        </p:spPr>
      </p:pic>
      <p:sp>
        <p:nvSpPr>
          <p:cNvPr id="46" name="TextBox 19">
            <a:extLst>
              <a:ext uri="{FF2B5EF4-FFF2-40B4-BE49-F238E27FC236}">
                <a16:creationId xmlns:a16="http://schemas.microsoft.com/office/drawing/2014/main" id="{D5EA3C90-61E2-8EDB-F53F-8F75BC910A8F}"/>
              </a:ext>
            </a:extLst>
          </p:cNvPr>
          <p:cNvSpPr txBox="1"/>
          <p:nvPr/>
        </p:nvSpPr>
        <p:spPr>
          <a:xfrm>
            <a:off x="5741539" y="3605689"/>
            <a:ext cx="2172351" cy="677108"/>
          </a:xfrm>
          <a:prstGeom prst="rect">
            <a:avLst/>
          </a:prstGeom>
        </p:spPr>
        <p:txBody>
          <a:bodyPr wrap="square" lIns="0" tIns="0" rIns="0" bIns="0" rtlCol="0" anchor="t">
            <a:spAutoFit/>
          </a:bodyPr>
          <a:lstStyle/>
          <a:p>
            <a:r>
              <a:rPr lang="en-US" sz="4400">
                <a:solidFill>
                  <a:srgbClr val="003933"/>
                </a:solidFill>
                <a:cs typeface="Times New Roman" panose="02020603050405020304" pitchFamily="18" charset="0"/>
              </a:rPr>
              <a:t>Tế bào</a:t>
            </a:r>
          </a:p>
        </p:txBody>
      </p:sp>
      <p:pic>
        <p:nvPicPr>
          <p:cNvPr id="50" name="Picture 49" descr="A group of hexagons with yellow dots&#10;&#10;Description automatically generated">
            <a:extLst>
              <a:ext uri="{FF2B5EF4-FFF2-40B4-BE49-F238E27FC236}">
                <a16:creationId xmlns:a16="http://schemas.microsoft.com/office/drawing/2014/main" id="{6BB1A63A-4481-A5FB-208D-1844B948034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9202" y="2085920"/>
            <a:ext cx="1244598" cy="1244598"/>
          </a:xfrm>
          <a:prstGeom prst="rect">
            <a:avLst/>
          </a:prstGeom>
        </p:spPr>
      </p:pic>
      <p:pic>
        <p:nvPicPr>
          <p:cNvPr id="52" name="Picture 51" descr="A cartoon of a liver&#10;&#10;Description automatically generated">
            <a:extLst>
              <a:ext uri="{FF2B5EF4-FFF2-40B4-BE49-F238E27FC236}">
                <a16:creationId xmlns:a16="http://schemas.microsoft.com/office/drawing/2014/main" id="{26C02322-22AC-E355-0802-A30CC6AE6AC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28585" y="2099078"/>
            <a:ext cx="1244598" cy="1244598"/>
          </a:xfrm>
          <a:prstGeom prst="rect">
            <a:avLst/>
          </a:prstGeom>
        </p:spPr>
      </p:pic>
      <p:sp>
        <p:nvSpPr>
          <p:cNvPr id="31" name="Freeform 31">
            <a:extLst>
              <a:ext uri="{FF2B5EF4-FFF2-40B4-BE49-F238E27FC236}">
                <a16:creationId xmlns:a16="http://schemas.microsoft.com/office/drawing/2014/main" id="{A51B1951-2027-953B-5A64-6837EC093DA9}"/>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53" name="TextBox 19">
            <a:extLst>
              <a:ext uri="{FF2B5EF4-FFF2-40B4-BE49-F238E27FC236}">
                <a16:creationId xmlns:a16="http://schemas.microsoft.com/office/drawing/2014/main" id="{EB7C8381-7C10-3F81-9AF7-C7ABD27588D3}"/>
              </a:ext>
            </a:extLst>
          </p:cNvPr>
          <p:cNvSpPr txBox="1"/>
          <p:nvPr/>
        </p:nvSpPr>
        <p:spPr>
          <a:xfrm>
            <a:off x="7722397" y="3605690"/>
            <a:ext cx="2172351" cy="677108"/>
          </a:xfrm>
          <a:prstGeom prst="rect">
            <a:avLst/>
          </a:prstGeom>
        </p:spPr>
        <p:txBody>
          <a:bodyPr wrap="square" lIns="0" tIns="0" rIns="0" bIns="0" rtlCol="0" anchor="t">
            <a:spAutoFit/>
          </a:bodyPr>
          <a:lstStyle/>
          <a:p>
            <a:r>
              <a:rPr lang="en-US" sz="4400">
                <a:solidFill>
                  <a:srgbClr val="003933"/>
                </a:solidFill>
                <a:cs typeface="Times New Roman" panose="02020603050405020304" pitchFamily="18" charset="0"/>
              </a:rPr>
              <a:t>Cơ quan</a:t>
            </a:r>
          </a:p>
        </p:txBody>
      </p:sp>
      <p:sp>
        <p:nvSpPr>
          <p:cNvPr id="54" name="TextBox 19">
            <a:extLst>
              <a:ext uri="{FF2B5EF4-FFF2-40B4-BE49-F238E27FC236}">
                <a16:creationId xmlns:a16="http://schemas.microsoft.com/office/drawing/2014/main" id="{9486BA61-797E-ABF7-AEAF-AE0D9A22DD11}"/>
              </a:ext>
            </a:extLst>
          </p:cNvPr>
          <p:cNvSpPr txBox="1"/>
          <p:nvPr/>
        </p:nvSpPr>
        <p:spPr>
          <a:xfrm>
            <a:off x="10266827" y="3635962"/>
            <a:ext cx="2172351" cy="677108"/>
          </a:xfrm>
          <a:prstGeom prst="rect">
            <a:avLst/>
          </a:prstGeom>
        </p:spPr>
        <p:txBody>
          <a:bodyPr wrap="square" lIns="0" tIns="0" rIns="0" bIns="0" rtlCol="0" anchor="t">
            <a:spAutoFit/>
          </a:bodyPr>
          <a:lstStyle/>
          <a:p>
            <a:r>
              <a:rPr lang="en-US" sz="4400">
                <a:solidFill>
                  <a:srgbClr val="003933"/>
                </a:solidFill>
                <a:cs typeface="Times New Roman" panose="02020603050405020304" pitchFamily="18" charset="0"/>
              </a:rPr>
              <a:t>Mô</a:t>
            </a:r>
          </a:p>
        </p:txBody>
      </p:sp>
      <p:sp>
        <p:nvSpPr>
          <p:cNvPr id="55" name="TextBox 19">
            <a:extLst>
              <a:ext uri="{FF2B5EF4-FFF2-40B4-BE49-F238E27FC236}">
                <a16:creationId xmlns:a16="http://schemas.microsoft.com/office/drawing/2014/main" id="{D7F6AD9A-074F-C081-DD23-FF5A9596E289}"/>
              </a:ext>
            </a:extLst>
          </p:cNvPr>
          <p:cNvSpPr txBox="1"/>
          <p:nvPr/>
        </p:nvSpPr>
        <p:spPr>
          <a:xfrm>
            <a:off x="497993" y="2613652"/>
            <a:ext cx="5389124"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002060"/>
                </a:solidFill>
                <a:cs typeface="Times New Roman" panose="02020603050405020304" pitchFamily="18" charset="0"/>
              </a:rPr>
              <a:t>Mẫu</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nuôi</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phải</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được</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thu</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nhận</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từ</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cơ</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thể</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động</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vật</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sạch</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bằng</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phương</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pháp</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cơ</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học</a:t>
            </a:r>
            <a:endParaRPr lang="en-US" sz="3200" dirty="0">
              <a:solidFill>
                <a:srgbClr val="002060"/>
              </a:solidFill>
              <a:cs typeface="Times New Roman" panose="02020603050405020304" pitchFamily="18" charset="0"/>
            </a:endParaRPr>
          </a:p>
        </p:txBody>
      </p:sp>
      <p:sp>
        <p:nvSpPr>
          <p:cNvPr id="56" name="TextBox 19">
            <a:extLst>
              <a:ext uri="{FF2B5EF4-FFF2-40B4-BE49-F238E27FC236}">
                <a16:creationId xmlns:a16="http://schemas.microsoft.com/office/drawing/2014/main" id="{AAD12E1C-E370-6EBC-BE39-843A976E3D69}"/>
              </a:ext>
            </a:extLst>
          </p:cNvPr>
          <p:cNvSpPr txBox="1"/>
          <p:nvPr/>
        </p:nvSpPr>
        <p:spPr>
          <a:xfrm>
            <a:off x="849129" y="4361053"/>
            <a:ext cx="9768367" cy="49244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002060"/>
                </a:solidFill>
                <a:cs typeface="Times New Roman" panose="02020603050405020304" pitchFamily="18" charset="0"/>
              </a:rPr>
              <a:t>Để thu nhận tế bào, cần xử lí các mẫu mô bằng enzyme</a:t>
            </a:r>
          </a:p>
        </p:txBody>
      </p:sp>
      <p:sp>
        <p:nvSpPr>
          <p:cNvPr id="57" name="TextBox 19">
            <a:extLst>
              <a:ext uri="{FF2B5EF4-FFF2-40B4-BE49-F238E27FC236}">
                <a16:creationId xmlns:a16="http://schemas.microsoft.com/office/drawing/2014/main" id="{B86C4150-66D5-4BBC-1521-A870C085A3F5}"/>
              </a:ext>
            </a:extLst>
          </p:cNvPr>
          <p:cNvSpPr txBox="1"/>
          <p:nvPr/>
        </p:nvSpPr>
        <p:spPr>
          <a:xfrm>
            <a:off x="1778291" y="4920479"/>
            <a:ext cx="9122117"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002060"/>
                </a:solidFill>
                <a:cs typeface="Times New Roman" panose="02020603050405020304" pitchFamily="18" charset="0"/>
              </a:rPr>
              <a:t>Mẫu nuôi sau khi được thu cần cắt bỏ phần mô chết và phần thừa, ức chế hoặc tính của enzyme ngay sau khi tách mẫu nuôi</a:t>
            </a:r>
          </a:p>
        </p:txBody>
      </p:sp>
    </p:spTree>
    <p:extLst>
      <p:ext uri="{BB962C8B-B14F-4D97-AF65-F5344CB8AC3E}">
        <p14:creationId xmlns:p14="http://schemas.microsoft.com/office/powerpoint/2010/main" val="370175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D0AFB-53CF-732F-AF9C-25A81BE961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90B4CD-C2E3-3CF9-13A5-56602AF336B0}"/>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9AD07A1-1D3D-6842-C40E-3608D2715996}"/>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6B42F9B4-F948-1389-A577-0F4137CC03E0}"/>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BAF0A40F-323F-B157-793A-662CC43CB55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C965C744-A2B3-2DC2-C00B-BFE8D4086FC0}"/>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F0BEEDC5-85A2-00E5-BE8B-A5010BDBF165}"/>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150E7AF9-4CC7-981C-F70B-884F4A1C352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8AEB2C9A-13D3-8417-6029-7AABA62AFE8D}"/>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47D01EE5-1FE7-1129-1491-B0405BCF155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C1B2F184-4219-1CA8-4351-78AEB291108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D8C83840-4682-00B3-4C66-E7387904DE4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AF558F17-2C16-0F1B-04C4-B9A6BD5CD221}"/>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B03FA48D-6CB3-EA0C-7FEF-128F5AFF8A2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FCED159A-E466-89FB-E5D3-04824238707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74721598-69CC-BAF9-8E72-BBAF609CC815}"/>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99D2B228-EF93-4671-9A6F-AC542D0CAD61}"/>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87005264-6007-FBF1-F01E-BA6B144639D6}"/>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8ECADEE1-0ED4-20E4-C5F5-5E8687512820}"/>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11089B70-E6C6-EE32-FCE9-BD0EB3587B24}"/>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C7544166-A28B-5A75-5A99-E2DCAB9485F8}"/>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2D1A216D-559D-41B7-4FD8-94F277E9097A}"/>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BC5278B6-D88C-D80F-64F0-2E8DCB2CA1D3}"/>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9635A73F-6660-400F-4149-C8239DC9B1D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8BD74177-F166-DF62-FD07-BF5B681EA037}"/>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470F42FA-BA3C-F34C-4A15-89C5E6DA7CD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12E4094C-849D-F00C-8EDC-18FA6D2B1197}"/>
                </a:ext>
              </a:extLst>
            </p:cNvPr>
            <p:cNvSpPr/>
            <p:nvPr/>
          </p:nvSpPr>
          <p:spPr>
            <a:xfrm>
              <a:off x="7017837" y="3985113"/>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18" name="Picture 17" descr="A yellow rubber ducky on a black background&#10;&#10;Description automatically generated">
            <a:extLst>
              <a:ext uri="{FF2B5EF4-FFF2-40B4-BE49-F238E27FC236}">
                <a16:creationId xmlns:a16="http://schemas.microsoft.com/office/drawing/2014/main" id="{B27C0909-D7FF-F252-6FC8-00EF2E8C15C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43" y="571537"/>
            <a:ext cx="1238831" cy="1238831"/>
          </a:xfrm>
          <a:prstGeom prst="rect">
            <a:avLst/>
          </a:prstGeom>
        </p:spPr>
      </p:pic>
      <p:sp>
        <p:nvSpPr>
          <p:cNvPr id="20" name="TextBox 18">
            <a:extLst>
              <a:ext uri="{FF2B5EF4-FFF2-40B4-BE49-F238E27FC236}">
                <a16:creationId xmlns:a16="http://schemas.microsoft.com/office/drawing/2014/main" id="{8829A1BE-B014-F326-5402-81876732E843}"/>
              </a:ext>
            </a:extLst>
          </p:cNvPr>
          <p:cNvSpPr txBox="1"/>
          <p:nvPr/>
        </p:nvSpPr>
        <p:spPr>
          <a:xfrm>
            <a:off x="1918474" y="859808"/>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Liệu pháp tế bào gốc</a:t>
            </a:r>
          </a:p>
        </p:txBody>
      </p:sp>
      <p:sp>
        <p:nvSpPr>
          <p:cNvPr id="21" name="TextBox 20">
            <a:extLst>
              <a:ext uri="{FF2B5EF4-FFF2-40B4-BE49-F238E27FC236}">
                <a16:creationId xmlns:a16="http://schemas.microsoft.com/office/drawing/2014/main" id="{894753E7-A460-A868-E517-0766E9C1D11F}"/>
              </a:ext>
            </a:extLst>
          </p:cNvPr>
          <p:cNvSpPr txBox="1"/>
          <p:nvPr/>
        </p:nvSpPr>
        <p:spPr>
          <a:xfrm>
            <a:off x="600947" y="1823291"/>
            <a:ext cx="3459647" cy="295465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1D4F4A"/>
                </a:solidFill>
                <a:latin typeface="Bahnschrift SemiBold Condensed" panose="020B0502040204020203" pitchFamily="34" charset="0"/>
                <a:cs typeface="Times New Roman" panose="02020603050405020304" pitchFamily="18" charset="0"/>
              </a:rPr>
              <a:t>Liệu pháp tế bào gốc là phương pháp chữa bệnh bằng cách đưa tế bào gốc từ bên ngoài vào cơ thể người bệnh</a:t>
            </a:r>
          </a:p>
        </p:txBody>
      </p:sp>
      <p:pic>
        <p:nvPicPr>
          <p:cNvPr id="17" name="Picture 16" descr="A stethoscope with a blue circle&#10;&#10;Description automatically generated">
            <a:extLst>
              <a:ext uri="{FF2B5EF4-FFF2-40B4-BE49-F238E27FC236}">
                <a16:creationId xmlns:a16="http://schemas.microsoft.com/office/drawing/2014/main" id="{6BFAA2B3-E5E1-8C8D-3403-61D22339904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0204" y="4299891"/>
            <a:ext cx="3161221" cy="2212855"/>
          </a:xfrm>
          <a:prstGeom prst="rect">
            <a:avLst/>
          </a:prstGeom>
        </p:spPr>
      </p:pic>
      <p:sp>
        <p:nvSpPr>
          <p:cNvPr id="19" name="TextBox 19">
            <a:extLst>
              <a:ext uri="{FF2B5EF4-FFF2-40B4-BE49-F238E27FC236}">
                <a16:creationId xmlns:a16="http://schemas.microsoft.com/office/drawing/2014/main" id="{95783EA1-09B3-EFFB-C5A6-203C6235E3F1}"/>
              </a:ext>
            </a:extLst>
          </p:cNvPr>
          <p:cNvSpPr txBox="1"/>
          <p:nvPr/>
        </p:nvSpPr>
        <p:spPr>
          <a:xfrm>
            <a:off x="4670884" y="4560966"/>
            <a:ext cx="6943361" cy="1477328"/>
          </a:xfrm>
          <a:prstGeom prst="rect">
            <a:avLst/>
          </a:prstGeom>
        </p:spPr>
        <p:txBody>
          <a:bodyPr wrap="square" lIns="0" tIns="0" rIns="0" bIns="0" rtlCol="0" anchor="t">
            <a:spAutoFit/>
          </a:bodyPr>
          <a:lstStyle/>
          <a:p>
            <a:pPr marL="381019" indent="-381019">
              <a:buFont typeface="Wingdings" panose="05000000000000000000" pitchFamily="2" charset="2"/>
              <a:buChar char="v"/>
            </a:pPr>
            <a:r>
              <a:rPr lang="en-US" sz="3200" b="1" i="1">
                <a:latin typeface="Times New Roman" panose="02020603050405020304" pitchFamily="18" charset="0"/>
                <a:cs typeface="Times New Roman" panose="02020603050405020304" pitchFamily="18" charset="0"/>
              </a:rPr>
              <a:t>Bệnh suy tim</a:t>
            </a:r>
          </a:p>
          <a:p>
            <a:pPr marL="381019" indent="-381019">
              <a:buFont typeface="Wingdings" panose="05000000000000000000" pitchFamily="2" charset="2"/>
              <a:buChar char="v"/>
            </a:pPr>
            <a:r>
              <a:rPr lang="en-US" sz="3200" b="1" i="1">
                <a:latin typeface="Times New Roman" panose="02020603050405020304" pitchFamily="18" charset="0"/>
                <a:cs typeface="Times New Roman" panose="02020603050405020304" pitchFamily="18" charset="0"/>
              </a:rPr>
              <a:t>Parkinson</a:t>
            </a:r>
          </a:p>
          <a:p>
            <a:pPr marL="381019" indent="-381019">
              <a:buFont typeface="Wingdings" panose="05000000000000000000" pitchFamily="2" charset="2"/>
              <a:buChar char="v"/>
            </a:pPr>
            <a:r>
              <a:rPr lang="en-US" sz="3200" b="1" i="1">
                <a:latin typeface="Times New Roman" panose="02020603050405020304" pitchFamily="18" charset="0"/>
                <a:cs typeface="Times New Roman" panose="02020603050405020304" pitchFamily="18" charset="0"/>
              </a:rPr>
              <a:t>Các bệnh liên quan đến hệ thần kinh</a:t>
            </a:r>
          </a:p>
        </p:txBody>
      </p:sp>
      <p:grpSp>
        <p:nvGrpSpPr>
          <p:cNvPr id="16" name="Group 15">
            <a:extLst>
              <a:ext uri="{FF2B5EF4-FFF2-40B4-BE49-F238E27FC236}">
                <a16:creationId xmlns:a16="http://schemas.microsoft.com/office/drawing/2014/main" id="{CD4FD24C-A57F-548B-12C7-9CB44DE78195}"/>
              </a:ext>
            </a:extLst>
          </p:cNvPr>
          <p:cNvGrpSpPr/>
          <p:nvPr/>
        </p:nvGrpSpPr>
        <p:grpSpPr>
          <a:xfrm>
            <a:off x="3181655" y="366527"/>
            <a:ext cx="6648228" cy="4383165"/>
            <a:chOff x="3358877" y="1798888"/>
            <a:chExt cx="13487563" cy="8221412"/>
          </a:xfrm>
        </p:grpSpPr>
        <p:pic>
          <p:nvPicPr>
            <p:cNvPr id="22" name="Picture 21" descr="A pink round object with a white circle in the middle&#10;&#10;Description automatically generated">
              <a:extLst>
                <a:ext uri="{FF2B5EF4-FFF2-40B4-BE49-F238E27FC236}">
                  <a16:creationId xmlns:a16="http://schemas.microsoft.com/office/drawing/2014/main" id="{8808087A-9405-BC28-11C0-9E713EF9AB1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11205" y="1798888"/>
              <a:ext cx="3510295" cy="2457207"/>
            </a:xfrm>
            <a:prstGeom prst="rect">
              <a:avLst/>
            </a:prstGeom>
          </p:spPr>
        </p:pic>
        <p:pic>
          <p:nvPicPr>
            <p:cNvPr id="24" name="Picture 23" descr="A blue and yellow neuron&#10;&#10;Description automatically generated">
              <a:extLst>
                <a:ext uri="{FF2B5EF4-FFF2-40B4-BE49-F238E27FC236}">
                  <a16:creationId xmlns:a16="http://schemas.microsoft.com/office/drawing/2014/main" id="{87ED77E8-1242-C757-E29B-D46BB141ED5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94730" y="5143500"/>
              <a:ext cx="3106823" cy="2106282"/>
            </a:xfrm>
            <a:prstGeom prst="rect">
              <a:avLst/>
            </a:prstGeom>
          </p:spPr>
        </p:pic>
        <p:pic>
          <p:nvPicPr>
            <p:cNvPr id="38" name="Picture 37" descr="A human brain with red veins&#10;&#10;Description automatically generated">
              <a:extLst>
                <a:ext uri="{FF2B5EF4-FFF2-40B4-BE49-F238E27FC236}">
                  <a16:creationId xmlns:a16="http://schemas.microsoft.com/office/drawing/2014/main" id="{A51972D6-79E6-FBDE-B9AD-18B4B100727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58877" y="7785926"/>
              <a:ext cx="3106823" cy="2174776"/>
            </a:xfrm>
            <a:prstGeom prst="rect">
              <a:avLst/>
            </a:prstGeom>
          </p:spPr>
        </p:pic>
        <p:pic>
          <p:nvPicPr>
            <p:cNvPr id="39" name="Picture 38" descr="A diagram of a human body&#10;&#10;Description automatically generated">
              <a:extLst>
                <a:ext uri="{FF2B5EF4-FFF2-40B4-BE49-F238E27FC236}">
                  <a16:creationId xmlns:a16="http://schemas.microsoft.com/office/drawing/2014/main" id="{4B71D4E7-BF75-0462-99B0-72136522ECB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364496" y="4948923"/>
              <a:ext cx="3536684" cy="2475679"/>
            </a:xfrm>
            <a:prstGeom prst="rect">
              <a:avLst/>
            </a:prstGeom>
          </p:spPr>
        </p:pic>
        <p:pic>
          <p:nvPicPr>
            <p:cNvPr id="41" name="Picture 40" descr="A human liver with a green object&#10;&#10;Description automatically generated">
              <a:extLst>
                <a:ext uri="{FF2B5EF4-FFF2-40B4-BE49-F238E27FC236}">
                  <a16:creationId xmlns:a16="http://schemas.microsoft.com/office/drawing/2014/main" id="{A4990121-74B3-9242-010F-9217F803FFEF}"/>
                </a:ext>
              </a:extLst>
            </p:cNvPr>
            <p:cNvPicPr>
              <a:picLocks noChangeAspect="1"/>
            </p:cNvPicPr>
            <p:nvPr/>
          </p:nvPicPr>
          <p:blipFill>
            <a:blip r:embed="rId23"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tretch>
              <a:fillRect/>
            </a:stretch>
          </p:blipFill>
          <p:spPr>
            <a:xfrm>
              <a:off x="14444149" y="7959846"/>
              <a:ext cx="2402291" cy="1681604"/>
            </a:xfrm>
            <a:prstGeom prst="rect">
              <a:avLst/>
            </a:prstGeom>
          </p:spPr>
        </p:pic>
        <p:pic>
          <p:nvPicPr>
            <p:cNvPr id="43" name="Picture 42" descr="A circular object with pink and purple spots&#10;&#10;Description automatically generated">
              <a:extLst>
                <a:ext uri="{FF2B5EF4-FFF2-40B4-BE49-F238E27FC236}">
                  <a16:creationId xmlns:a16="http://schemas.microsoft.com/office/drawing/2014/main" id="{DA883684-2560-6D40-F67A-B08684DF6AA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47448" y="4915652"/>
              <a:ext cx="2837814" cy="1986470"/>
            </a:xfrm>
            <a:prstGeom prst="rect">
              <a:avLst/>
            </a:prstGeom>
          </p:spPr>
        </p:pic>
        <p:pic>
          <p:nvPicPr>
            <p:cNvPr id="45" name="Picture 44" descr="A human heart with veins&#10;&#10;Description automatically generated">
              <a:extLst>
                <a:ext uri="{FF2B5EF4-FFF2-40B4-BE49-F238E27FC236}">
                  <a16:creationId xmlns:a16="http://schemas.microsoft.com/office/drawing/2014/main" id="{9735AA60-4A87-810B-777B-9C39F2A4E91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63000" y="7620000"/>
              <a:ext cx="3429000" cy="2400300"/>
            </a:xfrm>
            <a:prstGeom prst="rect">
              <a:avLst/>
            </a:prstGeom>
          </p:spPr>
        </p:pic>
        <p:cxnSp>
          <p:nvCxnSpPr>
            <p:cNvPr id="47" name="Connector: Curved 46">
              <a:extLst>
                <a:ext uri="{FF2B5EF4-FFF2-40B4-BE49-F238E27FC236}">
                  <a16:creationId xmlns:a16="http://schemas.microsoft.com/office/drawing/2014/main" id="{DC915423-7D8C-2067-5D0B-30A87D3D91F7}"/>
                </a:ext>
              </a:extLst>
            </p:cNvPr>
            <p:cNvCxnSpPr>
              <a:cxnSpLocks/>
              <a:stCxn id="22" idx="2"/>
              <a:endCxn id="24" idx="0"/>
            </p:cNvCxnSpPr>
            <p:nvPr/>
          </p:nvCxnSpPr>
          <p:spPr>
            <a:xfrm rot="5400000">
              <a:off x="8263546" y="2940692"/>
              <a:ext cx="887405" cy="3518211"/>
            </a:xfrm>
            <a:prstGeom prst="curvedConnector3">
              <a:avLst>
                <a:gd name="adj1" fmla="val 50000"/>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61428F0C-4AFC-6EED-1120-B63690648CEA}"/>
                </a:ext>
              </a:extLst>
            </p:cNvPr>
            <p:cNvCxnSpPr>
              <a:cxnSpLocks/>
              <a:stCxn id="22" idx="2"/>
              <a:endCxn id="39" idx="0"/>
            </p:cNvCxnSpPr>
            <p:nvPr/>
          </p:nvCxnSpPr>
          <p:spPr>
            <a:xfrm rot="16200000" flipH="1">
              <a:off x="11953181" y="2769266"/>
              <a:ext cx="692828" cy="3666485"/>
            </a:xfrm>
            <a:prstGeom prst="curvedConnector3">
              <a:avLst>
                <a:gd name="adj1" fmla="val 50000"/>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6F36442F-0ECB-30AE-03D1-B45F21C57109}"/>
                </a:ext>
              </a:extLst>
            </p:cNvPr>
            <p:cNvCxnSpPr>
              <a:cxnSpLocks/>
              <a:stCxn id="24" idx="2"/>
              <a:endCxn id="38" idx="0"/>
            </p:cNvCxnSpPr>
            <p:nvPr/>
          </p:nvCxnSpPr>
          <p:spPr>
            <a:xfrm rot="5400000">
              <a:off x="5662144" y="6499928"/>
              <a:ext cx="536144" cy="2035853"/>
            </a:xfrm>
            <a:prstGeom prst="curvedConnector3">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B77FC562-40AC-9D4B-92E1-9F6F3D59789D}"/>
                </a:ext>
              </a:extLst>
            </p:cNvPr>
            <p:cNvCxnSpPr>
              <a:cxnSpLocks/>
              <a:stCxn id="39" idx="2"/>
              <a:endCxn id="41" idx="0"/>
            </p:cNvCxnSpPr>
            <p:nvPr/>
          </p:nvCxnSpPr>
          <p:spPr>
            <a:xfrm rot="16200000" flipH="1">
              <a:off x="14621444" y="6935995"/>
              <a:ext cx="535244" cy="1512457"/>
            </a:xfrm>
            <a:prstGeom prst="curvedConnector3">
              <a:avLst>
                <a:gd name="adj1" fmla="val 50000"/>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8322F16-6538-B104-10C2-1DC28EB47B46}"/>
                </a:ext>
              </a:extLst>
            </p:cNvPr>
            <p:cNvCxnSpPr>
              <a:cxnSpLocks/>
              <a:stCxn id="22" idx="2"/>
              <a:endCxn id="43" idx="0"/>
            </p:cNvCxnSpPr>
            <p:nvPr/>
          </p:nvCxnSpPr>
          <p:spPr>
            <a:xfrm>
              <a:off x="10466353" y="4256095"/>
              <a:ext cx="2" cy="659557"/>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A3112C4-6C1C-7C5D-284D-ED43880B246E}"/>
                </a:ext>
              </a:extLst>
            </p:cNvPr>
            <p:cNvCxnSpPr>
              <a:cxnSpLocks/>
              <a:stCxn id="43" idx="2"/>
              <a:endCxn id="45" idx="0"/>
            </p:cNvCxnSpPr>
            <p:nvPr/>
          </p:nvCxnSpPr>
          <p:spPr>
            <a:xfrm>
              <a:off x="10466355" y="6902122"/>
              <a:ext cx="11145" cy="717878"/>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77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964D-D978-4EB7-0640-E77A99CB6C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E664AA-1875-1441-0A60-E2D746828D5E}"/>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22B5EDCB-20D7-97F8-9457-FBF82F3AB0A5}"/>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2F8C039B-42FD-E031-A9A9-0ACDAC7640B4}"/>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08B37ECC-9652-987C-232E-C6B7E3406E37}"/>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C762A17E-22EA-3621-4CB6-827D77ADF6E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BE2F3501-DE7F-6EAA-6299-3EC446E330AC}"/>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BDE99BD9-9457-9725-FF2E-23F4F3EB3FE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FD5D3367-3DB6-13D2-911C-A41C49BCF79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B18FFF3C-D26D-07DF-311A-1A5EF33E07E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FCF21C0-F9BD-1FEA-F758-71E285B1FC2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14640D6B-70DA-B7E2-2052-EFCE833065BC}"/>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335E158-0880-F420-5112-D4A983F9F65F}"/>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1ACBE2D-D2E2-357D-9EAC-7B0EB05DE03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6C29FA9F-5E32-249B-AD01-FA124405C67F}"/>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CF0383CD-619A-22B2-2ED0-A7735CD8483A}"/>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F0202A0D-93CC-C623-2A55-37D2052BD79D}"/>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A98FE3E0-1B13-2205-592A-EDD5D097F026}"/>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2096B0A6-49DE-0BD6-DDED-D02F6CB2CC3E}"/>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F71D7777-0620-653A-BEAB-80697B5BC217}"/>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62D303B8-D44E-21F2-23FF-764D199D0DAB}"/>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75B4DB37-A5C3-2F79-E22B-29F8277FCC68}"/>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BD2F867E-62FA-3DA9-1C8C-0518E3436D4D}"/>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4DFBD28C-B6DE-393F-BE9E-4C56EEE4921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7AECFEAB-5FE1-0337-690C-3830DEC9B1C1}"/>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1C2CC07D-6CC0-8301-3333-932908140A3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A23E6455-AFEE-5394-43DB-0AAF6D258C0E}"/>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18" name="Picture 17" descr="A yellow rubber ducky on a black background&#10;&#10;Description automatically generated">
            <a:extLst>
              <a:ext uri="{FF2B5EF4-FFF2-40B4-BE49-F238E27FC236}">
                <a16:creationId xmlns:a16="http://schemas.microsoft.com/office/drawing/2014/main" id="{3E26A1FF-2AB3-A68B-6FE4-D914D982FA5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43" y="571537"/>
            <a:ext cx="1238831" cy="1238831"/>
          </a:xfrm>
          <a:prstGeom prst="rect">
            <a:avLst/>
          </a:prstGeom>
        </p:spPr>
      </p:pic>
      <p:sp>
        <p:nvSpPr>
          <p:cNvPr id="20" name="TextBox 18">
            <a:extLst>
              <a:ext uri="{FF2B5EF4-FFF2-40B4-BE49-F238E27FC236}">
                <a16:creationId xmlns:a16="http://schemas.microsoft.com/office/drawing/2014/main" id="{70CEA962-2E96-B301-EB96-DB7204999366}"/>
              </a:ext>
            </a:extLst>
          </p:cNvPr>
          <p:cNvSpPr txBox="1"/>
          <p:nvPr/>
        </p:nvSpPr>
        <p:spPr>
          <a:xfrm>
            <a:off x="1918474" y="859808"/>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Liệu</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pháp</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tế</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bào</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gốc</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sp>
        <p:nvSpPr>
          <p:cNvPr id="21" name="TextBox 20">
            <a:extLst>
              <a:ext uri="{FF2B5EF4-FFF2-40B4-BE49-F238E27FC236}">
                <a16:creationId xmlns:a16="http://schemas.microsoft.com/office/drawing/2014/main" id="{A7E06BA5-CD3F-1C98-105F-B7CD527BA2F9}"/>
              </a:ext>
            </a:extLst>
          </p:cNvPr>
          <p:cNvSpPr txBox="1"/>
          <p:nvPr/>
        </p:nvSpPr>
        <p:spPr>
          <a:xfrm>
            <a:off x="600947" y="1823292"/>
            <a:ext cx="8754671"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Cơ</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quan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được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tạo</a:t>
            </a:r>
            <a:r>
              <a:rPr lang="en-US" sz="3200" dirty="0">
                <a:solidFill>
                  <a:srgbClr val="1D4F4A"/>
                </a:solidFill>
                <a:cs typeface="Times New Roman" panose="02020603050405020304" pitchFamily="18" charset="0"/>
              </a:rPr>
              <a:t> ra </a:t>
            </a:r>
            <a:r>
              <a:rPr lang="en-US" sz="3200" dirty="0" err="1">
                <a:solidFill>
                  <a:srgbClr val="1D4F4A"/>
                </a:solidFill>
                <a:cs typeface="Times New Roman" panose="02020603050405020304" pitchFamily="18" charset="0"/>
              </a:rPr>
              <a:t>từ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gốc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của</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chính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người</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bệnh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sẽ</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tránh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được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quá</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trình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đáp</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ứng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miễn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dịch</a:t>
            </a:r>
            <a:endParaRPr lang="en-US" sz="3200" dirty="0">
              <a:solidFill>
                <a:srgbClr val="1D4F4A"/>
              </a:solidFill>
              <a:cs typeface="Times New Roman" panose="02020603050405020304" pitchFamily="18" charset="0"/>
            </a:endParaRPr>
          </a:p>
        </p:txBody>
      </p:sp>
      <p:pic>
        <p:nvPicPr>
          <p:cNvPr id="38" name="Picture 37" descr="A diagram of a fetus&#10;&#10;Description automatically generated">
            <a:extLst>
              <a:ext uri="{FF2B5EF4-FFF2-40B4-BE49-F238E27FC236}">
                <a16:creationId xmlns:a16="http://schemas.microsoft.com/office/drawing/2014/main" id="{45174491-3736-2EE1-D14B-E9050DEE4F4A}"/>
              </a:ext>
            </a:extLst>
          </p:cNvPr>
          <p:cNvPicPr>
            <a:picLocks noChangeAspect="1"/>
          </p:cNvPicPr>
          <p:nvPr/>
        </p:nvPicPr>
        <p:blipFill>
          <a:blip r:embed="rId18">
            <a:extLst>
              <a:ext uri="{BEBA8EAE-BF5A-486C-A8C5-ECC9F3942E4B}">
                <a14:imgProps xmlns:a14="http://schemas.microsoft.com/office/drawing/2010/main">
                  <a14:imgLayer r:embed="rId1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979842" y="2481968"/>
            <a:ext cx="6548901" cy="4584231"/>
          </a:xfrm>
          <a:prstGeom prst="rect">
            <a:avLst/>
          </a:prstGeom>
        </p:spPr>
      </p:pic>
      <p:sp>
        <p:nvSpPr>
          <p:cNvPr id="39" name="TextBox 19">
            <a:extLst>
              <a:ext uri="{FF2B5EF4-FFF2-40B4-BE49-F238E27FC236}">
                <a16:creationId xmlns:a16="http://schemas.microsoft.com/office/drawing/2014/main" id="{89F6194B-03EE-A2ED-F7C5-6C2A2674D0A3}"/>
              </a:ext>
            </a:extLst>
          </p:cNvPr>
          <p:cNvSpPr txBox="1"/>
          <p:nvPr/>
        </p:nvSpPr>
        <p:spPr>
          <a:xfrm>
            <a:off x="4143272" y="5317014"/>
            <a:ext cx="2867129" cy="1477328"/>
          </a:xfrm>
          <a:prstGeom prst="rect">
            <a:avLst/>
          </a:prstGeom>
        </p:spPr>
        <p:txBody>
          <a:bodyPr wrap="square" lIns="0" tIns="0" rIns="0" bIns="0" rtlCol="0" anchor="t">
            <a:spAutoFit/>
          </a:bodyPr>
          <a:lstStyle/>
          <a:p>
            <a:pPr algn="ctr"/>
            <a:r>
              <a:rPr lang="en-US" sz="3200" dirty="0" err="1">
                <a:solidFill>
                  <a:srgbClr val="002060"/>
                </a:solidFill>
                <a:cs typeface="Times New Roman" panose="02020603050405020304" pitchFamily="18" charset="0"/>
              </a:rPr>
              <a:t>Tế</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bào</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gốc</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trưởng</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thành</a:t>
            </a:r>
            <a:r>
              <a:rPr lang="en-US" sz="3200" dirty="0">
                <a:solidFill>
                  <a:srgbClr val="002060"/>
                </a:solidFill>
                <a:cs typeface="Times New Roman" panose="02020603050405020304" pitchFamily="18" charset="0"/>
              </a:rPr>
              <a:t> ở </a:t>
            </a:r>
            <a:r>
              <a:rPr lang="en-US" sz="3200" dirty="0" err="1">
                <a:solidFill>
                  <a:srgbClr val="002060"/>
                </a:solidFill>
                <a:cs typeface="Times New Roman" panose="02020603050405020304" pitchFamily="18" charset="0"/>
              </a:rPr>
              <a:t>cuống</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rốn</a:t>
            </a:r>
            <a:endParaRPr lang="en-US" sz="3200" dirty="0">
              <a:solidFill>
                <a:srgbClr val="002060"/>
              </a:solidFill>
              <a:cs typeface="Times New Roman" panose="02020603050405020304" pitchFamily="18" charset="0"/>
            </a:endParaRPr>
          </a:p>
        </p:txBody>
      </p:sp>
      <p:cxnSp>
        <p:nvCxnSpPr>
          <p:cNvPr id="47" name="Connector: Curved 46">
            <a:extLst>
              <a:ext uri="{FF2B5EF4-FFF2-40B4-BE49-F238E27FC236}">
                <a16:creationId xmlns:a16="http://schemas.microsoft.com/office/drawing/2014/main" id="{9C4D4B2B-7866-B2A7-6C39-AF95591BF47D}"/>
              </a:ext>
            </a:extLst>
          </p:cNvPr>
          <p:cNvCxnSpPr/>
          <p:nvPr/>
        </p:nvCxnSpPr>
        <p:spPr>
          <a:xfrm flipV="1">
            <a:off x="5283200" y="4049824"/>
            <a:ext cx="1879600" cy="1267190"/>
          </a:xfrm>
          <a:prstGeom prst="curvedConnector3">
            <a:avLst>
              <a:gd name="adj1" fmla="val 50853"/>
            </a:avLst>
          </a:prstGeom>
          <a:ln w="63500">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82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81ED3-4ABC-EB99-5D4E-04EB10E00D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C6AAE4-F054-7C0E-1E84-5A8F237EFD56}"/>
              </a:ext>
            </a:extLst>
          </p:cNvPr>
          <p:cNvSpPr/>
          <p:nvPr/>
        </p:nvSpPr>
        <p:spPr>
          <a:xfrm rot="5400000">
            <a:off x="2581117" y="-2637702"/>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3">
            <a:extLst>
              <a:ext uri="{FF2B5EF4-FFF2-40B4-BE49-F238E27FC236}">
                <a16:creationId xmlns:a16="http://schemas.microsoft.com/office/drawing/2014/main" id="{920E866B-AA9A-9471-FD1C-2E036078FA13}"/>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BD8F7948-FEBA-8E1F-1015-2CF6D9E504B5}"/>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AC1DC109-193B-81E8-BDA3-4E25034F235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F946BFBE-5689-02F8-67E0-50BCCD10522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1FF19F17-E1F3-5958-7FF4-0EBA51B867FF}"/>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49DCD55D-8E11-E847-4968-3CD8F5B0DB8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41A4D533-78D6-5D50-CD8A-2AAD6220331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0682D641-D88A-E8F5-A4A2-9F24A7BA023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60B3096-AB26-DBCF-85A5-D6C644D8B51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F26F4B75-5C1C-E41A-28AF-96E2F503E999}"/>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D366E66B-58A5-1DFB-F34C-0C7CE5EB1167}"/>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93DB152B-745F-FE8B-9C03-0CC3E746538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033AF67E-2828-0118-BEBB-449BBDED35D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grpSp>
        <p:nvGrpSpPr>
          <p:cNvPr id="37" name="Group 36">
            <a:extLst>
              <a:ext uri="{FF2B5EF4-FFF2-40B4-BE49-F238E27FC236}">
                <a16:creationId xmlns:a16="http://schemas.microsoft.com/office/drawing/2014/main" id="{683D4602-670F-4314-C5CB-B833FFC20DAF}"/>
              </a:ext>
            </a:extLst>
          </p:cNvPr>
          <p:cNvGrpSpPr/>
          <p:nvPr/>
        </p:nvGrpSpPr>
        <p:grpSpPr>
          <a:xfrm>
            <a:off x="8851238" y="533400"/>
            <a:ext cx="2948237" cy="2414861"/>
            <a:chOff x="1673645" y="3452497"/>
            <a:chExt cx="6995542" cy="5694295"/>
          </a:xfrm>
        </p:grpSpPr>
        <p:sp>
          <p:nvSpPr>
            <p:cNvPr id="26" name="Freeform 26">
              <a:extLst>
                <a:ext uri="{FF2B5EF4-FFF2-40B4-BE49-F238E27FC236}">
                  <a16:creationId xmlns:a16="http://schemas.microsoft.com/office/drawing/2014/main" id="{D55EA153-7221-28E0-4E44-3AA11B982347}"/>
                </a:ext>
              </a:extLst>
            </p:cNvPr>
            <p:cNvSpPr/>
            <p:nvPr/>
          </p:nvSpPr>
          <p:spPr>
            <a:xfrm rot="746637">
              <a:off x="2870434" y="3452497"/>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7" name="Freeform 27">
              <a:extLst>
                <a:ext uri="{FF2B5EF4-FFF2-40B4-BE49-F238E27FC236}">
                  <a16:creationId xmlns:a16="http://schemas.microsoft.com/office/drawing/2014/main" id="{D6D7442B-5012-683A-7DBD-D7AEBC49042D}"/>
                </a:ext>
              </a:extLst>
            </p:cNvPr>
            <p:cNvSpPr/>
            <p:nvPr/>
          </p:nvSpPr>
          <p:spPr>
            <a:xfrm rot="9137809">
              <a:off x="7043937" y="6751123"/>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8" name="Freeform 28">
              <a:extLst>
                <a:ext uri="{FF2B5EF4-FFF2-40B4-BE49-F238E27FC236}">
                  <a16:creationId xmlns:a16="http://schemas.microsoft.com/office/drawing/2014/main" id="{193200AC-4EAF-D733-90A9-C9141B020191}"/>
                </a:ext>
              </a:extLst>
            </p:cNvPr>
            <p:cNvSpPr/>
            <p:nvPr/>
          </p:nvSpPr>
          <p:spPr>
            <a:xfrm>
              <a:off x="1890500" y="3475534"/>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9" name="Freeform 29">
              <a:extLst>
                <a:ext uri="{FF2B5EF4-FFF2-40B4-BE49-F238E27FC236}">
                  <a16:creationId xmlns:a16="http://schemas.microsoft.com/office/drawing/2014/main" id="{52CA4C5D-C417-29F9-AF3D-0A5998BD7805}"/>
                </a:ext>
              </a:extLst>
            </p:cNvPr>
            <p:cNvSpPr/>
            <p:nvPr/>
          </p:nvSpPr>
          <p:spPr>
            <a:xfrm>
              <a:off x="6651884" y="891075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4EF0F923-F6FF-5B87-6F78-63F636071351}"/>
                </a:ext>
              </a:extLst>
            </p:cNvPr>
            <p:cNvSpPr/>
            <p:nvPr/>
          </p:nvSpPr>
          <p:spPr>
            <a:xfrm rot="-771795">
              <a:off x="1673645" y="590397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1" name="Freeform 31">
              <a:extLst>
                <a:ext uri="{FF2B5EF4-FFF2-40B4-BE49-F238E27FC236}">
                  <a16:creationId xmlns:a16="http://schemas.microsoft.com/office/drawing/2014/main" id="{E220F974-6D43-4BD1-8A45-4D94EE8D8F31}"/>
                </a:ext>
              </a:extLst>
            </p:cNvPr>
            <p:cNvSpPr/>
            <p:nvPr/>
          </p:nvSpPr>
          <p:spPr>
            <a:xfrm>
              <a:off x="6770358" y="538907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grpSp>
          <p:nvGrpSpPr>
            <p:cNvPr id="32" name="Group 32">
              <a:extLst>
                <a:ext uri="{FF2B5EF4-FFF2-40B4-BE49-F238E27FC236}">
                  <a16:creationId xmlns:a16="http://schemas.microsoft.com/office/drawing/2014/main" id="{E5D9EF29-94CF-C7EB-BAC6-B870019BD229}"/>
                </a:ext>
              </a:extLst>
            </p:cNvPr>
            <p:cNvGrpSpPr>
              <a:grpSpLocks noChangeAspect="1"/>
            </p:cNvGrpSpPr>
            <p:nvPr/>
          </p:nvGrpSpPr>
          <p:grpSpPr>
            <a:xfrm rot="-874149">
              <a:off x="7881574" y="4854422"/>
              <a:ext cx="498419" cy="262574"/>
              <a:chOff x="0" y="0"/>
              <a:chExt cx="1610360" cy="848360"/>
            </a:xfrm>
          </p:grpSpPr>
          <p:sp>
            <p:nvSpPr>
              <p:cNvPr id="33" name="Freeform 33">
                <a:extLst>
                  <a:ext uri="{FF2B5EF4-FFF2-40B4-BE49-F238E27FC236}">
                    <a16:creationId xmlns:a16="http://schemas.microsoft.com/office/drawing/2014/main" id="{1E37A376-7744-9296-1959-5DB8764FCF20}"/>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4" name="Group 34">
              <a:extLst>
                <a:ext uri="{FF2B5EF4-FFF2-40B4-BE49-F238E27FC236}">
                  <a16:creationId xmlns:a16="http://schemas.microsoft.com/office/drawing/2014/main" id="{7B6C2294-5831-D0B1-DE68-42AD1CD3E377}"/>
                </a:ext>
              </a:extLst>
            </p:cNvPr>
            <p:cNvGrpSpPr/>
            <p:nvPr/>
          </p:nvGrpSpPr>
          <p:grpSpPr>
            <a:xfrm>
              <a:off x="2870434" y="6463615"/>
              <a:ext cx="229651" cy="229651"/>
              <a:chOff x="0" y="0"/>
              <a:chExt cx="6350000" cy="6350000"/>
            </a:xfrm>
          </p:grpSpPr>
          <p:sp>
            <p:nvSpPr>
              <p:cNvPr id="35" name="Freeform 35">
                <a:extLst>
                  <a:ext uri="{FF2B5EF4-FFF2-40B4-BE49-F238E27FC236}">
                    <a16:creationId xmlns:a16="http://schemas.microsoft.com/office/drawing/2014/main" id="{916FA5B0-E2EF-7726-C226-EC8793F12F9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6" name="Freeform 36">
              <a:extLst>
                <a:ext uri="{FF2B5EF4-FFF2-40B4-BE49-F238E27FC236}">
                  <a16:creationId xmlns:a16="http://schemas.microsoft.com/office/drawing/2014/main" id="{07D95955-4A77-3528-10F8-A74AFB006BE6}"/>
                </a:ext>
              </a:extLst>
            </p:cNvPr>
            <p:cNvSpPr/>
            <p:nvPr/>
          </p:nvSpPr>
          <p:spPr>
            <a:xfrm>
              <a:off x="1890500" y="8103977"/>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sz="1200"/>
            </a:p>
          </p:txBody>
        </p:sp>
      </p:grpSp>
      <p:pic>
        <p:nvPicPr>
          <p:cNvPr id="18" name="Picture 17" descr="A yellow rubber ducky on a black background&#10;&#10;Description automatically generated">
            <a:extLst>
              <a:ext uri="{FF2B5EF4-FFF2-40B4-BE49-F238E27FC236}">
                <a16:creationId xmlns:a16="http://schemas.microsoft.com/office/drawing/2014/main" id="{86D6EEB5-7472-040F-F757-D459DD07B2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43" y="431800"/>
            <a:ext cx="1238831" cy="1238831"/>
          </a:xfrm>
          <a:prstGeom prst="rect">
            <a:avLst/>
          </a:prstGeom>
        </p:spPr>
      </p:pic>
      <p:sp>
        <p:nvSpPr>
          <p:cNvPr id="20" name="TextBox 18">
            <a:extLst>
              <a:ext uri="{FF2B5EF4-FFF2-40B4-BE49-F238E27FC236}">
                <a16:creationId xmlns:a16="http://schemas.microsoft.com/office/drawing/2014/main" id="{15F58B52-B798-DF88-3849-890166D47A67}"/>
              </a:ext>
            </a:extLst>
          </p:cNvPr>
          <p:cNvSpPr txBox="1"/>
          <p:nvPr/>
        </p:nvSpPr>
        <p:spPr>
          <a:xfrm>
            <a:off x="1918474" y="685800"/>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Liệu</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pháp</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tế</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bào</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gốc</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sp>
        <p:nvSpPr>
          <p:cNvPr id="39" name="TextBox 19">
            <a:extLst>
              <a:ext uri="{FF2B5EF4-FFF2-40B4-BE49-F238E27FC236}">
                <a16:creationId xmlns:a16="http://schemas.microsoft.com/office/drawing/2014/main" id="{6857D0D4-1054-AB75-BBDD-FCE3A2F93174}"/>
              </a:ext>
            </a:extLst>
          </p:cNvPr>
          <p:cNvSpPr txBox="1"/>
          <p:nvPr/>
        </p:nvSpPr>
        <p:spPr>
          <a:xfrm>
            <a:off x="1226204" y="1651001"/>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2008</a:t>
            </a:r>
          </a:p>
        </p:txBody>
      </p:sp>
      <p:pic>
        <p:nvPicPr>
          <p:cNvPr id="16" name="Picture 15" descr="A calendar and clock with a black background&#10;&#10;Description automatically generated">
            <a:extLst>
              <a:ext uri="{FF2B5EF4-FFF2-40B4-BE49-F238E27FC236}">
                <a16:creationId xmlns:a16="http://schemas.microsoft.com/office/drawing/2014/main" id="{37050967-210D-40B8-0E82-1ABF35CDDF7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97214" y="1600200"/>
            <a:ext cx="653423" cy="653423"/>
          </a:xfrm>
          <a:prstGeom prst="rect">
            <a:avLst/>
          </a:prstGeom>
        </p:spPr>
      </p:pic>
      <p:pic>
        <p:nvPicPr>
          <p:cNvPr id="19" name="Picture 18" descr="A cartoon of a doctor&#10;&#10;Description automatically generated">
            <a:extLst>
              <a:ext uri="{FF2B5EF4-FFF2-40B4-BE49-F238E27FC236}">
                <a16:creationId xmlns:a16="http://schemas.microsoft.com/office/drawing/2014/main" id="{94BB649A-FF56-70E1-7AA8-DF532B9DAA7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75788" y="2260601"/>
            <a:ext cx="653423" cy="653423"/>
          </a:xfrm>
          <a:prstGeom prst="rect">
            <a:avLst/>
          </a:prstGeom>
        </p:spPr>
      </p:pic>
      <p:pic>
        <p:nvPicPr>
          <p:cNvPr id="23" name="Picture 22" descr="A person with a pill bottle&#10;&#10;Description automatically generated">
            <a:extLst>
              <a:ext uri="{FF2B5EF4-FFF2-40B4-BE49-F238E27FC236}">
                <a16:creationId xmlns:a16="http://schemas.microsoft.com/office/drawing/2014/main" id="{B5E5C850-2932-E05A-F3DB-EDA32AEA5BB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61472" y="2971800"/>
            <a:ext cx="682053" cy="682053"/>
          </a:xfrm>
          <a:prstGeom prst="rect">
            <a:avLst/>
          </a:prstGeom>
        </p:spPr>
      </p:pic>
      <p:pic>
        <p:nvPicPr>
          <p:cNvPr id="24" name="Picture 23" descr="A cartoon of a doctor&#10;&#10;Description automatically generated">
            <a:extLst>
              <a:ext uri="{FF2B5EF4-FFF2-40B4-BE49-F238E27FC236}">
                <a16:creationId xmlns:a16="http://schemas.microsoft.com/office/drawing/2014/main" id="{0186E747-66D7-315D-05FB-1ADDA5E5AA5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52678" y="2159000"/>
            <a:ext cx="653423" cy="653423"/>
          </a:xfrm>
          <a:prstGeom prst="rect">
            <a:avLst/>
          </a:prstGeom>
        </p:spPr>
      </p:pic>
      <p:pic>
        <p:nvPicPr>
          <p:cNvPr id="25" name="Picture 24" descr="A calendar and clock with a black background&#10;&#10;Description automatically generated">
            <a:extLst>
              <a:ext uri="{FF2B5EF4-FFF2-40B4-BE49-F238E27FC236}">
                <a16:creationId xmlns:a16="http://schemas.microsoft.com/office/drawing/2014/main" id="{086B12B2-06D1-416B-144E-B2439FE7453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02647" y="1397000"/>
            <a:ext cx="653423" cy="653423"/>
          </a:xfrm>
          <a:prstGeom prst="rect">
            <a:avLst/>
          </a:prstGeom>
        </p:spPr>
      </p:pic>
      <p:pic>
        <p:nvPicPr>
          <p:cNvPr id="42" name="Picture 41" descr="A cartoon of a person with pills in a mortar&#10;&#10;Description automatically generated">
            <a:extLst>
              <a:ext uri="{FF2B5EF4-FFF2-40B4-BE49-F238E27FC236}">
                <a16:creationId xmlns:a16="http://schemas.microsoft.com/office/drawing/2014/main" id="{97579094-110D-9689-1087-EAD254592A0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02400" y="2768600"/>
            <a:ext cx="741329" cy="741329"/>
          </a:xfrm>
          <a:prstGeom prst="rect">
            <a:avLst/>
          </a:prstGeom>
        </p:spPr>
      </p:pic>
      <p:sp>
        <p:nvSpPr>
          <p:cNvPr id="48" name="TextBox 19">
            <a:extLst>
              <a:ext uri="{FF2B5EF4-FFF2-40B4-BE49-F238E27FC236}">
                <a16:creationId xmlns:a16="http://schemas.microsoft.com/office/drawing/2014/main" id="{F8DED940-9030-ABA1-F4D8-ADB4236E7D28}"/>
              </a:ext>
            </a:extLst>
          </p:cNvPr>
          <p:cNvSpPr txBox="1"/>
          <p:nvPr/>
        </p:nvSpPr>
        <p:spPr>
          <a:xfrm>
            <a:off x="6283566" y="1498601"/>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2009</a:t>
            </a:r>
          </a:p>
        </p:txBody>
      </p:sp>
      <p:sp>
        <p:nvSpPr>
          <p:cNvPr id="49" name="TextBox 19">
            <a:extLst>
              <a:ext uri="{FF2B5EF4-FFF2-40B4-BE49-F238E27FC236}">
                <a16:creationId xmlns:a16="http://schemas.microsoft.com/office/drawing/2014/main" id="{4E0EFEF9-F0FD-9BC5-6ACF-19397F3B770C}"/>
              </a:ext>
            </a:extLst>
          </p:cNvPr>
          <p:cNvSpPr txBox="1"/>
          <p:nvPr/>
        </p:nvSpPr>
        <p:spPr>
          <a:xfrm>
            <a:off x="1802499" y="2362201"/>
            <a:ext cx="2867129" cy="492443"/>
          </a:xfrm>
          <a:prstGeom prst="rect">
            <a:avLst/>
          </a:prstGeom>
        </p:spPr>
        <p:txBody>
          <a:bodyPr wrap="square" lIns="0" tIns="0" rIns="0" bIns="0" rtlCol="0" anchor="t">
            <a:spAutoFit/>
          </a:bodyPr>
          <a:lstStyle/>
          <a:p>
            <a:pPr algn="ctr"/>
            <a:r>
              <a:rPr lang="en-US" sz="3200" dirty="0" err="1">
                <a:solidFill>
                  <a:srgbClr val="002060"/>
                </a:solidFill>
                <a:latin typeface="Bahnschrift SemiBold Condensed" panose="020B0502040204020203" pitchFamily="34" charset="0"/>
                <a:cs typeface="Times New Roman" panose="02020603050405020304" pitchFamily="18" charset="0"/>
              </a:rPr>
              <a:t>Đại</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học</a:t>
            </a:r>
            <a:r>
              <a:rPr lang="en-US" sz="3200" dirty="0">
                <a:solidFill>
                  <a:srgbClr val="002060"/>
                </a:solidFill>
                <a:latin typeface="Bahnschrift SemiBold Condensed" panose="020B0502040204020203" pitchFamily="34" charset="0"/>
                <a:cs typeface="Times New Roman" panose="02020603050405020304" pitchFamily="18" charset="0"/>
              </a:rPr>
              <a:t> Y </a:t>
            </a:r>
            <a:r>
              <a:rPr lang="en-US" sz="3200" dirty="0" err="1">
                <a:solidFill>
                  <a:srgbClr val="002060"/>
                </a:solidFill>
                <a:latin typeface="Bahnschrift SemiBold Condensed" panose="020B0502040204020203" pitchFamily="34" charset="0"/>
                <a:cs typeface="Times New Roman" panose="02020603050405020304" pitchFamily="18" charset="0"/>
              </a:rPr>
              <a:t>Hà</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Nội</a:t>
            </a:r>
            <a:endParaRPr lang="en-US" sz="3200" dirty="0">
              <a:solidFill>
                <a:srgbClr val="002060"/>
              </a:solidFill>
              <a:latin typeface="Bahnschrift SemiBold Condensed" panose="020B0502040204020203" pitchFamily="34" charset="0"/>
              <a:cs typeface="Times New Roman" panose="02020603050405020304" pitchFamily="18" charset="0"/>
            </a:endParaRPr>
          </a:p>
        </p:txBody>
      </p:sp>
      <p:sp>
        <p:nvSpPr>
          <p:cNvPr id="50" name="TextBox 19">
            <a:extLst>
              <a:ext uri="{FF2B5EF4-FFF2-40B4-BE49-F238E27FC236}">
                <a16:creationId xmlns:a16="http://schemas.microsoft.com/office/drawing/2014/main" id="{DD929CE9-2451-4F75-E1BE-F261CB46EE6D}"/>
              </a:ext>
            </a:extLst>
          </p:cNvPr>
          <p:cNvSpPr txBox="1"/>
          <p:nvPr/>
        </p:nvSpPr>
        <p:spPr>
          <a:xfrm>
            <a:off x="2150637" y="3014507"/>
            <a:ext cx="3713253" cy="492443"/>
          </a:xfrm>
          <a:prstGeom prst="rect">
            <a:avLst/>
          </a:prstGeom>
        </p:spPr>
        <p:txBody>
          <a:bodyPr wrap="square" lIns="0" tIns="0" rIns="0" bIns="0" rtlCol="0" anchor="t">
            <a:spAutoFit/>
          </a:bodyPr>
          <a:lstStyle/>
          <a:p>
            <a:pPr algn="ctr"/>
            <a:r>
              <a:rPr lang="en-US" sz="3200" dirty="0" err="1">
                <a:solidFill>
                  <a:srgbClr val="002060"/>
                </a:solidFill>
                <a:latin typeface="Bahnschrift SemiBold Condensed" panose="020B0502040204020203" pitchFamily="34" charset="0"/>
                <a:cs typeface="Times New Roman" panose="02020603050405020304" pitchFamily="18" charset="0"/>
              </a:rPr>
              <a:t>Đại</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học</a:t>
            </a:r>
            <a:r>
              <a:rPr lang="en-US" sz="3200" dirty="0">
                <a:solidFill>
                  <a:srgbClr val="002060"/>
                </a:solidFill>
                <a:latin typeface="Bahnschrift SemiBold Condensed" panose="020B0502040204020203" pitchFamily="34" charset="0"/>
                <a:cs typeface="Times New Roman" panose="02020603050405020304" pitchFamily="18" charset="0"/>
              </a:rPr>
              <a:t> Y Tokyo ( </a:t>
            </a:r>
            <a:r>
              <a:rPr lang="en-US" sz="3200" dirty="0" err="1">
                <a:solidFill>
                  <a:srgbClr val="002060"/>
                </a:solidFill>
                <a:latin typeface="Bahnschrift SemiBold Condensed" panose="020B0502040204020203" pitchFamily="34" charset="0"/>
                <a:cs typeface="Times New Roman" panose="02020603050405020304" pitchFamily="18" charset="0"/>
              </a:rPr>
              <a:t>Nhật</a:t>
            </a:r>
            <a:r>
              <a:rPr lang="en-US" sz="3200" dirty="0">
                <a:solidFill>
                  <a:srgbClr val="002060"/>
                </a:solidFill>
                <a:latin typeface="Bahnschrift SemiBold Condensed" panose="020B0502040204020203" pitchFamily="34" charset="0"/>
                <a:cs typeface="Times New Roman" panose="02020603050405020304" pitchFamily="18" charset="0"/>
              </a:rPr>
              <a:t> </a:t>
            </a:r>
            <a:r>
              <a:rPr lang="en-US" sz="3200" dirty="0" err="1">
                <a:solidFill>
                  <a:srgbClr val="002060"/>
                </a:solidFill>
                <a:latin typeface="Bahnschrift SemiBold Condensed" panose="020B0502040204020203" pitchFamily="34" charset="0"/>
                <a:cs typeface="Times New Roman" panose="02020603050405020304" pitchFamily="18" charset="0"/>
              </a:rPr>
              <a:t>Bản</a:t>
            </a:r>
            <a:r>
              <a:rPr lang="en-US" sz="3200" dirty="0">
                <a:solidFill>
                  <a:srgbClr val="002060"/>
                </a:solidFill>
                <a:latin typeface="Bahnschrift SemiBold Condensed" panose="020B0502040204020203" pitchFamily="34" charset="0"/>
                <a:cs typeface="Times New Roman" panose="02020603050405020304" pitchFamily="18" charset="0"/>
              </a:rPr>
              <a:t> )</a:t>
            </a:r>
          </a:p>
        </p:txBody>
      </p:sp>
      <p:sp>
        <p:nvSpPr>
          <p:cNvPr id="51" name="TextBox 19">
            <a:extLst>
              <a:ext uri="{FF2B5EF4-FFF2-40B4-BE49-F238E27FC236}">
                <a16:creationId xmlns:a16="http://schemas.microsoft.com/office/drawing/2014/main" id="{1FAEA2BA-E188-5695-665F-F774B15FED7F}"/>
              </a:ext>
            </a:extLst>
          </p:cNvPr>
          <p:cNvSpPr txBox="1"/>
          <p:nvPr/>
        </p:nvSpPr>
        <p:spPr>
          <a:xfrm>
            <a:off x="6704458" y="2260601"/>
            <a:ext cx="2379233"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GS.Lê Năm</a:t>
            </a:r>
          </a:p>
        </p:txBody>
      </p:sp>
      <p:sp>
        <p:nvSpPr>
          <p:cNvPr id="52" name="TextBox 19">
            <a:extLst>
              <a:ext uri="{FF2B5EF4-FFF2-40B4-BE49-F238E27FC236}">
                <a16:creationId xmlns:a16="http://schemas.microsoft.com/office/drawing/2014/main" id="{F053F602-DABE-51EC-BC45-8C58E42B3EEA}"/>
              </a:ext>
            </a:extLst>
          </p:cNvPr>
          <p:cNvSpPr txBox="1"/>
          <p:nvPr/>
        </p:nvSpPr>
        <p:spPr>
          <a:xfrm>
            <a:off x="6784872" y="2921001"/>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GS.Lê Hữu Trác</a:t>
            </a:r>
          </a:p>
        </p:txBody>
      </p:sp>
      <p:grpSp>
        <p:nvGrpSpPr>
          <p:cNvPr id="58" name="Group 57">
            <a:extLst>
              <a:ext uri="{FF2B5EF4-FFF2-40B4-BE49-F238E27FC236}">
                <a16:creationId xmlns:a16="http://schemas.microsoft.com/office/drawing/2014/main" id="{586618F4-742A-458B-1F10-812BB785A910}"/>
              </a:ext>
            </a:extLst>
          </p:cNvPr>
          <p:cNvGrpSpPr/>
          <p:nvPr/>
        </p:nvGrpSpPr>
        <p:grpSpPr>
          <a:xfrm>
            <a:off x="471598" y="3288289"/>
            <a:ext cx="5734647" cy="1512311"/>
            <a:chOff x="2070683" y="6410891"/>
            <a:chExt cx="8521117" cy="1864293"/>
          </a:xfrm>
        </p:grpSpPr>
        <p:sp>
          <p:nvSpPr>
            <p:cNvPr id="55" name="Rectangle: Rounded Corners 54">
              <a:extLst>
                <a:ext uri="{FF2B5EF4-FFF2-40B4-BE49-F238E27FC236}">
                  <a16:creationId xmlns:a16="http://schemas.microsoft.com/office/drawing/2014/main" id="{990FC864-6265-CCA7-E4C8-AAEA2445C986}"/>
                </a:ext>
              </a:extLst>
            </p:cNvPr>
            <p:cNvSpPr/>
            <p:nvPr/>
          </p:nvSpPr>
          <p:spPr>
            <a:xfrm>
              <a:off x="2735888" y="6850000"/>
              <a:ext cx="7855912" cy="1425184"/>
            </a:xfrm>
            <a:prstGeom prst="roundRect">
              <a:avLst/>
            </a:prstGeom>
            <a:solidFill>
              <a:schemeClr val="accent1">
                <a:alpha val="0"/>
              </a:schemeClr>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i="1" dirty="0" err="1">
                  <a:solidFill>
                    <a:schemeClr val="tx1"/>
                  </a:solidFill>
                  <a:cs typeface="Times New Roman" panose="02020603050405020304" pitchFamily="18" charset="0"/>
                </a:rPr>
                <a:t>Sử</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dụng</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tế</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bào</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gốc</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trị</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liệu</a:t>
              </a:r>
              <a:endParaRPr lang="en-US" sz="2933" b="1" i="1" dirty="0">
                <a:solidFill>
                  <a:schemeClr val="tx1"/>
                </a:solidFill>
                <a:cs typeface="Times New Roman" panose="02020603050405020304" pitchFamily="18" charset="0"/>
              </a:endParaRPr>
            </a:p>
            <a:p>
              <a:pPr algn="ctr"/>
              <a:r>
                <a:rPr lang="en-US" sz="2933" b="1" i="1" dirty="0" err="1">
                  <a:solidFill>
                    <a:schemeClr val="tx1"/>
                  </a:solidFill>
                  <a:cs typeface="Times New Roman" panose="02020603050405020304" pitchFamily="18" charset="0"/>
                </a:rPr>
                <a:t>thành</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công</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việc</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tái</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tạo</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hệ</a:t>
              </a:r>
              <a:r>
                <a:rPr lang="en-US" sz="2933" b="1" i="1" dirty="0">
                  <a:solidFill>
                    <a:schemeClr val="tx1"/>
                  </a:solidFill>
                  <a:cs typeface="Times New Roman" panose="02020603050405020304" pitchFamily="18" charset="0"/>
                </a:rPr>
                <a:t> </a:t>
              </a:r>
              <a:r>
                <a:rPr lang="en-US" sz="2933" b="1" i="1" dirty="0" err="1">
                  <a:solidFill>
                    <a:schemeClr val="tx1"/>
                  </a:solidFill>
                  <a:cs typeface="Times New Roman" panose="02020603050405020304" pitchFamily="18" charset="0"/>
                </a:rPr>
                <a:t>mạch</a:t>
              </a:r>
              <a:endParaRPr lang="vi-VN" sz="2933" b="1" i="1" dirty="0">
                <a:solidFill>
                  <a:schemeClr val="tx1"/>
                </a:solidFill>
                <a:cs typeface="Times New Roman" panose="02020603050405020304" pitchFamily="18" charset="0"/>
              </a:endParaRPr>
            </a:p>
          </p:txBody>
        </p:sp>
        <p:pic>
          <p:nvPicPr>
            <p:cNvPr id="57" name="Picture 56" descr="A green circle with a white tick in it&#10;&#10;Description automatically generated">
              <a:extLst>
                <a:ext uri="{FF2B5EF4-FFF2-40B4-BE49-F238E27FC236}">
                  <a16:creationId xmlns:a16="http://schemas.microsoft.com/office/drawing/2014/main" id="{58029E0C-0636-3214-27B8-114B8F6F2CA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70683" y="6410891"/>
              <a:ext cx="1123133" cy="1123133"/>
            </a:xfrm>
            <a:prstGeom prst="rect">
              <a:avLst/>
            </a:prstGeom>
          </p:spPr>
        </p:pic>
      </p:grpSp>
      <p:grpSp>
        <p:nvGrpSpPr>
          <p:cNvPr id="59" name="Group 58">
            <a:extLst>
              <a:ext uri="{FF2B5EF4-FFF2-40B4-BE49-F238E27FC236}">
                <a16:creationId xmlns:a16="http://schemas.microsoft.com/office/drawing/2014/main" id="{5C0496AE-1844-A4D8-3310-3141725C9D4D}"/>
              </a:ext>
            </a:extLst>
          </p:cNvPr>
          <p:cNvGrpSpPr/>
          <p:nvPr/>
        </p:nvGrpSpPr>
        <p:grpSpPr>
          <a:xfrm>
            <a:off x="6173645" y="3456138"/>
            <a:ext cx="5624403" cy="1242862"/>
            <a:chOff x="2070683" y="6410891"/>
            <a:chExt cx="8521117" cy="1864293"/>
          </a:xfrm>
        </p:grpSpPr>
        <p:sp>
          <p:nvSpPr>
            <p:cNvPr id="60" name="Rectangle: Rounded Corners 59">
              <a:extLst>
                <a:ext uri="{FF2B5EF4-FFF2-40B4-BE49-F238E27FC236}">
                  <a16:creationId xmlns:a16="http://schemas.microsoft.com/office/drawing/2014/main" id="{44240F96-1C57-A143-E386-492307DC489C}"/>
                </a:ext>
              </a:extLst>
            </p:cNvPr>
            <p:cNvSpPr/>
            <p:nvPr/>
          </p:nvSpPr>
          <p:spPr>
            <a:xfrm>
              <a:off x="2735888" y="6850000"/>
              <a:ext cx="7855912" cy="1425184"/>
            </a:xfrm>
            <a:prstGeom prst="roundRect">
              <a:avLst/>
            </a:prstGeom>
            <a:solidFill>
              <a:schemeClr val="accent1">
                <a:alpha val="0"/>
              </a:schemeClr>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i="1">
                  <a:solidFill>
                    <a:schemeClr val="tx1"/>
                  </a:solidFill>
                  <a:cs typeface="Times New Roman" panose="02020603050405020304" pitchFamily="18" charset="0"/>
                </a:rPr>
                <a:t>Ứng dụng tế bào gốc trong cơ thể tái tạo da</a:t>
              </a:r>
              <a:endParaRPr lang="vi-VN" sz="2933" b="1" i="1">
                <a:solidFill>
                  <a:schemeClr val="tx1"/>
                </a:solidFill>
                <a:cs typeface="Times New Roman" panose="02020603050405020304" pitchFamily="18" charset="0"/>
              </a:endParaRPr>
            </a:p>
          </p:txBody>
        </p:sp>
        <p:pic>
          <p:nvPicPr>
            <p:cNvPr id="61" name="Picture 60" descr="A green circle with a white tick in it&#10;&#10;Description automatically generated">
              <a:extLst>
                <a:ext uri="{FF2B5EF4-FFF2-40B4-BE49-F238E27FC236}">
                  <a16:creationId xmlns:a16="http://schemas.microsoft.com/office/drawing/2014/main" id="{7BD07812-108C-E5C9-802D-AF21DFC7054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70683" y="6410891"/>
              <a:ext cx="1123133" cy="1123133"/>
            </a:xfrm>
            <a:prstGeom prst="rect">
              <a:avLst/>
            </a:prstGeom>
          </p:spPr>
        </p:pic>
      </p:grpSp>
      <p:pic>
        <p:nvPicPr>
          <p:cNvPr id="63" name="Picture 62" descr="A heart with a broken bone&#10;&#10;Description automatically generated with low confidence">
            <a:extLst>
              <a:ext uri="{FF2B5EF4-FFF2-40B4-BE49-F238E27FC236}">
                <a16:creationId xmlns:a16="http://schemas.microsoft.com/office/drawing/2014/main" id="{FFE35607-BF79-A362-DAEF-49AE8BE40FA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2075" y="4383932"/>
            <a:ext cx="4572000" cy="3200400"/>
          </a:xfrm>
          <a:prstGeom prst="rect">
            <a:avLst/>
          </a:prstGeom>
        </p:spPr>
      </p:pic>
      <p:sp>
        <p:nvSpPr>
          <p:cNvPr id="64" name="TextBox 63">
            <a:extLst>
              <a:ext uri="{FF2B5EF4-FFF2-40B4-BE49-F238E27FC236}">
                <a16:creationId xmlns:a16="http://schemas.microsoft.com/office/drawing/2014/main" id="{8265DF1D-5753-A260-FF1E-8D7B9AB3402B}"/>
              </a:ext>
            </a:extLst>
          </p:cNvPr>
          <p:cNvSpPr txBox="1"/>
          <p:nvPr/>
        </p:nvSpPr>
        <p:spPr>
          <a:xfrm>
            <a:off x="2891408" y="4992270"/>
            <a:ext cx="3690505" cy="1969770"/>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Thử</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nghiệm</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điều</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trị</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bệnh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phổi</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nhồi</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máu</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cơ</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tim</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bằng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gốc</a:t>
            </a:r>
            <a:endParaRPr lang="en-US" sz="3200" dirty="0">
              <a:solidFill>
                <a:srgbClr val="1D4F4A"/>
              </a:solidFill>
              <a:cs typeface="Times New Roman" panose="02020603050405020304" pitchFamily="18" charset="0"/>
            </a:endParaRPr>
          </a:p>
        </p:txBody>
      </p:sp>
      <p:sp>
        <p:nvSpPr>
          <p:cNvPr id="65" name="TextBox 64">
            <a:extLst>
              <a:ext uri="{FF2B5EF4-FFF2-40B4-BE49-F238E27FC236}">
                <a16:creationId xmlns:a16="http://schemas.microsoft.com/office/drawing/2014/main" id="{F2219855-925E-FCC1-8660-82B733BC6A3E}"/>
              </a:ext>
            </a:extLst>
          </p:cNvPr>
          <p:cNvSpPr txBox="1"/>
          <p:nvPr/>
        </p:nvSpPr>
        <p:spPr>
          <a:xfrm>
            <a:off x="8107543" y="4818691"/>
            <a:ext cx="3690505" cy="1969770"/>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a:solidFill>
                  <a:srgbClr val="1D4F4A"/>
                </a:solidFill>
                <a:cs typeface="Times New Roman" panose="02020603050405020304" pitchFamily="18" charset="0"/>
              </a:rPr>
              <a:t>Gần 300 bệnh nhân được điều trị thành công với tỉ lệ khỏi 90%</a:t>
            </a:r>
          </a:p>
        </p:txBody>
      </p:sp>
      <p:pic>
        <p:nvPicPr>
          <p:cNvPr id="67" name="Picture 66" descr="A person sitting on a chair with a stethoscope&#10;&#10;Description automatically generated">
            <a:extLst>
              <a:ext uri="{FF2B5EF4-FFF2-40B4-BE49-F238E27FC236}">
                <a16:creationId xmlns:a16="http://schemas.microsoft.com/office/drawing/2014/main" id="{F1B6F4C8-9EC4-804F-A512-972FD65E40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35000" y="4791887"/>
            <a:ext cx="1625397" cy="1625397"/>
          </a:xfrm>
          <a:prstGeom prst="rect">
            <a:avLst/>
          </a:prstGeom>
        </p:spPr>
      </p:pic>
    </p:spTree>
    <p:extLst>
      <p:ext uri="{BB962C8B-B14F-4D97-AF65-F5344CB8AC3E}">
        <p14:creationId xmlns:p14="http://schemas.microsoft.com/office/powerpoint/2010/main" val="3757089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1305E-776F-400E-43DF-E5B647EA2F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F53483-7D6B-7C98-3A7F-8DBDA2D5D708}"/>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3A0EAB17-52A1-A522-DDF4-066CA461F26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4247B3A8-2274-7E8F-CAE5-3A1B164E37F7}"/>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6F2A5A6F-16DC-A891-CC72-5151E545913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2B479C86-F43B-D566-2419-A7F5DE502072}"/>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A6725818-0EA7-94D1-BF09-286F21B13488}"/>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032E1D28-B62E-0D58-5673-202907CCF61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A957A899-0B91-D2A0-F800-537B6E59071F}"/>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B9D323AE-D554-F92C-9DBE-6387AC7A5BF2}"/>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456680C-4757-2C5F-B9EE-E13BEE080F7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D05A0E88-1476-D116-F6B5-AB7226780EED}"/>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03BC8A8-C0F9-5DE3-1908-41EE16E808D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74AE029F-EF8B-84F9-D9F5-F4FA5C5ABFF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6CF81A82-4D0E-73C3-7D1E-D37EC4951F78}"/>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1" name="Freeform 21">
            <a:extLst>
              <a:ext uri="{FF2B5EF4-FFF2-40B4-BE49-F238E27FC236}">
                <a16:creationId xmlns:a16="http://schemas.microsoft.com/office/drawing/2014/main" id="{8B160523-C7BB-D2D3-D8E3-310AC8042A6D}"/>
              </a:ext>
            </a:extLst>
          </p:cNvPr>
          <p:cNvSpPr/>
          <p:nvPr/>
        </p:nvSpPr>
        <p:spPr>
          <a:xfrm rot="3594573">
            <a:off x="9819022" y="928215"/>
            <a:ext cx="1478686" cy="1723045"/>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89913D39-EB50-1073-6EAE-62B8FF22946E}"/>
              </a:ext>
            </a:extLst>
          </p:cNvPr>
          <p:cNvSpPr/>
          <p:nvPr/>
        </p:nvSpPr>
        <p:spPr>
          <a:xfrm rot="-954746">
            <a:off x="8076077" y="4168719"/>
            <a:ext cx="2168800" cy="21688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58A3C770-2A7A-F820-6D8B-9938FC459C56}"/>
              </a:ext>
            </a:extLst>
          </p:cNvPr>
          <p:cNvSpPr/>
          <p:nvPr/>
        </p:nvSpPr>
        <p:spPr>
          <a:xfrm rot="-771795">
            <a:off x="11217158" y="5889389"/>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4" name="Freeform 24">
            <a:extLst>
              <a:ext uri="{FF2B5EF4-FFF2-40B4-BE49-F238E27FC236}">
                <a16:creationId xmlns:a16="http://schemas.microsoft.com/office/drawing/2014/main" id="{E8CC038A-B6A6-0C22-1CDC-D97FF08871F4}"/>
              </a:ext>
            </a:extLst>
          </p:cNvPr>
          <p:cNvSpPr/>
          <p:nvPr/>
        </p:nvSpPr>
        <p:spPr>
          <a:xfrm>
            <a:off x="10696989" y="3429000"/>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5" name="Group 25">
            <a:extLst>
              <a:ext uri="{FF2B5EF4-FFF2-40B4-BE49-F238E27FC236}">
                <a16:creationId xmlns:a16="http://schemas.microsoft.com/office/drawing/2014/main" id="{3E5E1BA9-7244-8A6E-32E9-C5E720D6A080}"/>
              </a:ext>
            </a:extLst>
          </p:cNvPr>
          <p:cNvGrpSpPr/>
          <p:nvPr/>
        </p:nvGrpSpPr>
        <p:grpSpPr>
          <a:xfrm>
            <a:off x="9648735" y="3096344"/>
            <a:ext cx="147279" cy="147279"/>
            <a:chOff x="0" y="0"/>
            <a:chExt cx="6350000" cy="6350000"/>
          </a:xfrm>
        </p:grpSpPr>
        <p:sp>
          <p:nvSpPr>
            <p:cNvPr id="26" name="Freeform 26">
              <a:extLst>
                <a:ext uri="{FF2B5EF4-FFF2-40B4-BE49-F238E27FC236}">
                  <a16:creationId xmlns:a16="http://schemas.microsoft.com/office/drawing/2014/main" id="{6952A967-545C-84E5-E8CC-11EB8C30F7A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D583FCF8-2901-3FB5-D76F-443F06B11525}"/>
              </a:ext>
            </a:extLst>
          </p:cNvPr>
          <p:cNvSpPr/>
          <p:nvPr/>
        </p:nvSpPr>
        <p:spPr>
          <a:xfrm>
            <a:off x="10197274" y="5290885"/>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F5193D14-92F5-9113-2D71-48A93B252FAB}"/>
              </a:ext>
            </a:extLst>
          </p:cNvPr>
          <p:cNvGrpSpPr>
            <a:grpSpLocks noChangeAspect="1"/>
          </p:cNvGrpSpPr>
          <p:nvPr/>
        </p:nvGrpSpPr>
        <p:grpSpPr>
          <a:xfrm rot="7527603">
            <a:off x="11060189" y="4369705"/>
            <a:ext cx="388847" cy="204850"/>
            <a:chOff x="0" y="0"/>
            <a:chExt cx="1610360" cy="848360"/>
          </a:xfrm>
        </p:grpSpPr>
        <p:sp>
          <p:nvSpPr>
            <p:cNvPr id="29" name="Freeform 29">
              <a:extLst>
                <a:ext uri="{FF2B5EF4-FFF2-40B4-BE49-F238E27FC236}">
                  <a16:creationId xmlns:a16="http://schemas.microsoft.com/office/drawing/2014/main" id="{E42FC934-F309-5BAA-FA25-62A4E258D4E7}"/>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a:extLst>
              <a:ext uri="{FF2B5EF4-FFF2-40B4-BE49-F238E27FC236}">
                <a16:creationId xmlns:a16="http://schemas.microsoft.com/office/drawing/2014/main" id="{41DFBC88-B411-339F-CF88-74CA3D596ADB}"/>
              </a:ext>
            </a:extLst>
          </p:cNvPr>
          <p:cNvGrpSpPr/>
          <p:nvPr/>
        </p:nvGrpSpPr>
        <p:grpSpPr>
          <a:xfrm>
            <a:off x="11506200" y="754684"/>
            <a:ext cx="147279" cy="147279"/>
            <a:chOff x="0" y="0"/>
            <a:chExt cx="6350000" cy="6350000"/>
          </a:xfrm>
        </p:grpSpPr>
        <p:sp>
          <p:nvSpPr>
            <p:cNvPr id="31" name="Freeform 31">
              <a:extLst>
                <a:ext uri="{FF2B5EF4-FFF2-40B4-BE49-F238E27FC236}">
                  <a16:creationId xmlns:a16="http://schemas.microsoft.com/office/drawing/2014/main" id="{DCD8A102-62A7-F535-EA84-910FD064D12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a:extLst>
              <a:ext uri="{FF2B5EF4-FFF2-40B4-BE49-F238E27FC236}">
                <a16:creationId xmlns:a16="http://schemas.microsoft.com/office/drawing/2014/main" id="{0D19E88E-5C7B-5D19-57C5-1BFC831F61BA}"/>
              </a:ext>
            </a:extLst>
          </p:cNvPr>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83459DC6-C20E-7B55-866C-7974FA3EC978}"/>
              </a:ext>
            </a:extLst>
          </p:cNvPr>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AC0B4DEE-4DDB-F62E-D0A6-EC652DAE6430}"/>
              </a:ext>
            </a:extLst>
          </p:cNvPr>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5D4AC46D-22ED-0A22-82E8-69E2CC5B0F48}"/>
              </a:ext>
            </a:extLst>
          </p:cNvPr>
          <p:cNvSpPr/>
          <p:nvPr/>
        </p:nvSpPr>
        <p:spPr>
          <a:xfrm>
            <a:off x="654453" y="2340452"/>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6" name="Group 36">
            <a:extLst>
              <a:ext uri="{FF2B5EF4-FFF2-40B4-BE49-F238E27FC236}">
                <a16:creationId xmlns:a16="http://schemas.microsoft.com/office/drawing/2014/main" id="{D9681DD9-39F0-8AFB-D44A-ABDB8E023959}"/>
              </a:ext>
            </a:extLst>
          </p:cNvPr>
          <p:cNvGrpSpPr>
            <a:grpSpLocks noChangeAspect="1"/>
          </p:cNvGrpSpPr>
          <p:nvPr/>
        </p:nvGrpSpPr>
        <p:grpSpPr>
          <a:xfrm rot="7527603">
            <a:off x="460030" y="1170410"/>
            <a:ext cx="388847" cy="204850"/>
            <a:chOff x="0" y="0"/>
            <a:chExt cx="1610360" cy="848360"/>
          </a:xfrm>
        </p:grpSpPr>
        <p:sp>
          <p:nvSpPr>
            <p:cNvPr id="37" name="Freeform 37">
              <a:extLst>
                <a:ext uri="{FF2B5EF4-FFF2-40B4-BE49-F238E27FC236}">
                  <a16:creationId xmlns:a16="http://schemas.microsoft.com/office/drawing/2014/main" id="{CB5971AD-57EF-04C2-C7C8-41410CEE424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a:extLst>
              <a:ext uri="{FF2B5EF4-FFF2-40B4-BE49-F238E27FC236}">
                <a16:creationId xmlns:a16="http://schemas.microsoft.com/office/drawing/2014/main" id="{94095892-85CF-C4FE-EB44-8132DC323A7B}"/>
              </a:ext>
            </a:extLst>
          </p:cNvPr>
          <p:cNvGrpSpPr/>
          <p:nvPr/>
        </p:nvGrpSpPr>
        <p:grpSpPr>
          <a:xfrm>
            <a:off x="594835" y="491393"/>
            <a:ext cx="147279" cy="147279"/>
            <a:chOff x="0" y="0"/>
            <a:chExt cx="6350000" cy="6350000"/>
          </a:xfrm>
        </p:grpSpPr>
        <p:sp>
          <p:nvSpPr>
            <p:cNvPr id="39" name="Freeform 39">
              <a:extLst>
                <a:ext uri="{FF2B5EF4-FFF2-40B4-BE49-F238E27FC236}">
                  <a16:creationId xmlns:a16="http://schemas.microsoft.com/office/drawing/2014/main" id="{076149E3-E548-BADC-65A0-01E710CD90A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pic>
        <p:nvPicPr>
          <p:cNvPr id="40" name="Picture 39" descr="A cartoon chicken with a black background&#10;&#10;Description automatically generated">
            <a:extLst>
              <a:ext uri="{FF2B5EF4-FFF2-40B4-BE49-F238E27FC236}">
                <a16:creationId xmlns:a16="http://schemas.microsoft.com/office/drawing/2014/main" id="{14E7DED0-FCE9-21E2-20D0-7912323379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4163" y="449991"/>
            <a:ext cx="1387064" cy="1387064"/>
          </a:xfrm>
          <a:prstGeom prst="rect">
            <a:avLst/>
          </a:prstGeom>
        </p:spPr>
      </p:pic>
      <p:sp>
        <p:nvSpPr>
          <p:cNvPr id="41" name="TextBox 18">
            <a:extLst>
              <a:ext uri="{FF2B5EF4-FFF2-40B4-BE49-F238E27FC236}">
                <a16:creationId xmlns:a16="http://schemas.microsoft.com/office/drawing/2014/main" id="{A832B7AF-909F-28B9-4DEE-940DF9A54437}"/>
              </a:ext>
            </a:extLst>
          </p:cNvPr>
          <p:cNvSpPr txBox="1"/>
          <p:nvPr/>
        </p:nvSpPr>
        <p:spPr>
          <a:xfrm>
            <a:off x="2693255" y="916954"/>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Sản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xuất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một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số</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chế</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phẩm</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sinh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học</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5" name="Picture 44" descr="A drawing of a cell&#10;&#10;Description automatically generated">
            <a:extLst>
              <a:ext uri="{FF2B5EF4-FFF2-40B4-BE49-F238E27FC236}">
                <a16:creationId xmlns:a16="http://schemas.microsoft.com/office/drawing/2014/main" id="{EB01AC66-9D28-3AB3-302D-8D19F99A22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8552" y="1664276"/>
            <a:ext cx="1610469" cy="1610469"/>
          </a:xfrm>
          <a:prstGeom prst="rect">
            <a:avLst/>
          </a:prstGeom>
        </p:spPr>
      </p:pic>
      <p:pic>
        <p:nvPicPr>
          <p:cNvPr id="47" name="Picture 46" descr="A dna strand with sticks and a black background&#10;&#10;Description automatically generated with medium confidence">
            <a:extLst>
              <a:ext uri="{FF2B5EF4-FFF2-40B4-BE49-F238E27FC236}">
                <a16:creationId xmlns:a16="http://schemas.microsoft.com/office/drawing/2014/main" id="{3ABD3034-449F-3A8E-642E-4930623A5F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0342" y="1497112"/>
            <a:ext cx="1893537" cy="1893537"/>
          </a:xfrm>
          <a:prstGeom prst="rect">
            <a:avLst/>
          </a:prstGeom>
        </p:spPr>
      </p:pic>
      <p:sp>
        <p:nvSpPr>
          <p:cNvPr id="48" name="TextBox 19">
            <a:extLst>
              <a:ext uri="{FF2B5EF4-FFF2-40B4-BE49-F238E27FC236}">
                <a16:creationId xmlns:a16="http://schemas.microsoft.com/office/drawing/2014/main" id="{A9D809A4-534E-11BB-66B7-25ACCC54E60A}"/>
              </a:ext>
            </a:extLst>
          </p:cNvPr>
          <p:cNvSpPr txBox="1"/>
          <p:nvPr/>
        </p:nvSpPr>
        <p:spPr>
          <a:xfrm>
            <a:off x="2060222" y="3408399"/>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Công nghệ tế bào</a:t>
            </a:r>
          </a:p>
        </p:txBody>
      </p:sp>
      <p:sp>
        <p:nvSpPr>
          <p:cNvPr id="49" name="TextBox 19">
            <a:extLst>
              <a:ext uri="{FF2B5EF4-FFF2-40B4-BE49-F238E27FC236}">
                <a16:creationId xmlns:a16="http://schemas.microsoft.com/office/drawing/2014/main" id="{06B6CC53-8E67-E4D5-D346-3DB32A862FB2}"/>
              </a:ext>
            </a:extLst>
          </p:cNvPr>
          <p:cNvSpPr txBox="1"/>
          <p:nvPr/>
        </p:nvSpPr>
        <p:spPr>
          <a:xfrm>
            <a:off x="5282284" y="3408399"/>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Công nghệ gene</a:t>
            </a:r>
          </a:p>
        </p:txBody>
      </p:sp>
    </p:spTree>
    <p:extLst>
      <p:ext uri="{BB962C8B-B14F-4D97-AF65-F5344CB8AC3E}">
        <p14:creationId xmlns:p14="http://schemas.microsoft.com/office/powerpoint/2010/main" val="71265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1" name="Freeform 21"/>
          <p:cNvSpPr/>
          <p:nvPr/>
        </p:nvSpPr>
        <p:spPr>
          <a:xfrm rot="3594573">
            <a:off x="9819022" y="928215"/>
            <a:ext cx="1478686" cy="1723045"/>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2" name="Freeform 22"/>
          <p:cNvSpPr/>
          <p:nvPr/>
        </p:nvSpPr>
        <p:spPr>
          <a:xfrm rot="-954746">
            <a:off x="8076077" y="4168719"/>
            <a:ext cx="2168800" cy="21688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3" name="Freeform 23"/>
          <p:cNvSpPr/>
          <p:nvPr/>
        </p:nvSpPr>
        <p:spPr>
          <a:xfrm rot="-771795">
            <a:off x="11217158" y="5889389"/>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4" name="Freeform 24"/>
          <p:cNvSpPr/>
          <p:nvPr/>
        </p:nvSpPr>
        <p:spPr>
          <a:xfrm>
            <a:off x="10696989" y="3429000"/>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5" name="Group 25"/>
          <p:cNvGrpSpPr/>
          <p:nvPr/>
        </p:nvGrpSpPr>
        <p:grpSpPr>
          <a:xfrm>
            <a:off x="9648735" y="3096344"/>
            <a:ext cx="147279" cy="147279"/>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p:cNvSpPr/>
          <p:nvPr/>
        </p:nvSpPr>
        <p:spPr>
          <a:xfrm>
            <a:off x="10197274" y="5290885"/>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8" name="Group 28"/>
          <p:cNvGrpSpPr>
            <a:grpSpLocks noChangeAspect="1"/>
          </p:cNvGrpSpPr>
          <p:nvPr/>
        </p:nvGrpSpPr>
        <p:grpSpPr>
          <a:xfrm rot="7527603">
            <a:off x="11060189" y="4369705"/>
            <a:ext cx="388847" cy="204850"/>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p:cNvGrpSpPr/>
          <p:nvPr/>
        </p:nvGrpSpPr>
        <p:grpSpPr>
          <a:xfrm>
            <a:off x="11506200" y="754684"/>
            <a:ext cx="147279" cy="147279"/>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3" name="Freeform 33"/>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4" name="Freeform 34"/>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5" name="Freeform 35"/>
          <p:cNvSpPr/>
          <p:nvPr/>
        </p:nvSpPr>
        <p:spPr>
          <a:xfrm>
            <a:off x="654453" y="2340452"/>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6" name="Group 36"/>
          <p:cNvGrpSpPr>
            <a:grpSpLocks noChangeAspect="1"/>
          </p:cNvGrpSpPr>
          <p:nvPr/>
        </p:nvGrpSpPr>
        <p:grpSpPr>
          <a:xfrm rot="7527603">
            <a:off x="460030" y="1170410"/>
            <a:ext cx="388847" cy="204850"/>
            <a:chOff x="0" y="0"/>
            <a:chExt cx="1610360" cy="848360"/>
          </a:xfrm>
        </p:grpSpPr>
        <p:sp>
          <p:nvSpPr>
            <p:cNvPr id="37" name="Freeform 3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p:cNvGrpSpPr/>
          <p:nvPr/>
        </p:nvGrpSpPr>
        <p:grpSpPr>
          <a:xfrm>
            <a:off x="594835" y="491393"/>
            <a:ext cx="147279" cy="147279"/>
            <a:chOff x="0" y="0"/>
            <a:chExt cx="6350000" cy="6350000"/>
          </a:xfrm>
        </p:grpSpPr>
        <p:sp>
          <p:nvSpPr>
            <p:cNvPr id="39" name="Freeform 3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pic>
        <p:nvPicPr>
          <p:cNvPr id="40" name="Picture 39" descr="A cartoon chicken with a black background&#10;&#10;Description automatically generated">
            <a:extLst>
              <a:ext uri="{FF2B5EF4-FFF2-40B4-BE49-F238E27FC236}">
                <a16:creationId xmlns:a16="http://schemas.microsoft.com/office/drawing/2014/main" id="{E7BFA5E0-BD2E-7AF4-5D48-7F71853DB5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4163" y="449991"/>
            <a:ext cx="1387064" cy="1387064"/>
          </a:xfrm>
          <a:prstGeom prst="rect">
            <a:avLst/>
          </a:prstGeom>
        </p:spPr>
      </p:pic>
      <p:sp>
        <p:nvSpPr>
          <p:cNvPr id="41" name="TextBox 18">
            <a:extLst>
              <a:ext uri="{FF2B5EF4-FFF2-40B4-BE49-F238E27FC236}">
                <a16:creationId xmlns:a16="http://schemas.microsoft.com/office/drawing/2014/main" id="{BC0855FB-5554-ED8B-B318-9EE1E5F1D887}"/>
              </a:ext>
            </a:extLst>
          </p:cNvPr>
          <p:cNvSpPr txBox="1"/>
          <p:nvPr/>
        </p:nvSpPr>
        <p:spPr>
          <a:xfrm>
            <a:off x="2693255" y="916954"/>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Sản</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xuất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một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số</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chế</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phẩm</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sinh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học</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45" name="Picture 44" descr="A drawing of a cell&#10;&#10;Description automatically generated">
            <a:extLst>
              <a:ext uri="{FF2B5EF4-FFF2-40B4-BE49-F238E27FC236}">
                <a16:creationId xmlns:a16="http://schemas.microsoft.com/office/drawing/2014/main" id="{D73B8459-74AA-2D53-75B8-101F5AAB99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8552" y="1664276"/>
            <a:ext cx="1610469" cy="1610469"/>
          </a:xfrm>
          <a:prstGeom prst="rect">
            <a:avLst/>
          </a:prstGeom>
        </p:spPr>
      </p:pic>
      <p:pic>
        <p:nvPicPr>
          <p:cNvPr id="47" name="Picture 46" descr="A dna strand with sticks and a black background&#10;&#10;Description automatically generated with medium confidence">
            <a:extLst>
              <a:ext uri="{FF2B5EF4-FFF2-40B4-BE49-F238E27FC236}">
                <a16:creationId xmlns:a16="http://schemas.microsoft.com/office/drawing/2014/main" id="{368E5213-1694-39BD-360E-39A7B35809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0342" y="1497112"/>
            <a:ext cx="1893537" cy="1893537"/>
          </a:xfrm>
          <a:prstGeom prst="rect">
            <a:avLst/>
          </a:prstGeom>
        </p:spPr>
      </p:pic>
      <p:sp>
        <p:nvSpPr>
          <p:cNvPr id="48" name="TextBox 19">
            <a:extLst>
              <a:ext uri="{FF2B5EF4-FFF2-40B4-BE49-F238E27FC236}">
                <a16:creationId xmlns:a16="http://schemas.microsoft.com/office/drawing/2014/main" id="{6E369D35-3402-45C4-4664-8596CD9BF40D}"/>
              </a:ext>
            </a:extLst>
          </p:cNvPr>
          <p:cNvSpPr txBox="1"/>
          <p:nvPr/>
        </p:nvSpPr>
        <p:spPr>
          <a:xfrm>
            <a:off x="2060222" y="3408399"/>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Công nghệ tế bào</a:t>
            </a:r>
          </a:p>
        </p:txBody>
      </p:sp>
      <p:sp>
        <p:nvSpPr>
          <p:cNvPr id="49" name="TextBox 19">
            <a:extLst>
              <a:ext uri="{FF2B5EF4-FFF2-40B4-BE49-F238E27FC236}">
                <a16:creationId xmlns:a16="http://schemas.microsoft.com/office/drawing/2014/main" id="{A7F83999-C176-DE2A-49CE-4DED097E45C3}"/>
              </a:ext>
            </a:extLst>
          </p:cNvPr>
          <p:cNvSpPr txBox="1"/>
          <p:nvPr/>
        </p:nvSpPr>
        <p:spPr>
          <a:xfrm>
            <a:off x="5282284" y="3408399"/>
            <a:ext cx="2867129" cy="492443"/>
          </a:xfrm>
          <a:prstGeom prst="rect">
            <a:avLst/>
          </a:prstGeom>
        </p:spPr>
        <p:txBody>
          <a:bodyPr wrap="square" lIns="0" tIns="0" rIns="0" bIns="0" rtlCol="0" anchor="t">
            <a:spAutoFit/>
          </a:bodyPr>
          <a:lstStyle/>
          <a:p>
            <a:pPr algn="ctr"/>
            <a:r>
              <a:rPr lang="en-US" sz="3200">
                <a:solidFill>
                  <a:srgbClr val="002060"/>
                </a:solidFill>
                <a:latin typeface="Bahnschrift SemiBold Condensed" panose="020B0502040204020203" pitchFamily="34" charset="0"/>
                <a:cs typeface="Times New Roman" panose="02020603050405020304" pitchFamily="18" charset="0"/>
              </a:rPr>
              <a:t>Công nghệ gene</a:t>
            </a:r>
          </a:p>
        </p:txBody>
      </p:sp>
      <p:sp>
        <p:nvSpPr>
          <p:cNvPr id="50" name="Arrow: Notched Right 49">
            <a:extLst>
              <a:ext uri="{FF2B5EF4-FFF2-40B4-BE49-F238E27FC236}">
                <a16:creationId xmlns:a16="http://schemas.microsoft.com/office/drawing/2014/main" id="{CC141A95-4284-60AD-9A25-4EC47D2A4964}"/>
              </a:ext>
            </a:extLst>
          </p:cNvPr>
          <p:cNvSpPr/>
          <p:nvPr/>
        </p:nvSpPr>
        <p:spPr>
          <a:xfrm>
            <a:off x="1633636" y="4968589"/>
            <a:ext cx="689593" cy="492443"/>
          </a:xfrm>
          <a:prstGeom prst="notch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sz="1200"/>
          </a:p>
        </p:txBody>
      </p:sp>
      <p:sp>
        <p:nvSpPr>
          <p:cNvPr id="51" name="Left Brace 50">
            <a:extLst>
              <a:ext uri="{FF2B5EF4-FFF2-40B4-BE49-F238E27FC236}">
                <a16:creationId xmlns:a16="http://schemas.microsoft.com/office/drawing/2014/main" id="{276D6C62-3970-9BCF-88E1-58BC2BE0DDED}"/>
              </a:ext>
            </a:extLst>
          </p:cNvPr>
          <p:cNvSpPr/>
          <p:nvPr/>
        </p:nvSpPr>
        <p:spPr>
          <a:xfrm>
            <a:off x="2485877" y="4034494"/>
            <a:ext cx="800531" cy="2398181"/>
          </a:xfrm>
          <a:prstGeom prst="leftBrace">
            <a:avLst>
              <a:gd name="adj1" fmla="val 24650"/>
              <a:gd name="adj2" fmla="val 4929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vi-VN" sz="1200"/>
          </a:p>
        </p:txBody>
      </p:sp>
      <p:sp>
        <p:nvSpPr>
          <p:cNvPr id="52" name="TextBox 51">
            <a:extLst>
              <a:ext uri="{FF2B5EF4-FFF2-40B4-BE49-F238E27FC236}">
                <a16:creationId xmlns:a16="http://schemas.microsoft.com/office/drawing/2014/main" id="{AAF9898E-56B0-2BA7-F77F-415796682ECE}"/>
              </a:ext>
            </a:extLst>
          </p:cNvPr>
          <p:cNvSpPr txBox="1"/>
          <p:nvPr/>
        </p:nvSpPr>
        <p:spPr>
          <a:xfrm>
            <a:off x="3115967" y="4002459"/>
            <a:ext cx="5720805" cy="246221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Sản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xuất</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kháng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nguyên</a:t>
            </a:r>
            <a:endParaRPr lang="en-US" sz="3200" dirty="0">
              <a:solidFill>
                <a:srgbClr val="1D4F4A"/>
              </a:solidFill>
              <a:cs typeface="Times New Roman" panose="02020603050405020304" pitchFamily="18" charset="0"/>
            </a:endParaRPr>
          </a:p>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Sản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xuất</a:t>
            </a:r>
            <a:r>
              <a:rPr lang="en-US" sz="3200" dirty="0">
                <a:solidFill>
                  <a:srgbClr val="1D4F4A"/>
                </a:solidFill>
                <a:cs typeface="Times New Roman" panose="02020603050405020304" pitchFamily="18" charset="0"/>
              </a:rPr>
              <a:t> vaccine</a:t>
            </a:r>
          </a:p>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Sản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xuất</a:t>
            </a:r>
            <a:r>
              <a:rPr lang="en-US" sz="3200" dirty="0">
                <a:solidFill>
                  <a:srgbClr val="1D4F4A"/>
                </a:solidFill>
                <a:cs typeface="Times New Roman" panose="02020603050405020304" pitchFamily="18" charset="0"/>
              </a:rPr>
              <a:t> enzyme, hormone</a:t>
            </a:r>
          </a:p>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Sản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xuất</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chất</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chống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ung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thư</a:t>
            </a:r>
            <a:endParaRPr lang="en-US" sz="3200" dirty="0">
              <a:solidFill>
                <a:srgbClr val="1D4F4A"/>
              </a:solidFill>
              <a:cs typeface="Times New Roman" panose="02020603050405020304" pitchFamily="18" charset="0"/>
            </a:endParaRPr>
          </a:p>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Sản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xuất</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thuốc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sâu</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sinh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học</a:t>
            </a:r>
            <a:endParaRPr lang="en-US" sz="3200" dirty="0">
              <a:solidFill>
                <a:srgbClr val="1D4F4A"/>
              </a:solidFill>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00D3A-6480-FD4F-459D-A648D03F09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0C4C4D-FAC3-9316-62AB-A11DE101CDF2}"/>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FB8AC751-02B4-FC7D-8DAE-EE717C273C11}"/>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C714CB1E-843E-23A9-D816-CEFE2F9620F7}"/>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D1FF9697-EF67-7888-E34E-409BA4A3915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B1FE2372-A9F8-0A7C-A38A-50DF28D7E91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42263003-BE9D-12C0-34DD-6A6695F1116A}"/>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67773358-07FA-5DE6-662F-DED9C64F79D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330E6B6E-7CD3-E336-555C-A527670E60A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1318E9AB-E05D-6B45-22E8-112AE2503E7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3DC0655E-0203-4311-2C58-B04AF79BA9F5}"/>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A7E1B0B8-B7C7-0A53-9BA5-0B81F4C8701A}"/>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27E29F3E-6441-C09C-5AA0-426E9925F61D}"/>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BB90694A-1C82-D9B1-0C5B-15DE1828C45B}"/>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E73CBE30-8125-6808-CB99-D8E5066D5E6E}"/>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1" name="Freeform 21">
            <a:extLst>
              <a:ext uri="{FF2B5EF4-FFF2-40B4-BE49-F238E27FC236}">
                <a16:creationId xmlns:a16="http://schemas.microsoft.com/office/drawing/2014/main" id="{D4BA9443-8CD6-C622-BDDF-47756E789032}"/>
              </a:ext>
            </a:extLst>
          </p:cNvPr>
          <p:cNvSpPr/>
          <p:nvPr/>
        </p:nvSpPr>
        <p:spPr>
          <a:xfrm rot="3594573">
            <a:off x="9819022" y="928215"/>
            <a:ext cx="1478686" cy="1723045"/>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903852C0-AC2C-39BF-B2B3-277BB11A3291}"/>
              </a:ext>
            </a:extLst>
          </p:cNvPr>
          <p:cNvSpPr/>
          <p:nvPr/>
        </p:nvSpPr>
        <p:spPr>
          <a:xfrm rot="-954746">
            <a:off x="8076077" y="4168719"/>
            <a:ext cx="2168800" cy="21688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4BF8554B-2DCD-B139-41AD-C7CA6CEEDB33}"/>
              </a:ext>
            </a:extLst>
          </p:cNvPr>
          <p:cNvSpPr/>
          <p:nvPr/>
        </p:nvSpPr>
        <p:spPr>
          <a:xfrm rot="-771795">
            <a:off x="11217158" y="5889389"/>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4" name="Freeform 24">
            <a:extLst>
              <a:ext uri="{FF2B5EF4-FFF2-40B4-BE49-F238E27FC236}">
                <a16:creationId xmlns:a16="http://schemas.microsoft.com/office/drawing/2014/main" id="{721E4A0B-CAC8-9CB1-099E-599D72AAA53D}"/>
              </a:ext>
            </a:extLst>
          </p:cNvPr>
          <p:cNvSpPr/>
          <p:nvPr/>
        </p:nvSpPr>
        <p:spPr>
          <a:xfrm>
            <a:off x="10696989" y="3429000"/>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5" name="Group 25">
            <a:extLst>
              <a:ext uri="{FF2B5EF4-FFF2-40B4-BE49-F238E27FC236}">
                <a16:creationId xmlns:a16="http://schemas.microsoft.com/office/drawing/2014/main" id="{5A179A87-2C84-059D-C62F-47EBDFAA87D1}"/>
              </a:ext>
            </a:extLst>
          </p:cNvPr>
          <p:cNvGrpSpPr/>
          <p:nvPr/>
        </p:nvGrpSpPr>
        <p:grpSpPr>
          <a:xfrm>
            <a:off x="9648735" y="3096344"/>
            <a:ext cx="147279" cy="147279"/>
            <a:chOff x="0" y="0"/>
            <a:chExt cx="6350000" cy="6350000"/>
          </a:xfrm>
        </p:grpSpPr>
        <p:sp>
          <p:nvSpPr>
            <p:cNvPr id="26" name="Freeform 26">
              <a:extLst>
                <a:ext uri="{FF2B5EF4-FFF2-40B4-BE49-F238E27FC236}">
                  <a16:creationId xmlns:a16="http://schemas.microsoft.com/office/drawing/2014/main" id="{6524DD6C-84BF-6BAA-5A6C-1FF968807C7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A72D5952-41EE-5DF4-C1CF-B0FAE2AF5F49}"/>
              </a:ext>
            </a:extLst>
          </p:cNvPr>
          <p:cNvSpPr/>
          <p:nvPr/>
        </p:nvSpPr>
        <p:spPr>
          <a:xfrm>
            <a:off x="10197274" y="5290885"/>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279339E8-212F-DC9D-FEFB-FBEAE37097EA}"/>
              </a:ext>
            </a:extLst>
          </p:cNvPr>
          <p:cNvGrpSpPr>
            <a:grpSpLocks noChangeAspect="1"/>
          </p:cNvGrpSpPr>
          <p:nvPr/>
        </p:nvGrpSpPr>
        <p:grpSpPr>
          <a:xfrm rot="7527603">
            <a:off x="11060189" y="4369705"/>
            <a:ext cx="388847" cy="204850"/>
            <a:chOff x="0" y="0"/>
            <a:chExt cx="1610360" cy="848360"/>
          </a:xfrm>
        </p:grpSpPr>
        <p:sp>
          <p:nvSpPr>
            <p:cNvPr id="29" name="Freeform 29">
              <a:extLst>
                <a:ext uri="{FF2B5EF4-FFF2-40B4-BE49-F238E27FC236}">
                  <a16:creationId xmlns:a16="http://schemas.microsoft.com/office/drawing/2014/main" id="{CB7299D9-4834-C435-71DD-BFE36C3D38B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a:extLst>
              <a:ext uri="{FF2B5EF4-FFF2-40B4-BE49-F238E27FC236}">
                <a16:creationId xmlns:a16="http://schemas.microsoft.com/office/drawing/2014/main" id="{7A631724-A9CF-3E65-F677-2F009C909C5B}"/>
              </a:ext>
            </a:extLst>
          </p:cNvPr>
          <p:cNvGrpSpPr/>
          <p:nvPr/>
        </p:nvGrpSpPr>
        <p:grpSpPr>
          <a:xfrm>
            <a:off x="11506200" y="754684"/>
            <a:ext cx="147279" cy="147279"/>
            <a:chOff x="0" y="0"/>
            <a:chExt cx="6350000" cy="6350000"/>
          </a:xfrm>
        </p:grpSpPr>
        <p:sp>
          <p:nvSpPr>
            <p:cNvPr id="31" name="Freeform 31">
              <a:extLst>
                <a:ext uri="{FF2B5EF4-FFF2-40B4-BE49-F238E27FC236}">
                  <a16:creationId xmlns:a16="http://schemas.microsoft.com/office/drawing/2014/main" id="{E0692BA3-058D-C902-0D32-112BD43E03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a:extLst>
              <a:ext uri="{FF2B5EF4-FFF2-40B4-BE49-F238E27FC236}">
                <a16:creationId xmlns:a16="http://schemas.microsoft.com/office/drawing/2014/main" id="{22311D5D-0AF5-9DCC-BA9A-77D83F43C0A3}"/>
              </a:ext>
            </a:extLst>
          </p:cNvPr>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3AAA77CE-6648-EF3F-EA53-B1335AC1A203}"/>
              </a:ext>
            </a:extLst>
          </p:cNvPr>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DAE1E195-BD4C-FF2A-AFFB-E3804FB0600C}"/>
              </a:ext>
            </a:extLst>
          </p:cNvPr>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084B77FD-DF3D-BAE8-5926-A932348F4005}"/>
              </a:ext>
            </a:extLst>
          </p:cNvPr>
          <p:cNvSpPr/>
          <p:nvPr/>
        </p:nvSpPr>
        <p:spPr>
          <a:xfrm>
            <a:off x="654453" y="2340452"/>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6" name="Group 36">
            <a:extLst>
              <a:ext uri="{FF2B5EF4-FFF2-40B4-BE49-F238E27FC236}">
                <a16:creationId xmlns:a16="http://schemas.microsoft.com/office/drawing/2014/main" id="{21712691-3921-29F3-D10D-4FF12A563554}"/>
              </a:ext>
            </a:extLst>
          </p:cNvPr>
          <p:cNvGrpSpPr>
            <a:grpSpLocks noChangeAspect="1"/>
          </p:cNvGrpSpPr>
          <p:nvPr/>
        </p:nvGrpSpPr>
        <p:grpSpPr>
          <a:xfrm rot="7527603">
            <a:off x="460030" y="1170410"/>
            <a:ext cx="388847" cy="204850"/>
            <a:chOff x="0" y="0"/>
            <a:chExt cx="1610360" cy="848360"/>
          </a:xfrm>
        </p:grpSpPr>
        <p:sp>
          <p:nvSpPr>
            <p:cNvPr id="37" name="Freeform 37">
              <a:extLst>
                <a:ext uri="{FF2B5EF4-FFF2-40B4-BE49-F238E27FC236}">
                  <a16:creationId xmlns:a16="http://schemas.microsoft.com/office/drawing/2014/main" id="{DE9362E5-15BA-B99E-F466-0EB388674BD4}"/>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a:extLst>
              <a:ext uri="{FF2B5EF4-FFF2-40B4-BE49-F238E27FC236}">
                <a16:creationId xmlns:a16="http://schemas.microsoft.com/office/drawing/2014/main" id="{C33EA352-2A2C-BFD1-DDD9-27F1AB4AA440}"/>
              </a:ext>
            </a:extLst>
          </p:cNvPr>
          <p:cNvGrpSpPr/>
          <p:nvPr/>
        </p:nvGrpSpPr>
        <p:grpSpPr>
          <a:xfrm>
            <a:off x="594835" y="491393"/>
            <a:ext cx="147279" cy="147279"/>
            <a:chOff x="0" y="0"/>
            <a:chExt cx="6350000" cy="6350000"/>
          </a:xfrm>
        </p:grpSpPr>
        <p:sp>
          <p:nvSpPr>
            <p:cNvPr id="39" name="Freeform 39">
              <a:extLst>
                <a:ext uri="{FF2B5EF4-FFF2-40B4-BE49-F238E27FC236}">
                  <a16:creationId xmlns:a16="http://schemas.microsoft.com/office/drawing/2014/main" id="{CAC02E8D-1C51-82A9-0ED8-B8A6A4BBB11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41" name="TextBox 18">
            <a:extLst>
              <a:ext uri="{FF2B5EF4-FFF2-40B4-BE49-F238E27FC236}">
                <a16:creationId xmlns:a16="http://schemas.microsoft.com/office/drawing/2014/main" id="{0AD871EB-B07E-573F-CCD2-D8AC3573768D}"/>
              </a:ext>
            </a:extLst>
          </p:cNvPr>
          <p:cNvSpPr txBox="1"/>
          <p:nvPr/>
        </p:nvSpPr>
        <p:spPr>
          <a:xfrm>
            <a:off x="2353852" y="769452"/>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Một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số</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thành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tựu</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khác</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16" name="Picture 15" descr="A bee and honeycombs on a black background&#10;&#10;Description automatically generated">
            <a:extLst>
              <a:ext uri="{FF2B5EF4-FFF2-40B4-BE49-F238E27FC236}">
                <a16:creationId xmlns:a16="http://schemas.microsoft.com/office/drawing/2014/main" id="{0C692EC4-B4F1-1AAD-6DFE-98E36CC328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5459" y="503102"/>
            <a:ext cx="1012058" cy="1012058"/>
          </a:xfrm>
          <a:prstGeom prst="rect">
            <a:avLst/>
          </a:prstGeom>
        </p:spPr>
      </p:pic>
      <p:pic>
        <p:nvPicPr>
          <p:cNvPr id="18" name="Picture 17" descr="A cartoon of a reindeer&#10;&#10;Description automatically generated">
            <a:extLst>
              <a:ext uri="{FF2B5EF4-FFF2-40B4-BE49-F238E27FC236}">
                <a16:creationId xmlns:a16="http://schemas.microsoft.com/office/drawing/2014/main" id="{C03FF21A-6C69-7E29-63DA-C5D62320D2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2437" y="1643740"/>
            <a:ext cx="964266" cy="964266"/>
          </a:xfrm>
          <a:prstGeom prst="rect">
            <a:avLst/>
          </a:prstGeom>
        </p:spPr>
      </p:pic>
      <p:sp>
        <p:nvSpPr>
          <p:cNvPr id="19" name="TextBox 18">
            <a:extLst>
              <a:ext uri="{FF2B5EF4-FFF2-40B4-BE49-F238E27FC236}">
                <a16:creationId xmlns:a16="http://schemas.microsoft.com/office/drawing/2014/main" id="{2C80173C-85B0-976F-0601-A46A8880EB46}"/>
              </a:ext>
            </a:extLst>
          </p:cNvPr>
          <p:cNvSpPr txBox="1"/>
          <p:nvPr/>
        </p:nvSpPr>
        <p:spPr>
          <a:xfrm>
            <a:off x="2435583" y="1602878"/>
            <a:ext cx="7496020"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a:solidFill>
                  <a:srgbClr val="1D4F4A"/>
                </a:solidFill>
                <a:cs typeface="Times New Roman" panose="02020603050405020304" pitchFamily="18" charset="0"/>
              </a:rPr>
              <a:t>Thu </a:t>
            </a:r>
            <a:r>
              <a:rPr lang="en-US" sz="3200" dirty="0" err="1">
                <a:solidFill>
                  <a:srgbClr val="1D4F4A"/>
                </a:solidFill>
                <a:cs typeface="Times New Roman" panose="02020603050405020304" pitchFamily="18" charset="0"/>
              </a:rPr>
              <a:t>nhận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nuôi</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cấy</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thành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công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mô</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nhung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Hươu</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sao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ứng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dụng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trong</a:t>
            </a:r>
            <a:r>
              <a:rPr lang="en-US" sz="3200" dirty="0">
                <a:solidFill>
                  <a:srgbClr val="1D4F4A"/>
                </a:solidFill>
                <a:cs typeface="Times New Roman" panose="02020603050405020304" pitchFamily="18" charset="0"/>
              </a:rPr>
              <a:t> y </a:t>
            </a:r>
            <a:r>
              <a:rPr lang="en-US" sz="3200" dirty="0" err="1">
                <a:solidFill>
                  <a:srgbClr val="1D4F4A"/>
                </a:solidFill>
                <a:cs typeface="Times New Roman" panose="02020603050405020304" pitchFamily="18" charset="0"/>
              </a:rPr>
              <a:t>học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mỹ</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phẩm</a:t>
            </a:r>
            <a:endParaRPr lang="en-US" sz="3200" dirty="0">
              <a:solidFill>
                <a:srgbClr val="1D4F4A"/>
              </a:solidFill>
              <a:cs typeface="Times New Roman" panose="02020603050405020304" pitchFamily="18" charset="0"/>
            </a:endParaRPr>
          </a:p>
        </p:txBody>
      </p:sp>
    </p:spTree>
    <p:extLst>
      <p:ext uri="{BB962C8B-B14F-4D97-AF65-F5344CB8AC3E}">
        <p14:creationId xmlns:p14="http://schemas.microsoft.com/office/powerpoint/2010/main" val="407173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61D63-1D8A-73B3-92B5-FBE679D8CA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FB8B9F-57BD-F624-1451-0ACD6E22C83E}"/>
              </a:ext>
            </a:extLst>
          </p:cNvPr>
          <p:cNvSpPr/>
          <p:nvPr/>
        </p:nvSpPr>
        <p:spPr>
          <a:xfrm rot="5400000">
            <a:off x="2562403" y="-2935944"/>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B73E08F9-5EBE-2860-9A21-8B86F1B29870}"/>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ADCD8F13-56FC-6F68-B0CB-2E85941FD5AE}"/>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FE206CC-7425-3EB4-9267-246D8375EC2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2910BDED-7153-5961-F463-27236C594EF5}"/>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05863FB9-7701-EE4F-94F2-6700278805A0}"/>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EC2074A3-6F64-DB39-0243-228CF6DEA3C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B14F0E36-5E55-4A5E-8238-DC1ADD16CD8E}"/>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6E4A05D8-85D6-3C4C-707D-F69D2175A4B1}"/>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851813C2-107C-4A68-F7D0-D9F98A11C93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975DA32E-2DA6-E28F-DB64-AD086FE3C53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E732D6C0-6C4E-0D8D-0BED-728544A7E7A4}"/>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27C6C03-B73A-D3CB-6F0C-98566C662C0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D01193F9-B31A-4F94-87EC-D670A290ED77}"/>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1" name="Freeform 21">
            <a:extLst>
              <a:ext uri="{FF2B5EF4-FFF2-40B4-BE49-F238E27FC236}">
                <a16:creationId xmlns:a16="http://schemas.microsoft.com/office/drawing/2014/main" id="{C2D8FB11-E06A-AC4D-2CA1-B3DC47EFCF62}"/>
              </a:ext>
            </a:extLst>
          </p:cNvPr>
          <p:cNvSpPr/>
          <p:nvPr/>
        </p:nvSpPr>
        <p:spPr>
          <a:xfrm rot="3594573">
            <a:off x="9819022" y="928215"/>
            <a:ext cx="1478686" cy="1723045"/>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5A2ED984-C33A-BE0E-09C1-3404DF73D098}"/>
              </a:ext>
            </a:extLst>
          </p:cNvPr>
          <p:cNvSpPr/>
          <p:nvPr/>
        </p:nvSpPr>
        <p:spPr>
          <a:xfrm rot="-954746">
            <a:off x="8076077" y="4168719"/>
            <a:ext cx="2168800" cy="21688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984B55DE-6EA3-4B69-72EB-95EFB02DAAEB}"/>
              </a:ext>
            </a:extLst>
          </p:cNvPr>
          <p:cNvSpPr/>
          <p:nvPr/>
        </p:nvSpPr>
        <p:spPr>
          <a:xfrm rot="-771795">
            <a:off x="11217158" y="5889389"/>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4" name="Freeform 24">
            <a:extLst>
              <a:ext uri="{FF2B5EF4-FFF2-40B4-BE49-F238E27FC236}">
                <a16:creationId xmlns:a16="http://schemas.microsoft.com/office/drawing/2014/main" id="{BDC86FD7-7E1A-A71D-A1FC-F27C595D207A}"/>
              </a:ext>
            </a:extLst>
          </p:cNvPr>
          <p:cNvSpPr/>
          <p:nvPr/>
        </p:nvSpPr>
        <p:spPr>
          <a:xfrm>
            <a:off x="10696989" y="3429000"/>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5" name="Group 25">
            <a:extLst>
              <a:ext uri="{FF2B5EF4-FFF2-40B4-BE49-F238E27FC236}">
                <a16:creationId xmlns:a16="http://schemas.microsoft.com/office/drawing/2014/main" id="{F5BF2D83-5E98-BC0C-0BA7-B55A0B08E7F8}"/>
              </a:ext>
            </a:extLst>
          </p:cNvPr>
          <p:cNvGrpSpPr/>
          <p:nvPr/>
        </p:nvGrpSpPr>
        <p:grpSpPr>
          <a:xfrm>
            <a:off x="9648735" y="3096344"/>
            <a:ext cx="147279" cy="147279"/>
            <a:chOff x="0" y="0"/>
            <a:chExt cx="6350000" cy="6350000"/>
          </a:xfrm>
        </p:grpSpPr>
        <p:sp>
          <p:nvSpPr>
            <p:cNvPr id="26" name="Freeform 26">
              <a:extLst>
                <a:ext uri="{FF2B5EF4-FFF2-40B4-BE49-F238E27FC236}">
                  <a16:creationId xmlns:a16="http://schemas.microsoft.com/office/drawing/2014/main" id="{102A5419-E357-67E5-F2DC-6FE62ABEBC2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1F971008-97C1-9DC2-0C8B-7DE2E355CB44}"/>
              </a:ext>
            </a:extLst>
          </p:cNvPr>
          <p:cNvSpPr/>
          <p:nvPr/>
        </p:nvSpPr>
        <p:spPr>
          <a:xfrm>
            <a:off x="10197274" y="5290885"/>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AA066452-0989-CCBB-6F3F-E42F67441798}"/>
              </a:ext>
            </a:extLst>
          </p:cNvPr>
          <p:cNvGrpSpPr>
            <a:grpSpLocks noChangeAspect="1"/>
          </p:cNvGrpSpPr>
          <p:nvPr/>
        </p:nvGrpSpPr>
        <p:grpSpPr>
          <a:xfrm rot="7527603">
            <a:off x="11060189" y="4369705"/>
            <a:ext cx="388847" cy="204850"/>
            <a:chOff x="0" y="0"/>
            <a:chExt cx="1610360" cy="848360"/>
          </a:xfrm>
        </p:grpSpPr>
        <p:sp>
          <p:nvSpPr>
            <p:cNvPr id="29" name="Freeform 29">
              <a:extLst>
                <a:ext uri="{FF2B5EF4-FFF2-40B4-BE49-F238E27FC236}">
                  <a16:creationId xmlns:a16="http://schemas.microsoft.com/office/drawing/2014/main" id="{1D4FA1EC-AA54-8ABB-6744-9529F102AD76}"/>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a:extLst>
              <a:ext uri="{FF2B5EF4-FFF2-40B4-BE49-F238E27FC236}">
                <a16:creationId xmlns:a16="http://schemas.microsoft.com/office/drawing/2014/main" id="{ED736D5D-8ED0-99A0-864C-44715E10E6EF}"/>
              </a:ext>
            </a:extLst>
          </p:cNvPr>
          <p:cNvGrpSpPr/>
          <p:nvPr/>
        </p:nvGrpSpPr>
        <p:grpSpPr>
          <a:xfrm>
            <a:off x="11506200" y="754684"/>
            <a:ext cx="147279" cy="147279"/>
            <a:chOff x="0" y="0"/>
            <a:chExt cx="6350000" cy="6350000"/>
          </a:xfrm>
        </p:grpSpPr>
        <p:sp>
          <p:nvSpPr>
            <p:cNvPr id="31" name="Freeform 31">
              <a:extLst>
                <a:ext uri="{FF2B5EF4-FFF2-40B4-BE49-F238E27FC236}">
                  <a16:creationId xmlns:a16="http://schemas.microsoft.com/office/drawing/2014/main" id="{3958EB3C-DBCC-4366-6AB1-EF781F5A009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a:extLst>
              <a:ext uri="{FF2B5EF4-FFF2-40B4-BE49-F238E27FC236}">
                <a16:creationId xmlns:a16="http://schemas.microsoft.com/office/drawing/2014/main" id="{EF256013-DA4A-2A6C-90BF-F09A0E5DFE0A}"/>
              </a:ext>
            </a:extLst>
          </p:cNvPr>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DE76F68E-7758-A328-1618-99F2FDFB95A3}"/>
              </a:ext>
            </a:extLst>
          </p:cNvPr>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C75B09D5-B1F3-AEA9-2921-3E8A1C97567A}"/>
              </a:ext>
            </a:extLst>
          </p:cNvPr>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6873218E-48F1-55CB-78B3-BF860BC7D7E1}"/>
              </a:ext>
            </a:extLst>
          </p:cNvPr>
          <p:cNvSpPr/>
          <p:nvPr/>
        </p:nvSpPr>
        <p:spPr>
          <a:xfrm>
            <a:off x="654453" y="2340452"/>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6" name="Group 36">
            <a:extLst>
              <a:ext uri="{FF2B5EF4-FFF2-40B4-BE49-F238E27FC236}">
                <a16:creationId xmlns:a16="http://schemas.microsoft.com/office/drawing/2014/main" id="{ADC6056A-FDD2-811B-5819-8FE213FDC7B6}"/>
              </a:ext>
            </a:extLst>
          </p:cNvPr>
          <p:cNvGrpSpPr>
            <a:grpSpLocks noChangeAspect="1"/>
          </p:cNvGrpSpPr>
          <p:nvPr/>
        </p:nvGrpSpPr>
        <p:grpSpPr>
          <a:xfrm rot="7527603">
            <a:off x="460030" y="1170410"/>
            <a:ext cx="388847" cy="204850"/>
            <a:chOff x="0" y="0"/>
            <a:chExt cx="1610360" cy="848360"/>
          </a:xfrm>
        </p:grpSpPr>
        <p:sp>
          <p:nvSpPr>
            <p:cNvPr id="37" name="Freeform 37">
              <a:extLst>
                <a:ext uri="{FF2B5EF4-FFF2-40B4-BE49-F238E27FC236}">
                  <a16:creationId xmlns:a16="http://schemas.microsoft.com/office/drawing/2014/main" id="{0ABEFCA2-E6B4-5AE5-84D2-BF0D1525E05E}"/>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a:extLst>
              <a:ext uri="{FF2B5EF4-FFF2-40B4-BE49-F238E27FC236}">
                <a16:creationId xmlns:a16="http://schemas.microsoft.com/office/drawing/2014/main" id="{FA5D7736-09C1-9C48-BE69-D634877541DD}"/>
              </a:ext>
            </a:extLst>
          </p:cNvPr>
          <p:cNvGrpSpPr/>
          <p:nvPr/>
        </p:nvGrpSpPr>
        <p:grpSpPr>
          <a:xfrm>
            <a:off x="594835" y="491393"/>
            <a:ext cx="147279" cy="147279"/>
            <a:chOff x="0" y="0"/>
            <a:chExt cx="6350000" cy="6350000"/>
          </a:xfrm>
        </p:grpSpPr>
        <p:sp>
          <p:nvSpPr>
            <p:cNvPr id="39" name="Freeform 39">
              <a:extLst>
                <a:ext uri="{FF2B5EF4-FFF2-40B4-BE49-F238E27FC236}">
                  <a16:creationId xmlns:a16="http://schemas.microsoft.com/office/drawing/2014/main" id="{172168FC-841E-40F9-9BFD-EBCFA45295E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41" name="TextBox 18">
            <a:extLst>
              <a:ext uri="{FF2B5EF4-FFF2-40B4-BE49-F238E27FC236}">
                <a16:creationId xmlns:a16="http://schemas.microsoft.com/office/drawing/2014/main" id="{E03130B6-B5CA-70F1-9C06-9FEEFB4D0980}"/>
              </a:ext>
            </a:extLst>
          </p:cNvPr>
          <p:cNvSpPr txBox="1"/>
          <p:nvPr/>
        </p:nvSpPr>
        <p:spPr>
          <a:xfrm>
            <a:off x="2353852" y="769452"/>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Một số thành tựu khác</a:t>
            </a:r>
          </a:p>
        </p:txBody>
      </p:sp>
      <p:pic>
        <p:nvPicPr>
          <p:cNvPr id="16" name="Picture 15" descr="A bee and honeycombs on a black background&#10;&#10;Description automatically generated">
            <a:extLst>
              <a:ext uri="{FF2B5EF4-FFF2-40B4-BE49-F238E27FC236}">
                <a16:creationId xmlns:a16="http://schemas.microsoft.com/office/drawing/2014/main" id="{B68C1E12-B09A-CEFB-CC77-B6C52962DDF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5459" y="503102"/>
            <a:ext cx="1012058" cy="1012058"/>
          </a:xfrm>
          <a:prstGeom prst="rect">
            <a:avLst/>
          </a:prstGeom>
        </p:spPr>
      </p:pic>
      <p:pic>
        <p:nvPicPr>
          <p:cNvPr id="18" name="Picture 17" descr="A cartoon of a reindeer&#10;&#10;Description automatically generated">
            <a:extLst>
              <a:ext uri="{FF2B5EF4-FFF2-40B4-BE49-F238E27FC236}">
                <a16:creationId xmlns:a16="http://schemas.microsoft.com/office/drawing/2014/main" id="{94A73818-4405-B6C4-6BC9-5FF57CA35C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2437" y="1643740"/>
            <a:ext cx="964266" cy="964266"/>
          </a:xfrm>
          <a:prstGeom prst="rect">
            <a:avLst/>
          </a:prstGeom>
        </p:spPr>
      </p:pic>
      <p:sp>
        <p:nvSpPr>
          <p:cNvPr id="19" name="TextBox 18">
            <a:extLst>
              <a:ext uri="{FF2B5EF4-FFF2-40B4-BE49-F238E27FC236}">
                <a16:creationId xmlns:a16="http://schemas.microsoft.com/office/drawing/2014/main" id="{5D3F763E-D0C3-1A22-806E-35A81512D35B}"/>
              </a:ext>
            </a:extLst>
          </p:cNvPr>
          <p:cNvSpPr txBox="1"/>
          <p:nvPr/>
        </p:nvSpPr>
        <p:spPr>
          <a:xfrm>
            <a:off x="2435583" y="1602878"/>
            <a:ext cx="7573905"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a:solidFill>
                  <a:srgbClr val="1D4F4A"/>
                </a:solidFill>
                <a:cs typeface="Times New Roman" panose="02020603050405020304" pitchFamily="18" charset="0"/>
              </a:rPr>
              <a:t>Thu </a:t>
            </a:r>
            <a:r>
              <a:rPr lang="en-US" sz="3200" dirty="0" err="1">
                <a:solidFill>
                  <a:srgbClr val="1D4F4A"/>
                </a:solidFill>
                <a:cs typeface="Times New Roman" panose="02020603050405020304" pitchFamily="18" charset="0"/>
              </a:rPr>
              <a:t>nhận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nuôi</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cấy</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thành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công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mô</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nhung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Hươu</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sao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ứng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dụng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trong</a:t>
            </a:r>
            <a:r>
              <a:rPr lang="en-US" sz="3200" dirty="0">
                <a:solidFill>
                  <a:srgbClr val="1D4F4A"/>
                </a:solidFill>
                <a:cs typeface="Times New Roman" panose="02020603050405020304" pitchFamily="18" charset="0"/>
              </a:rPr>
              <a:t> y </a:t>
            </a:r>
            <a:r>
              <a:rPr lang="en-US" sz="3200" dirty="0" err="1">
                <a:solidFill>
                  <a:srgbClr val="1D4F4A"/>
                </a:solidFill>
                <a:cs typeface="Times New Roman" panose="02020603050405020304" pitchFamily="18" charset="0"/>
              </a:rPr>
              <a:t>học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mỹ</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phẩm</a:t>
            </a:r>
            <a:endParaRPr lang="en-US" sz="3200" dirty="0">
              <a:solidFill>
                <a:srgbClr val="1D4F4A"/>
              </a:solidFill>
              <a:cs typeface="Times New Roman" panose="02020603050405020304" pitchFamily="18" charset="0"/>
            </a:endParaRPr>
          </a:p>
        </p:txBody>
      </p:sp>
      <p:pic>
        <p:nvPicPr>
          <p:cNvPr id="44" name="Picture 43" descr="A yellow chick on a black background&#10;&#10;Description automatically generated">
            <a:extLst>
              <a:ext uri="{FF2B5EF4-FFF2-40B4-BE49-F238E27FC236}">
                <a16:creationId xmlns:a16="http://schemas.microsoft.com/office/drawing/2014/main" id="{2E26A78D-9316-D8C5-041B-8FC248E0980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8303" y="2628582"/>
            <a:ext cx="1879600" cy="1315720"/>
          </a:xfrm>
          <a:prstGeom prst="rect">
            <a:avLst/>
          </a:prstGeom>
        </p:spPr>
      </p:pic>
      <p:sp>
        <p:nvSpPr>
          <p:cNvPr id="46" name="TextBox 45">
            <a:extLst>
              <a:ext uri="{FF2B5EF4-FFF2-40B4-BE49-F238E27FC236}">
                <a16:creationId xmlns:a16="http://schemas.microsoft.com/office/drawing/2014/main" id="{57952220-85A0-6144-88EE-B37420E1F8E0}"/>
              </a:ext>
            </a:extLst>
          </p:cNvPr>
          <p:cNvSpPr txBox="1"/>
          <p:nvPr/>
        </p:nvSpPr>
        <p:spPr>
          <a:xfrm>
            <a:off x="2406703" y="3004142"/>
            <a:ext cx="7573905" cy="984885"/>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2800" dirty="0" err="1">
                <a:solidFill>
                  <a:srgbClr val="1D4F4A"/>
                </a:solidFill>
                <a:cs typeface="Times New Roman" panose="02020603050405020304" pitchFamily="18" charset="0"/>
              </a:rPr>
              <a:t>Gà</a:t>
            </a:r>
            <a:r>
              <a:rPr lang="en-US" sz="2800" dirty="0">
                <a:solidFill>
                  <a:srgbClr val="1D4F4A"/>
                </a:solidFill>
                <a:cs typeface="Times New Roman" panose="02020603050405020304" pitchFamily="18" charset="0"/>
              </a:rPr>
              <a:t> </a:t>
            </a:r>
            <a:r>
              <a:rPr lang="en-US" sz="2800" dirty="0" err="1">
                <a:solidFill>
                  <a:srgbClr val="1D4F4A"/>
                </a:solidFill>
                <a:cs typeface="Times New Roman" panose="02020603050405020304" pitchFamily="18" charset="0"/>
              </a:rPr>
              <a:t>Khảm</a:t>
            </a:r>
            <a:r>
              <a:rPr lang="en-US" sz="2800" dirty="0">
                <a:solidFill>
                  <a:srgbClr val="1D4F4A"/>
                </a:solidFill>
                <a:cs typeface="Times New Roman" panose="02020603050405020304" pitchFamily="18" charset="0"/>
              </a:rPr>
              <a:t> </a:t>
            </a:r>
            <a:r>
              <a:rPr lang="en-US" sz="2800" dirty="0" err="1">
                <a:solidFill>
                  <a:srgbClr val="1D4F4A"/>
                </a:solidFill>
                <a:cs typeface="Times New Roman" panose="02020603050405020304" pitchFamily="18" charset="0"/>
              </a:rPr>
              <a:t>được</a:t>
            </a:r>
            <a:r>
              <a:rPr lang="en-US" sz="28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tạo</a:t>
            </a:r>
            <a:r>
              <a:rPr lang="en-US" sz="3200" dirty="0">
                <a:solidFill>
                  <a:srgbClr val="1D4F4A"/>
                </a:solidFill>
                <a:cs typeface="Times New Roman" panose="02020603050405020304" pitchFamily="18" charset="0"/>
              </a:rPr>
              <a:t> ra </a:t>
            </a:r>
            <a:r>
              <a:rPr lang="en-US" sz="3200" dirty="0" err="1">
                <a:solidFill>
                  <a:srgbClr val="1D4F4A"/>
                </a:solidFill>
                <a:cs typeface="Times New Roman" panose="02020603050405020304" pitchFamily="18" charset="0"/>
              </a:rPr>
              <a:t>từ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Lương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Phượng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Ác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Tiềm</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bằng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công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nghệ</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gốc</a:t>
            </a:r>
            <a:endParaRPr lang="en-US" sz="3200" dirty="0">
              <a:solidFill>
                <a:srgbClr val="1D4F4A"/>
              </a:solidFill>
              <a:cs typeface="Times New Roman" panose="02020603050405020304" pitchFamily="18" charset="0"/>
            </a:endParaRPr>
          </a:p>
        </p:txBody>
      </p:sp>
      <p:pic>
        <p:nvPicPr>
          <p:cNvPr id="54" name="Picture 53">
            <a:extLst>
              <a:ext uri="{FF2B5EF4-FFF2-40B4-BE49-F238E27FC236}">
                <a16:creationId xmlns:a16="http://schemas.microsoft.com/office/drawing/2014/main" id="{9B632A3D-2775-9EAE-77BB-49AA64098CF9}"/>
              </a:ext>
            </a:extLst>
          </p:cNvPr>
          <p:cNvPicPr>
            <a:picLocks noChangeAspect="1"/>
          </p:cNvPicPr>
          <p:nvPr/>
        </p:nvPicPr>
        <p:blipFill>
          <a:blip r:embed="rId16"/>
          <a:stretch>
            <a:fillRect/>
          </a:stretch>
        </p:blipFill>
        <p:spPr>
          <a:xfrm>
            <a:off x="1091649" y="4015320"/>
            <a:ext cx="2198075" cy="2206797"/>
          </a:xfrm>
          <a:prstGeom prst="rect">
            <a:avLst/>
          </a:prstGeom>
        </p:spPr>
      </p:pic>
      <p:pic>
        <p:nvPicPr>
          <p:cNvPr id="56" name="Picture 55">
            <a:extLst>
              <a:ext uri="{FF2B5EF4-FFF2-40B4-BE49-F238E27FC236}">
                <a16:creationId xmlns:a16="http://schemas.microsoft.com/office/drawing/2014/main" id="{28CE11B0-CEB8-8C9C-7686-8F4F1A851086}"/>
              </a:ext>
            </a:extLst>
          </p:cNvPr>
          <p:cNvPicPr>
            <a:picLocks noChangeAspect="1"/>
          </p:cNvPicPr>
          <p:nvPr/>
        </p:nvPicPr>
        <p:blipFill>
          <a:blip r:embed="rId17"/>
          <a:stretch>
            <a:fillRect/>
          </a:stretch>
        </p:blipFill>
        <p:spPr>
          <a:xfrm>
            <a:off x="5695821" y="4047861"/>
            <a:ext cx="2350308" cy="2174255"/>
          </a:xfrm>
          <a:prstGeom prst="rect">
            <a:avLst/>
          </a:prstGeom>
        </p:spPr>
      </p:pic>
      <p:pic>
        <p:nvPicPr>
          <p:cNvPr id="58" name="Picture 57">
            <a:extLst>
              <a:ext uri="{FF2B5EF4-FFF2-40B4-BE49-F238E27FC236}">
                <a16:creationId xmlns:a16="http://schemas.microsoft.com/office/drawing/2014/main" id="{ACA07886-8E26-0CF5-B7A2-64ED6009A54C}"/>
              </a:ext>
            </a:extLst>
          </p:cNvPr>
          <p:cNvPicPr>
            <a:picLocks noChangeAspect="1"/>
          </p:cNvPicPr>
          <p:nvPr/>
        </p:nvPicPr>
        <p:blipFill>
          <a:blip r:embed="rId18"/>
          <a:stretch>
            <a:fillRect/>
          </a:stretch>
        </p:blipFill>
        <p:spPr>
          <a:xfrm>
            <a:off x="3750391" y="4038764"/>
            <a:ext cx="1684204" cy="2183352"/>
          </a:xfrm>
          <a:prstGeom prst="rect">
            <a:avLst/>
          </a:prstGeom>
        </p:spPr>
      </p:pic>
    </p:spTree>
    <p:extLst>
      <p:ext uri="{BB962C8B-B14F-4D97-AF65-F5344CB8AC3E}">
        <p14:creationId xmlns:p14="http://schemas.microsoft.com/office/powerpoint/2010/main" val="758289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3C70B-73B7-F275-C3AC-06CDA2D3EB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1B8B22-597A-7030-B9E2-FC8CE9C68312}"/>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6E57FCBB-3F69-0D9A-725D-44FDCFB4D61F}"/>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4D25064E-98B6-C362-3A2A-86BB204DD072}"/>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C6E52B6F-F93E-27A7-50BB-4E9613ACA33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0C77C4A5-632A-5A7C-655B-0C42C29EA004}"/>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AFA405F5-E710-8535-5EF9-060463E7295F}"/>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494BD9E-38A4-A510-9A3E-ABE436D5968D}"/>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FEDAFE80-903A-CFDD-BBC2-0DB0B2FD6801}"/>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E7E34250-6973-D2DB-90E7-B7D01F894276}"/>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C6E4C67-E3F4-5785-4469-191C475FD4B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42498D75-5D9E-A23A-5AA7-0C8E543024F5}"/>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51128925-A8D5-573B-9545-53EE88A6126A}"/>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6CC1290A-979F-0108-E546-64A787BD687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BBAAADA9-BA55-319C-7843-3C8475B50B2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1" name="Freeform 21">
            <a:extLst>
              <a:ext uri="{FF2B5EF4-FFF2-40B4-BE49-F238E27FC236}">
                <a16:creationId xmlns:a16="http://schemas.microsoft.com/office/drawing/2014/main" id="{F148BD84-0235-0590-1775-0F53D732C498}"/>
              </a:ext>
            </a:extLst>
          </p:cNvPr>
          <p:cNvSpPr/>
          <p:nvPr/>
        </p:nvSpPr>
        <p:spPr>
          <a:xfrm rot="3594573">
            <a:off x="9819022" y="928215"/>
            <a:ext cx="1478686" cy="1723045"/>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75E126E3-DEC4-AE72-A7B1-9911826F7A20}"/>
              </a:ext>
            </a:extLst>
          </p:cNvPr>
          <p:cNvSpPr/>
          <p:nvPr/>
        </p:nvSpPr>
        <p:spPr>
          <a:xfrm rot="-954746">
            <a:off x="715821" y="4939810"/>
            <a:ext cx="1640043" cy="1457289"/>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F571978B-7DA5-E1E9-C2DC-6F613138B257}"/>
              </a:ext>
            </a:extLst>
          </p:cNvPr>
          <p:cNvSpPr/>
          <p:nvPr/>
        </p:nvSpPr>
        <p:spPr>
          <a:xfrm rot="-771795">
            <a:off x="1115407" y="4250011"/>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4" name="Freeform 24">
            <a:extLst>
              <a:ext uri="{FF2B5EF4-FFF2-40B4-BE49-F238E27FC236}">
                <a16:creationId xmlns:a16="http://schemas.microsoft.com/office/drawing/2014/main" id="{1F621C79-3C40-9320-BEAD-69C287445ECD}"/>
              </a:ext>
            </a:extLst>
          </p:cNvPr>
          <p:cNvSpPr/>
          <p:nvPr/>
        </p:nvSpPr>
        <p:spPr>
          <a:xfrm>
            <a:off x="11087191" y="2413288"/>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5" name="Group 25">
            <a:extLst>
              <a:ext uri="{FF2B5EF4-FFF2-40B4-BE49-F238E27FC236}">
                <a16:creationId xmlns:a16="http://schemas.microsoft.com/office/drawing/2014/main" id="{560E7978-FD05-2015-C4A7-5E0105FCF202}"/>
              </a:ext>
            </a:extLst>
          </p:cNvPr>
          <p:cNvGrpSpPr/>
          <p:nvPr/>
        </p:nvGrpSpPr>
        <p:grpSpPr>
          <a:xfrm>
            <a:off x="9648735" y="3096344"/>
            <a:ext cx="147279" cy="147279"/>
            <a:chOff x="0" y="0"/>
            <a:chExt cx="6350000" cy="6350000"/>
          </a:xfrm>
        </p:grpSpPr>
        <p:sp>
          <p:nvSpPr>
            <p:cNvPr id="26" name="Freeform 26">
              <a:extLst>
                <a:ext uri="{FF2B5EF4-FFF2-40B4-BE49-F238E27FC236}">
                  <a16:creationId xmlns:a16="http://schemas.microsoft.com/office/drawing/2014/main" id="{DE79692E-1388-14E0-1A54-183C81E2A3B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40953FC4-4FC1-B228-27B0-E872777A679B}"/>
              </a:ext>
            </a:extLst>
          </p:cNvPr>
          <p:cNvSpPr/>
          <p:nvPr/>
        </p:nvSpPr>
        <p:spPr>
          <a:xfrm>
            <a:off x="11211521" y="2822264"/>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C63B2FD4-3662-D386-5A7F-FF9AD954BA17}"/>
              </a:ext>
            </a:extLst>
          </p:cNvPr>
          <p:cNvGrpSpPr>
            <a:grpSpLocks noChangeAspect="1"/>
          </p:cNvGrpSpPr>
          <p:nvPr/>
        </p:nvGrpSpPr>
        <p:grpSpPr>
          <a:xfrm rot="7527603">
            <a:off x="10666901" y="3150535"/>
            <a:ext cx="388847" cy="204850"/>
            <a:chOff x="0" y="0"/>
            <a:chExt cx="1610360" cy="848360"/>
          </a:xfrm>
        </p:grpSpPr>
        <p:sp>
          <p:nvSpPr>
            <p:cNvPr id="29" name="Freeform 29">
              <a:extLst>
                <a:ext uri="{FF2B5EF4-FFF2-40B4-BE49-F238E27FC236}">
                  <a16:creationId xmlns:a16="http://schemas.microsoft.com/office/drawing/2014/main" id="{6E626293-D686-38B9-904A-D073879DB718}"/>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a:extLst>
              <a:ext uri="{FF2B5EF4-FFF2-40B4-BE49-F238E27FC236}">
                <a16:creationId xmlns:a16="http://schemas.microsoft.com/office/drawing/2014/main" id="{011EF44E-E5A3-E3B3-2E25-76C7A44B4DBB}"/>
              </a:ext>
            </a:extLst>
          </p:cNvPr>
          <p:cNvGrpSpPr/>
          <p:nvPr/>
        </p:nvGrpSpPr>
        <p:grpSpPr>
          <a:xfrm>
            <a:off x="11506200" y="754684"/>
            <a:ext cx="147279" cy="147279"/>
            <a:chOff x="0" y="0"/>
            <a:chExt cx="6350000" cy="6350000"/>
          </a:xfrm>
        </p:grpSpPr>
        <p:sp>
          <p:nvSpPr>
            <p:cNvPr id="31" name="Freeform 31">
              <a:extLst>
                <a:ext uri="{FF2B5EF4-FFF2-40B4-BE49-F238E27FC236}">
                  <a16:creationId xmlns:a16="http://schemas.microsoft.com/office/drawing/2014/main" id="{6670BEDB-7DBB-FF76-DDE7-F54B9233F4A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a:extLst>
              <a:ext uri="{FF2B5EF4-FFF2-40B4-BE49-F238E27FC236}">
                <a16:creationId xmlns:a16="http://schemas.microsoft.com/office/drawing/2014/main" id="{8DE5C755-3771-9DD5-1961-60B2EB94A4AA}"/>
              </a:ext>
            </a:extLst>
          </p:cNvPr>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B490EF1D-DC0E-CFCF-BBDD-7FCED64EE737}"/>
              </a:ext>
            </a:extLst>
          </p:cNvPr>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D888EA8E-F886-1DB5-731D-5094BC469DFA}"/>
              </a:ext>
            </a:extLst>
          </p:cNvPr>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1F2087A9-F700-3699-8715-9610F74540FE}"/>
              </a:ext>
            </a:extLst>
          </p:cNvPr>
          <p:cNvSpPr/>
          <p:nvPr/>
        </p:nvSpPr>
        <p:spPr>
          <a:xfrm>
            <a:off x="654453" y="2340452"/>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6" name="Group 36">
            <a:extLst>
              <a:ext uri="{FF2B5EF4-FFF2-40B4-BE49-F238E27FC236}">
                <a16:creationId xmlns:a16="http://schemas.microsoft.com/office/drawing/2014/main" id="{B9B71AAC-29F3-3CD1-BDF3-05A46B045107}"/>
              </a:ext>
            </a:extLst>
          </p:cNvPr>
          <p:cNvGrpSpPr>
            <a:grpSpLocks noChangeAspect="1"/>
          </p:cNvGrpSpPr>
          <p:nvPr/>
        </p:nvGrpSpPr>
        <p:grpSpPr>
          <a:xfrm rot="7527603">
            <a:off x="460030" y="1170410"/>
            <a:ext cx="388847" cy="204850"/>
            <a:chOff x="0" y="0"/>
            <a:chExt cx="1610360" cy="848360"/>
          </a:xfrm>
        </p:grpSpPr>
        <p:sp>
          <p:nvSpPr>
            <p:cNvPr id="37" name="Freeform 37">
              <a:extLst>
                <a:ext uri="{FF2B5EF4-FFF2-40B4-BE49-F238E27FC236}">
                  <a16:creationId xmlns:a16="http://schemas.microsoft.com/office/drawing/2014/main" id="{206778AD-6F46-5379-6A20-EC2FFB5940E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a:extLst>
              <a:ext uri="{FF2B5EF4-FFF2-40B4-BE49-F238E27FC236}">
                <a16:creationId xmlns:a16="http://schemas.microsoft.com/office/drawing/2014/main" id="{868D0D79-242C-A2DD-6DC6-FDF3B1990FF0}"/>
              </a:ext>
            </a:extLst>
          </p:cNvPr>
          <p:cNvGrpSpPr/>
          <p:nvPr/>
        </p:nvGrpSpPr>
        <p:grpSpPr>
          <a:xfrm>
            <a:off x="594835" y="491393"/>
            <a:ext cx="147279" cy="147279"/>
            <a:chOff x="0" y="0"/>
            <a:chExt cx="6350000" cy="6350000"/>
          </a:xfrm>
        </p:grpSpPr>
        <p:sp>
          <p:nvSpPr>
            <p:cNvPr id="39" name="Freeform 39">
              <a:extLst>
                <a:ext uri="{FF2B5EF4-FFF2-40B4-BE49-F238E27FC236}">
                  <a16:creationId xmlns:a16="http://schemas.microsoft.com/office/drawing/2014/main" id="{B38AB70F-B5AC-AABE-298C-F32818ECEF0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41" name="TextBox 18">
            <a:extLst>
              <a:ext uri="{FF2B5EF4-FFF2-40B4-BE49-F238E27FC236}">
                <a16:creationId xmlns:a16="http://schemas.microsoft.com/office/drawing/2014/main" id="{485089A7-4747-97BA-7312-C9ED5F5CDEF2}"/>
              </a:ext>
            </a:extLst>
          </p:cNvPr>
          <p:cNvSpPr txBox="1"/>
          <p:nvPr/>
        </p:nvSpPr>
        <p:spPr>
          <a:xfrm>
            <a:off x="2353852" y="769452"/>
            <a:ext cx="7977417" cy="531556"/>
          </a:xfrm>
          <a:prstGeom prst="rect">
            <a:avLst/>
          </a:prstGeom>
        </p:spPr>
        <p:txBody>
          <a:bodyPr wrap="square" lIns="0" tIns="0" rIns="0" bIns="0" rtlCol="0" anchor="t">
            <a:spAutoFit/>
          </a:bodyPr>
          <a:lstStyle/>
          <a:p>
            <a:pPr>
              <a:lnSpc>
                <a:spcPts val="4400"/>
              </a:lnSpc>
            </a:pPr>
            <a:r>
              <a:rPr lang="en-US" sz="3200" spc="121">
                <a:ln>
                  <a:solidFill>
                    <a:schemeClr val="tx1">
                      <a:lumMod val="75000"/>
                      <a:lumOff val="25000"/>
                    </a:schemeClr>
                  </a:solidFill>
                </a:ln>
                <a:solidFill>
                  <a:srgbClr val="00AD9C"/>
                </a:solidFill>
                <a:cs typeface="Times New Roman" panose="02020603050405020304" pitchFamily="18" charset="0"/>
              </a:rPr>
              <a:t>Một số thành tựu khác</a:t>
            </a:r>
          </a:p>
        </p:txBody>
      </p:sp>
      <p:pic>
        <p:nvPicPr>
          <p:cNvPr id="16" name="Picture 15" descr="A bee and honeycombs on a black background&#10;&#10;Description automatically generated">
            <a:extLst>
              <a:ext uri="{FF2B5EF4-FFF2-40B4-BE49-F238E27FC236}">
                <a16:creationId xmlns:a16="http://schemas.microsoft.com/office/drawing/2014/main" id="{80284E4F-977B-2259-7DA2-DA04099D81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5459" y="503102"/>
            <a:ext cx="1012058" cy="1012058"/>
          </a:xfrm>
          <a:prstGeom prst="rect">
            <a:avLst/>
          </a:prstGeom>
        </p:spPr>
      </p:pic>
      <p:pic>
        <p:nvPicPr>
          <p:cNvPr id="18" name="Picture 17" descr="A cartoon of a reindeer&#10;&#10;Description automatically generated">
            <a:extLst>
              <a:ext uri="{FF2B5EF4-FFF2-40B4-BE49-F238E27FC236}">
                <a16:creationId xmlns:a16="http://schemas.microsoft.com/office/drawing/2014/main" id="{5CF4900F-28EA-CBD3-727A-9BF87677D0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2437" y="1643740"/>
            <a:ext cx="964266" cy="964266"/>
          </a:xfrm>
          <a:prstGeom prst="rect">
            <a:avLst/>
          </a:prstGeom>
        </p:spPr>
      </p:pic>
      <p:sp>
        <p:nvSpPr>
          <p:cNvPr id="19" name="TextBox 18">
            <a:extLst>
              <a:ext uri="{FF2B5EF4-FFF2-40B4-BE49-F238E27FC236}">
                <a16:creationId xmlns:a16="http://schemas.microsoft.com/office/drawing/2014/main" id="{10717A3A-CC57-4BE1-3022-1E5E8C2DBC94}"/>
              </a:ext>
            </a:extLst>
          </p:cNvPr>
          <p:cNvSpPr txBox="1"/>
          <p:nvPr/>
        </p:nvSpPr>
        <p:spPr>
          <a:xfrm>
            <a:off x="2406703" y="1270736"/>
            <a:ext cx="7496020"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a:solidFill>
                  <a:srgbClr val="1D4F4A"/>
                </a:solidFill>
                <a:cs typeface="Times New Roman" panose="02020603050405020304" pitchFamily="18" charset="0"/>
              </a:rPr>
              <a:t>Thu </a:t>
            </a:r>
            <a:r>
              <a:rPr lang="en-US" sz="3200" dirty="0" err="1">
                <a:solidFill>
                  <a:srgbClr val="1D4F4A"/>
                </a:solidFill>
                <a:cs typeface="Times New Roman" panose="02020603050405020304" pitchFamily="18" charset="0"/>
              </a:rPr>
              <a:t>nhận</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nuôi</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cấy</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thành</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công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mô</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nhung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Hươu</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sao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ứng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dụng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trong</a:t>
            </a:r>
            <a:r>
              <a:rPr lang="en-US" sz="3200" dirty="0">
                <a:solidFill>
                  <a:srgbClr val="1D4F4A"/>
                </a:solidFill>
                <a:cs typeface="Times New Roman" panose="02020603050405020304" pitchFamily="18" charset="0"/>
              </a:rPr>
              <a:t> y </a:t>
            </a:r>
            <a:r>
              <a:rPr lang="en-US" sz="3200" dirty="0" err="1">
                <a:solidFill>
                  <a:srgbClr val="1D4F4A"/>
                </a:solidFill>
                <a:cs typeface="Times New Roman" panose="02020603050405020304" pitchFamily="18" charset="0"/>
              </a:rPr>
              <a:t>học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mỹ</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phẩm</a:t>
            </a:r>
            <a:endParaRPr lang="en-US" sz="3200" dirty="0">
              <a:solidFill>
                <a:srgbClr val="1D4F4A"/>
              </a:solidFill>
              <a:cs typeface="Times New Roman" panose="02020603050405020304" pitchFamily="18" charset="0"/>
            </a:endParaRPr>
          </a:p>
        </p:txBody>
      </p:sp>
      <p:pic>
        <p:nvPicPr>
          <p:cNvPr id="44" name="Picture 43" descr="A yellow chick on a black background&#10;&#10;Description automatically generated">
            <a:extLst>
              <a:ext uri="{FF2B5EF4-FFF2-40B4-BE49-F238E27FC236}">
                <a16:creationId xmlns:a16="http://schemas.microsoft.com/office/drawing/2014/main" id="{590ADCC7-EF74-4526-C8DC-57507099D9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8521" y="2487599"/>
            <a:ext cx="1879600" cy="1315720"/>
          </a:xfrm>
          <a:prstGeom prst="rect">
            <a:avLst/>
          </a:prstGeom>
        </p:spPr>
      </p:pic>
      <p:sp>
        <p:nvSpPr>
          <p:cNvPr id="46" name="TextBox 45">
            <a:extLst>
              <a:ext uri="{FF2B5EF4-FFF2-40B4-BE49-F238E27FC236}">
                <a16:creationId xmlns:a16="http://schemas.microsoft.com/office/drawing/2014/main" id="{0BDD2F08-FC30-1C63-7103-438371430605}"/>
              </a:ext>
            </a:extLst>
          </p:cNvPr>
          <p:cNvSpPr txBox="1"/>
          <p:nvPr/>
        </p:nvSpPr>
        <p:spPr>
          <a:xfrm>
            <a:off x="2502409" y="2679384"/>
            <a:ext cx="6747190" cy="1477328"/>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Gà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Khảm</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được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tạo</a:t>
            </a:r>
            <a:r>
              <a:rPr lang="en-US" sz="3200" dirty="0">
                <a:solidFill>
                  <a:srgbClr val="1D4F4A"/>
                </a:solidFill>
                <a:cs typeface="Times New Roman" panose="02020603050405020304" pitchFamily="18" charset="0"/>
              </a:rPr>
              <a:t> ra </a:t>
            </a:r>
            <a:r>
              <a:rPr lang="en-US" sz="3200" dirty="0" err="1">
                <a:solidFill>
                  <a:srgbClr val="1D4F4A"/>
                </a:solidFill>
                <a:cs typeface="Times New Roman" panose="02020603050405020304" pitchFamily="18" charset="0"/>
              </a:rPr>
              <a:t>từ</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Lương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Phượng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gà</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Ác</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Tiềm</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bằng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công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nghệ</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tế</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bào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gốc</a:t>
            </a:r>
            <a:endParaRPr lang="en-US" sz="3200" dirty="0">
              <a:solidFill>
                <a:srgbClr val="1D4F4A"/>
              </a:solidFill>
              <a:cs typeface="Times New Roman" panose="02020603050405020304" pitchFamily="18" charset="0"/>
            </a:endParaRPr>
          </a:p>
        </p:txBody>
      </p:sp>
      <p:pic>
        <p:nvPicPr>
          <p:cNvPr id="20" name="Picture 19" descr="A blue and pink pills and a blue and pink pills on a black background&#10;&#10;Description automatically generated">
            <a:extLst>
              <a:ext uri="{FF2B5EF4-FFF2-40B4-BE49-F238E27FC236}">
                <a16:creationId xmlns:a16="http://schemas.microsoft.com/office/drawing/2014/main" id="{A9AB1F43-76AA-4E92-F323-703564D3D0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6940" y="3709134"/>
            <a:ext cx="777159" cy="777159"/>
          </a:xfrm>
          <a:prstGeom prst="rect">
            <a:avLst/>
          </a:prstGeom>
        </p:spPr>
      </p:pic>
      <p:sp>
        <p:nvSpPr>
          <p:cNvPr id="40" name="TextBox 39">
            <a:extLst>
              <a:ext uri="{FF2B5EF4-FFF2-40B4-BE49-F238E27FC236}">
                <a16:creationId xmlns:a16="http://schemas.microsoft.com/office/drawing/2014/main" id="{D268EC34-7751-584F-AE56-9172CB410D4B}"/>
              </a:ext>
            </a:extLst>
          </p:cNvPr>
          <p:cNvSpPr txBox="1"/>
          <p:nvPr/>
        </p:nvSpPr>
        <p:spPr>
          <a:xfrm>
            <a:off x="2406703" y="4223726"/>
            <a:ext cx="6842896" cy="492443"/>
          </a:xfrm>
          <a:prstGeom prst="rect">
            <a:avLst/>
          </a:prstGeom>
        </p:spPr>
        <p:txBody>
          <a:bodyPr wrap="square" lIns="0" tIns="0" rIns="0" bIns="0" rtlCol="0" anchor="t">
            <a:spAutoFit/>
          </a:bodyPr>
          <a:lstStyle/>
          <a:p>
            <a:pPr marL="457223" indent="-457223">
              <a:buFont typeface="Wingdings" panose="05000000000000000000" pitchFamily="2" charset="2"/>
              <a:buChar char="Ø"/>
            </a:pPr>
            <a:r>
              <a:rPr lang="en-US" sz="3200" dirty="0" err="1">
                <a:solidFill>
                  <a:srgbClr val="1D4F4A"/>
                </a:solidFill>
                <a:cs typeface="Times New Roman" panose="02020603050405020304" pitchFamily="18" charset="0"/>
              </a:rPr>
              <a:t>Tạo</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động</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vật</a:t>
            </a:r>
            <a:r>
              <a:rPr lang="en-US" sz="3200" dirty="0">
                <a:solidFill>
                  <a:srgbClr val="1D4F4A"/>
                </a:solidFill>
                <a:cs typeface="Times New Roman" panose="02020603050405020304" pitchFamily="18" charset="0"/>
              </a:rPr>
              <a:t> </a:t>
            </a:r>
            <a:r>
              <a:rPr lang="en-US" sz="3200" dirty="0" err="1">
                <a:solidFill>
                  <a:srgbClr val="1D4F4A"/>
                </a:solidFill>
                <a:cs typeface="Times New Roman" panose="02020603050405020304" pitchFamily="18" charset="0"/>
              </a:rPr>
              <a:t>chuyển</a:t>
            </a:r>
            <a:r>
              <a:rPr lang="en-US" sz="3200" dirty="0">
                <a:solidFill>
                  <a:srgbClr val="1D4F4A"/>
                </a:solidFill>
                <a:cs typeface="Times New Roman" panose="02020603050405020304" pitchFamily="18" charset="0"/>
              </a:rPr>
              <a:t> gene</a:t>
            </a:r>
          </a:p>
        </p:txBody>
      </p:sp>
      <p:pic>
        <p:nvPicPr>
          <p:cNvPr id="43" name="Picture 42">
            <a:extLst>
              <a:ext uri="{FF2B5EF4-FFF2-40B4-BE49-F238E27FC236}">
                <a16:creationId xmlns:a16="http://schemas.microsoft.com/office/drawing/2014/main" id="{FF4DA5BA-CA99-D89A-6872-3D1A5D0FDEC4}"/>
              </a:ext>
            </a:extLst>
          </p:cNvPr>
          <p:cNvPicPr>
            <a:picLocks noChangeAspect="1"/>
          </p:cNvPicPr>
          <p:nvPr/>
        </p:nvPicPr>
        <p:blipFill>
          <a:blip r:embed="rId17"/>
          <a:stretch>
            <a:fillRect/>
          </a:stretch>
        </p:blipFill>
        <p:spPr>
          <a:xfrm>
            <a:off x="7077264" y="3614379"/>
            <a:ext cx="4776769" cy="2882287"/>
          </a:xfrm>
          <a:prstGeom prst="rect">
            <a:avLst/>
          </a:prstGeom>
        </p:spPr>
      </p:pic>
      <p:sp>
        <p:nvSpPr>
          <p:cNvPr id="45" name="TextBox 19">
            <a:extLst>
              <a:ext uri="{FF2B5EF4-FFF2-40B4-BE49-F238E27FC236}">
                <a16:creationId xmlns:a16="http://schemas.microsoft.com/office/drawing/2014/main" id="{30A5823A-94C2-CF78-A1DA-6986CDD32A14}"/>
              </a:ext>
            </a:extLst>
          </p:cNvPr>
          <p:cNvSpPr txBox="1"/>
          <p:nvPr/>
        </p:nvSpPr>
        <p:spPr>
          <a:xfrm>
            <a:off x="3446389" y="5106269"/>
            <a:ext cx="3616516" cy="984885"/>
          </a:xfrm>
          <a:prstGeom prst="rect">
            <a:avLst/>
          </a:prstGeom>
        </p:spPr>
        <p:txBody>
          <a:bodyPr wrap="square" lIns="0" tIns="0" rIns="0" bIns="0" rtlCol="0" anchor="t">
            <a:spAutoFit/>
          </a:bodyPr>
          <a:lstStyle/>
          <a:p>
            <a:pPr algn="ctr"/>
            <a:r>
              <a:rPr lang="en-US" sz="3200" dirty="0" err="1">
                <a:solidFill>
                  <a:srgbClr val="002060"/>
                </a:solidFill>
                <a:cs typeface="Times New Roman" panose="02020603050405020304" pitchFamily="18" charset="0"/>
              </a:rPr>
              <a:t>Bò</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chuyển</a:t>
            </a:r>
            <a:r>
              <a:rPr lang="en-US" sz="3200" dirty="0">
                <a:solidFill>
                  <a:srgbClr val="002060"/>
                </a:solidFill>
                <a:cs typeface="Times New Roman" panose="02020603050405020304" pitchFamily="18" charset="0"/>
              </a:rPr>
              <a:t> gene </a:t>
            </a:r>
            <a:r>
              <a:rPr lang="en-US" sz="3200" dirty="0" err="1">
                <a:solidFill>
                  <a:srgbClr val="002060"/>
                </a:solidFill>
                <a:cs typeface="Times New Roman" panose="02020603050405020304" pitchFamily="18" charset="0"/>
              </a:rPr>
              <a:t>sản</a:t>
            </a:r>
            <a:r>
              <a:rPr lang="en-US" sz="3200" dirty="0">
                <a:solidFill>
                  <a:srgbClr val="002060"/>
                </a:solidFill>
                <a:cs typeface="Times New Roman" panose="02020603050405020304" pitchFamily="18" charset="0"/>
              </a:rPr>
              <a:t> </a:t>
            </a:r>
            <a:r>
              <a:rPr lang="en-US" sz="3200" dirty="0" err="1">
                <a:solidFill>
                  <a:srgbClr val="002060"/>
                </a:solidFill>
                <a:cs typeface="Times New Roman" panose="02020603050405020304" pitchFamily="18" charset="0"/>
              </a:rPr>
              <a:t>xuất</a:t>
            </a:r>
            <a:r>
              <a:rPr lang="en-US" sz="3200" dirty="0">
                <a:solidFill>
                  <a:srgbClr val="002060"/>
                </a:solidFill>
                <a:cs typeface="Times New Roman" panose="02020603050405020304" pitchFamily="18" charset="0"/>
              </a:rPr>
              <a:t> protein ở </a:t>
            </a:r>
            <a:r>
              <a:rPr lang="en-US" sz="3200" dirty="0" err="1">
                <a:solidFill>
                  <a:srgbClr val="002060"/>
                </a:solidFill>
                <a:cs typeface="Times New Roman" panose="02020603050405020304" pitchFamily="18" charset="0"/>
              </a:rPr>
              <a:t>người</a:t>
            </a:r>
            <a:endParaRPr lang="en-US" sz="32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96086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6A3E4-3230-19E4-65E6-D1B2D112E0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F0A2EA-807C-F4BF-195D-03B631700554}"/>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33C53A3-D06F-E2F1-C293-0D7D6F43FBEB}"/>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6E8ECCA2-C011-17B7-954E-255F9C3F024D}"/>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57FA88C1-B2FC-42C1-18A4-4CFC30F59EC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4E0DEDD3-42AE-4143-E095-4C9029BAF33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9BF13CC2-2616-8F89-F800-2DC5F4CCEF73}"/>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77A5BE4B-EA73-B8EC-91AE-46742CB17A0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477C6E91-8F4C-2B99-9AA3-6CC32EF33CE3}"/>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AE4AF5C5-2EAE-EE5F-BB3B-3B4A732FD260}"/>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8E92249E-D512-6D03-1325-8BC36D94724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6513E38D-228D-F8B6-7BA5-5F5440070A4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69FA1B9-72D9-92BA-8B27-3ABD6AF81B78}"/>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96B69EA5-AF84-63BF-E920-2D3FF686607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7C9C982C-269F-B9FA-5328-4DB59D68E7D2}"/>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1" name="Freeform 21">
            <a:extLst>
              <a:ext uri="{FF2B5EF4-FFF2-40B4-BE49-F238E27FC236}">
                <a16:creationId xmlns:a16="http://schemas.microsoft.com/office/drawing/2014/main" id="{15431436-2F90-4742-8DD5-0B039D67D273}"/>
              </a:ext>
            </a:extLst>
          </p:cNvPr>
          <p:cNvSpPr/>
          <p:nvPr/>
        </p:nvSpPr>
        <p:spPr>
          <a:xfrm rot="3594573">
            <a:off x="9819022" y="928215"/>
            <a:ext cx="1478686" cy="1723045"/>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2" name="Freeform 22">
            <a:extLst>
              <a:ext uri="{FF2B5EF4-FFF2-40B4-BE49-F238E27FC236}">
                <a16:creationId xmlns:a16="http://schemas.microsoft.com/office/drawing/2014/main" id="{44B6535D-248D-910B-0277-02EFA436F473}"/>
              </a:ext>
            </a:extLst>
          </p:cNvPr>
          <p:cNvSpPr/>
          <p:nvPr/>
        </p:nvSpPr>
        <p:spPr>
          <a:xfrm rot="-954746">
            <a:off x="715821" y="4939810"/>
            <a:ext cx="1640043" cy="1457289"/>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23" name="Freeform 23">
            <a:extLst>
              <a:ext uri="{FF2B5EF4-FFF2-40B4-BE49-F238E27FC236}">
                <a16:creationId xmlns:a16="http://schemas.microsoft.com/office/drawing/2014/main" id="{F84F2A82-7B40-78C6-C967-1158D26B3716}"/>
              </a:ext>
            </a:extLst>
          </p:cNvPr>
          <p:cNvSpPr/>
          <p:nvPr/>
        </p:nvSpPr>
        <p:spPr>
          <a:xfrm rot="-771795">
            <a:off x="1115407" y="4250011"/>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24" name="Freeform 24">
            <a:extLst>
              <a:ext uri="{FF2B5EF4-FFF2-40B4-BE49-F238E27FC236}">
                <a16:creationId xmlns:a16="http://schemas.microsoft.com/office/drawing/2014/main" id="{9289C466-817F-BCBF-03F1-82BE06049DCE}"/>
              </a:ext>
            </a:extLst>
          </p:cNvPr>
          <p:cNvSpPr/>
          <p:nvPr/>
        </p:nvSpPr>
        <p:spPr>
          <a:xfrm>
            <a:off x="11087191" y="2413288"/>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25" name="Group 25">
            <a:extLst>
              <a:ext uri="{FF2B5EF4-FFF2-40B4-BE49-F238E27FC236}">
                <a16:creationId xmlns:a16="http://schemas.microsoft.com/office/drawing/2014/main" id="{511042E3-7673-9F1B-6355-CF5B9490D326}"/>
              </a:ext>
            </a:extLst>
          </p:cNvPr>
          <p:cNvGrpSpPr/>
          <p:nvPr/>
        </p:nvGrpSpPr>
        <p:grpSpPr>
          <a:xfrm>
            <a:off x="9648735" y="3096344"/>
            <a:ext cx="147279" cy="147279"/>
            <a:chOff x="0" y="0"/>
            <a:chExt cx="6350000" cy="6350000"/>
          </a:xfrm>
        </p:grpSpPr>
        <p:sp>
          <p:nvSpPr>
            <p:cNvPr id="26" name="Freeform 26">
              <a:extLst>
                <a:ext uri="{FF2B5EF4-FFF2-40B4-BE49-F238E27FC236}">
                  <a16:creationId xmlns:a16="http://schemas.microsoft.com/office/drawing/2014/main" id="{91AD1C5D-84AA-FE78-66C9-E56AE776C75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E0C63663-7FA9-3327-AC14-68F0B4BBFB60}"/>
              </a:ext>
            </a:extLst>
          </p:cNvPr>
          <p:cNvSpPr/>
          <p:nvPr/>
        </p:nvSpPr>
        <p:spPr>
          <a:xfrm>
            <a:off x="11211521" y="2822264"/>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65829419-008E-3415-90F5-7476D62B85B5}"/>
              </a:ext>
            </a:extLst>
          </p:cNvPr>
          <p:cNvGrpSpPr>
            <a:grpSpLocks noChangeAspect="1"/>
          </p:cNvGrpSpPr>
          <p:nvPr/>
        </p:nvGrpSpPr>
        <p:grpSpPr>
          <a:xfrm rot="7527603">
            <a:off x="10666901" y="3150535"/>
            <a:ext cx="388847" cy="204850"/>
            <a:chOff x="0" y="0"/>
            <a:chExt cx="1610360" cy="848360"/>
          </a:xfrm>
        </p:grpSpPr>
        <p:sp>
          <p:nvSpPr>
            <p:cNvPr id="29" name="Freeform 29">
              <a:extLst>
                <a:ext uri="{FF2B5EF4-FFF2-40B4-BE49-F238E27FC236}">
                  <a16:creationId xmlns:a16="http://schemas.microsoft.com/office/drawing/2014/main" id="{4CE2E10B-2BAC-1BAC-012F-A233AE9EEA2C}"/>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a:extLst>
              <a:ext uri="{FF2B5EF4-FFF2-40B4-BE49-F238E27FC236}">
                <a16:creationId xmlns:a16="http://schemas.microsoft.com/office/drawing/2014/main" id="{2603B1CC-02C2-8213-0AA8-AB778A6BBC07}"/>
              </a:ext>
            </a:extLst>
          </p:cNvPr>
          <p:cNvGrpSpPr/>
          <p:nvPr/>
        </p:nvGrpSpPr>
        <p:grpSpPr>
          <a:xfrm>
            <a:off x="11506200" y="754684"/>
            <a:ext cx="147279" cy="147279"/>
            <a:chOff x="0" y="0"/>
            <a:chExt cx="6350000" cy="6350000"/>
          </a:xfrm>
        </p:grpSpPr>
        <p:sp>
          <p:nvSpPr>
            <p:cNvPr id="31" name="Freeform 31">
              <a:extLst>
                <a:ext uri="{FF2B5EF4-FFF2-40B4-BE49-F238E27FC236}">
                  <a16:creationId xmlns:a16="http://schemas.microsoft.com/office/drawing/2014/main" id="{9C8588EB-B286-5B4C-0EB8-C848E751EFB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a:extLst>
              <a:ext uri="{FF2B5EF4-FFF2-40B4-BE49-F238E27FC236}">
                <a16:creationId xmlns:a16="http://schemas.microsoft.com/office/drawing/2014/main" id="{073A383B-6CE8-F3A1-20E7-1514833E1E2C}"/>
              </a:ext>
            </a:extLst>
          </p:cNvPr>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DBE0919F-90E8-9DCB-9FB5-E982DDC4CA1B}"/>
              </a:ext>
            </a:extLst>
          </p:cNvPr>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8BCCFC54-57F5-5D0B-18D8-2E1A20F71E9C}"/>
              </a:ext>
            </a:extLst>
          </p:cNvPr>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5E811157-89BF-F552-F90A-AC4AB83529E8}"/>
              </a:ext>
            </a:extLst>
          </p:cNvPr>
          <p:cNvSpPr/>
          <p:nvPr/>
        </p:nvSpPr>
        <p:spPr>
          <a:xfrm>
            <a:off x="654453" y="2340452"/>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grpSp>
        <p:nvGrpSpPr>
          <p:cNvPr id="36" name="Group 36">
            <a:extLst>
              <a:ext uri="{FF2B5EF4-FFF2-40B4-BE49-F238E27FC236}">
                <a16:creationId xmlns:a16="http://schemas.microsoft.com/office/drawing/2014/main" id="{278AA6C4-0F65-F78C-A42E-7B373F9EE55E}"/>
              </a:ext>
            </a:extLst>
          </p:cNvPr>
          <p:cNvGrpSpPr>
            <a:grpSpLocks noChangeAspect="1"/>
          </p:cNvGrpSpPr>
          <p:nvPr/>
        </p:nvGrpSpPr>
        <p:grpSpPr>
          <a:xfrm rot="7527603">
            <a:off x="460030" y="1170410"/>
            <a:ext cx="388847" cy="204850"/>
            <a:chOff x="0" y="0"/>
            <a:chExt cx="1610360" cy="848360"/>
          </a:xfrm>
        </p:grpSpPr>
        <p:sp>
          <p:nvSpPr>
            <p:cNvPr id="37" name="Freeform 37">
              <a:extLst>
                <a:ext uri="{FF2B5EF4-FFF2-40B4-BE49-F238E27FC236}">
                  <a16:creationId xmlns:a16="http://schemas.microsoft.com/office/drawing/2014/main" id="{879CDA6A-DBCC-7226-A91B-D770F4DCAF7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a:extLst>
              <a:ext uri="{FF2B5EF4-FFF2-40B4-BE49-F238E27FC236}">
                <a16:creationId xmlns:a16="http://schemas.microsoft.com/office/drawing/2014/main" id="{F9F98679-BD66-6926-5170-68467076B36B}"/>
              </a:ext>
            </a:extLst>
          </p:cNvPr>
          <p:cNvGrpSpPr/>
          <p:nvPr/>
        </p:nvGrpSpPr>
        <p:grpSpPr>
          <a:xfrm>
            <a:off x="594835" y="491393"/>
            <a:ext cx="147279" cy="147279"/>
            <a:chOff x="0" y="0"/>
            <a:chExt cx="6350000" cy="6350000"/>
          </a:xfrm>
        </p:grpSpPr>
        <p:sp>
          <p:nvSpPr>
            <p:cNvPr id="39" name="Freeform 39">
              <a:extLst>
                <a:ext uri="{FF2B5EF4-FFF2-40B4-BE49-F238E27FC236}">
                  <a16:creationId xmlns:a16="http://schemas.microsoft.com/office/drawing/2014/main" id="{92C3A6C4-7EFB-E663-45D9-25275035BAD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41" name="TextBox 18">
            <a:extLst>
              <a:ext uri="{FF2B5EF4-FFF2-40B4-BE49-F238E27FC236}">
                <a16:creationId xmlns:a16="http://schemas.microsoft.com/office/drawing/2014/main" id="{C0ADFE79-CA27-0B7A-0850-5BFEA28A2539}"/>
              </a:ext>
            </a:extLst>
          </p:cNvPr>
          <p:cNvSpPr txBox="1"/>
          <p:nvPr/>
        </p:nvSpPr>
        <p:spPr>
          <a:xfrm>
            <a:off x="2353852" y="769452"/>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cs typeface="Times New Roman" panose="02020603050405020304" pitchFamily="18" charset="0"/>
              </a:rPr>
              <a:t>Một</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số</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thành</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tựu</a:t>
            </a:r>
            <a:r>
              <a:rPr lang="en-US" sz="3200" spc="121" dirty="0">
                <a:ln>
                  <a:solidFill>
                    <a:schemeClr val="tx1">
                      <a:lumMod val="75000"/>
                      <a:lumOff val="25000"/>
                    </a:schemeClr>
                  </a:solidFill>
                </a:ln>
                <a:solidFill>
                  <a:srgbClr val="00AD9C"/>
                </a:solidFill>
                <a:cs typeface="Times New Roman" panose="02020603050405020304" pitchFamily="18" charset="0"/>
              </a:rPr>
              <a:t> </a:t>
            </a:r>
            <a:r>
              <a:rPr lang="en-US" sz="3200" spc="121" dirty="0" err="1">
                <a:ln>
                  <a:solidFill>
                    <a:schemeClr val="tx1">
                      <a:lumMod val="75000"/>
                      <a:lumOff val="25000"/>
                    </a:schemeClr>
                  </a:solidFill>
                </a:ln>
                <a:solidFill>
                  <a:srgbClr val="00AD9C"/>
                </a:solidFill>
                <a:cs typeface="Times New Roman" panose="02020603050405020304" pitchFamily="18" charset="0"/>
              </a:rPr>
              <a:t>khác</a:t>
            </a:r>
            <a:endParaRPr lang="en-US" sz="3200" spc="121" dirty="0">
              <a:ln>
                <a:solidFill>
                  <a:schemeClr val="tx1">
                    <a:lumMod val="75000"/>
                    <a:lumOff val="25000"/>
                  </a:schemeClr>
                </a:solidFill>
              </a:ln>
              <a:solidFill>
                <a:srgbClr val="00AD9C"/>
              </a:solidFill>
              <a:cs typeface="Times New Roman" panose="02020603050405020304" pitchFamily="18" charset="0"/>
            </a:endParaRPr>
          </a:p>
        </p:txBody>
      </p:sp>
      <p:pic>
        <p:nvPicPr>
          <p:cNvPr id="16" name="Picture 15" descr="A bee and honeycombs on a black background&#10;&#10;Description automatically generated">
            <a:extLst>
              <a:ext uri="{FF2B5EF4-FFF2-40B4-BE49-F238E27FC236}">
                <a16:creationId xmlns:a16="http://schemas.microsoft.com/office/drawing/2014/main" id="{1822EE78-923A-4AEA-F322-FA4D55F688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5459" y="503102"/>
            <a:ext cx="1012058" cy="1012058"/>
          </a:xfrm>
          <a:prstGeom prst="rect">
            <a:avLst/>
          </a:prstGeom>
        </p:spPr>
      </p:pic>
      <p:pic>
        <p:nvPicPr>
          <p:cNvPr id="44" name="Picture 43" descr="A yellow chick on a black background&#10;&#10;Description automatically generated">
            <a:extLst>
              <a:ext uri="{FF2B5EF4-FFF2-40B4-BE49-F238E27FC236}">
                <a16:creationId xmlns:a16="http://schemas.microsoft.com/office/drawing/2014/main" id="{EAE08DA6-00D5-07AA-DE36-82E3E2606B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60501" y="3231146"/>
            <a:ext cx="3826477" cy="2678534"/>
          </a:xfrm>
          <a:prstGeom prst="rect">
            <a:avLst/>
          </a:prstGeom>
        </p:spPr>
      </p:pic>
      <p:sp>
        <p:nvSpPr>
          <p:cNvPr id="17" name="Thought Bubble: Cloud 16">
            <a:extLst>
              <a:ext uri="{FF2B5EF4-FFF2-40B4-BE49-F238E27FC236}">
                <a16:creationId xmlns:a16="http://schemas.microsoft.com/office/drawing/2014/main" id="{1A2819D7-7F8F-FEC6-11FE-41BA3F628DB5}"/>
              </a:ext>
            </a:extLst>
          </p:cNvPr>
          <p:cNvSpPr/>
          <p:nvPr/>
        </p:nvSpPr>
        <p:spPr>
          <a:xfrm>
            <a:off x="1687451" y="1518564"/>
            <a:ext cx="5638799" cy="2820439"/>
          </a:xfrm>
          <a:prstGeom prst="cloudCallout">
            <a:avLst>
              <a:gd name="adj1" fmla="val 54247"/>
              <a:gd name="adj2" fmla="val 21435"/>
            </a:avLst>
          </a:prstGeom>
          <a:solidFill>
            <a:schemeClr val="bg1">
              <a:lumMod val="8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zuki" panose="02040603050506020204" pitchFamily="18" charset="0"/>
              </a:rPr>
              <a:t>Những</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thành</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tựu</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của</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công</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nghệ</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tế</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bào</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động</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vật</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đã</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mang</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đén</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những</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lợi</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ích</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gì</a:t>
            </a:r>
            <a:r>
              <a:rPr lang="en-US" sz="2400" dirty="0">
                <a:solidFill>
                  <a:schemeClr val="tx1"/>
                </a:solidFill>
                <a:latin typeface="UTM Azuki" panose="02040603050506020204" pitchFamily="18" charset="0"/>
              </a:rPr>
              <a:t> </a:t>
            </a:r>
            <a:r>
              <a:rPr lang="en-US" sz="2400" dirty="0" err="1">
                <a:solidFill>
                  <a:schemeClr val="tx1"/>
                </a:solidFill>
                <a:latin typeface="UTM Azuki" panose="02040603050506020204" pitchFamily="18" charset="0"/>
              </a:rPr>
              <a:t>cho</a:t>
            </a:r>
            <a:r>
              <a:rPr lang="en-US" sz="2400" dirty="0">
                <a:solidFill>
                  <a:schemeClr val="tx1"/>
                </a:solidFill>
                <a:latin typeface="UTM Azuki" panose="02040603050506020204" pitchFamily="18" charset="0"/>
              </a:rPr>
              <a:t> con </a:t>
            </a:r>
            <a:r>
              <a:rPr lang="en-US" sz="2400" dirty="0" err="1">
                <a:solidFill>
                  <a:schemeClr val="tx1"/>
                </a:solidFill>
                <a:latin typeface="UTM Azuki" panose="02040603050506020204" pitchFamily="18" charset="0"/>
              </a:rPr>
              <a:t>người</a:t>
            </a:r>
            <a:r>
              <a:rPr lang="en-US" sz="2400" dirty="0">
                <a:solidFill>
                  <a:schemeClr val="tx1"/>
                </a:solidFill>
                <a:latin typeface="UTM Azuki" panose="02040603050506020204" pitchFamily="18" charset="0"/>
              </a:rPr>
              <a:t> ?</a:t>
            </a:r>
            <a:endParaRPr lang="vi-VN" sz="2400" dirty="0">
              <a:solidFill>
                <a:schemeClr val="tx1"/>
              </a:solidFill>
              <a:latin typeface="Bahnschrift SemiCondensed" panose="020B0502040204020203" pitchFamily="34" charset="0"/>
            </a:endParaRPr>
          </a:p>
        </p:txBody>
      </p:sp>
    </p:spTree>
    <p:extLst>
      <p:ext uri="{BB962C8B-B14F-4D97-AF65-F5344CB8AC3E}">
        <p14:creationId xmlns:p14="http://schemas.microsoft.com/office/powerpoint/2010/main" val="2805763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F08E-CEAF-E721-81B8-0C51C17591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22D39A-E724-DC2F-ECA3-34D13015A2F0}"/>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894DABE7-85D0-1797-9C58-49D4AD208CAF}"/>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27C3483C-DAE3-E6B1-FB0F-3A5B6CC64867}"/>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4B49A76D-B19B-7B85-64FA-F1E16089B1F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6" name="TextBox 6">
                <a:extLst>
                  <a:ext uri="{FF2B5EF4-FFF2-40B4-BE49-F238E27FC236}">
                    <a16:creationId xmlns:a16="http://schemas.microsoft.com/office/drawing/2014/main" id="{48267B24-603A-7016-DB9E-61180942ABF7}"/>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948058F8-3D4C-BF7B-F2C9-F9B9148F7DE7}"/>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244D94CA-8B8F-C31D-7E26-562EE1441F17}"/>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txBody>
              <a:bodyPr/>
              <a:lstStyle/>
              <a:p>
                <a:endParaRPr lang="vi-VN" sz="1200"/>
              </a:p>
            </p:txBody>
          </p:sp>
          <p:sp>
            <p:nvSpPr>
              <p:cNvPr id="9" name="TextBox 9">
                <a:extLst>
                  <a:ext uri="{FF2B5EF4-FFF2-40B4-BE49-F238E27FC236}">
                    <a16:creationId xmlns:a16="http://schemas.microsoft.com/office/drawing/2014/main" id="{0101C385-4201-BE23-DC37-B587DADAF12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58D07DC3-EB5F-0CE7-EE7A-CB60BB754030}"/>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D88B0A3-5691-03EA-233F-33CC46C3275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2" name="TextBox 12">
                <a:extLst>
                  <a:ext uri="{FF2B5EF4-FFF2-40B4-BE49-F238E27FC236}">
                    <a16:creationId xmlns:a16="http://schemas.microsoft.com/office/drawing/2014/main" id="{37533C23-B4F3-8A96-CC14-6EB1C8BE2C94}"/>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C76F9AF9-A3C2-6C8E-3910-F37C9085EE0B}"/>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3EA090CE-D51B-7733-4639-402061B0BBE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txBody>
              <a:bodyPr/>
              <a:lstStyle/>
              <a:p>
                <a:endParaRPr lang="vi-VN" sz="1200"/>
              </a:p>
            </p:txBody>
          </p:sp>
          <p:sp>
            <p:nvSpPr>
              <p:cNvPr id="15" name="TextBox 15">
                <a:extLst>
                  <a:ext uri="{FF2B5EF4-FFF2-40B4-BE49-F238E27FC236}">
                    <a16:creationId xmlns:a16="http://schemas.microsoft.com/office/drawing/2014/main" id="{59333194-8E7B-5AC0-B150-7BA7EAB69C51}"/>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23" name="Freeform 23">
            <a:extLst>
              <a:ext uri="{FF2B5EF4-FFF2-40B4-BE49-F238E27FC236}">
                <a16:creationId xmlns:a16="http://schemas.microsoft.com/office/drawing/2014/main" id="{10F70ED4-2014-FA2A-825B-36E40AAE15E2}"/>
              </a:ext>
            </a:extLst>
          </p:cNvPr>
          <p:cNvSpPr/>
          <p:nvPr/>
        </p:nvSpPr>
        <p:spPr>
          <a:xfrm rot="-771795">
            <a:off x="10551961" y="510436"/>
            <a:ext cx="264425" cy="250963"/>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4" name="Freeform 24">
            <a:extLst>
              <a:ext uri="{FF2B5EF4-FFF2-40B4-BE49-F238E27FC236}">
                <a16:creationId xmlns:a16="http://schemas.microsoft.com/office/drawing/2014/main" id="{FEC6906C-5698-201C-F4F5-26207BCB01F4}"/>
              </a:ext>
            </a:extLst>
          </p:cNvPr>
          <p:cNvSpPr/>
          <p:nvPr/>
        </p:nvSpPr>
        <p:spPr>
          <a:xfrm>
            <a:off x="9996627" y="47316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5" name="Group 25">
            <a:extLst>
              <a:ext uri="{FF2B5EF4-FFF2-40B4-BE49-F238E27FC236}">
                <a16:creationId xmlns:a16="http://schemas.microsoft.com/office/drawing/2014/main" id="{1CA3099A-3DF9-7914-0DCC-1D83F6FB9F20}"/>
              </a:ext>
            </a:extLst>
          </p:cNvPr>
          <p:cNvGrpSpPr/>
          <p:nvPr/>
        </p:nvGrpSpPr>
        <p:grpSpPr>
          <a:xfrm>
            <a:off x="5529056" y="569521"/>
            <a:ext cx="147279" cy="147279"/>
            <a:chOff x="0" y="0"/>
            <a:chExt cx="6350000" cy="6350000"/>
          </a:xfrm>
        </p:grpSpPr>
        <p:sp>
          <p:nvSpPr>
            <p:cNvPr id="26" name="Freeform 26">
              <a:extLst>
                <a:ext uri="{FF2B5EF4-FFF2-40B4-BE49-F238E27FC236}">
                  <a16:creationId xmlns:a16="http://schemas.microsoft.com/office/drawing/2014/main" id="{95748871-41EC-61FA-59A9-49CEAF92FB0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7" name="Freeform 27">
            <a:extLst>
              <a:ext uri="{FF2B5EF4-FFF2-40B4-BE49-F238E27FC236}">
                <a16:creationId xmlns:a16="http://schemas.microsoft.com/office/drawing/2014/main" id="{CE3CFF51-85FF-2920-697B-E82A2C90C04F}"/>
              </a:ext>
            </a:extLst>
          </p:cNvPr>
          <p:cNvSpPr/>
          <p:nvPr/>
        </p:nvSpPr>
        <p:spPr>
          <a:xfrm>
            <a:off x="6645859" y="585414"/>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grpSp>
        <p:nvGrpSpPr>
          <p:cNvPr id="28" name="Group 28">
            <a:extLst>
              <a:ext uri="{FF2B5EF4-FFF2-40B4-BE49-F238E27FC236}">
                <a16:creationId xmlns:a16="http://schemas.microsoft.com/office/drawing/2014/main" id="{DC656119-67F5-0D81-0B7A-A129CD4A2A26}"/>
              </a:ext>
            </a:extLst>
          </p:cNvPr>
          <p:cNvGrpSpPr>
            <a:grpSpLocks noChangeAspect="1"/>
          </p:cNvGrpSpPr>
          <p:nvPr/>
        </p:nvGrpSpPr>
        <p:grpSpPr>
          <a:xfrm rot="7527603">
            <a:off x="10912724" y="692502"/>
            <a:ext cx="388847" cy="204850"/>
            <a:chOff x="0" y="0"/>
            <a:chExt cx="1610360" cy="848360"/>
          </a:xfrm>
        </p:grpSpPr>
        <p:sp>
          <p:nvSpPr>
            <p:cNvPr id="29" name="Freeform 29">
              <a:extLst>
                <a:ext uri="{FF2B5EF4-FFF2-40B4-BE49-F238E27FC236}">
                  <a16:creationId xmlns:a16="http://schemas.microsoft.com/office/drawing/2014/main" id="{17AFF40C-B62F-5B43-3A9B-564BA42D5C2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0" name="Group 30">
            <a:extLst>
              <a:ext uri="{FF2B5EF4-FFF2-40B4-BE49-F238E27FC236}">
                <a16:creationId xmlns:a16="http://schemas.microsoft.com/office/drawing/2014/main" id="{EA29EBD2-1675-56E6-17F4-BF2E6AB5F5B8}"/>
              </a:ext>
            </a:extLst>
          </p:cNvPr>
          <p:cNvGrpSpPr/>
          <p:nvPr/>
        </p:nvGrpSpPr>
        <p:grpSpPr>
          <a:xfrm>
            <a:off x="11506200" y="754684"/>
            <a:ext cx="147279" cy="147279"/>
            <a:chOff x="0" y="0"/>
            <a:chExt cx="6350000" cy="6350000"/>
          </a:xfrm>
        </p:grpSpPr>
        <p:sp>
          <p:nvSpPr>
            <p:cNvPr id="31" name="Freeform 31">
              <a:extLst>
                <a:ext uri="{FF2B5EF4-FFF2-40B4-BE49-F238E27FC236}">
                  <a16:creationId xmlns:a16="http://schemas.microsoft.com/office/drawing/2014/main" id="{558E86BD-709C-757D-2A6E-FDBD4C4B7F4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2" name="Freeform 32">
            <a:extLst>
              <a:ext uri="{FF2B5EF4-FFF2-40B4-BE49-F238E27FC236}">
                <a16:creationId xmlns:a16="http://schemas.microsoft.com/office/drawing/2014/main" id="{DD001D9A-06F4-82D6-9D18-1F9A210D46F1}"/>
              </a:ext>
            </a:extLst>
          </p:cNvPr>
          <p:cNvSpPr/>
          <p:nvPr/>
        </p:nvSpPr>
        <p:spPr>
          <a:xfrm rot="-771795">
            <a:off x="9183596" y="710485"/>
            <a:ext cx="248321" cy="23567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D5AF88A1-A297-00CB-E49B-319558121392}"/>
              </a:ext>
            </a:extLst>
          </p:cNvPr>
          <p:cNvSpPr/>
          <p:nvPr/>
        </p:nvSpPr>
        <p:spPr>
          <a:xfrm rot="-771795">
            <a:off x="4212204" y="517679"/>
            <a:ext cx="264425" cy="25096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8A890DDC-C5F8-2099-C326-B03398010F0E}"/>
              </a:ext>
            </a:extLst>
          </p:cNvPr>
          <p:cNvSpPr/>
          <p:nvPr/>
        </p:nvSpPr>
        <p:spPr>
          <a:xfrm>
            <a:off x="2382895" y="523785"/>
            <a:ext cx="299556" cy="30453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B05DA034-CBFD-6E2F-B85F-B839C8AF4B2E}"/>
              </a:ext>
            </a:extLst>
          </p:cNvPr>
          <p:cNvSpPr/>
          <p:nvPr/>
        </p:nvSpPr>
        <p:spPr>
          <a:xfrm>
            <a:off x="8411144" y="484784"/>
            <a:ext cx="361091" cy="323669"/>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grpSp>
        <p:nvGrpSpPr>
          <p:cNvPr id="36" name="Group 36">
            <a:extLst>
              <a:ext uri="{FF2B5EF4-FFF2-40B4-BE49-F238E27FC236}">
                <a16:creationId xmlns:a16="http://schemas.microsoft.com/office/drawing/2014/main" id="{4FB925D9-3748-00D7-28C5-AD0C05EC6709}"/>
              </a:ext>
            </a:extLst>
          </p:cNvPr>
          <p:cNvGrpSpPr>
            <a:grpSpLocks noChangeAspect="1"/>
          </p:cNvGrpSpPr>
          <p:nvPr/>
        </p:nvGrpSpPr>
        <p:grpSpPr>
          <a:xfrm rot="7527603">
            <a:off x="460030" y="1170410"/>
            <a:ext cx="388847" cy="204850"/>
            <a:chOff x="0" y="0"/>
            <a:chExt cx="1610360" cy="848360"/>
          </a:xfrm>
        </p:grpSpPr>
        <p:sp>
          <p:nvSpPr>
            <p:cNvPr id="37" name="Freeform 37">
              <a:extLst>
                <a:ext uri="{FF2B5EF4-FFF2-40B4-BE49-F238E27FC236}">
                  <a16:creationId xmlns:a16="http://schemas.microsoft.com/office/drawing/2014/main" id="{C4A284BA-B22A-C652-D051-AB6F7DA044A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8" name="Group 38">
            <a:extLst>
              <a:ext uri="{FF2B5EF4-FFF2-40B4-BE49-F238E27FC236}">
                <a16:creationId xmlns:a16="http://schemas.microsoft.com/office/drawing/2014/main" id="{9B14CDFE-0125-7D31-2C13-C467919FE0C6}"/>
              </a:ext>
            </a:extLst>
          </p:cNvPr>
          <p:cNvGrpSpPr/>
          <p:nvPr/>
        </p:nvGrpSpPr>
        <p:grpSpPr>
          <a:xfrm>
            <a:off x="594835" y="491393"/>
            <a:ext cx="147279" cy="147279"/>
            <a:chOff x="0" y="0"/>
            <a:chExt cx="6350000" cy="6350000"/>
          </a:xfrm>
        </p:grpSpPr>
        <p:sp>
          <p:nvSpPr>
            <p:cNvPr id="39" name="Freeform 39">
              <a:extLst>
                <a:ext uri="{FF2B5EF4-FFF2-40B4-BE49-F238E27FC236}">
                  <a16:creationId xmlns:a16="http://schemas.microsoft.com/office/drawing/2014/main" id="{A7C33E88-5B05-8A69-C8E9-71D5BCBCA32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41" name="TextBox 18">
            <a:extLst>
              <a:ext uri="{FF2B5EF4-FFF2-40B4-BE49-F238E27FC236}">
                <a16:creationId xmlns:a16="http://schemas.microsoft.com/office/drawing/2014/main" id="{CA7C2D82-73CF-76EF-705B-E4EAC5A70DF9}"/>
              </a:ext>
            </a:extLst>
          </p:cNvPr>
          <p:cNvSpPr txBox="1"/>
          <p:nvPr/>
        </p:nvSpPr>
        <p:spPr>
          <a:xfrm>
            <a:off x="2353852" y="769452"/>
            <a:ext cx="7977417" cy="531556"/>
          </a:xfrm>
          <a:prstGeom prst="rect">
            <a:avLst/>
          </a:prstGeom>
        </p:spPr>
        <p:txBody>
          <a:bodyPr wrap="square" lIns="0" tIns="0" rIns="0" bIns="0" rtlCol="0" anchor="t">
            <a:spAutoFit/>
          </a:bodyPr>
          <a:lstStyle/>
          <a:p>
            <a:pPr>
              <a:lnSpc>
                <a:spcPts val="4400"/>
              </a:lnSpc>
            </a:pPr>
            <a:r>
              <a:rPr lang="en-US" sz="32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Một</a:t>
            </a:r>
            <a:r>
              <a:rPr lang="en-US" sz="32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2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số</a:t>
            </a:r>
            <a:r>
              <a:rPr lang="en-US" sz="32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2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thành</a:t>
            </a:r>
            <a:r>
              <a:rPr lang="en-US" sz="32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2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tựu</a:t>
            </a:r>
            <a:r>
              <a:rPr lang="en-US" sz="32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 </a:t>
            </a:r>
            <a:r>
              <a:rPr lang="en-US" sz="3200" spc="121" dirty="0" err="1">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rPr>
              <a:t>khác</a:t>
            </a:r>
            <a:endParaRPr lang="en-US" sz="3200" spc="121" dirty="0">
              <a:ln>
                <a:solidFill>
                  <a:schemeClr val="tx1">
                    <a:lumMod val="75000"/>
                    <a:lumOff val="25000"/>
                  </a:schemeClr>
                </a:solidFill>
              </a:ln>
              <a:solidFill>
                <a:srgbClr val="00AD9C"/>
              </a:solidFill>
              <a:latin typeface="UTM Azuki" panose="02040603050506020204" pitchFamily="18" charset="0"/>
              <a:cs typeface="Times New Roman" panose="02020603050405020304" pitchFamily="18" charset="0"/>
            </a:endParaRPr>
          </a:p>
        </p:txBody>
      </p:sp>
      <p:pic>
        <p:nvPicPr>
          <p:cNvPr id="16" name="Picture 15" descr="A bee and honeycombs on a black background&#10;&#10;Description automatically generated">
            <a:extLst>
              <a:ext uri="{FF2B5EF4-FFF2-40B4-BE49-F238E27FC236}">
                <a16:creationId xmlns:a16="http://schemas.microsoft.com/office/drawing/2014/main" id="{95AB14D9-7B54-D66D-31E5-759636924D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5459" y="503102"/>
            <a:ext cx="1012058" cy="1012058"/>
          </a:xfrm>
          <a:prstGeom prst="rect">
            <a:avLst/>
          </a:prstGeom>
        </p:spPr>
      </p:pic>
      <p:pic>
        <p:nvPicPr>
          <p:cNvPr id="44" name="Picture 43" descr="A yellow chick on a black background&#10;&#10;Description automatically generated">
            <a:extLst>
              <a:ext uri="{FF2B5EF4-FFF2-40B4-BE49-F238E27FC236}">
                <a16:creationId xmlns:a16="http://schemas.microsoft.com/office/drawing/2014/main" id="{C24A4F78-519D-321C-4016-8BBD93B9E9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3692" y="377912"/>
            <a:ext cx="2536741" cy="1775719"/>
          </a:xfrm>
          <a:prstGeom prst="rect">
            <a:avLst/>
          </a:prstGeom>
        </p:spPr>
      </p:pic>
      <p:sp>
        <p:nvSpPr>
          <p:cNvPr id="18" name="TextBox 19">
            <a:extLst>
              <a:ext uri="{FF2B5EF4-FFF2-40B4-BE49-F238E27FC236}">
                <a16:creationId xmlns:a16="http://schemas.microsoft.com/office/drawing/2014/main" id="{3E413390-4132-DA0D-F077-91A6AADE2154}"/>
              </a:ext>
            </a:extLst>
          </p:cNvPr>
          <p:cNvSpPr txBox="1"/>
          <p:nvPr/>
        </p:nvSpPr>
        <p:spPr>
          <a:xfrm>
            <a:off x="510302" y="1856497"/>
            <a:ext cx="11490669" cy="4431983"/>
          </a:xfrm>
          <a:prstGeom prst="rect">
            <a:avLst/>
          </a:prstGeom>
        </p:spPr>
        <p:txBody>
          <a:bodyPr wrap="square" lIns="0" tIns="0" rIns="0" bIns="0" rtlCol="0" anchor="t">
            <a:spAutoFit/>
          </a:bodyPr>
          <a:lstStyle/>
          <a:p>
            <a:pPr marL="381019" indent="-381019">
              <a:buFont typeface="Wingdings" panose="05000000000000000000" pitchFamily="2" charset="2"/>
              <a:buChar char="v"/>
            </a:pPr>
            <a:r>
              <a:rPr lang="en-US" sz="3200" b="1" i="1" dirty="0" err="1">
                <a:cs typeface="Times New Roman" panose="02020603050405020304" pitchFamily="18" charset="0"/>
              </a:rPr>
              <a:t>Nhân</a:t>
            </a:r>
            <a:r>
              <a:rPr lang="en-US" sz="3200" b="1" i="1" dirty="0">
                <a:cs typeface="Times New Roman" panose="02020603050405020304" pitchFamily="18" charset="0"/>
              </a:rPr>
              <a:t> </a:t>
            </a:r>
            <a:r>
              <a:rPr lang="en-US" sz="3200" b="1" i="1" dirty="0" err="1">
                <a:cs typeface="Times New Roman" panose="02020603050405020304" pitchFamily="18" charset="0"/>
              </a:rPr>
              <a:t>nhanh</a:t>
            </a:r>
            <a:r>
              <a:rPr lang="en-US" sz="3200" b="1" i="1" dirty="0">
                <a:cs typeface="Times New Roman" panose="02020603050405020304" pitchFamily="18" charset="0"/>
              </a:rPr>
              <a:t> </a:t>
            </a:r>
            <a:r>
              <a:rPr lang="en-US" sz="3200" b="1" i="1" dirty="0" err="1">
                <a:cs typeface="Times New Roman" panose="02020603050405020304" pitchFamily="18" charset="0"/>
              </a:rPr>
              <a:t>các</a:t>
            </a:r>
            <a:r>
              <a:rPr lang="en-US" sz="3200" b="1" i="1" dirty="0">
                <a:cs typeface="Times New Roman" panose="02020603050405020304" pitchFamily="18" charset="0"/>
              </a:rPr>
              <a:t> </a:t>
            </a:r>
            <a:r>
              <a:rPr lang="en-US" sz="3200" b="1" i="1" dirty="0" err="1">
                <a:cs typeface="Times New Roman" panose="02020603050405020304" pitchFamily="18" charset="0"/>
              </a:rPr>
              <a:t>giống</a:t>
            </a:r>
            <a:r>
              <a:rPr lang="en-US" sz="3200" b="1" i="1" dirty="0">
                <a:cs typeface="Times New Roman" panose="02020603050405020304" pitchFamily="18" charset="0"/>
              </a:rPr>
              <a:t> </a:t>
            </a:r>
            <a:r>
              <a:rPr lang="en-US" sz="3200" b="1" i="1" dirty="0" err="1">
                <a:cs typeface="Times New Roman" panose="02020603050405020304" pitchFamily="18" charset="0"/>
              </a:rPr>
              <a:t>vật</a:t>
            </a:r>
            <a:r>
              <a:rPr lang="en-US" sz="3200" b="1" i="1" dirty="0">
                <a:cs typeface="Times New Roman" panose="02020603050405020304" pitchFamily="18" charset="0"/>
              </a:rPr>
              <a:t> </a:t>
            </a:r>
            <a:r>
              <a:rPr lang="en-US" sz="3200" b="1" i="1" dirty="0" err="1">
                <a:cs typeface="Times New Roman" panose="02020603050405020304" pitchFamily="18" charset="0"/>
              </a:rPr>
              <a:t>nuôi</a:t>
            </a:r>
            <a:r>
              <a:rPr lang="en-US" sz="3200" b="1" i="1" dirty="0">
                <a:cs typeface="Times New Roman" panose="02020603050405020304" pitchFamily="18" charset="0"/>
              </a:rPr>
              <a:t> </a:t>
            </a:r>
            <a:r>
              <a:rPr lang="en-US" sz="3200" b="1" i="1" dirty="0" err="1">
                <a:cs typeface="Times New Roman" panose="02020603050405020304" pitchFamily="18" charset="0"/>
              </a:rPr>
              <a:t>có</a:t>
            </a:r>
            <a:r>
              <a:rPr lang="en-US" sz="3200" b="1" i="1" dirty="0">
                <a:cs typeface="Times New Roman" panose="02020603050405020304" pitchFamily="18" charset="0"/>
              </a:rPr>
              <a:t> </a:t>
            </a:r>
            <a:r>
              <a:rPr lang="en-US" sz="3200" b="1" i="1" dirty="0" err="1">
                <a:cs typeface="Times New Roman" panose="02020603050405020304" pitchFamily="18" charset="0"/>
              </a:rPr>
              <a:t>năng</a:t>
            </a:r>
            <a:r>
              <a:rPr lang="en-US" sz="3200" b="1" i="1" dirty="0">
                <a:cs typeface="Times New Roman" panose="02020603050405020304" pitchFamily="18" charset="0"/>
              </a:rPr>
              <a:t> </a:t>
            </a:r>
            <a:r>
              <a:rPr lang="en-US" sz="3200" b="1" i="1" dirty="0" err="1">
                <a:cs typeface="Times New Roman" panose="02020603050405020304" pitchFamily="18" charset="0"/>
              </a:rPr>
              <a:t>suất</a:t>
            </a:r>
            <a:r>
              <a:rPr lang="en-US" sz="3200" b="1" i="1" dirty="0">
                <a:cs typeface="Times New Roman" panose="02020603050405020304" pitchFamily="18" charset="0"/>
              </a:rPr>
              <a:t> </a:t>
            </a:r>
            <a:r>
              <a:rPr lang="en-US" sz="3200" b="1" i="1" dirty="0" err="1">
                <a:cs typeface="Times New Roman" panose="02020603050405020304" pitchFamily="18" charset="0"/>
              </a:rPr>
              <a:t>cao</a:t>
            </a:r>
            <a:r>
              <a:rPr lang="en-US" sz="3200" b="1" i="1" dirty="0">
                <a:cs typeface="Times New Roman" panose="02020603050405020304" pitchFamily="18" charset="0"/>
              </a:rPr>
              <a:t>, </a:t>
            </a:r>
            <a:r>
              <a:rPr lang="en-US" sz="3200" b="1" i="1" dirty="0" err="1">
                <a:cs typeface="Times New Roman" panose="02020603050405020304" pitchFamily="18" charset="0"/>
              </a:rPr>
              <a:t>phẩm</a:t>
            </a:r>
            <a:r>
              <a:rPr lang="en-US" sz="3200" b="1" i="1" dirty="0">
                <a:cs typeface="Times New Roman" panose="02020603050405020304" pitchFamily="18" charset="0"/>
              </a:rPr>
              <a:t> </a:t>
            </a:r>
            <a:r>
              <a:rPr lang="en-US" sz="3200" b="1" i="1" dirty="0" err="1">
                <a:cs typeface="Times New Roman" panose="02020603050405020304" pitchFamily="18" charset="0"/>
              </a:rPr>
              <a:t>chất</a:t>
            </a:r>
            <a:r>
              <a:rPr lang="en-US" sz="3200" b="1" i="1" dirty="0">
                <a:cs typeface="Times New Roman" panose="02020603050405020304" pitchFamily="18" charset="0"/>
              </a:rPr>
              <a:t> </a:t>
            </a:r>
            <a:r>
              <a:rPr lang="en-US" sz="3200" b="1" i="1" dirty="0" err="1">
                <a:cs typeface="Times New Roman" panose="02020603050405020304" pitchFamily="18" charset="0"/>
              </a:rPr>
              <a:t>tốt</a:t>
            </a:r>
            <a:r>
              <a:rPr lang="en-US" sz="3200" b="1" i="1" dirty="0">
                <a:cs typeface="Times New Roman" panose="02020603050405020304" pitchFamily="18" charset="0"/>
              </a:rPr>
              <a:t>, </a:t>
            </a:r>
            <a:r>
              <a:rPr lang="en-US" sz="3200" b="1" i="1" dirty="0" err="1">
                <a:cs typeface="Times New Roman" panose="02020603050405020304" pitchFamily="18" charset="0"/>
              </a:rPr>
              <a:t>có</a:t>
            </a:r>
            <a:r>
              <a:rPr lang="en-US" sz="3200" b="1" i="1" dirty="0">
                <a:cs typeface="Times New Roman" panose="02020603050405020304" pitchFamily="18" charset="0"/>
              </a:rPr>
              <a:t> </a:t>
            </a:r>
            <a:r>
              <a:rPr lang="en-US" sz="3200" b="1" i="1" dirty="0" err="1">
                <a:cs typeface="Times New Roman" panose="02020603050405020304" pitchFamily="18" charset="0"/>
              </a:rPr>
              <a:t>đặc</a:t>
            </a:r>
            <a:r>
              <a:rPr lang="en-US" sz="3200" b="1" i="1" dirty="0">
                <a:cs typeface="Times New Roman" panose="02020603050405020304" pitchFamily="18" charset="0"/>
              </a:rPr>
              <a:t> </a:t>
            </a:r>
            <a:r>
              <a:rPr lang="en-US" sz="3200" b="1" i="1" dirty="0" err="1">
                <a:cs typeface="Times New Roman" panose="02020603050405020304" pitchFamily="18" charset="0"/>
              </a:rPr>
              <a:t>tính</a:t>
            </a:r>
            <a:r>
              <a:rPr lang="en-US" sz="3200" b="1" i="1" dirty="0">
                <a:cs typeface="Times New Roman" panose="02020603050405020304" pitchFamily="18" charset="0"/>
              </a:rPr>
              <a:t> di </a:t>
            </a:r>
            <a:r>
              <a:rPr lang="en-US" sz="3200" b="1" i="1" dirty="0" err="1">
                <a:cs typeface="Times New Roman" panose="02020603050405020304" pitchFamily="18" charset="0"/>
              </a:rPr>
              <a:t>truyền</a:t>
            </a:r>
            <a:r>
              <a:rPr lang="en-US" sz="3200" b="1" i="1" dirty="0">
                <a:cs typeface="Times New Roman" panose="02020603050405020304" pitchFamily="18" charset="0"/>
              </a:rPr>
              <a:t> </a:t>
            </a:r>
            <a:r>
              <a:rPr lang="en-US" sz="3200" b="1" i="1" dirty="0" err="1">
                <a:cs typeface="Times New Roman" panose="02020603050405020304" pitchFamily="18" charset="0"/>
              </a:rPr>
              <a:t>ổn</a:t>
            </a:r>
            <a:r>
              <a:rPr lang="en-US" sz="3200" b="1" i="1" dirty="0">
                <a:cs typeface="Times New Roman" panose="02020603050405020304" pitchFamily="18" charset="0"/>
              </a:rPr>
              <a:t> </a:t>
            </a:r>
            <a:r>
              <a:rPr lang="en-US" sz="3200" b="1" i="1" dirty="0" err="1">
                <a:cs typeface="Times New Roman" panose="02020603050405020304" pitchFamily="18" charset="0"/>
              </a:rPr>
              <a:t>định</a:t>
            </a:r>
            <a:r>
              <a:rPr lang="en-US" sz="3200" b="1" i="1" dirty="0">
                <a:cs typeface="Times New Roman" panose="02020603050405020304" pitchFamily="18" charset="0"/>
              </a:rPr>
              <a:t>; </a:t>
            </a:r>
            <a:r>
              <a:rPr lang="en-US" sz="3200" b="1" i="1" dirty="0" err="1">
                <a:cs typeface="Times New Roman" panose="02020603050405020304" pitchFamily="18" charset="0"/>
              </a:rPr>
              <a:t>không</a:t>
            </a:r>
            <a:r>
              <a:rPr lang="en-US" sz="3200" b="1" i="1" dirty="0">
                <a:cs typeface="Times New Roman" panose="02020603050405020304" pitchFamily="18" charset="0"/>
              </a:rPr>
              <a:t> </a:t>
            </a:r>
            <a:r>
              <a:rPr lang="en-US" sz="3200" b="1" i="1" dirty="0" err="1">
                <a:cs typeface="Times New Roman" panose="02020603050405020304" pitchFamily="18" charset="0"/>
              </a:rPr>
              <a:t>tiêu</a:t>
            </a:r>
            <a:r>
              <a:rPr lang="en-US" sz="3200" b="1" i="1" dirty="0">
                <a:cs typeface="Times New Roman" panose="02020603050405020304" pitchFamily="18" charset="0"/>
              </a:rPr>
              <a:t> </a:t>
            </a:r>
            <a:r>
              <a:rPr lang="en-US" sz="3200" b="1" i="1" dirty="0" err="1">
                <a:cs typeface="Times New Roman" panose="02020603050405020304" pitchFamily="18" charset="0"/>
              </a:rPr>
              <a:t>tốn</a:t>
            </a:r>
            <a:r>
              <a:rPr lang="en-US" sz="3200" b="1" i="1" dirty="0">
                <a:cs typeface="Times New Roman" panose="02020603050405020304" pitchFamily="18" charset="0"/>
              </a:rPr>
              <a:t> </a:t>
            </a:r>
            <a:r>
              <a:rPr lang="en-US" sz="3200" b="1" i="1" dirty="0" err="1">
                <a:cs typeface="Times New Roman" panose="02020603050405020304" pitchFamily="18" charset="0"/>
              </a:rPr>
              <a:t>nhiều</a:t>
            </a:r>
            <a:r>
              <a:rPr lang="en-US" sz="3200" b="1" i="1" dirty="0">
                <a:cs typeface="Times New Roman" panose="02020603050405020304" pitchFamily="18" charset="0"/>
              </a:rPr>
              <a:t> </a:t>
            </a:r>
            <a:r>
              <a:rPr lang="en-US" sz="3200" b="1" i="1" dirty="0" err="1">
                <a:cs typeface="Times New Roman" panose="02020603050405020304" pitchFamily="18" charset="0"/>
              </a:rPr>
              <a:t>thời</a:t>
            </a:r>
            <a:r>
              <a:rPr lang="en-US" sz="3200" b="1" i="1" dirty="0">
                <a:cs typeface="Times New Roman" panose="02020603050405020304" pitchFamily="18" charset="0"/>
              </a:rPr>
              <a:t> </a:t>
            </a:r>
            <a:r>
              <a:rPr lang="en-US" sz="3200" b="1" i="1" dirty="0" err="1">
                <a:cs typeface="Times New Roman" panose="02020603050405020304" pitchFamily="18" charset="0"/>
              </a:rPr>
              <a:t>gian</a:t>
            </a:r>
            <a:r>
              <a:rPr lang="en-US" sz="3200" b="1" i="1" dirty="0">
                <a:cs typeface="Times New Roman" panose="02020603050405020304" pitchFamily="18" charset="0"/>
              </a:rPr>
              <a:t> </a:t>
            </a:r>
            <a:r>
              <a:rPr lang="en-US" sz="3200" b="1" i="1" dirty="0" err="1">
                <a:cs typeface="Times New Roman" panose="02020603050405020304" pitchFamily="18" charset="0"/>
              </a:rPr>
              <a:t>như</a:t>
            </a:r>
            <a:r>
              <a:rPr lang="en-US" sz="3200" b="1" i="1" dirty="0">
                <a:cs typeface="Times New Roman" panose="02020603050405020304" pitchFamily="18" charset="0"/>
              </a:rPr>
              <a:t> </a:t>
            </a:r>
            <a:r>
              <a:rPr lang="en-US" sz="3200" b="1" i="1" dirty="0" err="1">
                <a:cs typeface="Times New Roman" panose="02020603050405020304" pitchFamily="18" charset="0"/>
              </a:rPr>
              <a:t>lai</a:t>
            </a:r>
            <a:r>
              <a:rPr lang="en-US" sz="3200" b="1" i="1" dirty="0">
                <a:cs typeface="Times New Roman" panose="02020603050405020304" pitchFamily="18" charset="0"/>
              </a:rPr>
              <a:t> </a:t>
            </a:r>
            <a:r>
              <a:rPr lang="en-US" sz="3200" b="1" i="1" dirty="0" err="1">
                <a:cs typeface="Times New Roman" panose="02020603050405020304" pitchFamily="18" charset="0"/>
              </a:rPr>
              <a:t>hữu</a:t>
            </a:r>
            <a:r>
              <a:rPr lang="en-US" sz="3200" b="1" i="1" dirty="0">
                <a:cs typeface="Times New Roman" panose="02020603050405020304" pitchFamily="18" charset="0"/>
              </a:rPr>
              <a:t> </a:t>
            </a:r>
            <a:r>
              <a:rPr lang="en-US" sz="3200" b="1" i="1" dirty="0" err="1">
                <a:cs typeface="Times New Roman" panose="02020603050405020304" pitchFamily="18" charset="0"/>
              </a:rPr>
              <a:t>tính</a:t>
            </a:r>
            <a:endParaRPr lang="en-US" sz="3200" b="1" i="1" dirty="0">
              <a:cs typeface="Times New Roman" panose="02020603050405020304" pitchFamily="18" charset="0"/>
            </a:endParaRPr>
          </a:p>
          <a:p>
            <a:pPr marL="381019" indent="-381019">
              <a:buFont typeface="Wingdings" panose="05000000000000000000" pitchFamily="2" charset="2"/>
              <a:buChar char="v"/>
            </a:pPr>
            <a:r>
              <a:rPr lang="en-US" sz="3200" b="1" i="1" dirty="0" err="1">
                <a:cs typeface="Times New Roman" panose="02020603050405020304" pitchFamily="18" charset="0"/>
              </a:rPr>
              <a:t>Nhân</a:t>
            </a:r>
            <a:r>
              <a:rPr lang="en-US" sz="3200" b="1" i="1" dirty="0">
                <a:cs typeface="Times New Roman" panose="02020603050405020304" pitchFamily="18" charset="0"/>
              </a:rPr>
              <a:t> </a:t>
            </a:r>
            <a:r>
              <a:rPr lang="en-US" sz="3200" b="1" i="1" dirty="0" err="1">
                <a:cs typeface="Times New Roman" panose="02020603050405020304" pitchFamily="18" charset="0"/>
              </a:rPr>
              <a:t>nhanh</a:t>
            </a:r>
            <a:r>
              <a:rPr lang="en-US" sz="3200" b="1" i="1" dirty="0">
                <a:cs typeface="Times New Roman" panose="02020603050405020304" pitchFamily="18" charset="0"/>
              </a:rPr>
              <a:t> </a:t>
            </a:r>
            <a:r>
              <a:rPr lang="en-US" sz="3200" b="1" i="1" dirty="0" err="1">
                <a:cs typeface="Times New Roman" panose="02020603050405020304" pitchFamily="18" charset="0"/>
              </a:rPr>
              <a:t>các</a:t>
            </a:r>
            <a:r>
              <a:rPr lang="en-US" sz="3200" b="1" i="1" dirty="0">
                <a:cs typeface="Times New Roman" panose="02020603050405020304" pitchFamily="18" charset="0"/>
              </a:rPr>
              <a:t> </a:t>
            </a:r>
            <a:r>
              <a:rPr lang="en-US" sz="3200" b="1" i="1" dirty="0" err="1">
                <a:cs typeface="Times New Roman" panose="02020603050405020304" pitchFamily="18" charset="0"/>
              </a:rPr>
              <a:t>giống</a:t>
            </a:r>
            <a:r>
              <a:rPr lang="en-US" sz="3200" b="1" i="1" dirty="0">
                <a:cs typeface="Times New Roman" panose="02020603050405020304" pitchFamily="18" charset="0"/>
              </a:rPr>
              <a:t> </a:t>
            </a:r>
            <a:r>
              <a:rPr lang="en-US" sz="3200" b="1" i="1" dirty="0" err="1">
                <a:cs typeface="Times New Roman" panose="02020603050405020304" pitchFamily="18" charset="0"/>
              </a:rPr>
              <a:t>động</a:t>
            </a:r>
            <a:r>
              <a:rPr lang="en-US" sz="3200" b="1" i="1" dirty="0">
                <a:cs typeface="Times New Roman" panose="02020603050405020304" pitchFamily="18" charset="0"/>
              </a:rPr>
              <a:t> </a:t>
            </a:r>
            <a:r>
              <a:rPr lang="en-US" sz="3200" b="1" i="1" dirty="0" err="1">
                <a:cs typeface="Times New Roman" panose="02020603050405020304" pitchFamily="18" charset="0"/>
              </a:rPr>
              <a:t>vật</a:t>
            </a:r>
            <a:r>
              <a:rPr lang="en-US" sz="3200" b="1" i="1" dirty="0">
                <a:cs typeface="Times New Roman" panose="02020603050405020304" pitchFamily="18" charset="0"/>
              </a:rPr>
              <a:t> </a:t>
            </a:r>
            <a:r>
              <a:rPr lang="en-US" sz="3200" b="1" i="1" dirty="0" err="1">
                <a:cs typeface="Times New Roman" panose="02020603050405020304" pitchFamily="18" charset="0"/>
              </a:rPr>
              <a:t>quý</a:t>
            </a:r>
            <a:r>
              <a:rPr lang="en-US" sz="3200" b="1" i="1" dirty="0">
                <a:cs typeface="Times New Roman" panose="02020603050405020304" pitchFamily="18" charset="0"/>
              </a:rPr>
              <a:t> </a:t>
            </a:r>
            <a:r>
              <a:rPr lang="en-US" sz="3200" b="1" i="1" dirty="0" err="1">
                <a:cs typeface="Times New Roman" panose="02020603050405020304" pitchFamily="18" charset="0"/>
              </a:rPr>
              <a:t>hiếm</a:t>
            </a:r>
            <a:r>
              <a:rPr lang="en-US" sz="3200" b="1" i="1" dirty="0">
                <a:cs typeface="Times New Roman" panose="02020603050405020304" pitchFamily="18" charset="0"/>
              </a:rPr>
              <a:t>, </a:t>
            </a:r>
            <a:r>
              <a:rPr lang="en-US" sz="3200" b="1" i="1" dirty="0" err="1">
                <a:cs typeface="Times New Roman" panose="02020603050405020304" pitchFamily="18" charset="0"/>
              </a:rPr>
              <a:t>bảo</a:t>
            </a:r>
            <a:r>
              <a:rPr lang="en-US" sz="3200" b="1" i="1" dirty="0">
                <a:cs typeface="Times New Roman" panose="02020603050405020304" pitchFamily="18" charset="0"/>
              </a:rPr>
              <a:t> </a:t>
            </a:r>
            <a:r>
              <a:rPr lang="en-US" sz="3200" b="1" i="1" dirty="0" err="1">
                <a:cs typeface="Times New Roman" panose="02020603050405020304" pitchFamily="18" charset="0"/>
              </a:rPr>
              <a:t>vệ</a:t>
            </a:r>
            <a:r>
              <a:rPr lang="en-US" sz="3200" b="1" i="1" dirty="0">
                <a:cs typeface="Times New Roman" panose="02020603050405020304" pitchFamily="18" charset="0"/>
              </a:rPr>
              <a:t> </a:t>
            </a:r>
            <a:r>
              <a:rPr lang="en-US" sz="3200" b="1" i="1" dirty="0" err="1">
                <a:cs typeface="Times New Roman" panose="02020603050405020304" pitchFamily="18" charset="0"/>
              </a:rPr>
              <a:t>nguồn</a:t>
            </a:r>
            <a:r>
              <a:rPr lang="en-US" sz="3200" b="1" i="1" dirty="0">
                <a:cs typeface="Times New Roman" panose="02020603050405020304" pitchFamily="18" charset="0"/>
              </a:rPr>
              <a:t> gene </a:t>
            </a:r>
            <a:r>
              <a:rPr lang="en-US" sz="3200" b="1" i="1" dirty="0" err="1">
                <a:cs typeface="Times New Roman" panose="02020603050405020304" pitchFamily="18" charset="0"/>
              </a:rPr>
              <a:t>quý</a:t>
            </a:r>
            <a:r>
              <a:rPr lang="en-US" sz="3200" b="1" i="1" dirty="0">
                <a:cs typeface="Times New Roman" panose="02020603050405020304" pitchFamily="18" charset="0"/>
              </a:rPr>
              <a:t>, </a:t>
            </a:r>
            <a:r>
              <a:rPr lang="en-US" sz="3200" b="1" i="1" dirty="0" err="1">
                <a:cs typeface="Times New Roman" panose="02020603050405020304" pitchFamily="18" charset="0"/>
              </a:rPr>
              <a:t>phục</a:t>
            </a:r>
            <a:r>
              <a:rPr lang="en-US" sz="3200" b="1" i="1" dirty="0">
                <a:cs typeface="Times New Roman" panose="02020603050405020304" pitchFamily="18" charset="0"/>
              </a:rPr>
              <a:t> </a:t>
            </a:r>
            <a:r>
              <a:rPr lang="en-US" sz="3200" b="1" i="1" dirty="0" err="1">
                <a:cs typeface="Times New Roman" panose="02020603050405020304" pitchFamily="18" charset="0"/>
              </a:rPr>
              <a:t>hồi</a:t>
            </a:r>
            <a:r>
              <a:rPr lang="en-US" sz="3200" b="1" i="1" dirty="0">
                <a:cs typeface="Times New Roman" panose="02020603050405020304" pitchFamily="18" charset="0"/>
              </a:rPr>
              <a:t> </a:t>
            </a:r>
            <a:r>
              <a:rPr lang="en-US" sz="3200" b="1" i="1" dirty="0" err="1">
                <a:cs typeface="Times New Roman" panose="02020603050405020304" pitchFamily="18" charset="0"/>
              </a:rPr>
              <a:t>đa</a:t>
            </a:r>
            <a:r>
              <a:rPr lang="en-US" sz="3200" b="1" i="1" dirty="0">
                <a:cs typeface="Times New Roman" panose="02020603050405020304" pitchFamily="18" charset="0"/>
              </a:rPr>
              <a:t> </a:t>
            </a:r>
            <a:r>
              <a:rPr lang="en-US" sz="3200" b="1" i="1" dirty="0" err="1">
                <a:cs typeface="Times New Roman" panose="02020603050405020304" pitchFamily="18" charset="0"/>
              </a:rPr>
              <a:t>dạng</a:t>
            </a:r>
            <a:r>
              <a:rPr lang="en-US" sz="3200" b="1" i="1" dirty="0">
                <a:cs typeface="Times New Roman" panose="02020603050405020304" pitchFamily="18" charset="0"/>
              </a:rPr>
              <a:t> </a:t>
            </a:r>
            <a:r>
              <a:rPr lang="en-US" sz="3200" b="1" i="1" dirty="0" err="1">
                <a:cs typeface="Times New Roman" panose="02020603050405020304" pitchFamily="18" charset="0"/>
              </a:rPr>
              <a:t>sinh</a:t>
            </a:r>
            <a:r>
              <a:rPr lang="en-US" sz="3200" b="1" i="1" dirty="0">
                <a:cs typeface="Times New Roman" panose="02020603050405020304" pitchFamily="18" charset="0"/>
              </a:rPr>
              <a:t> </a:t>
            </a:r>
            <a:r>
              <a:rPr lang="en-US" sz="3200" b="1" i="1" dirty="0" err="1">
                <a:cs typeface="Times New Roman" panose="02020603050405020304" pitchFamily="18" charset="0"/>
              </a:rPr>
              <a:t>học</a:t>
            </a:r>
            <a:endParaRPr lang="en-US" sz="3200" b="1" i="1" dirty="0">
              <a:cs typeface="Times New Roman" panose="02020603050405020304" pitchFamily="18" charset="0"/>
            </a:endParaRPr>
          </a:p>
          <a:p>
            <a:pPr marL="381019" indent="-381019">
              <a:buFont typeface="Wingdings" panose="05000000000000000000" pitchFamily="2" charset="2"/>
              <a:buChar char="v"/>
            </a:pPr>
            <a:r>
              <a:rPr lang="en-US" sz="3200" b="1" i="1" dirty="0" err="1">
                <a:cs typeface="Times New Roman" panose="02020603050405020304" pitchFamily="18" charset="0"/>
              </a:rPr>
              <a:t>Có</a:t>
            </a:r>
            <a:r>
              <a:rPr lang="en-US" sz="3200" b="1" i="1" dirty="0">
                <a:cs typeface="Times New Roman" panose="02020603050405020304" pitchFamily="18" charset="0"/>
              </a:rPr>
              <a:t> </a:t>
            </a:r>
            <a:r>
              <a:rPr lang="en-US" sz="3200" b="1" i="1" dirty="0" err="1">
                <a:cs typeface="Times New Roman" panose="02020603050405020304" pitchFamily="18" charset="0"/>
              </a:rPr>
              <a:t>tiềm</a:t>
            </a:r>
            <a:r>
              <a:rPr lang="en-US" sz="3200" b="1" i="1" dirty="0">
                <a:cs typeface="Times New Roman" panose="02020603050405020304" pitchFamily="18" charset="0"/>
              </a:rPr>
              <a:t> </a:t>
            </a:r>
            <a:r>
              <a:rPr lang="en-US" sz="3200" b="1" i="1" dirty="0" err="1">
                <a:cs typeface="Times New Roman" panose="02020603050405020304" pitchFamily="18" charset="0"/>
              </a:rPr>
              <a:t>năng</a:t>
            </a:r>
            <a:r>
              <a:rPr lang="en-US" sz="3200" b="1" i="1" dirty="0">
                <a:cs typeface="Times New Roman" panose="02020603050405020304" pitchFamily="18" charset="0"/>
              </a:rPr>
              <a:t> </a:t>
            </a:r>
            <a:r>
              <a:rPr lang="en-US" sz="3200" b="1" i="1" dirty="0" err="1">
                <a:cs typeface="Times New Roman" panose="02020603050405020304" pitchFamily="18" charset="0"/>
              </a:rPr>
              <a:t>ứng</a:t>
            </a:r>
            <a:r>
              <a:rPr lang="en-US" sz="3200" b="1" i="1" dirty="0">
                <a:cs typeface="Times New Roman" panose="02020603050405020304" pitchFamily="18" charset="0"/>
              </a:rPr>
              <a:t> </a:t>
            </a:r>
            <a:r>
              <a:rPr lang="en-US" sz="3200" b="1" i="1" dirty="0" err="1">
                <a:cs typeface="Times New Roman" panose="02020603050405020304" pitchFamily="18" charset="0"/>
              </a:rPr>
              <a:t>dụng</a:t>
            </a:r>
            <a:r>
              <a:rPr lang="en-US" sz="3200" b="1" i="1" dirty="0">
                <a:cs typeface="Times New Roman" panose="02020603050405020304" pitchFamily="18" charset="0"/>
              </a:rPr>
              <a:t> </a:t>
            </a:r>
            <a:r>
              <a:rPr lang="en-US" sz="3200" b="1" i="1" dirty="0" err="1">
                <a:cs typeface="Times New Roman" panose="02020603050405020304" pitchFamily="18" charset="0"/>
              </a:rPr>
              <a:t>trong</a:t>
            </a:r>
            <a:r>
              <a:rPr lang="en-US" sz="3200" b="1" i="1" dirty="0">
                <a:cs typeface="Times New Roman" panose="02020603050405020304" pitchFamily="18" charset="0"/>
              </a:rPr>
              <a:t> y </a:t>
            </a:r>
            <a:r>
              <a:rPr lang="en-US" sz="3200" b="1" i="1" dirty="0" err="1">
                <a:cs typeface="Times New Roman" panose="02020603050405020304" pitchFamily="18" charset="0"/>
              </a:rPr>
              <a:t>học</a:t>
            </a:r>
            <a:r>
              <a:rPr lang="en-US" sz="3200" b="1" i="1" dirty="0">
                <a:cs typeface="Times New Roman" panose="02020603050405020304" pitchFamily="18" charset="0"/>
              </a:rPr>
              <a:t>, </a:t>
            </a:r>
            <a:r>
              <a:rPr lang="en-US" sz="3200" b="1" i="1" dirty="0" err="1">
                <a:cs typeface="Times New Roman" panose="02020603050405020304" pitchFamily="18" charset="0"/>
              </a:rPr>
              <a:t>điều</a:t>
            </a:r>
            <a:r>
              <a:rPr lang="en-US" sz="3200" b="1" i="1" dirty="0">
                <a:cs typeface="Times New Roman" panose="02020603050405020304" pitchFamily="18" charset="0"/>
              </a:rPr>
              <a:t> </a:t>
            </a:r>
            <a:r>
              <a:rPr lang="en-US" sz="3200" b="1" i="1" dirty="0" err="1">
                <a:cs typeface="Times New Roman" panose="02020603050405020304" pitchFamily="18" charset="0"/>
              </a:rPr>
              <a:t>trị</a:t>
            </a:r>
            <a:r>
              <a:rPr lang="en-US" sz="3200" b="1" i="1" dirty="0">
                <a:cs typeface="Times New Roman" panose="02020603050405020304" pitchFamily="18" charset="0"/>
              </a:rPr>
              <a:t> </a:t>
            </a:r>
            <a:r>
              <a:rPr lang="en-US" sz="3200" b="1" i="1" dirty="0" err="1">
                <a:cs typeface="Times New Roman" panose="02020603050405020304" pitchFamily="18" charset="0"/>
              </a:rPr>
              <a:t>bệnh</a:t>
            </a:r>
            <a:r>
              <a:rPr lang="en-US" sz="3200" b="1" i="1" dirty="0">
                <a:cs typeface="Times New Roman" panose="02020603050405020304" pitchFamily="18" charset="0"/>
              </a:rPr>
              <a:t>, </a:t>
            </a:r>
            <a:r>
              <a:rPr lang="en-US" sz="3200" b="1" i="1" dirty="0" err="1">
                <a:cs typeface="Times New Roman" panose="02020603050405020304" pitchFamily="18" charset="0"/>
              </a:rPr>
              <a:t>sản</a:t>
            </a:r>
            <a:r>
              <a:rPr lang="en-US" sz="3200" b="1" i="1" dirty="0">
                <a:cs typeface="Times New Roman" panose="02020603050405020304" pitchFamily="18" charset="0"/>
              </a:rPr>
              <a:t> </a:t>
            </a:r>
            <a:r>
              <a:rPr lang="en-US" sz="3200" b="1" i="1" dirty="0" err="1">
                <a:cs typeface="Times New Roman" panose="02020603050405020304" pitchFamily="18" charset="0"/>
              </a:rPr>
              <a:t>xuất</a:t>
            </a:r>
            <a:r>
              <a:rPr lang="en-US" sz="3200" b="1" i="1" dirty="0">
                <a:cs typeface="Times New Roman" panose="02020603050405020304" pitchFamily="18" charset="0"/>
              </a:rPr>
              <a:t> </a:t>
            </a:r>
            <a:r>
              <a:rPr lang="en-US" sz="3200" b="1" i="1" dirty="0" err="1">
                <a:cs typeface="Times New Roman" panose="02020603050405020304" pitchFamily="18" charset="0"/>
              </a:rPr>
              <a:t>các</a:t>
            </a:r>
            <a:r>
              <a:rPr lang="en-US" sz="3200" b="1" i="1" dirty="0">
                <a:cs typeface="Times New Roman" panose="02020603050405020304" pitchFamily="18" charset="0"/>
              </a:rPr>
              <a:t> </a:t>
            </a:r>
            <a:r>
              <a:rPr lang="en-US" sz="3200" b="1" i="1" dirty="0" err="1">
                <a:cs typeface="Times New Roman" panose="02020603050405020304" pitchFamily="18" charset="0"/>
              </a:rPr>
              <a:t>chế</a:t>
            </a:r>
            <a:r>
              <a:rPr lang="en-US" sz="3200" b="1" i="1" dirty="0">
                <a:cs typeface="Times New Roman" panose="02020603050405020304" pitchFamily="18" charset="0"/>
              </a:rPr>
              <a:t> </a:t>
            </a:r>
            <a:r>
              <a:rPr lang="en-US" sz="3200" b="1" i="1" dirty="0" err="1">
                <a:cs typeface="Times New Roman" panose="02020603050405020304" pitchFamily="18" charset="0"/>
              </a:rPr>
              <a:t>phẩm</a:t>
            </a:r>
            <a:r>
              <a:rPr lang="en-US" sz="3200" b="1" i="1" dirty="0">
                <a:cs typeface="Times New Roman" panose="02020603050405020304" pitchFamily="18" charset="0"/>
              </a:rPr>
              <a:t> </a:t>
            </a:r>
            <a:r>
              <a:rPr lang="en-US" sz="3200" b="1" i="1" dirty="0" err="1">
                <a:cs typeface="Times New Roman" panose="02020603050405020304" pitchFamily="18" charset="0"/>
              </a:rPr>
              <a:t>sinh</a:t>
            </a:r>
            <a:r>
              <a:rPr lang="en-US" sz="3200" b="1" i="1" dirty="0">
                <a:cs typeface="Times New Roman" panose="02020603050405020304" pitchFamily="18" charset="0"/>
              </a:rPr>
              <a:t> </a:t>
            </a:r>
            <a:r>
              <a:rPr lang="en-US" sz="3200" b="1" i="1" dirty="0" err="1">
                <a:cs typeface="Times New Roman" panose="02020603050405020304" pitchFamily="18" charset="0"/>
              </a:rPr>
              <a:t>học</a:t>
            </a:r>
            <a:endParaRPr lang="en-US" sz="3200" b="1" i="1" dirty="0">
              <a:cs typeface="Times New Roman" panose="02020603050405020304" pitchFamily="18" charset="0"/>
            </a:endParaRPr>
          </a:p>
          <a:p>
            <a:pPr marL="381019" indent="-381019">
              <a:buFont typeface="Wingdings" panose="05000000000000000000" pitchFamily="2" charset="2"/>
              <a:buChar char="v"/>
            </a:pPr>
            <a:r>
              <a:rPr lang="en-US" sz="3200" b="1" i="1" dirty="0" err="1">
                <a:cs typeface="Times New Roman" panose="02020603050405020304" pitchFamily="18" charset="0"/>
              </a:rPr>
              <a:t>Tạo</a:t>
            </a:r>
            <a:r>
              <a:rPr lang="en-US" sz="3200" b="1" i="1" dirty="0">
                <a:cs typeface="Times New Roman" panose="02020603050405020304" pitchFamily="18" charset="0"/>
              </a:rPr>
              <a:t> ra </a:t>
            </a:r>
            <a:r>
              <a:rPr lang="en-US" sz="3200" b="1" i="1" dirty="0" err="1">
                <a:cs typeface="Times New Roman" panose="02020603050405020304" pitchFamily="18" charset="0"/>
              </a:rPr>
              <a:t>các</a:t>
            </a:r>
            <a:r>
              <a:rPr lang="en-US" sz="3200" b="1" i="1" dirty="0">
                <a:cs typeface="Times New Roman" panose="02020603050405020304" pitchFamily="18" charset="0"/>
              </a:rPr>
              <a:t> </a:t>
            </a:r>
            <a:r>
              <a:rPr lang="en-US" sz="3200" b="1" i="1" dirty="0" err="1">
                <a:cs typeface="Times New Roman" panose="02020603050405020304" pitchFamily="18" charset="0"/>
              </a:rPr>
              <a:t>giống</a:t>
            </a:r>
            <a:r>
              <a:rPr lang="en-US" sz="3200" b="1" i="1" dirty="0">
                <a:cs typeface="Times New Roman" panose="02020603050405020304" pitchFamily="18" charset="0"/>
              </a:rPr>
              <a:t> </a:t>
            </a:r>
            <a:r>
              <a:rPr lang="en-US" sz="3200" b="1" i="1" dirty="0" err="1">
                <a:cs typeface="Times New Roman" panose="02020603050405020304" pitchFamily="18" charset="0"/>
              </a:rPr>
              <a:t>vật</a:t>
            </a:r>
            <a:r>
              <a:rPr lang="en-US" sz="3200" b="1" i="1" dirty="0">
                <a:cs typeface="Times New Roman" panose="02020603050405020304" pitchFamily="18" charset="0"/>
              </a:rPr>
              <a:t> </a:t>
            </a:r>
            <a:r>
              <a:rPr lang="en-US" sz="3200" b="1" i="1" dirty="0" err="1">
                <a:cs typeface="Times New Roman" panose="02020603050405020304" pitchFamily="18" charset="0"/>
              </a:rPr>
              <a:t>chuyển</a:t>
            </a:r>
            <a:r>
              <a:rPr lang="en-US" sz="3200" b="1" i="1" dirty="0">
                <a:cs typeface="Times New Roman" panose="02020603050405020304" pitchFamily="18" charset="0"/>
              </a:rPr>
              <a:t> gene </a:t>
            </a:r>
            <a:r>
              <a:rPr lang="en-US" sz="3200" b="1" i="1" dirty="0" err="1">
                <a:cs typeface="Times New Roman" panose="02020603050405020304" pitchFamily="18" charset="0"/>
              </a:rPr>
              <a:t>có</a:t>
            </a:r>
            <a:r>
              <a:rPr lang="en-US" sz="3200" b="1" i="1" dirty="0">
                <a:cs typeface="Times New Roman" panose="02020603050405020304" pitchFamily="18" charset="0"/>
              </a:rPr>
              <a:t> </a:t>
            </a:r>
            <a:r>
              <a:rPr lang="en-US" sz="3200" b="1" i="1" dirty="0" err="1">
                <a:cs typeface="Times New Roman" panose="02020603050405020304" pitchFamily="18" charset="0"/>
              </a:rPr>
              <a:t>khả</a:t>
            </a:r>
            <a:r>
              <a:rPr lang="en-US" sz="3200" b="1" i="1" dirty="0">
                <a:cs typeface="Times New Roman" panose="02020603050405020304" pitchFamily="18" charset="0"/>
              </a:rPr>
              <a:t> </a:t>
            </a:r>
            <a:r>
              <a:rPr lang="en-US" sz="3200" b="1" i="1" dirty="0" err="1">
                <a:cs typeface="Times New Roman" panose="02020603050405020304" pitchFamily="18" charset="0"/>
              </a:rPr>
              <a:t>năng</a:t>
            </a:r>
            <a:r>
              <a:rPr lang="en-US" sz="3200" b="1" i="1" dirty="0">
                <a:cs typeface="Times New Roman" panose="02020603050405020304" pitchFamily="18" charset="0"/>
              </a:rPr>
              <a:t> </a:t>
            </a:r>
            <a:r>
              <a:rPr lang="en-US" sz="3200" b="1" i="1" dirty="0" err="1">
                <a:cs typeface="Times New Roman" panose="02020603050405020304" pitchFamily="18" charset="0"/>
              </a:rPr>
              <a:t>sản</a:t>
            </a:r>
            <a:r>
              <a:rPr lang="en-US" sz="3200" b="1" i="1" dirty="0">
                <a:cs typeface="Times New Roman" panose="02020603050405020304" pitchFamily="18" charset="0"/>
              </a:rPr>
              <a:t> </a:t>
            </a:r>
            <a:r>
              <a:rPr lang="en-US" sz="3200" b="1" i="1" dirty="0" err="1">
                <a:cs typeface="Times New Roman" panose="02020603050405020304" pitchFamily="18" charset="0"/>
              </a:rPr>
              <a:t>xuất</a:t>
            </a:r>
            <a:r>
              <a:rPr lang="en-US" sz="3200" b="1" i="1" dirty="0">
                <a:cs typeface="Times New Roman" panose="02020603050405020304" pitchFamily="18" charset="0"/>
              </a:rPr>
              <a:t> </a:t>
            </a:r>
            <a:r>
              <a:rPr lang="en-US" sz="3200" b="1" i="1" dirty="0" err="1">
                <a:cs typeface="Times New Roman" panose="02020603050405020304" pitchFamily="18" charset="0"/>
              </a:rPr>
              <a:t>thuốc</a:t>
            </a:r>
            <a:r>
              <a:rPr lang="en-US" sz="3200" b="1" i="1" dirty="0">
                <a:cs typeface="Times New Roman" panose="02020603050405020304" pitchFamily="18" charset="0"/>
              </a:rPr>
              <a:t> </a:t>
            </a:r>
            <a:r>
              <a:rPr lang="en-US" sz="3200" b="1" i="1" dirty="0" err="1">
                <a:cs typeface="Times New Roman" panose="02020603050405020304" pitchFamily="18" charset="0"/>
              </a:rPr>
              <a:t>chữa</a:t>
            </a:r>
            <a:r>
              <a:rPr lang="en-US" sz="3200" b="1" i="1" dirty="0">
                <a:cs typeface="Times New Roman" panose="02020603050405020304" pitchFamily="18" charset="0"/>
              </a:rPr>
              <a:t> </a:t>
            </a:r>
            <a:r>
              <a:rPr lang="en-US" sz="3200" b="1" i="1" dirty="0" err="1">
                <a:cs typeface="Times New Roman" panose="02020603050405020304" pitchFamily="18" charset="0"/>
              </a:rPr>
              <a:t>bệnh</a:t>
            </a:r>
            <a:r>
              <a:rPr lang="en-US" sz="3200" b="1" i="1" dirty="0">
                <a:cs typeface="Times New Roman" panose="02020603050405020304" pitchFamily="18" charset="0"/>
              </a:rPr>
              <a:t> </a:t>
            </a:r>
            <a:r>
              <a:rPr lang="en-US" sz="3200" b="1" i="1" dirty="0" err="1">
                <a:cs typeface="Times New Roman" panose="02020603050405020304" pitchFamily="18" charset="0"/>
              </a:rPr>
              <a:t>cho</a:t>
            </a:r>
            <a:r>
              <a:rPr lang="en-US" sz="3200" b="1" i="1" dirty="0">
                <a:cs typeface="Times New Roman" panose="02020603050405020304" pitchFamily="18" charset="0"/>
              </a:rPr>
              <a:t> con </a:t>
            </a:r>
            <a:r>
              <a:rPr lang="en-US" sz="3200" b="1" i="1" dirty="0" err="1">
                <a:cs typeface="Times New Roman" panose="02020603050405020304" pitchFamily="18" charset="0"/>
              </a:rPr>
              <a:t>người</a:t>
            </a:r>
            <a:r>
              <a:rPr lang="en-US" sz="3200" b="1" i="1" dirty="0">
                <a:cs typeface="Times New Roman" panose="02020603050405020304" pitchFamily="18" charset="0"/>
              </a:rPr>
              <a:t> </a:t>
            </a:r>
          </a:p>
        </p:txBody>
      </p:sp>
    </p:spTree>
    <p:extLst>
      <p:ext uri="{BB962C8B-B14F-4D97-AF65-F5344CB8AC3E}">
        <p14:creationId xmlns:p14="http://schemas.microsoft.com/office/powerpoint/2010/main" val="651450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2289-A6BE-6A37-58E3-7B8F8A1644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15877D-A14D-3DF2-A326-1C3BE9BBBD4E}"/>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vi-VN" sz="1200"/>
          </a:p>
        </p:txBody>
      </p:sp>
      <p:grpSp>
        <p:nvGrpSpPr>
          <p:cNvPr id="3" name="Group 3">
            <a:extLst>
              <a:ext uri="{FF2B5EF4-FFF2-40B4-BE49-F238E27FC236}">
                <a16:creationId xmlns:a16="http://schemas.microsoft.com/office/drawing/2014/main" id="{071EEE25-2CD3-9128-9405-FA224D49223A}"/>
              </a:ext>
            </a:extLst>
          </p:cNvPr>
          <p:cNvGrpSpPr/>
          <p:nvPr/>
        </p:nvGrpSpPr>
        <p:grpSpPr>
          <a:xfrm>
            <a:off x="-579658" y="-557696"/>
            <a:ext cx="13390914" cy="8004484"/>
            <a:chOff x="0" y="0"/>
            <a:chExt cx="26781829" cy="16008969"/>
          </a:xfrm>
        </p:grpSpPr>
        <p:grpSp>
          <p:nvGrpSpPr>
            <p:cNvPr id="4" name="Group 4">
              <a:extLst>
                <a:ext uri="{FF2B5EF4-FFF2-40B4-BE49-F238E27FC236}">
                  <a16:creationId xmlns:a16="http://schemas.microsoft.com/office/drawing/2014/main" id="{A9C83DC7-0C02-4010-E6B3-5F3358F4AA3A}"/>
                </a:ext>
              </a:extLst>
            </p:cNvPr>
            <p:cNvGrpSpPr/>
            <p:nvPr/>
          </p:nvGrpSpPr>
          <p:grpSpPr>
            <a:xfrm>
              <a:off x="0" y="394920"/>
              <a:ext cx="1900244" cy="15205129"/>
              <a:chOff x="0" y="0"/>
              <a:chExt cx="356429" cy="2852028"/>
            </a:xfrm>
          </p:grpSpPr>
          <p:sp>
            <p:nvSpPr>
              <p:cNvPr id="5" name="Freeform 5">
                <a:extLst>
                  <a:ext uri="{FF2B5EF4-FFF2-40B4-BE49-F238E27FC236}">
                    <a16:creationId xmlns:a16="http://schemas.microsoft.com/office/drawing/2014/main" id="{463D810B-A8A7-39B7-C19E-D62194689E3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6" name="TextBox 6">
                <a:extLst>
                  <a:ext uri="{FF2B5EF4-FFF2-40B4-BE49-F238E27FC236}">
                    <a16:creationId xmlns:a16="http://schemas.microsoft.com/office/drawing/2014/main" id="{4D7EB165-E670-3094-CA51-AD7ED6DF5556}"/>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a:extLst>
                <a:ext uri="{FF2B5EF4-FFF2-40B4-BE49-F238E27FC236}">
                  <a16:creationId xmlns:a16="http://schemas.microsoft.com/office/drawing/2014/main" id="{686F3A56-AADB-C6F6-661C-34CD6B667FCD}"/>
                </a:ext>
              </a:extLst>
            </p:cNvPr>
            <p:cNvGrpSpPr/>
            <p:nvPr/>
          </p:nvGrpSpPr>
          <p:grpSpPr>
            <a:xfrm>
              <a:off x="24881585" y="394920"/>
              <a:ext cx="1900244" cy="15205129"/>
              <a:chOff x="0" y="0"/>
              <a:chExt cx="356429" cy="2852028"/>
            </a:xfrm>
          </p:grpSpPr>
          <p:sp>
            <p:nvSpPr>
              <p:cNvPr id="8" name="Freeform 8">
                <a:extLst>
                  <a:ext uri="{FF2B5EF4-FFF2-40B4-BE49-F238E27FC236}">
                    <a16:creationId xmlns:a16="http://schemas.microsoft.com/office/drawing/2014/main" id="{54175861-2390-E911-5DF5-EB95D4527FC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txBody>
              <a:bodyPr/>
              <a:lstStyle/>
              <a:p>
                <a:endParaRPr lang="vi-VN" sz="1200"/>
              </a:p>
            </p:txBody>
          </p:sp>
          <p:sp>
            <p:nvSpPr>
              <p:cNvPr id="9" name="TextBox 9">
                <a:extLst>
                  <a:ext uri="{FF2B5EF4-FFF2-40B4-BE49-F238E27FC236}">
                    <a16:creationId xmlns:a16="http://schemas.microsoft.com/office/drawing/2014/main" id="{4E481386-09C9-3F4F-32BF-424200C75349}"/>
                  </a:ext>
                </a:extLst>
              </p:cNvPr>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a:extLst>
                <a:ext uri="{FF2B5EF4-FFF2-40B4-BE49-F238E27FC236}">
                  <a16:creationId xmlns:a16="http://schemas.microsoft.com/office/drawing/2014/main" id="{1AF0E467-E0FA-99D1-0FE8-A4C545C9B7D7}"/>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4CF98965-33FD-9967-2F4C-98D9EF4B1190}"/>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2" name="TextBox 12">
                <a:extLst>
                  <a:ext uri="{FF2B5EF4-FFF2-40B4-BE49-F238E27FC236}">
                    <a16:creationId xmlns:a16="http://schemas.microsoft.com/office/drawing/2014/main" id="{9F1174D5-1B7D-6102-858C-AEEFE295655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a:extLst>
                <a:ext uri="{FF2B5EF4-FFF2-40B4-BE49-F238E27FC236}">
                  <a16:creationId xmlns:a16="http://schemas.microsoft.com/office/drawing/2014/main" id="{AAD423D4-F908-132A-7B3C-03B284835B3E}"/>
                </a:ext>
              </a:extLst>
            </p:cNvPr>
            <p:cNvGrpSpPr/>
            <p:nvPr/>
          </p:nvGrpSpPr>
          <p:grpSpPr>
            <a:xfrm rot="5400000">
              <a:off x="12656286" y="2257740"/>
              <a:ext cx="1900244" cy="25602213"/>
              <a:chOff x="0" y="0"/>
              <a:chExt cx="356429" cy="4802210"/>
            </a:xfrm>
          </p:grpSpPr>
          <p:sp>
            <p:nvSpPr>
              <p:cNvPr id="14" name="Freeform 14">
                <a:extLst>
                  <a:ext uri="{FF2B5EF4-FFF2-40B4-BE49-F238E27FC236}">
                    <a16:creationId xmlns:a16="http://schemas.microsoft.com/office/drawing/2014/main" id="{FF1DABCC-843C-9D1D-25C6-AC0FE3A5D057}"/>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endParaRPr lang="vi-VN" sz="1200"/>
              </a:p>
            </p:txBody>
          </p:sp>
          <p:sp>
            <p:nvSpPr>
              <p:cNvPr id="15" name="TextBox 15">
                <a:extLst>
                  <a:ext uri="{FF2B5EF4-FFF2-40B4-BE49-F238E27FC236}">
                    <a16:creationId xmlns:a16="http://schemas.microsoft.com/office/drawing/2014/main" id="{ED1390BC-CA08-07F8-AA3C-C695DCC0B4C0}"/>
                  </a:ext>
                </a:extLst>
              </p:cNvPr>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8" name="TextBox 18">
            <a:extLst>
              <a:ext uri="{FF2B5EF4-FFF2-40B4-BE49-F238E27FC236}">
                <a16:creationId xmlns:a16="http://schemas.microsoft.com/office/drawing/2014/main" id="{C6BCB777-308F-0EE6-432E-9C7FC5D64ABB}"/>
              </a:ext>
            </a:extLst>
          </p:cNvPr>
          <p:cNvSpPr txBox="1"/>
          <p:nvPr/>
        </p:nvSpPr>
        <p:spPr>
          <a:xfrm>
            <a:off x="2076692" y="779022"/>
            <a:ext cx="4628909" cy="547329"/>
          </a:xfrm>
          <a:prstGeom prst="rect">
            <a:avLst/>
          </a:prstGeom>
        </p:spPr>
        <p:txBody>
          <a:bodyPr wrap="square" lIns="0" tIns="0" rIns="0" bIns="0" rtlCol="0" anchor="t">
            <a:spAutoFit/>
          </a:bodyPr>
          <a:lstStyle/>
          <a:p>
            <a:pPr>
              <a:lnSpc>
                <a:spcPts val="4400"/>
              </a:lnSpc>
            </a:pPr>
            <a:r>
              <a:rPr lang="en-US" sz="3666" spc="121">
                <a:ln>
                  <a:solidFill>
                    <a:schemeClr val="tx1">
                      <a:lumMod val="75000"/>
                      <a:lumOff val="25000"/>
                    </a:schemeClr>
                  </a:solidFill>
                </a:ln>
                <a:solidFill>
                  <a:srgbClr val="00AD9C"/>
                </a:solidFill>
                <a:cs typeface="Times New Roman" panose="02020603050405020304" pitchFamily="18" charset="0"/>
              </a:rPr>
              <a:t>Giai đoạn 1: chuẩn bị</a:t>
            </a:r>
          </a:p>
        </p:txBody>
      </p:sp>
      <p:sp>
        <p:nvSpPr>
          <p:cNvPr id="19" name="TextBox 19">
            <a:extLst>
              <a:ext uri="{FF2B5EF4-FFF2-40B4-BE49-F238E27FC236}">
                <a16:creationId xmlns:a16="http://schemas.microsoft.com/office/drawing/2014/main" id="{BF72D387-492F-4DA7-21BB-99493EDDE7DE}"/>
              </a:ext>
            </a:extLst>
          </p:cNvPr>
          <p:cNvSpPr txBox="1"/>
          <p:nvPr/>
        </p:nvSpPr>
        <p:spPr>
          <a:xfrm>
            <a:off x="4114353" y="1342697"/>
            <a:ext cx="6000509" cy="615553"/>
          </a:xfrm>
          <a:prstGeom prst="rect">
            <a:avLst/>
          </a:prstGeom>
        </p:spPr>
        <p:txBody>
          <a:bodyPr wrap="square" lIns="0" tIns="0" rIns="0" bIns="0" rtlCol="0" anchor="t">
            <a:spAutoFit/>
          </a:bodyPr>
          <a:lstStyle/>
          <a:p>
            <a:r>
              <a:rPr lang="en-US" sz="4000">
                <a:solidFill>
                  <a:srgbClr val="003933"/>
                </a:solidFill>
                <a:cs typeface="Times New Roman" panose="02020603050405020304" pitchFamily="18" charset="0"/>
              </a:rPr>
              <a:t>Thiết bị, dụng cụ, hoá chất</a:t>
            </a:r>
          </a:p>
        </p:txBody>
      </p:sp>
      <p:grpSp>
        <p:nvGrpSpPr>
          <p:cNvPr id="23" name="Group 23">
            <a:extLst>
              <a:ext uri="{FF2B5EF4-FFF2-40B4-BE49-F238E27FC236}">
                <a16:creationId xmlns:a16="http://schemas.microsoft.com/office/drawing/2014/main" id="{6A1BA0EB-8C98-E794-D466-8CF696DA200B}"/>
              </a:ext>
            </a:extLst>
          </p:cNvPr>
          <p:cNvGrpSpPr/>
          <p:nvPr/>
        </p:nvGrpSpPr>
        <p:grpSpPr>
          <a:xfrm>
            <a:off x="617892" y="599561"/>
            <a:ext cx="153101" cy="153101"/>
            <a:chOff x="0" y="0"/>
            <a:chExt cx="6350000" cy="6350000"/>
          </a:xfrm>
        </p:grpSpPr>
        <p:sp>
          <p:nvSpPr>
            <p:cNvPr id="24" name="Freeform 24">
              <a:extLst>
                <a:ext uri="{FF2B5EF4-FFF2-40B4-BE49-F238E27FC236}">
                  <a16:creationId xmlns:a16="http://schemas.microsoft.com/office/drawing/2014/main" id="{8BC686A7-6587-5F3F-54C7-A9DFCFAB513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25" name="Freeform 25">
            <a:extLst>
              <a:ext uri="{FF2B5EF4-FFF2-40B4-BE49-F238E27FC236}">
                <a16:creationId xmlns:a16="http://schemas.microsoft.com/office/drawing/2014/main" id="{F48CA35B-EC08-5B0F-0037-6A22E41D46BE}"/>
              </a:ext>
            </a:extLst>
          </p:cNvPr>
          <p:cNvSpPr/>
          <p:nvPr/>
        </p:nvSpPr>
        <p:spPr>
          <a:xfrm>
            <a:off x="1623818" y="616169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26" name="Freeform 26">
            <a:extLst>
              <a:ext uri="{FF2B5EF4-FFF2-40B4-BE49-F238E27FC236}">
                <a16:creationId xmlns:a16="http://schemas.microsoft.com/office/drawing/2014/main" id="{2ABA9753-47C7-5F52-97DD-0319D22A21BB}"/>
              </a:ext>
            </a:extLst>
          </p:cNvPr>
          <p:cNvSpPr/>
          <p:nvPr/>
        </p:nvSpPr>
        <p:spPr>
          <a:xfrm>
            <a:off x="694441" y="905005"/>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grpSp>
        <p:nvGrpSpPr>
          <p:cNvPr id="27" name="Group 27">
            <a:extLst>
              <a:ext uri="{FF2B5EF4-FFF2-40B4-BE49-F238E27FC236}">
                <a16:creationId xmlns:a16="http://schemas.microsoft.com/office/drawing/2014/main" id="{56CAF42F-A1FC-89CC-2299-9281DB629A8F}"/>
              </a:ext>
            </a:extLst>
          </p:cNvPr>
          <p:cNvGrpSpPr>
            <a:grpSpLocks noChangeAspect="1"/>
          </p:cNvGrpSpPr>
          <p:nvPr/>
        </p:nvGrpSpPr>
        <p:grpSpPr>
          <a:xfrm rot="1990763">
            <a:off x="11470447" y="509620"/>
            <a:ext cx="332279" cy="175049"/>
            <a:chOff x="0" y="0"/>
            <a:chExt cx="1610360" cy="848360"/>
          </a:xfrm>
        </p:grpSpPr>
        <p:sp>
          <p:nvSpPr>
            <p:cNvPr id="28" name="Freeform 28">
              <a:extLst>
                <a:ext uri="{FF2B5EF4-FFF2-40B4-BE49-F238E27FC236}">
                  <a16:creationId xmlns:a16="http://schemas.microsoft.com/office/drawing/2014/main" id="{9120CCE6-A380-CEB8-F600-43FEC078315D}"/>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29" name="Freeform 29">
            <a:extLst>
              <a:ext uri="{FF2B5EF4-FFF2-40B4-BE49-F238E27FC236}">
                <a16:creationId xmlns:a16="http://schemas.microsoft.com/office/drawing/2014/main" id="{F2BFCF34-F11E-B9AA-16EB-B70A66EDE15E}"/>
              </a:ext>
            </a:extLst>
          </p:cNvPr>
          <p:cNvSpPr/>
          <p:nvPr/>
        </p:nvSpPr>
        <p:spPr>
          <a:xfrm>
            <a:off x="534565" y="1353674"/>
            <a:ext cx="379064" cy="33977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0" name="Freeform 30">
            <a:extLst>
              <a:ext uri="{FF2B5EF4-FFF2-40B4-BE49-F238E27FC236}">
                <a16:creationId xmlns:a16="http://schemas.microsoft.com/office/drawing/2014/main" id="{08B6F3F3-9629-136A-B436-2A5074C7FD67}"/>
              </a:ext>
            </a:extLst>
          </p:cNvPr>
          <p:cNvSpPr/>
          <p:nvPr/>
        </p:nvSpPr>
        <p:spPr>
          <a:xfrm rot="3052269">
            <a:off x="11423415" y="79388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sp>
        <p:nvSpPr>
          <p:cNvPr id="32" name="Freeform 32">
            <a:extLst>
              <a:ext uri="{FF2B5EF4-FFF2-40B4-BE49-F238E27FC236}">
                <a16:creationId xmlns:a16="http://schemas.microsoft.com/office/drawing/2014/main" id="{E22003C6-8119-AB0D-5D17-EEE721BDEB1D}"/>
              </a:ext>
            </a:extLst>
          </p:cNvPr>
          <p:cNvSpPr/>
          <p:nvPr/>
        </p:nvSpPr>
        <p:spPr>
          <a:xfrm>
            <a:off x="10361760" y="997827"/>
            <a:ext cx="566372" cy="688305"/>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200"/>
          </a:p>
        </p:txBody>
      </p:sp>
      <p:sp>
        <p:nvSpPr>
          <p:cNvPr id="33" name="Freeform 33">
            <a:extLst>
              <a:ext uri="{FF2B5EF4-FFF2-40B4-BE49-F238E27FC236}">
                <a16:creationId xmlns:a16="http://schemas.microsoft.com/office/drawing/2014/main" id="{4C2A2325-7092-9E04-4F5E-4F5DE03E77CD}"/>
              </a:ext>
            </a:extLst>
          </p:cNvPr>
          <p:cNvSpPr/>
          <p:nvPr/>
        </p:nvSpPr>
        <p:spPr>
          <a:xfrm rot="-1056088">
            <a:off x="591733" y="5987644"/>
            <a:ext cx="988619" cy="383923"/>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sz="1200"/>
          </a:p>
        </p:txBody>
      </p:sp>
      <p:sp>
        <p:nvSpPr>
          <p:cNvPr id="34" name="Freeform 34">
            <a:extLst>
              <a:ext uri="{FF2B5EF4-FFF2-40B4-BE49-F238E27FC236}">
                <a16:creationId xmlns:a16="http://schemas.microsoft.com/office/drawing/2014/main" id="{24FB10B2-94DE-9E99-6484-FD8A1EB160ED}"/>
              </a:ext>
            </a:extLst>
          </p:cNvPr>
          <p:cNvSpPr/>
          <p:nvPr/>
        </p:nvSpPr>
        <p:spPr>
          <a:xfrm>
            <a:off x="663632" y="5509809"/>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35" name="Freeform 35">
            <a:extLst>
              <a:ext uri="{FF2B5EF4-FFF2-40B4-BE49-F238E27FC236}">
                <a16:creationId xmlns:a16="http://schemas.microsoft.com/office/drawing/2014/main" id="{C41D2092-E3DC-6284-1792-14FF70FF8039}"/>
              </a:ext>
            </a:extLst>
          </p:cNvPr>
          <p:cNvSpPr/>
          <p:nvPr/>
        </p:nvSpPr>
        <p:spPr>
          <a:xfrm>
            <a:off x="11175309" y="1230822"/>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Freeform 36">
            <a:extLst>
              <a:ext uri="{FF2B5EF4-FFF2-40B4-BE49-F238E27FC236}">
                <a16:creationId xmlns:a16="http://schemas.microsoft.com/office/drawing/2014/main" id="{F4891BDD-6918-E574-3D97-043F0E09CEEF}"/>
              </a:ext>
            </a:extLst>
          </p:cNvPr>
          <p:cNvSpPr/>
          <p:nvPr/>
        </p:nvSpPr>
        <p:spPr>
          <a:xfrm>
            <a:off x="11052346" y="5327388"/>
            <a:ext cx="379064" cy="33977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sp>
        <p:nvSpPr>
          <p:cNvPr id="37" name="Freeform 37">
            <a:extLst>
              <a:ext uri="{FF2B5EF4-FFF2-40B4-BE49-F238E27FC236}">
                <a16:creationId xmlns:a16="http://schemas.microsoft.com/office/drawing/2014/main" id="{0D9D6BBE-ECCF-1CCE-D179-83845BCB3D7A}"/>
              </a:ext>
            </a:extLst>
          </p:cNvPr>
          <p:cNvSpPr/>
          <p:nvPr/>
        </p:nvSpPr>
        <p:spPr>
          <a:xfrm>
            <a:off x="11293325" y="6060460"/>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200"/>
          </a:p>
        </p:txBody>
      </p:sp>
      <p:grpSp>
        <p:nvGrpSpPr>
          <p:cNvPr id="38" name="Group 38">
            <a:extLst>
              <a:ext uri="{FF2B5EF4-FFF2-40B4-BE49-F238E27FC236}">
                <a16:creationId xmlns:a16="http://schemas.microsoft.com/office/drawing/2014/main" id="{BDDDAB1C-EC95-9B75-892D-213BAD62CECC}"/>
              </a:ext>
            </a:extLst>
          </p:cNvPr>
          <p:cNvGrpSpPr>
            <a:grpSpLocks noChangeAspect="1"/>
          </p:cNvGrpSpPr>
          <p:nvPr/>
        </p:nvGrpSpPr>
        <p:grpSpPr>
          <a:xfrm rot="1990763">
            <a:off x="11318545" y="5820354"/>
            <a:ext cx="332279" cy="175049"/>
            <a:chOff x="0" y="0"/>
            <a:chExt cx="1610360" cy="848360"/>
          </a:xfrm>
        </p:grpSpPr>
        <p:sp>
          <p:nvSpPr>
            <p:cNvPr id="39" name="Freeform 39">
              <a:extLst>
                <a:ext uri="{FF2B5EF4-FFF2-40B4-BE49-F238E27FC236}">
                  <a16:creationId xmlns:a16="http://schemas.microsoft.com/office/drawing/2014/main" id="{E33981E7-193E-C054-81F4-7873FCB1DBCF}"/>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pic>
        <p:nvPicPr>
          <p:cNvPr id="41" name="Picture 40" descr="A microscope with a yellow bubble and a red and blue circle with a yellow circle with a black background&#10;&#10;Description automatically generated">
            <a:extLst>
              <a:ext uri="{FF2B5EF4-FFF2-40B4-BE49-F238E27FC236}">
                <a16:creationId xmlns:a16="http://schemas.microsoft.com/office/drawing/2014/main" id="{6F8AF899-7B26-73A0-A1BD-8E16324101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00" y="546849"/>
            <a:ext cx="830291" cy="830291"/>
          </a:xfrm>
          <a:prstGeom prst="rect">
            <a:avLst/>
          </a:prstGeom>
        </p:spPr>
      </p:pic>
      <p:sp>
        <p:nvSpPr>
          <p:cNvPr id="31" name="Freeform 31">
            <a:extLst>
              <a:ext uri="{FF2B5EF4-FFF2-40B4-BE49-F238E27FC236}">
                <a16:creationId xmlns:a16="http://schemas.microsoft.com/office/drawing/2014/main" id="{029C6329-ED50-D545-BE57-910436142FA5}"/>
              </a:ext>
            </a:extLst>
          </p:cNvPr>
          <p:cNvSpPr/>
          <p:nvPr/>
        </p:nvSpPr>
        <p:spPr>
          <a:xfrm rot="-331895">
            <a:off x="10704937" y="509385"/>
            <a:ext cx="452395" cy="503874"/>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1" name="Picture 20" descr="A spoon in a dish&#10;&#10;Description automatically generated">
            <a:extLst>
              <a:ext uri="{FF2B5EF4-FFF2-40B4-BE49-F238E27FC236}">
                <a16:creationId xmlns:a16="http://schemas.microsoft.com/office/drawing/2014/main" id="{C401BD05-0C4E-EBBD-399E-2A2165E0B4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95837" y="1246050"/>
            <a:ext cx="830291" cy="830291"/>
          </a:xfrm>
          <a:prstGeom prst="rect">
            <a:avLst/>
          </a:prstGeom>
        </p:spPr>
      </p:pic>
      <p:pic>
        <p:nvPicPr>
          <p:cNvPr id="40" name="Picture 39" descr="A white microwave with blue trim&#10;&#10;Description automatically generated">
            <a:extLst>
              <a:ext uri="{FF2B5EF4-FFF2-40B4-BE49-F238E27FC236}">
                <a16:creationId xmlns:a16="http://schemas.microsoft.com/office/drawing/2014/main" id="{DCE4C011-050F-1D5D-EB97-121B13AC04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01" y="2114773"/>
            <a:ext cx="1619027" cy="1619027"/>
          </a:xfrm>
          <a:prstGeom prst="rect">
            <a:avLst/>
          </a:prstGeom>
        </p:spPr>
      </p:pic>
      <p:sp>
        <p:nvSpPr>
          <p:cNvPr id="42" name="TextBox 19">
            <a:extLst>
              <a:ext uri="{FF2B5EF4-FFF2-40B4-BE49-F238E27FC236}">
                <a16:creationId xmlns:a16="http://schemas.microsoft.com/office/drawing/2014/main" id="{EE49D12C-6880-396D-FF62-17A21CBE9C72}"/>
              </a:ext>
            </a:extLst>
          </p:cNvPr>
          <p:cNvSpPr txBox="1"/>
          <p:nvPr/>
        </p:nvSpPr>
        <p:spPr>
          <a:xfrm>
            <a:off x="660400" y="3610630"/>
            <a:ext cx="1536184" cy="1477328"/>
          </a:xfrm>
          <a:prstGeom prst="rect">
            <a:avLst/>
          </a:prstGeom>
        </p:spPr>
        <p:txBody>
          <a:bodyPr wrap="square" lIns="0" tIns="0" rIns="0" bIns="0" rtlCol="0" anchor="t">
            <a:spAutoFit/>
          </a:bodyPr>
          <a:lstStyle/>
          <a:p>
            <a:pPr algn="ctr"/>
            <a:r>
              <a:rPr lang="en-US" sz="3200">
                <a:solidFill>
                  <a:srgbClr val="002060"/>
                </a:solidFill>
                <a:cs typeface="Times New Roman" panose="02020603050405020304" pitchFamily="18" charset="0"/>
              </a:rPr>
              <a:t>Nồi hấp khử trùng</a:t>
            </a:r>
          </a:p>
        </p:txBody>
      </p:sp>
    </p:spTree>
    <p:extLst>
      <p:ext uri="{BB962C8B-B14F-4D97-AF65-F5344CB8AC3E}">
        <p14:creationId xmlns:p14="http://schemas.microsoft.com/office/powerpoint/2010/main" val="2025024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vi-VN" sz="1200"/>
              </a:p>
            </p:txBody>
          </p:sp>
          <p:sp>
            <p:nvSpPr>
              <p:cNvPr id="6" name="TextBox 6"/>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vi-VN" sz="1200"/>
              </a:p>
            </p:txBody>
          </p:sp>
          <p:sp>
            <p:nvSpPr>
              <p:cNvPr id="9" name="TextBox 9"/>
              <p:cNvSpPr txBox="1"/>
              <p:nvPr/>
            </p:nvSpPr>
            <p:spPr>
              <a:xfrm>
                <a:off x="0" y="-57150"/>
                <a:ext cx="356429" cy="2909178"/>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vi-VN" sz="1200"/>
              </a:p>
            </p:txBody>
          </p:sp>
          <p:sp>
            <p:nvSpPr>
              <p:cNvPr id="12" name="TextBox 12"/>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vi-VN" sz="1200"/>
              </a:p>
            </p:txBody>
          </p:sp>
          <p:sp>
            <p:nvSpPr>
              <p:cNvPr id="15" name="TextBox 15"/>
              <p:cNvSpPr txBox="1"/>
              <p:nvPr/>
            </p:nvSpPr>
            <p:spPr>
              <a:xfrm>
                <a:off x="0" y="-57150"/>
                <a:ext cx="356429" cy="485936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1726402" y="2563246"/>
            <a:ext cx="9139107" cy="961482"/>
          </a:xfrm>
          <a:prstGeom prst="rect">
            <a:avLst/>
          </a:prstGeom>
        </p:spPr>
        <p:txBody>
          <a:bodyPr wrap="square" lIns="0" tIns="0" rIns="0" bIns="0" rtlCol="0" anchor="t">
            <a:spAutoFit/>
          </a:bodyPr>
          <a:lstStyle/>
          <a:p>
            <a:pPr algn="ctr">
              <a:lnSpc>
                <a:spcPct val="160000"/>
              </a:lnSpc>
            </a:pPr>
            <a:r>
              <a:rPr lang="en-US" sz="4400" spc="302" dirty="0">
                <a:solidFill>
                  <a:srgbClr val="FF0000"/>
                </a:solidFill>
                <a:latin typeface="UTM Azuki" panose="02040603050506020204" pitchFamily="18" charset="0"/>
              </a:rPr>
              <a:t>CẢM ƠN  THẦY CÔ ĐÃ LẮNG NGHE</a:t>
            </a:r>
          </a:p>
        </p:txBody>
      </p:sp>
      <p:sp>
        <p:nvSpPr>
          <p:cNvPr id="19" name="Freeform 19"/>
          <p:cNvSpPr/>
          <p:nvPr/>
        </p:nvSpPr>
        <p:spPr>
          <a:xfrm rot="-4590959">
            <a:off x="10664762" y="2382203"/>
            <a:ext cx="1692621" cy="1692621"/>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20" name="Freeform 20"/>
          <p:cNvSpPr/>
          <p:nvPr/>
        </p:nvSpPr>
        <p:spPr>
          <a:xfrm rot="-10325232" flipV="1">
            <a:off x="-490323" y="70968"/>
            <a:ext cx="1877082" cy="187708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21" name="Freeform 21"/>
          <p:cNvSpPr/>
          <p:nvPr/>
        </p:nvSpPr>
        <p:spPr>
          <a:xfrm rot="-2049497">
            <a:off x="83367" y="4438240"/>
            <a:ext cx="1369037" cy="1955767"/>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2" name="Freeform 22"/>
          <p:cNvSpPr/>
          <p:nvPr/>
        </p:nvSpPr>
        <p:spPr>
          <a:xfrm rot="-2245013">
            <a:off x="760805" y="1590811"/>
            <a:ext cx="587071" cy="1227715"/>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3" name="Freeform 23"/>
          <p:cNvSpPr/>
          <p:nvPr/>
        </p:nvSpPr>
        <p:spPr>
          <a:xfrm rot="1254325">
            <a:off x="-1641" y="3323036"/>
            <a:ext cx="1525737" cy="452173"/>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4" name="Freeform 24"/>
          <p:cNvSpPr/>
          <p:nvPr/>
        </p:nvSpPr>
        <p:spPr>
          <a:xfrm>
            <a:off x="10771189" y="4271369"/>
            <a:ext cx="1420811" cy="1387228"/>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25" name="Freeform 25"/>
          <p:cNvSpPr/>
          <p:nvPr/>
        </p:nvSpPr>
        <p:spPr>
          <a:xfrm rot="1052783">
            <a:off x="10286307" y="280359"/>
            <a:ext cx="781316" cy="1368547"/>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26" name="Freeform 26"/>
          <p:cNvSpPr/>
          <p:nvPr/>
        </p:nvSpPr>
        <p:spPr>
          <a:xfrm rot="1612873">
            <a:off x="11052524" y="1410486"/>
            <a:ext cx="718897" cy="1275462"/>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7" name="Freeform 27"/>
          <p:cNvSpPr/>
          <p:nvPr/>
        </p:nvSpPr>
        <p:spPr>
          <a:xfrm>
            <a:off x="1323314" y="4229388"/>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28" name="Freeform 28"/>
          <p:cNvSpPr/>
          <p:nvPr/>
        </p:nvSpPr>
        <p:spPr>
          <a:xfrm>
            <a:off x="11601802" y="593044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29" name="Group 29"/>
          <p:cNvGrpSpPr>
            <a:grpSpLocks noChangeAspect="1"/>
          </p:cNvGrpSpPr>
          <p:nvPr/>
        </p:nvGrpSpPr>
        <p:grpSpPr>
          <a:xfrm rot="1977585">
            <a:off x="11527668" y="572556"/>
            <a:ext cx="341665" cy="17999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grpSp>
        <p:nvGrpSpPr>
          <p:cNvPr id="31" name="Group 31"/>
          <p:cNvGrpSpPr/>
          <p:nvPr/>
        </p:nvGrpSpPr>
        <p:grpSpPr>
          <a:xfrm>
            <a:off x="1353927" y="3069290"/>
            <a:ext cx="153101" cy="15310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3" name="Freeform 33"/>
          <p:cNvSpPr/>
          <p:nvPr/>
        </p:nvSpPr>
        <p:spPr>
          <a:xfrm>
            <a:off x="266305" y="2341841"/>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34" name="Freeform 34"/>
          <p:cNvSpPr/>
          <p:nvPr/>
        </p:nvSpPr>
        <p:spPr>
          <a:xfrm>
            <a:off x="11209791" y="979538"/>
            <a:ext cx="301281" cy="270057"/>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sz="1200"/>
          </a:p>
        </p:txBody>
      </p:sp>
      <p:sp>
        <p:nvSpPr>
          <p:cNvPr id="35" name="Freeform 35"/>
          <p:cNvSpPr/>
          <p:nvPr/>
        </p:nvSpPr>
        <p:spPr>
          <a:xfrm>
            <a:off x="10463094" y="2056878"/>
            <a:ext cx="280301" cy="28496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36" name="Group 36"/>
          <p:cNvGrpSpPr/>
          <p:nvPr/>
        </p:nvGrpSpPr>
        <p:grpSpPr>
          <a:xfrm>
            <a:off x="1660463" y="6250879"/>
            <a:ext cx="153101" cy="15310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38" name="Freeform 38"/>
          <p:cNvSpPr/>
          <p:nvPr/>
        </p:nvSpPr>
        <p:spPr>
          <a:xfrm rot="-771795">
            <a:off x="1910299" y="1098348"/>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sp>
        <p:nvSpPr>
          <p:cNvPr id="39" name="Freeform 39"/>
          <p:cNvSpPr/>
          <p:nvPr/>
        </p:nvSpPr>
        <p:spPr>
          <a:xfrm rot="4678159">
            <a:off x="10106103" y="250294"/>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40" name="Group 40"/>
          <p:cNvGrpSpPr>
            <a:grpSpLocks noChangeAspect="1"/>
          </p:cNvGrpSpPr>
          <p:nvPr/>
        </p:nvGrpSpPr>
        <p:grpSpPr>
          <a:xfrm rot="1977585">
            <a:off x="2247237" y="6316455"/>
            <a:ext cx="332279" cy="175049"/>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42" name="Freeform 42"/>
          <p:cNvSpPr/>
          <p:nvPr/>
        </p:nvSpPr>
        <p:spPr>
          <a:xfrm>
            <a:off x="1832236" y="525876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grpSp>
        <p:nvGrpSpPr>
          <p:cNvPr id="43" name="Group 43"/>
          <p:cNvGrpSpPr/>
          <p:nvPr/>
        </p:nvGrpSpPr>
        <p:grpSpPr>
          <a:xfrm>
            <a:off x="9446670" y="409968"/>
            <a:ext cx="168262" cy="168262"/>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grpSp>
        <p:nvGrpSpPr>
          <p:cNvPr id="45" name="Group 45"/>
          <p:cNvGrpSpPr/>
          <p:nvPr/>
        </p:nvGrpSpPr>
        <p:grpSpPr>
          <a:xfrm>
            <a:off x="1401451" y="1324960"/>
            <a:ext cx="153101" cy="15310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grpSp>
        <p:nvGrpSpPr>
          <p:cNvPr id="47" name="Group 47"/>
          <p:cNvGrpSpPr>
            <a:grpSpLocks noChangeAspect="1"/>
          </p:cNvGrpSpPr>
          <p:nvPr/>
        </p:nvGrpSpPr>
        <p:grpSpPr>
          <a:xfrm rot="-921396">
            <a:off x="11027199" y="6372350"/>
            <a:ext cx="365185" cy="192385"/>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vi-VN" sz="1200"/>
            </a:p>
          </p:txBody>
        </p:sp>
      </p:grpSp>
      <p:sp>
        <p:nvSpPr>
          <p:cNvPr id="49" name="Freeform 49"/>
          <p:cNvSpPr/>
          <p:nvPr/>
        </p:nvSpPr>
        <p:spPr>
          <a:xfrm rot="432686">
            <a:off x="1941739" y="-447150"/>
            <a:ext cx="1483381" cy="1437531"/>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sz="1200"/>
          </a:p>
        </p:txBody>
      </p:sp>
      <p:sp>
        <p:nvSpPr>
          <p:cNvPr id="50" name="Freeform 50"/>
          <p:cNvSpPr/>
          <p:nvPr/>
        </p:nvSpPr>
        <p:spPr>
          <a:xfrm rot="1153974">
            <a:off x="10278780" y="5621534"/>
            <a:ext cx="423944" cy="1564893"/>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sz="1200"/>
          </a:p>
        </p:txBody>
      </p:sp>
      <p:sp>
        <p:nvSpPr>
          <p:cNvPr id="51" name="Freeform 51"/>
          <p:cNvSpPr/>
          <p:nvPr/>
        </p:nvSpPr>
        <p:spPr>
          <a:xfrm rot="-842482">
            <a:off x="2620936" y="5577408"/>
            <a:ext cx="703269" cy="1381422"/>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sz="1200"/>
          </a:p>
        </p:txBody>
      </p:sp>
      <p:sp>
        <p:nvSpPr>
          <p:cNvPr id="52" name="Freeform 52"/>
          <p:cNvSpPr/>
          <p:nvPr/>
        </p:nvSpPr>
        <p:spPr>
          <a:xfrm>
            <a:off x="3766662" y="6231384"/>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53" name="Freeform 53"/>
          <p:cNvSpPr/>
          <p:nvPr/>
        </p:nvSpPr>
        <p:spPr>
          <a:xfrm rot="-684765">
            <a:off x="8888977" y="5971814"/>
            <a:ext cx="566770" cy="100555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54" name="Freeform 54"/>
          <p:cNvSpPr/>
          <p:nvPr/>
        </p:nvSpPr>
        <p:spPr>
          <a:xfrm>
            <a:off x="186904" y="6093522"/>
            <a:ext cx="158801" cy="157358"/>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sz="1200"/>
          </a:p>
        </p:txBody>
      </p:sp>
      <p:sp>
        <p:nvSpPr>
          <p:cNvPr id="55" name="Freeform 55"/>
          <p:cNvSpPr/>
          <p:nvPr/>
        </p:nvSpPr>
        <p:spPr>
          <a:xfrm>
            <a:off x="9700372" y="800046"/>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nvGrpSpPr>
          <p:cNvPr id="56" name="Group 56"/>
          <p:cNvGrpSpPr/>
          <p:nvPr/>
        </p:nvGrpSpPr>
        <p:grpSpPr>
          <a:xfrm>
            <a:off x="11882214" y="3617760"/>
            <a:ext cx="138713" cy="138713"/>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vi-VN" sz="1200"/>
            </a:p>
          </p:txBody>
        </p:sp>
      </p:grpSp>
      <p:sp>
        <p:nvSpPr>
          <p:cNvPr id="58" name="Freeform 58"/>
          <p:cNvSpPr/>
          <p:nvPr/>
        </p:nvSpPr>
        <p:spPr>
          <a:xfrm>
            <a:off x="9732729" y="5903798"/>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sz="1200"/>
          </a:p>
        </p:txBody>
      </p:sp>
      <p:sp>
        <p:nvSpPr>
          <p:cNvPr id="59" name="Freeform 59"/>
          <p:cNvSpPr/>
          <p:nvPr/>
        </p:nvSpPr>
        <p:spPr>
          <a:xfrm rot="-9414156">
            <a:off x="8600773" y="-436784"/>
            <a:ext cx="625759" cy="130862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60" name="Freeform 60"/>
          <p:cNvSpPr/>
          <p:nvPr/>
        </p:nvSpPr>
        <p:spPr>
          <a:xfrm>
            <a:off x="3710576" y="271616"/>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sz="1200"/>
          </a:p>
        </p:txBody>
      </p:sp>
      <p:sp>
        <p:nvSpPr>
          <p:cNvPr id="61" name="Freeform 61"/>
          <p:cNvSpPr/>
          <p:nvPr/>
        </p:nvSpPr>
        <p:spPr>
          <a:xfrm rot="4678159">
            <a:off x="8200593" y="636019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200"/>
          </a:p>
        </p:txBody>
      </p:sp>
      <p:grpSp>
        <p:nvGrpSpPr>
          <p:cNvPr id="62" name="Group 62"/>
          <p:cNvGrpSpPr/>
          <p:nvPr/>
        </p:nvGrpSpPr>
        <p:grpSpPr>
          <a:xfrm>
            <a:off x="8096712" y="435409"/>
            <a:ext cx="168262" cy="168262"/>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txBody>
            <a:bodyPr/>
            <a:lstStyle/>
            <a:p>
              <a:endParaRPr lang="vi-VN" sz="1200"/>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4022</Words>
  <PresentationFormat>Widescreen</PresentationFormat>
  <Paragraphs>684</Paragraphs>
  <Slides>90</Slides>
  <Notes>19</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90</vt:i4>
      </vt:variant>
    </vt:vector>
  </HeadingPairs>
  <TitlesOfParts>
    <vt:vector size="102" baseType="lpstr">
      <vt:lpstr>Arial</vt:lpstr>
      <vt:lpstr>Bahnschrift Condensed</vt:lpstr>
      <vt:lpstr>Bahnschrift Light SemiCondensed</vt:lpstr>
      <vt:lpstr>Bahnschrift SemiBold Condensed</vt:lpstr>
      <vt:lpstr>Bahnschrift SemiCondensed</vt:lpstr>
      <vt:lpstr>Calibri</vt:lpstr>
      <vt:lpstr>Calibri Light</vt:lpstr>
      <vt:lpstr>Marykate</vt:lpstr>
      <vt:lpstr>Times New Roman</vt:lpstr>
      <vt:lpstr>UTM Azuki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2024-08-08T03:34:02Z</dcterms:created>
  <dcterms:modified xsi:type="dcterms:W3CDTF">2024-08-08T05:05:36Z</dcterms:modified>
</cp:coreProperties>
</file>