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256" r:id="rId2"/>
    <p:sldId id="258" r:id="rId3"/>
    <p:sldId id="259" r:id="rId4"/>
    <p:sldId id="326" r:id="rId5"/>
    <p:sldId id="260" r:id="rId6"/>
    <p:sldId id="266" r:id="rId7"/>
    <p:sldId id="329" r:id="rId8"/>
    <p:sldId id="330" r:id="rId9"/>
    <p:sldId id="331" r:id="rId10"/>
    <p:sldId id="328" r:id="rId11"/>
    <p:sldId id="315" r:id="rId12"/>
    <p:sldId id="334" r:id="rId13"/>
    <p:sldId id="332" r:id="rId14"/>
    <p:sldId id="333" r:id="rId15"/>
    <p:sldId id="265" r:id="rId16"/>
    <p:sldId id="318" r:id="rId17"/>
    <p:sldId id="327" r:id="rId18"/>
    <p:sldId id="317" r:id="rId19"/>
    <p:sldId id="268" r:id="rId20"/>
    <p:sldId id="336" r:id="rId21"/>
    <p:sldId id="337" r:id="rId22"/>
    <p:sldId id="338" r:id="rId23"/>
    <p:sldId id="339" r:id="rId24"/>
    <p:sldId id="342" r:id="rId25"/>
    <p:sldId id="340" r:id="rId26"/>
    <p:sldId id="344" r:id="rId27"/>
    <p:sldId id="345" r:id="rId28"/>
    <p:sldId id="343" r:id="rId29"/>
    <p:sldId id="346" r:id="rId30"/>
    <p:sldId id="335" r:id="rId31"/>
    <p:sldId id="347" r:id="rId32"/>
  </p:sldIdLst>
  <p:sldSz cx="9144000" cy="5143500" type="screen16x9"/>
  <p:notesSz cx="6858000" cy="9144000"/>
  <p:embeddedFontLst>
    <p:embeddedFont>
      <p:font typeface="Roboto" charset="0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Tahoma" pitchFamily="34" charset="0"/>
      <p:regular r:id="rId39"/>
      <p:bold r:id="rId40"/>
    </p:embeddedFont>
    <p:embeddedFont>
      <p:font typeface="Montserrat ExtraBold" charset="0"/>
      <p:bold r:id="rId41"/>
      <p:boldItalic r:id="rId42"/>
    </p:embeddedFont>
    <p:embeddedFont>
      <p:font typeface="Montserrat Medium" charset="0"/>
      <p:regular r:id="rId43"/>
      <p:bold r:id="rId44"/>
      <p:italic r:id="rId45"/>
      <p:boldItalic r:id="rId46"/>
    </p:embeddedFont>
    <p:embeddedFont>
      <p:font typeface="Arial Rounded MT Bold" pitchFamily="34" charset="0"/>
      <p:regular r:id="rId47"/>
    </p:embeddedFont>
    <p:embeddedFont>
      <p:font typeface="Comic Sans MS" pitchFamily="66" charset="0"/>
      <p:regular r:id="rId48"/>
      <p:bold r:id="rId49"/>
      <p:italic r:id="rId50"/>
      <p:boldItalic r:id="rId51"/>
    </p:embeddedFont>
    <p:embeddedFont>
      <p:font typeface="Montserrat" charset="0"/>
      <p:regular r:id="rId52"/>
      <p:bold r:id="rId53"/>
      <p:italic r:id="rId54"/>
      <p:boldItalic r:id="rId55"/>
    </p:embeddedFont>
    <p:embeddedFont>
      <p:font typeface="Signika" charset="0"/>
      <p:regular r:id="rId56"/>
      <p:bold r:id="rId57"/>
    </p:embeddedFont>
    <p:embeddedFont>
      <p:font typeface="宋体" pitchFamily="2" charset="-122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DE4BB9-3B97-4BF6-8332-E3C8D690BAB4}">
  <a:tblStyle styleId="{ACDE4BB9-3B97-4BF6-8332-E3C8D690BA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7579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574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564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354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871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14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003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09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58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216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134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87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65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0903AE8-B019-4BEF-A807-9C9046FAA2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1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0903AE8-B019-4BEF-A807-9C9046FAA2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9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9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49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71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85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0903AE8-B019-4BEF-A807-9C9046FAA2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97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124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41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63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27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21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0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35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02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30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3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23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5" y="1782625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"/>
          <p:cNvSpPr/>
          <p:nvPr/>
        </p:nvSpPr>
        <p:spPr>
          <a:xfrm>
            <a:off x="61073" y="3230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7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7"/>
          <p:cNvSpPr/>
          <p:nvPr/>
        </p:nvSpPr>
        <p:spPr>
          <a:xfrm>
            <a:off x="8654899" y="1072275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7"/>
          <p:cNvSpPr/>
          <p:nvPr/>
        </p:nvSpPr>
        <p:spPr>
          <a:xfrm>
            <a:off x="8959407" y="21395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4" y="3794682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89" y="-237987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3448978" y="1947975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-450101" y="-537849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186716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5278977" y="42420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1825116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2"/>
          <p:cNvSpPr/>
          <p:nvPr/>
        </p:nvSpPr>
        <p:spPr>
          <a:xfrm>
            <a:off x="1185361" y="49611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2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2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4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5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0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6" r:id="rId8"/>
    <p:sldLayoutId id="2147483668" r:id="rId9"/>
    <p:sldLayoutId id="2147483673" r:id="rId10"/>
    <p:sldLayoutId id="2147483674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slide" Target="slide23.xml"/><Relationship Id="rId4" Type="http://schemas.openxmlformats.org/officeDocument/2006/relationships/audio" Target="../media/audio2.wav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2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3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3" Type="http://schemas.microsoft.com/office/2007/relationships/media" Target="../media/media13.mp3"/><Relationship Id="rId7" Type="http://schemas.openxmlformats.org/officeDocument/2006/relationships/slideLayout" Target="../slideLayouts/slideLayout13.xml"/><Relationship Id="rId12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0.png"/><Relationship Id="rId5" Type="http://schemas.microsoft.com/office/2007/relationships/media" Target="../media/media14.mp3"/><Relationship Id="rId1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audio" Target="../media/media13.mp3"/><Relationship Id="rId9" Type="http://schemas.openxmlformats.org/officeDocument/2006/relationships/audio" Target="../media/audio2.wav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audio" Target="../media/audio3.wav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58563" y="1251947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585018" y="1855959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Unit 1: Hello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800" dirty="0" smtClean="0"/>
              <a:t>Lesson 1</a:t>
            </a:r>
            <a:br>
              <a:rPr lang="en" sz="2800" dirty="0" smtClean="0"/>
            </a:br>
            <a:r>
              <a:rPr lang="en" sz="2800" dirty="0" smtClean="0"/>
              <a:t>Part 1 – 2 - 3</a:t>
            </a:r>
            <a:endParaRPr sz="2800"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1498" y="2300288"/>
            <a:ext cx="2580933" cy="750382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kern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Hi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72" y="957945"/>
            <a:ext cx="1996024" cy="32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i__gb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7252" y="3050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7795" y="2207419"/>
            <a:ext cx="2730380" cy="824011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kern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Hello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https://creazilla-store.fra1.digitaloceanspaces.com/cliparts/36029/child-girl-greeting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75" y="873978"/>
            <a:ext cx="2483617" cy="33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ello__gb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185" y="3031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1010093" y="199360"/>
            <a:ext cx="7262037" cy="3968603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625;p34"/>
          <p:cNvSpPr txBox="1">
            <a:spLocks/>
          </p:cNvSpPr>
          <p:nvPr/>
        </p:nvSpPr>
        <p:spPr>
          <a:xfrm>
            <a:off x="1621630" y="-283927"/>
            <a:ext cx="5884956" cy="1955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Review Game</a:t>
            </a:r>
            <a:endParaRPr 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Premium Vector | Happy little children having fun | Drawing for kids, Happy  cartoon, School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26" y="1220192"/>
            <a:ext cx="3874164" cy="23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 Same Side Corner Rectangle 48"/>
          <p:cNvSpPr/>
          <p:nvPr/>
        </p:nvSpPr>
        <p:spPr>
          <a:xfrm>
            <a:off x="792092" y="315684"/>
            <a:ext cx="7543834" cy="425631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giáo viên gọi từng học sinh để mở ô vuông  ra bằng cách click vào biểu tượng ngôi sao. Học sinh sẽ  đọc nội dung bức tranh đó ra. Sau khi mở hết các ô vuông, cho học sinh 1,2 phút để ghi nhớ các bức tranh ở từng ô số. Sau đó, click lại vào ngôi sao để đóng ô vuông lại.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vài học sinh để kiểm tra xem các bạn có nhớ được tất cả các bức tranh theo thứ tự (hoặc không theo thứ tự) hay không.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743089" y="379594"/>
            <a:ext cx="7543834" cy="425631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5140072" y="688959"/>
            <a:ext cx="673887" cy="51854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5-Point Star 37"/>
          <p:cNvSpPr/>
          <p:nvPr/>
        </p:nvSpPr>
        <p:spPr>
          <a:xfrm>
            <a:off x="2603465" y="2444278"/>
            <a:ext cx="652435" cy="59198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5-Point Star 38"/>
          <p:cNvSpPr/>
          <p:nvPr/>
        </p:nvSpPr>
        <p:spPr>
          <a:xfrm>
            <a:off x="5228569" y="2517902"/>
            <a:ext cx="673743" cy="54833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5-Point Star 39"/>
          <p:cNvSpPr/>
          <p:nvPr/>
        </p:nvSpPr>
        <p:spPr>
          <a:xfrm>
            <a:off x="7453107" y="580655"/>
            <a:ext cx="625722" cy="5335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5-Point Star 40"/>
          <p:cNvSpPr/>
          <p:nvPr/>
        </p:nvSpPr>
        <p:spPr>
          <a:xfrm>
            <a:off x="7348022" y="2427842"/>
            <a:ext cx="595890" cy="59143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2" name="5-Point Star 41"/>
          <p:cNvSpPr/>
          <p:nvPr/>
        </p:nvSpPr>
        <p:spPr>
          <a:xfrm>
            <a:off x="2464844" y="636465"/>
            <a:ext cx="600686" cy="5345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3" name="Picture 2" descr="https://creazilla-store.fra1.digitaloceanspaces.com/cliparts/36029/child-girl-greeting-clipart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79" y="2882449"/>
            <a:ext cx="815613" cy="11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23" y="1194017"/>
            <a:ext cx="808727" cy="11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84" y="1194017"/>
            <a:ext cx="1162033" cy="11155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733" y="3019280"/>
            <a:ext cx="898412" cy="9278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543" y="1119347"/>
            <a:ext cx="1094791" cy="10394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896" y="2980272"/>
            <a:ext cx="1068399" cy="108907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1030772" y="2743045"/>
            <a:ext cx="1692859" cy="14371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030772" y="1092183"/>
            <a:ext cx="1747075" cy="13295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711230" y="1119347"/>
            <a:ext cx="1607552" cy="12924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061261" y="1092183"/>
            <a:ext cx="1539720" cy="14155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910186" y="2792070"/>
            <a:ext cx="1587506" cy="1339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788171" y="2874435"/>
            <a:ext cx="1530611" cy="13007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Google Shape;1625;p34"/>
          <p:cNvSpPr txBox="1">
            <a:spLocks/>
          </p:cNvSpPr>
          <p:nvPr/>
        </p:nvSpPr>
        <p:spPr>
          <a:xfrm>
            <a:off x="1409779" y="278745"/>
            <a:ext cx="5884956" cy="517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What and Where?</a:t>
            </a:r>
            <a:endParaRPr lang="en-US" sz="2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5" grpId="0" animBg="1"/>
      <p:bldP spid="35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25;p34"/>
          <p:cNvSpPr txBox="1">
            <a:spLocks/>
          </p:cNvSpPr>
          <p:nvPr/>
        </p:nvSpPr>
        <p:spPr>
          <a:xfrm>
            <a:off x="2121360" y="2063598"/>
            <a:ext cx="4458034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Sentence</a:t>
            </a:r>
            <a:endParaRPr lang="en-US" sz="7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4338" y="414338"/>
            <a:ext cx="8126015" cy="4136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65417"/>
            <a:ext cx="8126015" cy="23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338" y="738158"/>
            <a:ext cx="481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1. Look, listen and repeat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Track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7001" y="761559"/>
            <a:ext cx="414861" cy="4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4338" y="414338"/>
            <a:ext cx="8126015" cy="4136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1711" y="414338"/>
            <a:ext cx="481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Sentence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711" y="902281"/>
            <a:ext cx="481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Giới thiệu tên mình: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587829" y="894159"/>
            <a:ext cx="373882" cy="40213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78410" y="1597904"/>
            <a:ext cx="290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am + name (tên)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9039" y="2007649"/>
            <a:ext cx="290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Tớ là…………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8409" y="2570664"/>
            <a:ext cx="290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Ex: I am </a:t>
            </a:r>
            <a:r>
              <a:rPr lang="en-US" sz="2400" u="sng" dirty="0" smtClean="0">
                <a:latin typeface="Comic Sans MS" panose="030F0702030302020204" pitchFamily="66" charset="0"/>
              </a:rPr>
              <a:t>Minh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101" y="3329783"/>
            <a:ext cx="290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Note: I am = I’m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797927" y="3381703"/>
            <a:ext cx="511628" cy="409745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4338" y="414338"/>
            <a:ext cx="8126015" cy="4136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2" y="729495"/>
            <a:ext cx="7678785" cy="367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7168" y="387042"/>
            <a:ext cx="481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2. Listen, point and say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" name="Track 6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5573" y="172114"/>
            <a:ext cx="530085" cy="5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" name="Google Shape;1853;p43"/>
          <p:cNvPicPr preferRelativeResize="0"/>
          <p:nvPr/>
        </p:nvPicPr>
        <p:blipFill rotWithShape="1">
          <a:blip r:embed="rId3">
            <a:alphaModFix/>
          </a:blip>
          <a:srcRect l="-6923" t="-41631" r="-2104" b="6332"/>
          <a:stretch/>
        </p:blipFill>
        <p:spPr>
          <a:xfrm rot="5400000">
            <a:off x="5479200" y="-696901"/>
            <a:ext cx="6585600" cy="6537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Google Shape;1625;p34"/>
          <p:cNvSpPr txBox="1">
            <a:spLocks noGrp="1"/>
          </p:cNvSpPr>
          <p:nvPr>
            <p:ph type="title"/>
          </p:nvPr>
        </p:nvSpPr>
        <p:spPr>
          <a:xfrm>
            <a:off x="1456991" y="2199329"/>
            <a:ext cx="3361052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</a:rPr>
              <a:t>Review Game</a:t>
            </a:r>
            <a:endParaRPr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3"/>
          <p:cNvSpPr/>
          <p:nvPr/>
        </p:nvSpPr>
        <p:spPr>
          <a:xfrm rot="-926124">
            <a:off x="1447261" y="2470136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3"/>
          <p:cNvSpPr/>
          <p:nvPr/>
        </p:nvSpPr>
        <p:spPr>
          <a:xfrm rot="-926124">
            <a:off x="4824535" y="1084752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3"/>
          <p:cNvSpPr/>
          <p:nvPr/>
        </p:nvSpPr>
        <p:spPr>
          <a:xfrm rot="-926124">
            <a:off x="4956017" y="2530105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3"/>
          <p:cNvSpPr/>
          <p:nvPr/>
        </p:nvSpPr>
        <p:spPr>
          <a:xfrm rot="-926124">
            <a:off x="1447260" y="1084752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3"/>
          <p:cNvSpPr txBox="1">
            <a:spLocks noGrp="1"/>
          </p:cNvSpPr>
          <p:nvPr>
            <p:ph type="title"/>
          </p:nvPr>
        </p:nvSpPr>
        <p:spPr>
          <a:xfrm>
            <a:off x="1269547" y="132057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608" name="Google Shape;1608;p33"/>
          <p:cNvSpPr txBox="1">
            <a:spLocks noGrp="1"/>
          </p:cNvSpPr>
          <p:nvPr>
            <p:ph type="title" idx="2"/>
          </p:nvPr>
        </p:nvSpPr>
        <p:spPr>
          <a:xfrm>
            <a:off x="1269548" y="2713945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609" name="Google Shape;1609;p33"/>
          <p:cNvSpPr txBox="1">
            <a:spLocks noGrp="1"/>
          </p:cNvSpPr>
          <p:nvPr>
            <p:ph type="title" idx="3"/>
          </p:nvPr>
        </p:nvSpPr>
        <p:spPr>
          <a:xfrm>
            <a:off x="4646822" y="134067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610" name="Google Shape;1610;p33"/>
          <p:cNvSpPr txBox="1">
            <a:spLocks noGrp="1"/>
          </p:cNvSpPr>
          <p:nvPr>
            <p:ph type="title" idx="4"/>
          </p:nvPr>
        </p:nvSpPr>
        <p:spPr>
          <a:xfrm>
            <a:off x="4778304" y="2801112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612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2317922" y="1202035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Warm Up</a:t>
            </a:r>
            <a:endParaRPr sz="3000" dirty="0"/>
          </a:p>
        </p:txBody>
      </p:sp>
      <p:sp>
        <p:nvSpPr>
          <p:cNvPr id="1614" name="Google Shape;1614;p33"/>
          <p:cNvSpPr txBox="1">
            <a:spLocks noGrp="1"/>
          </p:cNvSpPr>
          <p:nvPr>
            <p:ph type="subTitle" idx="7"/>
          </p:nvPr>
        </p:nvSpPr>
        <p:spPr>
          <a:xfrm>
            <a:off x="2344612" y="2607983"/>
            <a:ext cx="2578346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Vocabulary</a:t>
            </a:r>
            <a:endParaRPr sz="3000" dirty="0"/>
          </a:p>
        </p:txBody>
      </p:sp>
      <p:sp>
        <p:nvSpPr>
          <p:cNvPr id="1619" name="Google Shape;1619;p3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3336131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FF0000"/>
                </a:solidFill>
              </a:rPr>
              <a:t>Contents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25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6035781" y="1124665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3000" dirty="0"/>
              <a:t>Review Game</a:t>
            </a:r>
          </a:p>
        </p:txBody>
      </p:sp>
      <p:sp>
        <p:nvSpPr>
          <p:cNvPr id="26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6202430" y="2830322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3000" dirty="0" smtClean="0"/>
              <a:t>Sentence</a:t>
            </a:r>
            <a:endParaRPr lang="en-US" sz="3000" dirty="0"/>
          </a:p>
        </p:txBody>
      </p:sp>
      <p:sp>
        <p:nvSpPr>
          <p:cNvPr id="15" name="Google Shape;1604;p33"/>
          <p:cNvSpPr/>
          <p:nvPr/>
        </p:nvSpPr>
        <p:spPr>
          <a:xfrm rot="-926124">
            <a:off x="3021919" y="355800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09;p33"/>
          <p:cNvSpPr txBox="1">
            <a:spLocks/>
          </p:cNvSpPr>
          <p:nvPr/>
        </p:nvSpPr>
        <p:spPr>
          <a:xfrm>
            <a:off x="2844206" y="3813930"/>
            <a:ext cx="13512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Montserrat"/>
              <a:buNone/>
              <a:defRPr sz="2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Montserrat"/>
              <a:buNone/>
              <a:defRPr sz="1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dirty="0" smtClean="0"/>
              <a:t>05</a:t>
            </a:r>
            <a:endParaRPr lang="en" dirty="0"/>
          </a:p>
        </p:txBody>
      </p:sp>
      <p:sp>
        <p:nvSpPr>
          <p:cNvPr id="17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4233165" y="3597916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3000" dirty="0" smtClean="0"/>
              <a:t>Game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291" y="4686300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59" y="3507723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13155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813491" y="960039"/>
            <a:ext cx="7517020" cy="1811736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706498" y="3068398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15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79148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13155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813491" y="960039"/>
            <a:ext cx="7517020" cy="18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099458" y="24566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7691" y="3542853"/>
            <a:ext cx="3373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I’m ………..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305" y="3056232"/>
            <a:ext cx="1498240" cy="1527239"/>
          </a:xfrm>
          <a:prstGeom prst="rect">
            <a:avLst/>
          </a:prstGeom>
        </p:spPr>
      </p:pic>
      <p:pic>
        <p:nvPicPr>
          <p:cNvPr id="16" name="NextMsPham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2984" y="2318527"/>
            <a:ext cx="12010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29819" y="2955836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632870" y="3568285"/>
            <a:ext cx="44855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Lucy, I’m  ………..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'm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73118" y="3114582"/>
            <a:ext cx="609600" cy="609600"/>
          </a:xfrm>
          <a:prstGeom prst="rect">
            <a:avLst/>
          </a:prstGeom>
        </p:spPr>
      </p:pic>
      <p:pic>
        <p:nvPicPr>
          <p:cNvPr id="14" name="NextMsPham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2984" y="2318527"/>
            <a:ext cx="12010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64707" y="29305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3406086" y="3738016"/>
            <a:ext cx="28584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……….. I’m Ben.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NextMsPh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2984" y="2318527"/>
            <a:ext cx="12010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07003" y="3032655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292593" y="127125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I am Minh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am I Minh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Minh I am 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25566EA-804F-47E5-B6F1-5E25A900C5AA}"/>
              </a:ext>
            </a:extLst>
          </p:cNvPr>
          <p:cNvSpPr txBox="1"/>
          <p:nvPr/>
        </p:nvSpPr>
        <p:spPr>
          <a:xfrm>
            <a:off x="1044085" y="3360589"/>
            <a:ext cx="68567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7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Reorder: </a:t>
            </a:r>
          </a:p>
          <a:p>
            <a:pPr algn="ctr"/>
            <a:r>
              <a:rPr lang="en-US" sz="367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Minh – Hello, - am </a:t>
            </a:r>
            <a:endParaRPr lang="en-US" sz="367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NextMsPham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2984" y="2318527"/>
            <a:ext cx="12010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044085" y="3032655"/>
            <a:ext cx="7362179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292593" y="127125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25566EA-804F-47E5-B6F1-5E25A900C5AA}"/>
              </a:ext>
            </a:extLst>
          </p:cNvPr>
          <p:cNvSpPr txBox="1"/>
          <p:nvPr/>
        </p:nvSpPr>
        <p:spPr>
          <a:xfrm>
            <a:off x="1044085" y="3360589"/>
            <a:ext cx="6856700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7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I’m ……</a:t>
            </a:r>
            <a:endParaRPr lang="en-US" sz="367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4439" y="3155744"/>
            <a:ext cx="1593678" cy="1529931"/>
          </a:xfrm>
          <a:prstGeom prst="rect">
            <a:avLst/>
          </a:prstGeom>
        </p:spPr>
      </p:pic>
      <p:pic>
        <p:nvPicPr>
          <p:cNvPr id="15" name="NextMsPham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2984" y="2318527"/>
            <a:ext cx="12010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099458" y="24566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20653" y="3542853"/>
            <a:ext cx="23471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I’m Minh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8305" y="3056232"/>
            <a:ext cx="1498240" cy="1527239"/>
          </a:xfrm>
          <a:prstGeom prst="rect">
            <a:avLst/>
          </a:prstGeom>
        </p:spPr>
      </p:pic>
      <p:pic>
        <p:nvPicPr>
          <p:cNvPr id="7" name="I'M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95774" y="562779"/>
            <a:ext cx="609600" cy="609600"/>
          </a:xfrm>
          <a:prstGeom prst="rect">
            <a:avLst/>
          </a:prstGeom>
        </p:spPr>
      </p:pic>
      <p:pic>
        <p:nvPicPr>
          <p:cNvPr id="11" name="i'm b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3899" y="1662517"/>
            <a:ext cx="609600" cy="609600"/>
          </a:xfrm>
          <a:prstGeom prst="rect">
            <a:avLst/>
          </a:prstGeom>
        </p:spPr>
      </p:pic>
      <p:pic>
        <p:nvPicPr>
          <p:cNvPr id="16" name="i'm luc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14661" y="1443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79148"/>
            <a:ext cx="9401175" cy="1664352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93042" y="4559742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146" y="2003404"/>
            <a:ext cx="2011854" cy="233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8" y="6361372"/>
            <a:ext cx="1013308" cy="16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52" y="450056"/>
            <a:ext cx="3027626" cy="3229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62" y="3071112"/>
            <a:ext cx="2376264" cy="11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25;p34"/>
          <p:cNvSpPr txBox="1">
            <a:spLocks/>
          </p:cNvSpPr>
          <p:nvPr/>
        </p:nvSpPr>
        <p:spPr>
          <a:xfrm>
            <a:off x="2121360" y="2063598"/>
            <a:ext cx="4458034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Speaking</a:t>
            </a:r>
            <a:endParaRPr lang="en-US" sz="7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971112" y="234622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</a:rPr>
              <a:t>Warm Up</a:t>
            </a:r>
            <a:endParaRPr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01423" y="195943"/>
            <a:ext cx="8126015" cy="46917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5510" y="195943"/>
            <a:ext cx="481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3. Let’s talk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607" y="657608"/>
            <a:ext cx="7037335" cy="401762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149411" y="1970314"/>
            <a:ext cx="2002970" cy="396748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Hello. I’m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Minh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221563" y="2122714"/>
            <a:ext cx="1827923" cy="636035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Hello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Minh</a:t>
            </a:r>
            <a:r>
              <a:rPr lang="en-US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I’m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Lucy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01423" y="195943"/>
            <a:ext cx="8126015" cy="46917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8511" y="1871705"/>
            <a:ext cx="3113921" cy="247082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992157" y="485845"/>
            <a:ext cx="2533283" cy="1265807"/>
          </a:xfrm>
          <a:prstGeom prst="wedgeEllipseCallout">
            <a:avLst>
              <a:gd name="adj1" fmla="val 50198"/>
              <a:gd name="adj2" fmla="val 73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Hello…..,I’m……….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941075" y="564267"/>
            <a:ext cx="2267908" cy="1265807"/>
          </a:xfrm>
          <a:prstGeom prst="wedgeEllipseCallout">
            <a:avLst>
              <a:gd name="adj1" fmla="val -62412"/>
              <a:gd name="adj2" fmla="val 59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Hello, I’m ……….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4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262" y="0"/>
            <a:ext cx="8500167" cy="49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25;p34"/>
          <p:cNvSpPr txBox="1">
            <a:spLocks noGrp="1"/>
          </p:cNvSpPr>
          <p:nvPr>
            <p:ph type="title"/>
          </p:nvPr>
        </p:nvSpPr>
        <p:spPr>
          <a:xfrm>
            <a:off x="1971112" y="234622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</a:rPr>
              <a:t>Vocabulary</a:t>
            </a:r>
            <a:endParaRPr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1498" y="2300288"/>
            <a:ext cx="2580933" cy="750382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Ben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848" y="1201558"/>
            <a:ext cx="2155734" cy="2197459"/>
          </a:xfrm>
          <a:prstGeom prst="rect">
            <a:avLst/>
          </a:prstGeom>
        </p:spPr>
      </p:pic>
      <p:pic>
        <p:nvPicPr>
          <p:cNvPr id="2" name="b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216" y="12015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1498" y="2300288"/>
            <a:ext cx="2580933" cy="750382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kern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Mai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674" y="1138383"/>
            <a:ext cx="2447619" cy="2323809"/>
          </a:xfrm>
          <a:prstGeom prst="rect">
            <a:avLst/>
          </a:prstGeom>
        </p:spPr>
      </p:pic>
      <p:pic>
        <p:nvPicPr>
          <p:cNvPr id="2" name="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4368" y="3462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1498" y="2300288"/>
            <a:ext cx="2580933" cy="750382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Minh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302" y="1030193"/>
            <a:ext cx="2608363" cy="2693684"/>
          </a:xfrm>
          <a:prstGeom prst="rect">
            <a:avLst/>
          </a:prstGeom>
        </p:spPr>
      </p:pic>
      <p:pic>
        <p:nvPicPr>
          <p:cNvPr id="2" name="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6543" y="333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567928"/>
            <a:ext cx="4093368" cy="3996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41498" y="2300288"/>
            <a:ext cx="2580933" cy="750382"/>
          </a:xfrm>
          <a:prstGeom prst="rect">
            <a:avLst/>
          </a:prstGeom>
          <a:solidFill>
            <a:srgbClr val="FFF9EF"/>
          </a:solidFill>
          <a:ln w="25400" cap="flat" cmpd="sng" algn="ctr">
            <a:noFill/>
            <a:prstDash val="solid"/>
          </a:ln>
          <a:effectLst/>
        </p:spPr>
        <p:txBody>
          <a:bodyPr lIns="91412" tIns="45718" rIns="91412" bIns="45718" rtlCol="0" anchor="ctr"/>
          <a:lstStyle/>
          <a:p>
            <a:pPr algn="ctr"/>
            <a:r>
              <a:rPr lang="en-US" sz="4000" kern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Lucy</a:t>
            </a:r>
            <a:endParaRPr lang="en-US" sz="4000" kern="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193" y="1157430"/>
            <a:ext cx="2607124" cy="2502839"/>
          </a:xfrm>
          <a:prstGeom prst="rect">
            <a:avLst/>
          </a:prstGeom>
        </p:spPr>
      </p:pic>
      <p:pic>
        <p:nvPicPr>
          <p:cNvPr id="2" name="lu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761" y="3224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4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301</Words>
  <Application>Microsoft Office PowerPoint</Application>
  <PresentationFormat>On-screen Show (16:9)</PresentationFormat>
  <Paragraphs>76</Paragraphs>
  <Slides>31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幼圆</vt:lpstr>
      <vt:lpstr>Roboto</vt:lpstr>
      <vt:lpstr>Arial Black</vt:lpstr>
      <vt:lpstr>Tahoma</vt:lpstr>
      <vt:lpstr>Montserrat ExtraBold</vt:lpstr>
      <vt:lpstr>Times New Roman</vt:lpstr>
      <vt:lpstr>Montserrat Medium</vt:lpstr>
      <vt:lpstr>Arial Rounded MT Bold</vt:lpstr>
      <vt:lpstr>Comic Sans MS</vt:lpstr>
      <vt:lpstr>Montserrat</vt:lpstr>
      <vt:lpstr>Signika</vt:lpstr>
      <vt:lpstr>Open Sans</vt:lpstr>
      <vt:lpstr>宋体</vt:lpstr>
      <vt:lpstr>Fun Games Classroom Kit by Slidesgo</vt:lpstr>
      <vt:lpstr>Unit 1: Hello Lesson 1 Part 1 – 2 - 3</vt:lpstr>
      <vt:lpstr>01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 Lesson 1</dc:title>
  <dc:creator>Hieu Duong</dc:creator>
  <cp:lastModifiedBy>DUC</cp:lastModifiedBy>
  <cp:revision>38</cp:revision>
  <dcterms:modified xsi:type="dcterms:W3CDTF">2022-08-27T04:33:57Z</dcterms:modified>
</cp:coreProperties>
</file>