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82" r:id="rId3"/>
    <p:sldId id="258" r:id="rId4"/>
    <p:sldId id="283" r:id="rId5"/>
    <p:sldId id="284" r:id="rId6"/>
    <p:sldId id="285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552"/>
    <a:srgbClr val="F6ACC7"/>
    <a:srgbClr val="D652DF"/>
    <a:srgbClr val="6AC546"/>
    <a:srgbClr val="ECD825"/>
    <a:srgbClr val="C9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05" autoAdjust="0"/>
    <p:restoredTop sz="94660"/>
  </p:normalViewPr>
  <p:slideViewPr>
    <p:cSldViewPr snapToGrid="0">
      <p:cViewPr>
        <p:scale>
          <a:sx n="50" d="100"/>
          <a:sy n="50" d="100"/>
        </p:scale>
        <p:origin x="76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4722C-93A1-416A-8005-BC042DC9CE7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C5AE3-6AC7-48DB-93CA-02BC1789F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0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55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6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1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8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01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44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8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76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321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290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028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3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68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25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41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7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8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56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614" y="-923925"/>
            <a:ext cx="91601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355376" y="38894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355376" y="2056132"/>
            <a:ext cx="60003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1:</a:t>
            </a:r>
            <a:r>
              <a:rPr lang="en-US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Gà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có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mấy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chân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65100" y="2920547"/>
            <a:ext cx="11641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2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3844675" y="2930009"/>
            <a:ext cx="11641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3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624297" y="4083051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4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3703872" y="4067245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5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39165" y="484169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3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766462" y="1978402"/>
            <a:ext cx="35958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2:</a:t>
            </a:r>
            <a:r>
              <a:rPr lang="en-US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1+2 = 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4708374" y="2828597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3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34981" y="2905304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cap="none" spc="0" dirty="0">
                <a:ln w="0"/>
                <a:latin typeface="DPT Hotel Oriental" panose="02000500000000000000" pitchFamily="2" charset="0"/>
              </a:rPr>
              <a:t>2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320980" y="4081122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4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556897" y="4030578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5 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0215479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4" y="-923925"/>
            <a:ext cx="10118753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36710" y="1750922"/>
            <a:ext cx="89058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3: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Máy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tính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để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bàn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có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mấy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</a:p>
          <a:p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bộ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phận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chính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4708374" y="2982602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3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34981" y="2997221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cap="none" spc="0" dirty="0">
                <a:ln w="0"/>
                <a:latin typeface="DPT Hotel Oriental" panose="02000500000000000000" pitchFamily="2" charset="0"/>
              </a:rPr>
              <a:t>2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320980" y="4081122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4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556897" y="4030578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5 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5" name="Picture 24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B5F41D-9CAB-4EB8-9135-C19A0CA07C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ED90EE-C63A-4E57-B17F-051CD342D679}"/>
              </a:ext>
            </a:extLst>
          </p:cNvPr>
          <p:cNvSpPr/>
          <p:nvPr/>
        </p:nvSpPr>
        <p:spPr>
          <a:xfrm>
            <a:off x="8998189" y="48615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9B26DD94-3A2B-420A-8C95-3A3DABB4FE99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65861181-6694-4357-A678-3DE5425A2E66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A48354BA-B602-4A08-ABB6-3759EF2FA637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0399A7A0-1982-4CE8-8D15-1EBB9D33E02D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8AAD874B-27BE-4366-BA46-B1F27B1686E1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EF313DEA-9055-4C53-AFEB-1E857FE6CC99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start">
            <a:extLst>
              <a:ext uri="{FF2B5EF4-FFF2-40B4-BE49-F238E27FC236}">
                <a16:creationId xmlns:a16="http://schemas.microsoft.com/office/drawing/2014/main" id="{DCB49C5F-7C6B-4497-8D83-83E12439C34D}"/>
              </a:ext>
            </a:extLst>
          </p:cNvPr>
          <p:cNvSpPr/>
          <p:nvPr/>
        </p:nvSpPr>
        <p:spPr>
          <a:xfrm>
            <a:off x="9154107" y="6329627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8036114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23681 L -0.00391 -0.23681 C -0.01133 -0.25926 -0.02096 -0.2794 -0.02591 -0.30347 C -0.03568 -0.35231 -0.03164 -0.32917 -0.03841 -0.37292 C -0.04115 -0.42731 -0.04206 -0.42454 -0.03529 -0.50347 C -0.03438 -0.51343 -0.03151 -0.52245 -0.02904 -0.53125 C -0.02461 -0.54699 -0.0194 -0.55926 -0.01185 -0.57014 C -0.01003 -0.57292 -0.00755 -0.57384 -0.0056 -0.57569 C 0.00286 -0.58403 0.01172 -0.59097 0.01953 -0.60069 C 0.03802 -0.62431 0.02695 -0.61134 0.05547 -0.63958 C 0.06016 -0.64444 0.06575 -0.64676 0.06953 -0.65347 L 0.08516 -0.68125 C 0.09219 -0.7125 0.09375 -0.71273 0.09453 -0.75069 C 0.09505 -0.77801 0.09258 -0.78194 0.08828 -0.80625 C 0.08711 -0.81273 0.08672 -0.81968 0.08516 -0.82569 C 0.08268 -0.83495 0.07357 -0.86204 0.06797 -0.87014 C 0.03307 -0.92153 0.0487 -0.88773 0.02266 -0.93403 C 0.0151 -0.94769 0.00703 -0.96065 0.00078 -0.97569 C -0.00443 -0.98819 -0.01146 -1.02153 -0.01498 -1.03681 C -0.01445 -1.06551 -0.01471 -1.09444 -0.01341 -1.12292 C -0.01315 -1.12708 -0.01107 -1.13032 -0.01029 -1.13426 C -0.00221 -1.17245 -0.02331 -1.09653 0.00078 -1.17014 C 0.00364 -1.17917 0.00612 -1.18843 0.00859 -1.19792 C 0.00976 -1.20231 0.01016 -1.20741 0.01172 -1.21181 C 0.01289 -1.21505 0.0151 -1.21667 0.01641 -1.22014 C 0.02044 -1.23102 0.02396 -1.25 0.02578 -1.26181 C 0.02695 -1.26991 0.02799 -1.27824 0.02891 -1.28681 C 0.03112 -1.3088 0.03203 -1.32384 0.03359 -1.34514 C 0.03307 -1.37199 0.03242 -1.39861 0.03203 -1.42569 C 0.03138 -1.45972 0.03125 -1.49421 0.03047 -1.52847 C 0.03021 -1.53588 0.02904 -1.54306 0.02891 -1.55069 C 0.02851 -1.5662 0.02891 -1.58218 0.02891 -1.59792 " pathEditMode="relative" ptsTypes="AAAAAAAAAAAAAAAAAAAAAAAAAAAAAAAA">
                                      <p:cBhvr>
                                        <p:cTn id="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4" y="-923925"/>
            <a:ext cx="10118753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36710" y="1750922"/>
            <a:ext cx="89058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4: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Phím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nào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dung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để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gõ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chữ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002105" y="3234179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</a:t>
            </a:r>
            <a:r>
              <a:rPr lang="en-US" sz="4400" cap="none" spc="0" dirty="0" err="1">
                <a:ln w="0"/>
                <a:latin typeface="DPT Hotel Oriental" panose="02000500000000000000" pitchFamily="2" charset="0"/>
              </a:rPr>
              <a:t>Cách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810009" y="2516946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cap="none" spc="0" dirty="0">
                <a:ln w="0"/>
                <a:latin typeface="DPT Hotel Oriental" panose="02000500000000000000" pitchFamily="2" charset="0"/>
              </a:rPr>
              <a:t>Enter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233075" y="3991603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Backspace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1319190" y="4695552"/>
            <a:ext cx="37531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CapsLock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5" name="Picture 24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B5F41D-9CAB-4EB8-9135-C19A0CA07C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61FEFC-C0A0-4C83-85F2-A234A477E1EC}"/>
              </a:ext>
            </a:extLst>
          </p:cNvPr>
          <p:cNvSpPr/>
          <p:nvPr/>
        </p:nvSpPr>
        <p:spPr>
          <a:xfrm>
            <a:off x="9019669" y="480981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F2FE4616-1E40-4FE2-9FC3-708F34E79CB5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2BC7B619-A175-4E30-8B1B-75CD6A24FCF5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5469E07C-7405-4969-BD86-8F88634888D6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FB54FD6B-A88E-4D98-B907-4D2D52579869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5A479313-1931-40E5-9F35-DEEBE22A39B1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E53BA6C9-61C7-4849-9FC2-F80A14B770C5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start">
            <a:extLst>
              <a:ext uri="{FF2B5EF4-FFF2-40B4-BE49-F238E27FC236}">
                <a16:creationId xmlns:a16="http://schemas.microsoft.com/office/drawing/2014/main" id="{A784318B-497A-4EC8-97C7-FD55EA3CF2C7}"/>
              </a:ext>
            </a:extLst>
          </p:cNvPr>
          <p:cNvSpPr/>
          <p:nvPr/>
        </p:nvSpPr>
        <p:spPr>
          <a:xfrm>
            <a:off x="9175587" y="6277869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208155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23287 L 0.00039 -0.23287 C -0.00208 -0.24167 -0.00781 -0.26412 -0.01211 -0.27176 L -0.01836 -0.28287 C -0.02266 -0.30579 -0.01576 -0.26968 -0.02461 -0.31065 C -0.02591 -0.31621 -0.02669 -0.32199 -0.02773 -0.32732 C -0.0293 -0.33496 -0.03086 -0.34213 -0.03242 -0.34954 C -0.0319 -0.37639 -0.03229 -0.40348 -0.03086 -0.4301 C -0.03034 -0.44144 -0.02461 -0.45209 -0.01992 -0.45787 C -0.01719 -0.46158 -0.01367 -0.4632 -0.01055 -0.46621 C -0.00742 -0.46968 -0.00456 -0.47408 -0.00117 -0.47732 C 0.00026 -0.47894 0.00195 -0.47894 0.00352 -0.4801 C 0.00872 -0.48449 0.0138 -0.48982 0.01914 -0.49398 C 0.02174 -0.4963 0.02747 -0.49861 0.03008 -0.49954 C 0.03372 -0.50324 0.03737 -0.50672 0.04102 -0.51065 C 0.04323 -0.5132 0.04505 -0.51644 0.04727 -0.51898 C 0.05677 -0.53125 0.05286 -0.52223 0.06602 -0.54954 C 0.06745 -0.55278 0.06797 -0.55718 0.06914 -0.56065 C 0.07565 -0.58102 0.0694 -0.55348 0.07852 -0.59121 C 0.07982 -0.59676 0.08164 -0.60787 0.08164 -0.60787 C 0.08398 -0.64537 0.08763 -0.68611 0.08008 -0.72176 C 0.07904 -0.72662 0.07825 -0.73148 0.07695 -0.73565 C 0.07565 -0.73982 0.07344 -0.74283 0.07227 -0.74676 C 0.07083 -0.75116 0.07057 -0.75648 0.06914 -0.76065 C 0.06588 -0.76968 0.0582 -0.78565 0.0582 -0.78565 C 0.05638 -0.79514 0.05469 -0.8051 0.05195 -0.81343 C 0.04661 -0.82963 0.03477 -0.86065 0.03477 -0.86065 C 0.03151 -0.8838 0.03398 -0.87037 0.02227 -0.9051 C 0.02122 -0.9081 0.01979 -0.91042 0.01914 -0.91343 C 0.01797 -0.91806 0.01497 -0.93496 0.01445 -0.94121 C 0.01081 -0.98033 0.01484 -0.94954 0.01133 -0.97454 C 0.01185 -0.99398 0.01159 -1.01366 0.01289 -1.03287 C 0.01328 -1.04051 0.0194 -1.06343 0.0207 -1.06898 C 0.02305 -1.07963 0.02122 -1.07662 0.02539 -1.0882 C 0.02825 -1.09676 0.03164 -1.1051 0.03477 -1.1132 C 0.03581 -1.11598 0.03711 -1.11852 0.03789 -1.12153 C 0.03893 -1.12639 0.03984 -1.13102 0.04102 -1.13542 C 0.04193 -1.13935 0.04323 -1.14283 0.04414 -1.14676 C 0.04583 -1.15394 0.04713 -1.16158 0.04883 -1.16875 C 0.04974 -1.17269 0.05117 -1.17616 0.05195 -1.1801 C 0.05924 -1.21945 0.05117 -1.1882 0.0582 -1.2132 C 0.05872 -1.21898 0.05898 -1.22454 0.05977 -1.22986 C 0.06003 -1.23287 0.06107 -1.23542 0.06133 -1.23843 C 0.06211 -1.24746 0.06224 -1.25695 0.06289 -1.26621 C 0.06328 -1.27361 0.06393 -1.28102 0.06445 -1.28843 C 0.06393 -1.30232 0.06354 -1.31621 0.06289 -1.3301 C 0.06081 -1.37107 0.06133 -1.3338 0.06133 -1.37176 " pathEditMode="relative" ptsTypes="AAAAAAAAAAAAAAAAAAAAAAAAAAAAAAAAAAAAAAAAAAAAAAA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160</Words>
  <Application>Microsoft Office PowerPoint</Application>
  <PresentationFormat>Widescreen</PresentationFormat>
  <Paragraphs>83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宋体</vt:lpstr>
      <vt:lpstr>#9Slide03 SFU Helvetica Condens</vt:lpstr>
      <vt:lpstr>#9Slide03 SVNFjalla One</vt:lpstr>
      <vt:lpstr>Arial</vt:lpstr>
      <vt:lpstr>Calibri</vt:lpstr>
      <vt:lpstr>Calibri Light</vt:lpstr>
      <vt:lpstr>DPT Hotel Oriental</vt:lpstr>
      <vt:lpstr>orange juice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zzxc11</dc:creator>
  <cp:lastModifiedBy>zzxc11</cp:lastModifiedBy>
  <cp:revision>16</cp:revision>
  <dcterms:created xsi:type="dcterms:W3CDTF">2020-04-19T02:11:34Z</dcterms:created>
  <dcterms:modified xsi:type="dcterms:W3CDTF">2020-04-19T04:39:11Z</dcterms:modified>
</cp:coreProperties>
</file>