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7" r:id="rId4"/>
    <p:sldId id="258" r:id="rId5"/>
    <p:sldId id="261" r:id="rId6"/>
    <p:sldId id="259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220" y="1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81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5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15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81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08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12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7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55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94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91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3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8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gif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.gif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slide" Target="slide3.xml"/><Relationship Id="rId5" Type="http://schemas.microsoft.com/office/2007/relationships/hdphoto" Target="../media/hdphoto1.wdp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jpeg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11" Type="http://schemas.openxmlformats.org/officeDocument/2006/relationships/image" Target="../media/image6.jpeg"/><Relationship Id="rId5" Type="http://schemas.openxmlformats.org/officeDocument/2006/relationships/image" Target="../media/image9.gif"/><Relationship Id="rId15" Type="http://schemas.openxmlformats.org/officeDocument/2006/relationships/image" Target="../media/image13.jpeg"/><Relationship Id="rId10" Type="http://schemas.openxmlformats.org/officeDocument/2006/relationships/image" Target="../media/image5.jpeg"/><Relationship Id="rId4" Type="http://schemas.openxmlformats.org/officeDocument/2006/relationships/image" Target="../media/image1.png"/><Relationship Id="rId9" Type="http://schemas.openxmlformats.org/officeDocument/2006/relationships/image" Target="../media/image4.jpeg"/><Relationship Id="rId1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jpeg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11" Type="http://schemas.openxmlformats.org/officeDocument/2006/relationships/image" Target="../media/image7.png"/><Relationship Id="rId5" Type="http://schemas.openxmlformats.org/officeDocument/2006/relationships/image" Target="../media/image11.gif"/><Relationship Id="rId15" Type="http://schemas.openxmlformats.org/officeDocument/2006/relationships/image" Target="../media/image14.gif"/><Relationship Id="rId10" Type="http://schemas.openxmlformats.org/officeDocument/2006/relationships/image" Target="../media/image6.jpeg"/><Relationship Id="rId4" Type="http://schemas.openxmlformats.org/officeDocument/2006/relationships/image" Target="../media/image1.png"/><Relationship Id="rId9" Type="http://schemas.openxmlformats.org/officeDocument/2006/relationships/image" Target="../media/image4.jpeg"/><Relationship Id="rId1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4.gif"/><Relationship Id="rId3" Type="http://schemas.openxmlformats.org/officeDocument/2006/relationships/audio" Target="../media/audio3.wav"/><Relationship Id="rId7" Type="http://schemas.openxmlformats.org/officeDocument/2006/relationships/image" Target="../media/image4.jpeg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11" Type="http://schemas.openxmlformats.org/officeDocument/2006/relationships/image" Target="../media/image12.jpeg"/><Relationship Id="rId5" Type="http://schemas.openxmlformats.org/officeDocument/2006/relationships/image" Target="../media/image15.gif"/><Relationship Id="rId10" Type="http://schemas.openxmlformats.org/officeDocument/2006/relationships/image" Target="../media/image8.jpe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4.jpeg"/><Relationship Id="rId12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11" Type="http://schemas.openxmlformats.org/officeDocument/2006/relationships/image" Target="../media/image13.jpeg"/><Relationship Id="rId5" Type="http://schemas.openxmlformats.org/officeDocument/2006/relationships/image" Target="../media/image16.gif"/><Relationship Id="rId10" Type="http://schemas.openxmlformats.org/officeDocument/2006/relationships/image" Target="../media/image12.jpeg"/><Relationship Id="rId4" Type="http://schemas.openxmlformats.org/officeDocument/2006/relationships/image" Target="../media/image1.png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13.jpeg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12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11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8.jpeg"/><Relationship Id="rId4" Type="http://schemas.openxmlformats.org/officeDocument/2006/relationships/audio" Target="../media/audio4.wav"/><Relationship Id="rId9" Type="http://schemas.openxmlformats.org/officeDocument/2006/relationships/image" Target="../media/image4.jpeg"/><Relationship Id="rId1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dirty="0" smtClean="0">
              <a:solidFill>
                <a:schemeClr val="bg1"/>
              </a:solidFill>
              <a:latin typeface="Bungee Inline" pitchFamily="2" charset="0"/>
            </a:endParaRPr>
          </a:p>
          <a:p>
            <a:pPr algn="ctr"/>
            <a:r>
              <a:rPr lang="en-US" sz="6600" dirty="0" smtClean="0">
                <a:solidFill>
                  <a:schemeClr val="bg1"/>
                </a:solidFill>
                <a:latin typeface="Bungee Inline" pitchFamily="2" charset="0"/>
              </a:rPr>
              <a:t>GẤU CON HAM ĂN</a:t>
            </a:r>
            <a:endParaRPr lang="en-US" sz="6600" dirty="0">
              <a:solidFill>
                <a:schemeClr val="bg1"/>
              </a:solidFill>
              <a:latin typeface="Bungee Inline" pitchFamily="2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553132" y="4096213"/>
            <a:ext cx="4852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Bad Script" panose="02000000000000000000" pitchFamily="2" charset="0"/>
              </a:rPr>
              <a:t>By: NK </a:t>
            </a:r>
            <a:r>
              <a:rPr lang="en-US" sz="4800" dirty="0" err="1" smtClean="0">
                <a:solidFill>
                  <a:schemeClr val="bg1"/>
                </a:solidFill>
                <a:latin typeface="Bad Script" panose="02000000000000000000" pitchFamily="2" charset="0"/>
              </a:rPr>
              <a:t>PowerSkills</a:t>
            </a:r>
            <a:endParaRPr lang="en-US" sz="4800" dirty="0">
              <a:solidFill>
                <a:schemeClr val="bg1"/>
              </a:solidFill>
              <a:latin typeface="Bad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 animBg="1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68" name="Oval 67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Rectangle 106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ĐÚNG</a:t>
            </a:r>
            <a:endParaRPr lang="en-US" sz="2800" dirty="0"/>
          </a:p>
        </p:txBody>
      </p:sp>
      <p:sp>
        <p:nvSpPr>
          <p:cNvPr id="109" name="Rectangle 10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110" name="Rectangle 10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111" name="Rectangle 11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pic>
        <p:nvPicPr>
          <p:cNvPr id="1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/>
          <p:cNvSpPr txBox="1"/>
          <p:nvPr/>
        </p:nvSpPr>
        <p:spPr>
          <a:xfrm>
            <a:off x="763032" y="898769"/>
            <a:ext cx="2525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054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48" name="Oval 47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1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ĐÚNG</a:t>
            </a:r>
            <a:endParaRPr lang="en-US" sz="2800" dirty="0"/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98" name="Rectangle 97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763032" y="898769"/>
            <a:ext cx="2525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ĐÚNG</a:t>
            </a:r>
            <a:endParaRPr lang="en-US" sz="2800" dirty="0"/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82" name="Rectangle 81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63032" y="898769"/>
            <a:ext cx="2525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ĐÚNG</a:t>
            </a:r>
            <a:endParaRPr lang="en-US" sz="2800" dirty="0"/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763032" y="898769"/>
            <a:ext cx="2525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ĐÚNG</a:t>
            </a:r>
            <a:endParaRPr lang="en-US" sz="2800" dirty="0"/>
          </a:p>
        </p:txBody>
      </p:sp>
      <p:sp>
        <p:nvSpPr>
          <p:cNvPr id="93" name="Rectangle 92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94" name="Rectangle 93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95" name="Rectangle 94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763032" y="898769"/>
            <a:ext cx="2525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729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43</Words>
  <PresentationFormat>Widescreen</PresentationFormat>
  <Paragraphs>28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Bad Script</vt:lpstr>
      <vt:lpstr>Bungee Inline</vt:lpstr>
      <vt:lpstr>Calibri</vt:lpstr>
      <vt:lpstr>Calibri Light</vt:lpstr>
      <vt:lpstr>Montserrat Alternates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2020-08-04T18:35:00Z</dcterms:created>
  <dcterms:modified xsi:type="dcterms:W3CDTF">2020-08-05T15:23:24Z</dcterms:modified>
</cp:coreProperties>
</file>