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7" r:id="rId3"/>
    <p:sldId id="260" r:id="rId4"/>
    <p:sldId id="261" r:id="rId5"/>
    <p:sldId id="262" r:id="rId6"/>
    <p:sldId id="263" r:id="rId7"/>
    <p:sldId id="264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68" r:id="rId16"/>
    <p:sldId id="269" r:id="rId17"/>
    <p:sldId id="270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7977-7DD2-4788-BB49-F82F0A9B8C3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6CE8D-111C-45A4-98E9-DE57B2C3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2019C7-BB32-47FE-99EA-547FF0D3C603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8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A457-A6A4-48E8-8688-550AB48F785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17A3-C3D7-44AC-990C-2292139D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gif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066800" y="3048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PHÒNG GIÁO DỤC VÀ ĐÀO TẠO PHÚ GIÁO</a:t>
            </a:r>
          </a:p>
          <a:p>
            <a:pPr algn="ctr"/>
            <a:r>
              <a:rPr lang="en-US">
                <a:solidFill>
                  <a:srgbClr val="0000FF"/>
                </a:solidFill>
              </a:rPr>
              <a:t>TRƯỜNG THCS AN BÌNH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524000" y="2209800"/>
            <a:ext cx="640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CHÀO MỪNG QUÝ THẦY CÔ VÀ CÁC EM HỌC SINH LỚP 6</a:t>
            </a:r>
          </a:p>
          <a:p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38200" y="4038600"/>
            <a:ext cx="7848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800">
                <a:solidFill>
                  <a:srgbClr val="FF66CC"/>
                </a:solidFill>
              </a:rPr>
              <a:t>GIÁO VIÊN THỰC HIỆN: </a:t>
            </a:r>
            <a:r>
              <a:rPr lang="en-US" sz="1800"/>
              <a:t>PHAN THỊ THÙY DƯƠNG</a:t>
            </a:r>
          </a:p>
          <a:p>
            <a:endParaRPr lang="en-US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0" y="57912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An Bình, ngày 3, tháng 8, năm 2021</a:t>
            </a:r>
          </a:p>
        </p:txBody>
      </p:sp>
    </p:spTree>
    <p:extLst>
      <p:ext uri="{BB962C8B-B14F-4D97-AF65-F5344CB8AC3E}">
        <p14:creationId xmlns:p14="http://schemas.microsoft.com/office/powerpoint/2010/main" val="157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433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03882"/>
            <a:ext cx="4524812" cy="263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530" y="3680366"/>
            <a:ext cx="3871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2043" y="368036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31623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479715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0785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0050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95" y="764704"/>
            <a:ext cx="4209805" cy="331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048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21324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Tế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r>
              <a:rPr lang="en-US" sz="2400" dirty="0" smtClean="0"/>
              <a:t> </a:t>
            </a:r>
            <a:r>
              <a:rPr lang="en-US" sz="2400" dirty="0" err="1" smtClean="0"/>
              <a:t>thần</a:t>
            </a:r>
            <a:r>
              <a:rPr lang="en-US" sz="2400" dirty="0" smtClean="0"/>
              <a:t> </a:t>
            </a:r>
            <a:r>
              <a:rPr lang="en-US" sz="2400" dirty="0" err="1" smtClean="0"/>
              <a:t>kinh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92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bào:tế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45706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Luyện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endParaRPr lang="en-US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37128" cy="44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006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ghép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tranh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về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bào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cơ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thể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3200" dirty="0"/>
              <a:t>.</a:t>
            </a:r>
            <a:endParaRPr lang="en-US" sz="3200" b="1" dirty="0"/>
          </a:p>
          <a:p>
            <a:endParaRPr lang="en-US" sz="3200" dirty="0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015"/>
            <a:ext cx="1670543" cy="16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86" y="895376"/>
            <a:ext cx="2152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63" y="4906209"/>
            <a:ext cx="1868388" cy="13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33" y="4875377"/>
            <a:ext cx="1885938" cy="139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6" y="2963211"/>
            <a:ext cx="12954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08584"/>
            <a:ext cx="1743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695351"/>
            <a:ext cx="14382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14" y="2878879"/>
            <a:ext cx="25717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9177"/>
            <a:ext cx="21812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305076"/>
            <a:ext cx="102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ớt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4288" y="3407632"/>
            <a:ext cx="102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táo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2284" y="2305076"/>
            <a:ext cx="102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rêu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2305076"/>
            <a:ext cx="138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giày</a:t>
            </a:r>
            <a:endParaRPr lang="en-US" dirty="0"/>
          </a:p>
        </p:txBody>
      </p:sp>
      <p:sp>
        <p:nvSpPr>
          <p:cNvPr id="7" name="AutoShape 16" descr="Vi khuẩn Ecoli là gì? Nhiễm khuẩn Ecoli là gì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33383"/>
            <a:ext cx="2541418" cy="149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2307" y="2181251"/>
            <a:ext cx="19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98193" y="4452647"/>
            <a:ext cx="19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E. coli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5465" y="3936707"/>
            <a:ext cx="138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kiến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38047" y="6411458"/>
            <a:ext cx="138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Tảo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4326" y="6226792"/>
            <a:ext cx="175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Bọ</a:t>
            </a:r>
            <a:r>
              <a:rPr lang="en-US" dirty="0" smtClean="0"/>
              <a:t> </a:t>
            </a:r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cứng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59163" y="6215514"/>
            <a:ext cx="195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lao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83968" y="1268760"/>
            <a:ext cx="0" cy="41044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26876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đơn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38809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2" y="2060848"/>
            <a:ext cx="3688432" cy="3168352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8" y="3350399"/>
            <a:ext cx="1939486" cy="115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0" y="3350399"/>
            <a:ext cx="1670543" cy="16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018094" cy="11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58" y="1977715"/>
            <a:ext cx="1726189" cy="12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4" y="4719280"/>
            <a:ext cx="1868388" cy="130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40977" name="Picture 3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Picture 4" descr="HOA N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40974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altLang="en-US"/>
            </a:p>
          </p:txBody>
        </p:sp>
        <p:sp>
          <p:nvSpPr>
            <p:cNvPr id="40975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altLang="en-US"/>
            </a:p>
          </p:txBody>
        </p:sp>
        <p:sp>
          <p:nvSpPr>
            <p:cNvPr id="40976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pic>
        <p:nvPicPr>
          <p:cNvPr id="40966" name="Picture 11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en-US"/>
          </a:p>
        </p:txBody>
      </p:sp>
      <p:pic>
        <p:nvPicPr>
          <p:cNvPr id="40971" name="Picture 16" descr="D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381000" y="4419600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560718" y="1752600"/>
            <a:ext cx="5449682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>
              <a:defRPr/>
            </a:pPr>
            <a:r>
              <a:rPr lang="pt-BR" sz="4400" kern="10" dirty="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  <a:cs typeface="Arial" pitchFamily="34" charset="0"/>
              </a:rPr>
              <a:t>CHUÙC </a:t>
            </a:r>
            <a:r>
              <a:rPr lang="pt-BR" sz="4400" kern="10" dirty="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 THẦY CÔ</a:t>
            </a:r>
            <a:r>
              <a:rPr lang="pt-BR" sz="4400" kern="10" dirty="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  <a:cs typeface="Arial" pitchFamily="34" charset="0"/>
              </a:rPr>
              <a:t> </a:t>
            </a:r>
            <a:r>
              <a:rPr lang="pt-BR" sz="4400" kern="10" dirty="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pt-BR" sz="4400" kern="10" dirty="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  <a:cs typeface="Arial" pitchFamily="34" charset="0"/>
              </a:rPr>
              <a:t>CAÙC EM NHIỀU SỨC KHỎE</a:t>
            </a:r>
            <a:endParaRPr lang="en-US" sz="4400" kern="10" dirty="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/>
              <a:cs typeface="Arial" pitchFamily="34" charset="0"/>
            </a:endParaRPr>
          </a:p>
        </p:txBody>
      </p:sp>
      <p:pic>
        <p:nvPicPr>
          <p:cNvPr id="40973" name="Picture 16" descr="khung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7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80 Hình ảnh rừng cây xanh đẹp mãn nh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80 Hình ảnh rừng cây xanh đẹp mãn nhã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2" y="159995"/>
            <a:ext cx="3531828" cy="2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8" y="63456"/>
            <a:ext cx="3509286" cy="23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8" y="4421088"/>
            <a:ext cx="3408176" cy="222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8" y="4516187"/>
            <a:ext cx="3539142" cy="19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8" y="2258827"/>
            <a:ext cx="3399725" cy="19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57" y="2539173"/>
            <a:ext cx="3497824" cy="19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980728"/>
            <a:ext cx="1296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D60093"/>
                </a:solidFill>
              </a:rPr>
              <a:t>xem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các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hình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ảnh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em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có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nhận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xét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gì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về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kích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thước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 smtClean="0">
                <a:solidFill>
                  <a:srgbClr val="D60093"/>
                </a:solidFill>
              </a:rPr>
              <a:t>cơ</a:t>
            </a:r>
            <a:r>
              <a:rPr lang="en-US" sz="2400" dirty="0" smtClean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thể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sinh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vật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của</a:t>
            </a:r>
            <a:r>
              <a:rPr lang="en-US" sz="2400" dirty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giới</a:t>
            </a:r>
            <a:r>
              <a:rPr lang="en-US" sz="2400" dirty="0">
                <a:solidFill>
                  <a:srgbClr val="D60093"/>
                </a:solidFill>
              </a:rPr>
              <a:t> ĐV, </a:t>
            </a:r>
            <a:r>
              <a:rPr lang="en-US" sz="2400" dirty="0" smtClean="0">
                <a:solidFill>
                  <a:srgbClr val="D60093"/>
                </a:solidFill>
              </a:rPr>
              <a:t>TV </a:t>
            </a:r>
            <a:r>
              <a:rPr lang="en-US" sz="2400" dirty="0" err="1" smtClean="0">
                <a:solidFill>
                  <a:srgbClr val="D60093"/>
                </a:solidFill>
              </a:rPr>
              <a:t>và</a:t>
            </a:r>
            <a:r>
              <a:rPr lang="en-US" sz="2400" dirty="0" smtClean="0">
                <a:solidFill>
                  <a:srgbClr val="D60093"/>
                </a:solidFill>
              </a:rPr>
              <a:t> </a:t>
            </a:r>
            <a:r>
              <a:rPr lang="en-US" sz="2400" dirty="0" err="1">
                <a:solidFill>
                  <a:srgbClr val="D60093"/>
                </a:solidFill>
              </a:rPr>
              <a:t>Nấm</a:t>
            </a:r>
            <a:endParaRPr lang="en-US" sz="2400" dirty="0">
              <a:solidFill>
                <a:srgbClr val="D6009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-304800" y="0"/>
            <a:ext cx="9448800" cy="6705600"/>
            <a:chOff x="837" y="823"/>
            <a:chExt cx="4295" cy="2679"/>
          </a:xfrm>
        </p:grpSpPr>
        <p:sp>
          <p:nvSpPr>
            <p:cNvPr id="27657" name="Freeform 3"/>
            <p:cNvSpPr>
              <a:spLocks/>
            </p:cNvSpPr>
            <p:nvPr/>
          </p:nvSpPr>
          <p:spPr bwMode="auto">
            <a:xfrm>
              <a:off x="1240" y="2678"/>
              <a:ext cx="1892" cy="822"/>
            </a:xfrm>
            <a:custGeom>
              <a:avLst/>
              <a:gdLst>
                <a:gd name="T0" fmla="*/ 1814 w 1892"/>
                <a:gd name="T1" fmla="*/ 654 h 822"/>
                <a:gd name="T2" fmla="*/ 1888 w 1892"/>
                <a:gd name="T3" fmla="*/ 637 h 822"/>
                <a:gd name="T4" fmla="*/ 1778 w 1892"/>
                <a:gd name="T5" fmla="*/ 652 h 822"/>
                <a:gd name="T6" fmla="*/ 1550 w 1892"/>
                <a:gd name="T7" fmla="*/ 703 h 822"/>
                <a:gd name="T8" fmla="*/ 1247 w 1892"/>
                <a:gd name="T9" fmla="*/ 763 h 822"/>
                <a:gd name="T10" fmla="*/ 886 w 1892"/>
                <a:gd name="T11" fmla="*/ 799 h 822"/>
                <a:gd name="T12" fmla="*/ 650 w 1892"/>
                <a:gd name="T13" fmla="*/ 796 h 822"/>
                <a:gd name="T14" fmla="*/ 502 w 1892"/>
                <a:gd name="T15" fmla="*/ 779 h 822"/>
                <a:gd name="T16" fmla="*/ 333 w 1892"/>
                <a:gd name="T17" fmla="*/ 728 h 822"/>
                <a:gd name="T18" fmla="*/ 245 w 1892"/>
                <a:gd name="T19" fmla="*/ 658 h 822"/>
                <a:gd name="T20" fmla="*/ 221 w 1892"/>
                <a:gd name="T21" fmla="*/ 603 h 822"/>
                <a:gd name="T22" fmla="*/ 238 w 1892"/>
                <a:gd name="T23" fmla="*/ 551 h 822"/>
                <a:gd name="T24" fmla="*/ 312 w 1892"/>
                <a:gd name="T25" fmla="*/ 512 h 822"/>
                <a:gd name="T26" fmla="*/ 386 w 1892"/>
                <a:gd name="T27" fmla="*/ 468 h 822"/>
                <a:gd name="T28" fmla="*/ 401 w 1892"/>
                <a:gd name="T29" fmla="*/ 396 h 822"/>
                <a:gd name="T30" fmla="*/ 350 w 1892"/>
                <a:gd name="T31" fmla="*/ 318 h 822"/>
                <a:gd name="T32" fmla="*/ 238 w 1892"/>
                <a:gd name="T33" fmla="*/ 239 h 822"/>
                <a:gd name="T34" fmla="*/ 156 w 1892"/>
                <a:gd name="T35" fmla="*/ 197 h 822"/>
                <a:gd name="T36" fmla="*/ 63 w 1892"/>
                <a:gd name="T37" fmla="*/ 139 h 822"/>
                <a:gd name="T38" fmla="*/ 32 w 1892"/>
                <a:gd name="T39" fmla="*/ 84 h 822"/>
                <a:gd name="T40" fmla="*/ 74 w 1892"/>
                <a:gd name="T41" fmla="*/ 34 h 822"/>
                <a:gd name="T42" fmla="*/ 116 w 1892"/>
                <a:gd name="T43" fmla="*/ 13 h 822"/>
                <a:gd name="T44" fmla="*/ 86 w 1892"/>
                <a:gd name="T45" fmla="*/ 7 h 822"/>
                <a:gd name="T46" fmla="*/ 19 w 1892"/>
                <a:gd name="T47" fmla="*/ 52 h 822"/>
                <a:gd name="T48" fmla="*/ 2 w 1892"/>
                <a:gd name="T49" fmla="*/ 102 h 822"/>
                <a:gd name="T50" fmla="*/ 51 w 1892"/>
                <a:gd name="T51" fmla="*/ 163 h 822"/>
                <a:gd name="T52" fmla="*/ 173 w 1892"/>
                <a:gd name="T53" fmla="*/ 232 h 822"/>
                <a:gd name="T54" fmla="*/ 274 w 1892"/>
                <a:gd name="T55" fmla="*/ 295 h 822"/>
                <a:gd name="T56" fmla="*/ 337 w 1892"/>
                <a:gd name="T57" fmla="*/ 360 h 822"/>
                <a:gd name="T58" fmla="*/ 352 w 1892"/>
                <a:gd name="T59" fmla="*/ 442 h 822"/>
                <a:gd name="T60" fmla="*/ 295 w 1892"/>
                <a:gd name="T61" fmla="*/ 489 h 822"/>
                <a:gd name="T62" fmla="*/ 245 w 1892"/>
                <a:gd name="T63" fmla="*/ 498 h 822"/>
                <a:gd name="T64" fmla="*/ 224 w 1892"/>
                <a:gd name="T65" fmla="*/ 476 h 822"/>
                <a:gd name="T66" fmla="*/ 281 w 1892"/>
                <a:gd name="T67" fmla="*/ 431 h 822"/>
                <a:gd name="T68" fmla="*/ 340 w 1892"/>
                <a:gd name="T69" fmla="*/ 404 h 822"/>
                <a:gd name="T70" fmla="*/ 331 w 1892"/>
                <a:gd name="T71" fmla="*/ 374 h 822"/>
                <a:gd name="T72" fmla="*/ 321 w 1892"/>
                <a:gd name="T73" fmla="*/ 376 h 822"/>
                <a:gd name="T74" fmla="*/ 264 w 1892"/>
                <a:gd name="T75" fmla="*/ 417 h 822"/>
                <a:gd name="T76" fmla="*/ 215 w 1892"/>
                <a:gd name="T77" fmla="*/ 431 h 822"/>
                <a:gd name="T78" fmla="*/ 177 w 1892"/>
                <a:gd name="T79" fmla="*/ 421 h 822"/>
                <a:gd name="T80" fmla="*/ 148 w 1892"/>
                <a:gd name="T81" fmla="*/ 436 h 822"/>
                <a:gd name="T82" fmla="*/ 152 w 1892"/>
                <a:gd name="T83" fmla="*/ 489 h 822"/>
                <a:gd name="T84" fmla="*/ 158 w 1892"/>
                <a:gd name="T85" fmla="*/ 578 h 822"/>
                <a:gd name="T86" fmla="*/ 198 w 1892"/>
                <a:gd name="T87" fmla="*/ 666 h 822"/>
                <a:gd name="T88" fmla="*/ 329 w 1892"/>
                <a:gd name="T89" fmla="*/ 760 h 822"/>
                <a:gd name="T90" fmla="*/ 534 w 1892"/>
                <a:gd name="T91" fmla="*/ 808 h 822"/>
                <a:gd name="T92" fmla="*/ 802 w 1892"/>
                <a:gd name="T93" fmla="*/ 822 h 822"/>
                <a:gd name="T94" fmla="*/ 1118 w 1892"/>
                <a:gd name="T95" fmla="*/ 804 h 822"/>
                <a:gd name="T96" fmla="*/ 1382 w 1892"/>
                <a:gd name="T97" fmla="*/ 766 h 822"/>
                <a:gd name="T98" fmla="*/ 1565 w 1892"/>
                <a:gd name="T99" fmla="*/ 728 h 822"/>
                <a:gd name="T100" fmla="*/ 1631 w 1892"/>
                <a:gd name="T101" fmla="*/ 711 h 822"/>
                <a:gd name="T102" fmla="*/ 1704 w 1892"/>
                <a:gd name="T103" fmla="*/ 690 h 8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2"/>
                <a:gd name="T157" fmla="*/ 0 h 822"/>
                <a:gd name="T158" fmla="*/ 1892 w 1892"/>
                <a:gd name="T159" fmla="*/ 822 h 8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2" h="822">
                  <a:moveTo>
                    <a:pt x="1732" y="679"/>
                  </a:moveTo>
                  <a:lnTo>
                    <a:pt x="1759" y="670"/>
                  </a:lnTo>
                  <a:lnTo>
                    <a:pt x="1787" y="661"/>
                  </a:lnTo>
                  <a:lnTo>
                    <a:pt x="1814" y="654"/>
                  </a:lnTo>
                  <a:lnTo>
                    <a:pt x="1839" y="648"/>
                  </a:lnTo>
                  <a:lnTo>
                    <a:pt x="1860" y="643"/>
                  </a:lnTo>
                  <a:lnTo>
                    <a:pt x="1877" y="640"/>
                  </a:lnTo>
                  <a:lnTo>
                    <a:pt x="1888" y="637"/>
                  </a:lnTo>
                  <a:lnTo>
                    <a:pt x="1892" y="637"/>
                  </a:lnTo>
                  <a:lnTo>
                    <a:pt x="1860" y="639"/>
                  </a:lnTo>
                  <a:lnTo>
                    <a:pt x="1822" y="644"/>
                  </a:lnTo>
                  <a:lnTo>
                    <a:pt x="1778" y="652"/>
                  </a:lnTo>
                  <a:lnTo>
                    <a:pt x="1730" y="662"/>
                  </a:lnTo>
                  <a:lnTo>
                    <a:pt x="1675" y="675"/>
                  </a:lnTo>
                  <a:lnTo>
                    <a:pt x="1614" y="689"/>
                  </a:lnTo>
                  <a:lnTo>
                    <a:pt x="1550" y="703"/>
                  </a:lnTo>
                  <a:lnTo>
                    <a:pt x="1481" y="719"/>
                  </a:lnTo>
                  <a:lnTo>
                    <a:pt x="1407" y="734"/>
                  </a:lnTo>
                  <a:lnTo>
                    <a:pt x="1329" y="749"/>
                  </a:lnTo>
                  <a:lnTo>
                    <a:pt x="1247" y="763"/>
                  </a:lnTo>
                  <a:lnTo>
                    <a:pt x="1162" y="775"/>
                  </a:lnTo>
                  <a:lnTo>
                    <a:pt x="1074" y="786"/>
                  </a:lnTo>
                  <a:lnTo>
                    <a:pt x="981" y="794"/>
                  </a:lnTo>
                  <a:lnTo>
                    <a:pt x="886" y="799"/>
                  </a:lnTo>
                  <a:lnTo>
                    <a:pt x="789" y="801"/>
                  </a:lnTo>
                  <a:lnTo>
                    <a:pt x="740" y="800"/>
                  </a:lnTo>
                  <a:lnTo>
                    <a:pt x="694" y="799"/>
                  </a:lnTo>
                  <a:lnTo>
                    <a:pt x="650" y="796"/>
                  </a:lnTo>
                  <a:lnTo>
                    <a:pt x="610" y="793"/>
                  </a:lnTo>
                  <a:lnTo>
                    <a:pt x="572" y="789"/>
                  </a:lnTo>
                  <a:lnTo>
                    <a:pt x="536" y="785"/>
                  </a:lnTo>
                  <a:lnTo>
                    <a:pt x="502" y="779"/>
                  </a:lnTo>
                  <a:lnTo>
                    <a:pt x="472" y="773"/>
                  </a:lnTo>
                  <a:lnTo>
                    <a:pt x="418" y="760"/>
                  </a:lnTo>
                  <a:lnTo>
                    <a:pt x="371" y="745"/>
                  </a:lnTo>
                  <a:lnTo>
                    <a:pt x="333" y="728"/>
                  </a:lnTo>
                  <a:lnTo>
                    <a:pt x="302" y="711"/>
                  </a:lnTo>
                  <a:lnTo>
                    <a:pt x="278" y="693"/>
                  </a:lnTo>
                  <a:lnTo>
                    <a:pt x="259" y="675"/>
                  </a:lnTo>
                  <a:lnTo>
                    <a:pt x="245" y="658"/>
                  </a:lnTo>
                  <a:lnTo>
                    <a:pt x="234" y="641"/>
                  </a:lnTo>
                  <a:lnTo>
                    <a:pt x="228" y="626"/>
                  </a:lnTo>
                  <a:lnTo>
                    <a:pt x="224" y="613"/>
                  </a:lnTo>
                  <a:lnTo>
                    <a:pt x="221" y="603"/>
                  </a:lnTo>
                  <a:lnTo>
                    <a:pt x="221" y="595"/>
                  </a:lnTo>
                  <a:lnTo>
                    <a:pt x="224" y="577"/>
                  </a:lnTo>
                  <a:lnTo>
                    <a:pt x="230" y="563"/>
                  </a:lnTo>
                  <a:lnTo>
                    <a:pt x="238" y="551"/>
                  </a:lnTo>
                  <a:lnTo>
                    <a:pt x="251" y="541"/>
                  </a:lnTo>
                  <a:lnTo>
                    <a:pt x="264" y="532"/>
                  </a:lnTo>
                  <a:lnTo>
                    <a:pt x="278" y="525"/>
                  </a:lnTo>
                  <a:lnTo>
                    <a:pt x="312" y="512"/>
                  </a:lnTo>
                  <a:lnTo>
                    <a:pt x="346" y="498"/>
                  </a:lnTo>
                  <a:lnTo>
                    <a:pt x="361" y="490"/>
                  </a:lnTo>
                  <a:lnTo>
                    <a:pt x="375" y="480"/>
                  </a:lnTo>
                  <a:lnTo>
                    <a:pt x="386" y="468"/>
                  </a:lnTo>
                  <a:lnTo>
                    <a:pt x="394" y="454"/>
                  </a:lnTo>
                  <a:lnTo>
                    <a:pt x="401" y="438"/>
                  </a:lnTo>
                  <a:lnTo>
                    <a:pt x="403" y="418"/>
                  </a:lnTo>
                  <a:lnTo>
                    <a:pt x="401" y="396"/>
                  </a:lnTo>
                  <a:lnTo>
                    <a:pt x="392" y="376"/>
                  </a:lnTo>
                  <a:lnTo>
                    <a:pt x="382" y="356"/>
                  </a:lnTo>
                  <a:lnTo>
                    <a:pt x="367" y="336"/>
                  </a:lnTo>
                  <a:lnTo>
                    <a:pt x="350" y="318"/>
                  </a:lnTo>
                  <a:lnTo>
                    <a:pt x="329" y="300"/>
                  </a:lnTo>
                  <a:lnTo>
                    <a:pt x="285" y="268"/>
                  </a:lnTo>
                  <a:lnTo>
                    <a:pt x="262" y="253"/>
                  </a:lnTo>
                  <a:lnTo>
                    <a:pt x="238" y="239"/>
                  </a:lnTo>
                  <a:lnTo>
                    <a:pt x="215" y="227"/>
                  </a:lnTo>
                  <a:lnTo>
                    <a:pt x="194" y="216"/>
                  </a:lnTo>
                  <a:lnTo>
                    <a:pt x="173" y="206"/>
                  </a:lnTo>
                  <a:lnTo>
                    <a:pt x="156" y="197"/>
                  </a:lnTo>
                  <a:lnTo>
                    <a:pt x="141" y="190"/>
                  </a:lnTo>
                  <a:lnTo>
                    <a:pt x="131" y="184"/>
                  </a:lnTo>
                  <a:lnTo>
                    <a:pt x="95" y="163"/>
                  </a:lnTo>
                  <a:lnTo>
                    <a:pt x="63" y="139"/>
                  </a:lnTo>
                  <a:lnTo>
                    <a:pt x="51" y="126"/>
                  </a:lnTo>
                  <a:lnTo>
                    <a:pt x="40" y="113"/>
                  </a:lnTo>
                  <a:lnTo>
                    <a:pt x="34" y="99"/>
                  </a:lnTo>
                  <a:lnTo>
                    <a:pt x="32" y="84"/>
                  </a:lnTo>
                  <a:lnTo>
                    <a:pt x="34" y="70"/>
                  </a:lnTo>
                  <a:lnTo>
                    <a:pt x="44" y="56"/>
                  </a:lnTo>
                  <a:lnTo>
                    <a:pt x="57" y="44"/>
                  </a:lnTo>
                  <a:lnTo>
                    <a:pt x="74" y="34"/>
                  </a:lnTo>
                  <a:lnTo>
                    <a:pt x="89" y="25"/>
                  </a:lnTo>
                  <a:lnTo>
                    <a:pt x="103" y="18"/>
                  </a:lnTo>
                  <a:lnTo>
                    <a:pt x="112" y="14"/>
                  </a:lnTo>
                  <a:lnTo>
                    <a:pt x="116" y="13"/>
                  </a:lnTo>
                  <a:lnTo>
                    <a:pt x="110" y="4"/>
                  </a:lnTo>
                  <a:lnTo>
                    <a:pt x="108" y="1"/>
                  </a:lnTo>
                  <a:lnTo>
                    <a:pt x="108" y="0"/>
                  </a:lnTo>
                  <a:lnTo>
                    <a:pt x="86" y="7"/>
                  </a:lnTo>
                  <a:lnTo>
                    <a:pt x="65" y="17"/>
                  </a:lnTo>
                  <a:lnTo>
                    <a:pt x="46" y="28"/>
                  </a:lnTo>
                  <a:lnTo>
                    <a:pt x="32" y="39"/>
                  </a:lnTo>
                  <a:lnTo>
                    <a:pt x="19" y="52"/>
                  </a:lnTo>
                  <a:lnTo>
                    <a:pt x="8" y="64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2" y="102"/>
                  </a:lnTo>
                  <a:lnTo>
                    <a:pt x="6" y="118"/>
                  </a:lnTo>
                  <a:lnTo>
                    <a:pt x="17" y="133"/>
                  </a:lnTo>
                  <a:lnTo>
                    <a:pt x="32" y="148"/>
                  </a:lnTo>
                  <a:lnTo>
                    <a:pt x="51" y="163"/>
                  </a:lnTo>
                  <a:lnTo>
                    <a:pt x="74" y="179"/>
                  </a:lnTo>
                  <a:lnTo>
                    <a:pt x="103" y="196"/>
                  </a:lnTo>
                  <a:lnTo>
                    <a:pt x="139" y="214"/>
                  </a:lnTo>
                  <a:lnTo>
                    <a:pt x="173" y="232"/>
                  </a:lnTo>
                  <a:lnTo>
                    <a:pt x="202" y="249"/>
                  </a:lnTo>
                  <a:lnTo>
                    <a:pt x="230" y="265"/>
                  </a:lnTo>
                  <a:lnTo>
                    <a:pt x="253" y="280"/>
                  </a:lnTo>
                  <a:lnTo>
                    <a:pt x="274" y="295"/>
                  </a:lnTo>
                  <a:lnTo>
                    <a:pt x="293" y="309"/>
                  </a:lnTo>
                  <a:lnTo>
                    <a:pt x="308" y="322"/>
                  </a:lnTo>
                  <a:lnTo>
                    <a:pt x="321" y="335"/>
                  </a:lnTo>
                  <a:lnTo>
                    <a:pt x="337" y="360"/>
                  </a:lnTo>
                  <a:lnTo>
                    <a:pt x="350" y="382"/>
                  </a:lnTo>
                  <a:lnTo>
                    <a:pt x="354" y="403"/>
                  </a:lnTo>
                  <a:lnTo>
                    <a:pt x="356" y="424"/>
                  </a:lnTo>
                  <a:lnTo>
                    <a:pt x="352" y="442"/>
                  </a:lnTo>
                  <a:lnTo>
                    <a:pt x="344" y="457"/>
                  </a:lnTo>
                  <a:lnTo>
                    <a:pt x="329" y="470"/>
                  </a:lnTo>
                  <a:lnTo>
                    <a:pt x="314" y="481"/>
                  </a:lnTo>
                  <a:lnTo>
                    <a:pt x="295" y="489"/>
                  </a:lnTo>
                  <a:lnTo>
                    <a:pt x="281" y="495"/>
                  </a:lnTo>
                  <a:lnTo>
                    <a:pt x="266" y="498"/>
                  </a:lnTo>
                  <a:lnTo>
                    <a:pt x="257" y="499"/>
                  </a:lnTo>
                  <a:lnTo>
                    <a:pt x="245" y="498"/>
                  </a:lnTo>
                  <a:lnTo>
                    <a:pt x="232" y="495"/>
                  </a:lnTo>
                  <a:lnTo>
                    <a:pt x="226" y="490"/>
                  </a:lnTo>
                  <a:lnTo>
                    <a:pt x="221" y="482"/>
                  </a:lnTo>
                  <a:lnTo>
                    <a:pt x="224" y="476"/>
                  </a:lnTo>
                  <a:lnTo>
                    <a:pt x="228" y="470"/>
                  </a:lnTo>
                  <a:lnTo>
                    <a:pt x="240" y="456"/>
                  </a:lnTo>
                  <a:lnTo>
                    <a:pt x="259" y="443"/>
                  </a:lnTo>
                  <a:lnTo>
                    <a:pt x="281" y="431"/>
                  </a:lnTo>
                  <a:lnTo>
                    <a:pt x="304" y="420"/>
                  </a:lnTo>
                  <a:lnTo>
                    <a:pt x="323" y="412"/>
                  </a:lnTo>
                  <a:lnTo>
                    <a:pt x="335" y="406"/>
                  </a:lnTo>
                  <a:lnTo>
                    <a:pt x="340" y="404"/>
                  </a:lnTo>
                  <a:lnTo>
                    <a:pt x="342" y="404"/>
                  </a:lnTo>
                  <a:lnTo>
                    <a:pt x="342" y="394"/>
                  </a:lnTo>
                  <a:lnTo>
                    <a:pt x="335" y="383"/>
                  </a:lnTo>
                  <a:lnTo>
                    <a:pt x="331" y="374"/>
                  </a:lnTo>
                  <a:lnTo>
                    <a:pt x="327" y="371"/>
                  </a:lnTo>
                  <a:lnTo>
                    <a:pt x="327" y="370"/>
                  </a:lnTo>
                  <a:lnTo>
                    <a:pt x="325" y="372"/>
                  </a:lnTo>
                  <a:lnTo>
                    <a:pt x="321" y="376"/>
                  </a:lnTo>
                  <a:lnTo>
                    <a:pt x="312" y="383"/>
                  </a:lnTo>
                  <a:lnTo>
                    <a:pt x="302" y="391"/>
                  </a:lnTo>
                  <a:lnTo>
                    <a:pt x="278" y="408"/>
                  </a:lnTo>
                  <a:lnTo>
                    <a:pt x="264" y="417"/>
                  </a:lnTo>
                  <a:lnTo>
                    <a:pt x="251" y="424"/>
                  </a:lnTo>
                  <a:lnTo>
                    <a:pt x="236" y="428"/>
                  </a:lnTo>
                  <a:lnTo>
                    <a:pt x="226" y="430"/>
                  </a:lnTo>
                  <a:lnTo>
                    <a:pt x="215" y="431"/>
                  </a:lnTo>
                  <a:lnTo>
                    <a:pt x="209" y="429"/>
                  </a:lnTo>
                  <a:lnTo>
                    <a:pt x="196" y="425"/>
                  </a:lnTo>
                  <a:lnTo>
                    <a:pt x="188" y="422"/>
                  </a:lnTo>
                  <a:lnTo>
                    <a:pt x="177" y="421"/>
                  </a:lnTo>
                  <a:lnTo>
                    <a:pt x="162" y="423"/>
                  </a:lnTo>
                  <a:lnTo>
                    <a:pt x="150" y="427"/>
                  </a:lnTo>
                  <a:lnTo>
                    <a:pt x="148" y="431"/>
                  </a:lnTo>
                  <a:lnTo>
                    <a:pt x="148" y="436"/>
                  </a:lnTo>
                  <a:lnTo>
                    <a:pt x="150" y="442"/>
                  </a:lnTo>
                  <a:lnTo>
                    <a:pt x="152" y="449"/>
                  </a:lnTo>
                  <a:lnTo>
                    <a:pt x="152" y="467"/>
                  </a:lnTo>
                  <a:lnTo>
                    <a:pt x="152" y="489"/>
                  </a:lnTo>
                  <a:lnTo>
                    <a:pt x="152" y="513"/>
                  </a:lnTo>
                  <a:lnTo>
                    <a:pt x="152" y="535"/>
                  </a:lnTo>
                  <a:lnTo>
                    <a:pt x="156" y="557"/>
                  </a:lnTo>
                  <a:lnTo>
                    <a:pt x="158" y="578"/>
                  </a:lnTo>
                  <a:lnTo>
                    <a:pt x="165" y="597"/>
                  </a:lnTo>
                  <a:lnTo>
                    <a:pt x="171" y="616"/>
                  </a:lnTo>
                  <a:lnTo>
                    <a:pt x="179" y="633"/>
                  </a:lnTo>
                  <a:lnTo>
                    <a:pt x="198" y="666"/>
                  </a:lnTo>
                  <a:lnTo>
                    <a:pt x="224" y="694"/>
                  </a:lnTo>
                  <a:lnTo>
                    <a:pt x="253" y="719"/>
                  </a:lnTo>
                  <a:lnTo>
                    <a:pt x="289" y="741"/>
                  </a:lnTo>
                  <a:lnTo>
                    <a:pt x="329" y="760"/>
                  </a:lnTo>
                  <a:lnTo>
                    <a:pt x="375" y="776"/>
                  </a:lnTo>
                  <a:lnTo>
                    <a:pt x="424" y="789"/>
                  </a:lnTo>
                  <a:lnTo>
                    <a:pt x="477" y="800"/>
                  </a:lnTo>
                  <a:lnTo>
                    <a:pt x="534" y="808"/>
                  </a:lnTo>
                  <a:lnTo>
                    <a:pt x="597" y="814"/>
                  </a:lnTo>
                  <a:lnTo>
                    <a:pt x="660" y="819"/>
                  </a:lnTo>
                  <a:lnTo>
                    <a:pt x="730" y="821"/>
                  </a:lnTo>
                  <a:lnTo>
                    <a:pt x="802" y="822"/>
                  </a:lnTo>
                  <a:lnTo>
                    <a:pt x="884" y="821"/>
                  </a:lnTo>
                  <a:lnTo>
                    <a:pt x="964" y="817"/>
                  </a:lnTo>
                  <a:lnTo>
                    <a:pt x="1042" y="811"/>
                  </a:lnTo>
                  <a:lnTo>
                    <a:pt x="1118" y="804"/>
                  </a:lnTo>
                  <a:lnTo>
                    <a:pt x="1190" y="796"/>
                  </a:lnTo>
                  <a:lnTo>
                    <a:pt x="1257" y="787"/>
                  </a:lnTo>
                  <a:lnTo>
                    <a:pt x="1323" y="777"/>
                  </a:lnTo>
                  <a:lnTo>
                    <a:pt x="1382" y="766"/>
                  </a:lnTo>
                  <a:lnTo>
                    <a:pt x="1436" y="756"/>
                  </a:lnTo>
                  <a:lnTo>
                    <a:pt x="1485" y="746"/>
                  </a:lnTo>
                  <a:lnTo>
                    <a:pt x="1529" y="737"/>
                  </a:lnTo>
                  <a:lnTo>
                    <a:pt x="1565" y="728"/>
                  </a:lnTo>
                  <a:lnTo>
                    <a:pt x="1593" y="721"/>
                  </a:lnTo>
                  <a:lnTo>
                    <a:pt x="1614" y="716"/>
                  </a:lnTo>
                  <a:lnTo>
                    <a:pt x="1628" y="712"/>
                  </a:lnTo>
                  <a:lnTo>
                    <a:pt x="1631" y="711"/>
                  </a:lnTo>
                  <a:lnTo>
                    <a:pt x="1633" y="711"/>
                  </a:lnTo>
                  <a:lnTo>
                    <a:pt x="1654" y="705"/>
                  </a:lnTo>
                  <a:lnTo>
                    <a:pt x="1677" y="698"/>
                  </a:lnTo>
                  <a:lnTo>
                    <a:pt x="1704" y="690"/>
                  </a:lnTo>
                  <a:lnTo>
                    <a:pt x="1732" y="679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4"/>
            <p:cNvSpPr>
              <a:spLocks/>
            </p:cNvSpPr>
            <p:nvPr/>
          </p:nvSpPr>
          <p:spPr bwMode="auto">
            <a:xfrm>
              <a:off x="2826" y="1836"/>
              <a:ext cx="2306" cy="1666"/>
            </a:xfrm>
            <a:custGeom>
              <a:avLst/>
              <a:gdLst>
                <a:gd name="T0" fmla="*/ 1905 w 2306"/>
                <a:gd name="T1" fmla="*/ 196 h 1666"/>
                <a:gd name="T2" fmla="*/ 2042 w 2306"/>
                <a:gd name="T3" fmla="*/ 520 h 1666"/>
                <a:gd name="T4" fmla="*/ 2095 w 2306"/>
                <a:gd name="T5" fmla="*/ 705 h 1666"/>
                <a:gd name="T6" fmla="*/ 2074 w 2306"/>
                <a:gd name="T7" fmla="*/ 763 h 1666"/>
                <a:gd name="T8" fmla="*/ 2032 w 2306"/>
                <a:gd name="T9" fmla="*/ 760 h 1666"/>
                <a:gd name="T10" fmla="*/ 1945 w 2306"/>
                <a:gd name="T11" fmla="*/ 719 h 1666"/>
                <a:gd name="T12" fmla="*/ 1854 w 2306"/>
                <a:gd name="T13" fmla="*/ 717 h 1666"/>
                <a:gd name="T14" fmla="*/ 1806 w 2306"/>
                <a:gd name="T15" fmla="*/ 749 h 1666"/>
                <a:gd name="T16" fmla="*/ 1873 w 2306"/>
                <a:gd name="T17" fmla="*/ 828 h 1666"/>
                <a:gd name="T18" fmla="*/ 2061 w 2306"/>
                <a:gd name="T19" fmla="*/ 966 h 1666"/>
                <a:gd name="T20" fmla="*/ 2217 w 2306"/>
                <a:gd name="T21" fmla="*/ 1169 h 1666"/>
                <a:gd name="T22" fmla="*/ 2234 w 2306"/>
                <a:gd name="T23" fmla="*/ 1331 h 1666"/>
                <a:gd name="T24" fmla="*/ 2194 w 2306"/>
                <a:gd name="T25" fmla="*/ 1447 h 1666"/>
                <a:gd name="T26" fmla="*/ 2118 w 2306"/>
                <a:gd name="T27" fmla="*/ 1530 h 1666"/>
                <a:gd name="T28" fmla="*/ 1932 w 2306"/>
                <a:gd name="T29" fmla="*/ 1608 h 1666"/>
                <a:gd name="T30" fmla="*/ 1616 w 2306"/>
                <a:gd name="T31" fmla="*/ 1638 h 1666"/>
                <a:gd name="T32" fmla="*/ 1287 w 2306"/>
                <a:gd name="T33" fmla="*/ 1624 h 1666"/>
                <a:gd name="T34" fmla="*/ 806 w 2306"/>
                <a:gd name="T35" fmla="*/ 1561 h 1666"/>
                <a:gd name="T36" fmla="*/ 454 w 2306"/>
                <a:gd name="T37" fmla="*/ 1547 h 1666"/>
                <a:gd name="T38" fmla="*/ 260 w 2306"/>
                <a:gd name="T39" fmla="*/ 1567 h 1666"/>
                <a:gd name="T40" fmla="*/ 234 w 2306"/>
                <a:gd name="T41" fmla="*/ 1590 h 1666"/>
                <a:gd name="T42" fmla="*/ 325 w 2306"/>
                <a:gd name="T43" fmla="*/ 1604 h 1666"/>
                <a:gd name="T44" fmla="*/ 416 w 2306"/>
                <a:gd name="T45" fmla="*/ 1611 h 1666"/>
                <a:gd name="T46" fmla="*/ 380 w 2306"/>
                <a:gd name="T47" fmla="*/ 1629 h 1666"/>
                <a:gd name="T48" fmla="*/ 161 w 2306"/>
                <a:gd name="T49" fmla="*/ 1634 h 1666"/>
                <a:gd name="T50" fmla="*/ 59 w 2306"/>
                <a:gd name="T51" fmla="*/ 1598 h 1666"/>
                <a:gd name="T52" fmla="*/ 83 w 2306"/>
                <a:gd name="T53" fmla="*/ 1552 h 1666"/>
                <a:gd name="T54" fmla="*/ 68 w 2306"/>
                <a:gd name="T55" fmla="*/ 1547 h 1666"/>
                <a:gd name="T56" fmla="*/ 7 w 2306"/>
                <a:gd name="T57" fmla="*/ 1582 h 1666"/>
                <a:gd name="T58" fmla="*/ 19 w 2306"/>
                <a:gd name="T59" fmla="*/ 1625 h 1666"/>
                <a:gd name="T60" fmla="*/ 87 w 2306"/>
                <a:gd name="T61" fmla="*/ 1645 h 1666"/>
                <a:gd name="T62" fmla="*/ 239 w 2306"/>
                <a:gd name="T63" fmla="*/ 1653 h 1666"/>
                <a:gd name="T64" fmla="*/ 395 w 2306"/>
                <a:gd name="T65" fmla="*/ 1645 h 1666"/>
                <a:gd name="T66" fmla="*/ 473 w 2306"/>
                <a:gd name="T67" fmla="*/ 1627 h 1666"/>
                <a:gd name="T68" fmla="*/ 483 w 2306"/>
                <a:gd name="T69" fmla="*/ 1598 h 1666"/>
                <a:gd name="T70" fmla="*/ 395 w 2306"/>
                <a:gd name="T71" fmla="*/ 1591 h 1666"/>
                <a:gd name="T72" fmla="*/ 338 w 2306"/>
                <a:gd name="T73" fmla="*/ 1584 h 1666"/>
                <a:gd name="T74" fmla="*/ 363 w 2306"/>
                <a:gd name="T75" fmla="*/ 1569 h 1666"/>
                <a:gd name="T76" fmla="*/ 469 w 2306"/>
                <a:gd name="T77" fmla="*/ 1563 h 1666"/>
                <a:gd name="T78" fmla="*/ 785 w 2306"/>
                <a:gd name="T79" fmla="*/ 1579 h 1666"/>
                <a:gd name="T80" fmla="*/ 1354 w 2306"/>
                <a:gd name="T81" fmla="*/ 1656 h 1666"/>
                <a:gd name="T82" fmla="*/ 1753 w 2306"/>
                <a:gd name="T83" fmla="*/ 1660 h 1666"/>
                <a:gd name="T84" fmla="*/ 2086 w 2306"/>
                <a:gd name="T85" fmla="*/ 1595 h 1666"/>
                <a:gd name="T86" fmla="*/ 2264 w 2306"/>
                <a:gd name="T87" fmla="*/ 1451 h 1666"/>
                <a:gd name="T88" fmla="*/ 2304 w 2306"/>
                <a:gd name="T89" fmla="*/ 1250 h 1666"/>
                <a:gd name="T90" fmla="*/ 2205 w 2306"/>
                <a:gd name="T91" fmla="*/ 1055 h 1666"/>
                <a:gd name="T92" fmla="*/ 2008 w 2306"/>
                <a:gd name="T93" fmla="*/ 888 h 1666"/>
                <a:gd name="T94" fmla="*/ 1878 w 2306"/>
                <a:gd name="T95" fmla="*/ 776 h 1666"/>
                <a:gd name="T96" fmla="*/ 1897 w 2306"/>
                <a:gd name="T97" fmla="*/ 740 h 1666"/>
                <a:gd name="T98" fmla="*/ 1964 w 2306"/>
                <a:gd name="T99" fmla="*/ 757 h 1666"/>
                <a:gd name="T100" fmla="*/ 2029 w 2306"/>
                <a:gd name="T101" fmla="*/ 828 h 1666"/>
                <a:gd name="T102" fmla="*/ 2089 w 2306"/>
                <a:gd name="T103" fmla="*/ 833 h 1666"/>
                <a:gd name="T104" fmla="*/ 2131 w 2306"/>
                <a:gd name="T105" fmla="*/ 805 h 1666"/>
                <a:gd name="T106" fmla="*/ 2160 w 2306"/>
                <a:gd name="T107" fmla="*/ 739 h 1666"/>
                <a:gd name="T108" fmla="*/ 2158 w 2306"/>
                <a:gd name="T109" fmla="*/ 661 h 1666"/>
                <a:gd name="T110" fmla="*/ 2089 w 2306"/>
                <a:gd name="T111" fmla="*/ 498 h 1666"/>
                <a:gd name="T112" fmla="*/ 1964 w 2306"/>
                <a:gd name="T113" fmla="*/ 207 h 1666"/>
                <a:gd name="T114" fmla="*/ 1871 w 2306"/>
                <a:gd name="T115" fmla="*/ 8 h 1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6"/>
                <a:gd name="T175" fmla="*/ 0 h 1666"/>
                <a:gd name="T176" fmla="*/ 2306 w 2306"/>
                <a:gd name="T177" fmla="*/ 1666 h 1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6" h="1666">
                  <a:moveTo>
                    <a:pt x="1871" y="8"/>
                  </a:moveTo>
                  <a:lnTo>
                    <a:pt x="1873" y="54"/>
                  </a:lnTo>
                  <a:lnTo>
                    <a:pt x="1880" y="100"/>
                  </a:lnTo>
                  <a:lnTo>
                    <a:pt x="1892" y="148"/>
                  </a:lnTo>
                  <a:lnTo>
                    <a:pt x="1905" y="196"/>
                  </a:lnTo>
                  <a:lnTo>
                    <a:pt x="1941" y="292"/>
                  </a:lnTo>
                  <a:lnTo>
                    <a:pt x="1983" y="386"/>
                  </a:lnTo>
                  <a:lnTo>
                    <a:pt x="2004" y="432"/>
                  </a:lnTo>
                  <a:lnTo>
                    <a:pt x="2023" y="477"/>
                  </a:lnTo>
                  <a:lnTo>
                    <a:pt x="2042" y="520"/>
                  </a:lnTo>
                  <a:lnTo>
                    <a:pt x="2059" y="562"/>
                  </a:lnTo>
                  <a:lnTo>
                    <a:pt x="2074" y="601"/>
                  </a:lnTo>
                  <a:lnTo>
                    <a:pt x="2084" y="639"/>
                  </a:lnTo>
                  <a:lnTo>
                    <a:pt x="2093" y="673"/>
                  </a:lnTo>
                  <a:lnTo>
                    <a:pt x="2095" y="705"/>
                  </a:lnTo>
                  <a:lnTo>
                    <a:pt x="2093" y="730"/>
                  </a:lnTo>
                  <a:lnTo>
                    <a:pt x="2091" y="741"/>
                  </a:lnTo>
                  <a:lnTo>
                    <a:pt x="2086" y="750"/>
                  </a:lnTo>
                  <a:lnTo>
                    <a:pt x="2082" y="758"/>
                  </a:lnTo>
                  <a:lnTo>
                    <a:pt x="2074" y="763"/>
                  </a:lnTo>
                  <a:lnTo>
                    <a:pt x="2065" y="767"/>
                  </a:lnTo>
                  <a:lnTo>
                    <a:pt x="2053" y="768"/>
                  </a:lnTo>
                  <a:lnTo>
                    <a:pt x="2046" y="768"/>
                  </a:lnTo>
                  <a:lnTo>
                    <a:pt x="2042" y="766"/>
                  </a:lnTo>
                  <a:lnTo>
                    <a:pt x="2032" y="760"/>
                  </a:lnTo>
                  <a:lnTo>
                    <a:pt x="2021" y="751"/>
                  </a:lnTo>
                  <a:lnTo>
                    <a:pt x="2006" y="741"/>
                  </a:lnTo>
                  <a:lnTo>
                    <a:pt x="1987" y="732"/>
                  </a:lnTo>
                  <a:lnTo>
                    <a:pt x="1962" y="723"/>
                  </a:lnTo>
                  <a:lnTo>
                    <a:pt x="1945" y="719"/>
                  </a:lnTo>
                  <a:lnTo>
                    <a:pt x="1928" y="717"/>
                  </a:lnTo>
                  <a:lnTo>
                    <a:pt x="1907" y="715"/>
                  </a:lnTo>
                  <a:lnTo>
                    <a:pt x="1884" y="714"/>
                  </a:lnTo>
                  <a:lnTo>
                    <a:pt x="1869" y="715"/>
                  </a:lnTo>
                  <a:lnTo>
                    <a:pt x="1854" y="717"/>
                  </a:lnTo>
                  <a:lnTo>
                    <a:pt x="1829" y="724"/>
                  </a:lnTo>
                  <a:lnTo>
                    <a:pt x="1819" y="729"/>
                  </a:lnTo>
                  <a:lnTo>
                    <a:pt x="1812" y="735"/>
                  </a:lnTo>
                  <a:lnTo>
                    <a:pt x="1808" y="742"/>
                  </a:lnTo>
                  <a:lnTo>
                    <a:pt x="1806" y="749"/>
                  </a:lnTo>
                  <a:lnTo>
                    <a:pt x="1806" y="758"/>
                  </a:lnTo>
                  <a:lnTo>
                    <a:pt x="1810" y="767"/>
                  </a:lnTo>
                  <a:lnTo>
                    <a:pt x="1825" y="786"/>
                  </a:lnTo>
                  <a:lnTo>
                    <a:pt x="1846" y="807"/>
                  </a:lnTo>
                  <a:lnTo>
                    <a:pt x="1873" y="828"/>
                  </a:lnTo>
                  <a:lnTo>
                    <a:pt x="1905" y="852"/>
                  </a:lnTo>
                  <a:lnTo>
                    <a:pt x="1943" y="877"/>
                  </a:lnTo>
                  <a:lnTo>
                    <a:pt x="1981" y="904"/>
                  </a:lnTo>
                  <a:lnTo>
                    <a:pt x="2021" y="934"/>
                  </a:lnTo>
                  <a:lnTo>
                    <a:pt x="2061" y="966"/>
                  </a:lnTo>
                  <a:lnTo>
                    <a:pt x="2101" y="1001"/>
                  </a:lnTo>
                  <a:lnTo>
                    <a:pt x="2137" y="1038"/>
                  </a:lnTo>
                  <a:lnTo>
                    <a:pt x="2169" y="1078"/>
                  </a:lnTo>
                  <a:lnTo>
                    <a:pt x="2196" y="1122"/>
                  </a:lnTo>
                  <a:lnTo>
                    <a:pt x="2217" y="1169"/>
                  </a:lnTo>
                  <a:lnTo>
                    <a:pt x="2232" y="1220"/>
                  </a:lnTo>
                  <a:lnTo>
                    <a:pt x="2236" y="1246"/>
                  </a:lnTo>
                  <a:lnTo>
                    <a:pt x="2236" y="1274"/>
                  </a:lnTo>
                  <a:lnTo>
                    <a:pt x="2236" y="1303"/>
                  </a:lnTo>
                  <a:lnTo>
                    <a:pt x="2234" y="1331"/>
                  </a:lnTo>
                  <a:lnTo>
                    <a:pt x="2228" y="1357"/>
                  </a:lnTo>
                  <a:lnTo>
                    <a:pt x="2224" y="1382"/>
                  </a:lnTo>
                  <a:lnTo>
                    <a:pt x="2215" y="1405"/>
                  </a:lnTo>
                  <a:lnTo>
                    <a:pt x="2207" y="1427"/>
                  </a:lnTo>
                  <a:lnTo>
                    <a:pt x="2194" y="1447"/>
                  </a:lnTo>
                  <a:lnTo>
                    <a:pt x="2183" y="1466"/>
                  </a:lnTo>
                  <a:lnTo>
                    <a:pt x="2169" y="1484"/>
                  </a:lnTo>
                  <a:lnTo>
                    <a:pt x="2154" y="1501"/>
                  </a:lnTo>
                  <a:lnTo>
                    <a:pt x="2137" y="1516"/>
                  </a:lnTo>
                  <a:lnTo>
                    <a:pt x="2118" y="1530"/>
                  </a:lnTo>
                  <a:lnTo>
                    <a:pt x="2099" y="1544"/>
                  </a:lnTo>
                  <a:lnTo>
                    <a:pt x="2078" y="1556"/>
                  </a:lnTo>
                  <a:lnTo>
                    <a:pt x="2034" y="1577"/>
                  </a:lnTo>
                  <a:lnTo>
                    <a:pt x="1985" y="1594"/>
                  </a:lnTo>
                  <a:lnTo>
                    <a:pt x="1932" y="1608"/>
                  </a:lnTo>
                  <a:lnTo>
                    <a:pt x="1875" y="1619"/>
                  </a:lnTo>
                  <a:lnTo>
                    <a:pt x="1814" y="1627"/>
                  </a:lnTo>
                  <a:lnTo>
                    <a:pt x="1751" y="1633"/>
                  </a:lnTo>
                  <a:lnTo>
                    <a:pt x="1684" y="1636"/>
                  </a:lnTo>
                  <a:lnTo>
                    <a:pt x="1616" y="1638"/>
                  </a:lnTo>
                  <a:lnTo>
                    <a:pt x="1544" y="1639"/>
                  </a:lnTo>
                  <a:lnTo>
                    <a:pt x="1475" y="1638"/>
                  </a:lnTo>
                  <a:lnTo>
                    <a:pt x="1409" y="1635"/>
                  </a:lnTo>
                  <a:lnTo>
                    <a:pt x="1346" y="1630"/>
                  </a:lnTo>
                  <a:lnTo>
                    <a:pt x="1287" y="1624"/>
                  </a:lnTo>
                  <a:lnTo>
                    <a:pt x="1171" y="1610"/>
                  </a:lnTo>
                  <a:lnTo>
                    <a:pt x="1055" y="1593"/>
                  </a:lnTo>
                  <a:lnTo>
                    <a:pt x="937" y="1576"/>
                  </a:lnTo>
                  <a:lnTo>
                    <a:pt x="874" y="1568"/>
                  </a:lnTo>
                  <a:lnTo>
                    <a:pt x="806" y="1561"/>
                  </a:lnTo>
                  <a:lnTo>
                    <a:pt x="736" y="1555"/>
                  </a:lnTo>
                  <a:lnTo>
                    <a:pt x="660" y="1550"/>
                  </a:lnTo>
                  <a:lnTo>
                    <a:pt x="578" y="1547"/>
                  </a:lnTo>
                  <a:lnTo>
                    <a:pt x="492" y="1546"/>
                  </a:lnTo>
                  <a:lnTo>
                    <a:pt x="454" y="1547"/>
                  </a:lnTo>
                  <a:lnTo>
                    <a:pt x="414" y="1548"/>
                  </a:lnTo>
                  <a:lnTo>
                    <a:pt x="369" y="1551"/>
                  </a:lnTo>
                  <a:lnTo>
                    <a:pt x="327" y="1555"/>
                  </a:lnTo>
                  <a:lnTo>
                    <a:pt x="289" y="1560"/>
                  </a:lnTo>
                  <a:lnTo>
                    <a:pt x="260" y="1567"/>
                  </a:lnTo>
                  <a:lnTo>
                    <a:pt x="247" y="1570"/>
                  </a:lnTo>
                  <a:lnTo>
                    <a:pt x="239" y="1575"/>
                  </a:lnTo>
                  <a:lnTo>
                    <a:pt x="234" y="1579"/>
                  </a:lnTo>
                  <a:lnTo>
                    <a:pt x="232" y="1584"/>
                  </a:lnTo>
                  <a:lnTo>
                    <a:pt x="234" y="1590"/>
                  </a:lnTo>
                  <a:lnTo>
                    <a:pt x="241" y="1595"/>
                  </a:lnTo>
                  <a:lnTo>
                    <a:pt x="249" y="1598"/>
                  </a:lnTo>
                  <a:lnTo>
                    <a:pt x="260" y="1601"/>
                  </a:lnTo>
                  <a:lnTo>
                    <a:pt x="291" y="1603"/>
                  </a:lnTo>
                  <a:lnTo>
                    <a:pt x="325" y="1604"/>
                  </a:lnTo>
                  <a:lnTo>
                    <a:pt x="359" y="1604"/>
                  </a:lnTo>
                  <a:lnTo>
                    <a:pt x="388" y="1605"/>
                  </a:lnTo>
                  <a:lnTo>
                    <a:pt x="401" y="1607"/>
                  </a:lnTo>
                  <a:lnTo>
                    <a:pt x="409" y="1609"/>
                  </a:lnTo>
                  <a:lnTo>
                    <a:pt x="416" y="1611"/>
                  </a:lnTo>
                  <a:lnTo>
                    <a:pt x="418" y="1615"/>
                  </a:lnTo>
                  <a:lnTo>
                    <a:pt x="416" y="1618"/>
                  </a:lnTo>
                  <a:lnTo>
                    <a:pt x="412" y="1621"/>
                  </a:lnTo>
                  <a:lnTo>
                    <a:pt x="399" y="1625"/>
                  </a:lnTo>
                  <a:lnTo>
                    <a:pt x="380" y="1629"/>
                  </a:lnTo>
                  <a:lnTo>
                    <a:pt x="355" y="1633"/>
                  </a:lnTo>
                  <a:lnTo>
                    <a:pt x="298" y="1637"/>
                  </a:lnTo>
                  <a:lnTo>
                    <a:pt x="241" y="1639"/>
                  </a:lnTo>
                  <a:lnTo>
                    <a:pt x="199" y="1637"/>
                  </a:lnTo>
                  <a:lnTo>
                    <a:pt x="161" y="1634"/>
                  </a:lnTo>
                  <a:lnTo>
                    <a:pt x="129" y="1628"/>
                  </a:lnTo>
                  <a:lnTo>
                    <a:pt x="104" y="1622"/>
                  </a:lnTo>
                  <a:lnTo>
                    <a:pt x="83" y="1614"/>
                  </a:lnTo>
                  <a:lnTo>
                    <a:pt x="68" y="1606"/>
                  </a:lnTo>
                  <a:lnTo>
                    <a:pt x="59" y="1598"/>
                  </a:lnTo>
                  <a:lnTo>
                    <a:pt x="57" y="1590"/>
                  </a:lnTo>
                  <a:lnTo>
                    <a:pt x="59" y="1580"/>
                  </a:lnTo>
                  <a:lnTo>
                    <a:pt x="64" y="1570"/>
                  </a:lnTo>
                  <a:lnTo>
                    <a:pt x="72" y="1561"/>
                  </a:lnTo>
                  <a:lnTo>
                    <a:pt x="83" y="1552"/>
                  </a:lnTo>
                  <a:lnTo>
                    <a:pt x="112" y="1536"/>
                  </a:lnTo>
                  <a:lnTo>
                    <a:pt x="146" y="1521"/>
                  </a:lnTo>
                  <a:lnTo>
                    <a:pt x="118" y="1532"/>
                  </a:lnTo>
                  <a:lnTo>
                    <a:pt x="91" y="1540"/>
                  </a:lnTo>
                  <a:lnTo>
                    <a:pt x="68" y="1547"/>
                  </a:lnTo>
                  <a:lnTo>
                    <a:pt x="47" y="1553"/>
                  </a:lnTo>
                  <a:lnTo>
                    <a:pt x="32" y="1560"/>
                  </a:lnTo>
                  <a:lnTo>
                    <a:pt x="21" y="1568"/>
                  </a:lnTo>
                  <a:lnTo>
                    <a:pt x="13" y="1575"/>
                  </a:lnTo>
                  <a:lnTo>
                    <a:pt x="7" y="1582"/>
                  </a:lnTo>
                  <a:lnTo>
                    <a:pt x="2" y="1594"/>
                  </a:lnTo>
                  <a:lnTo>
                    <a:pt x="0" y="1603"/>
                  </a:lnTo>
                  <a:lnTo>
                    <a:pt x="2" y="1610"/>
                  </a:lnTo>
                  <a:lnTo>
                    <a:pt x="7" y="1617"/>
                  </a:lnTo>
                  <a:lnTo>
                    <a:pt x="19" y="1625"/>
                  </a:lnTo>
                  <a:lnTo>
                    <a:pt x="28" y="1630"/>
                  </a:lnTo>
                  <a:lnTo>
                    <a:pt x="38" y="1634"/>
                  </a:lnTo>
                  <a:lnTo>
                    <a:pt x="51" y="1638"/>
                  </a:lnTo>
                  <a:lnTo>
                    <a:pt x="68" y="1641"/>
                  </a:lnTo>
                  <a:lnTo>
                    <a:pt x="87" y="1645"/>
                  </a:lnTo>
                  <a:lnTo>
                    <a:pt x="110" y="1647"/>
                  </a:lnTo>
                  <a:lnTo>
                    <a:pt x="135" y="1650"/>
                  </a:lnTo>
                  <a:lnTo>
                    <a:pt x="165" y="1652"/>
                  </a:lnTo>
                  <a:lnTo>
                    <a:pt x="201" y="1653"/>
                  </a:lnTo>
                  <a:lnTo>
                    <a:pt x="239" y="1653"/>
                  </a:lnTo>
                  <a:lnTo>
                    <a:pt x="277" y="1653"/>
                  </a:lnTo>
                  <a:lnTo>
                    <a:pt x="310" y="1652"/>
                  </a:lnTo>
                  <a:lnTo>
                    <a:pt x="342" y="1650"/>
                  </a:lnTo>
                  <a:lnTo>
                    <a:pt x="369" y="1647"/>
                  </a:lnTo>
                  <a:lnTo>
                    <a:pt x="395" y="1645"/>
                  </a:lnTo>
                  <a:lnTo>
                    <a:pt x="416" y="1641"/>
                  </a:lnTo>
                  <a:lnTo>
                    <a:pt x="433" y="1638"/>
                  </a:lnTo>
                  <a:lnTo>
                    <a:pt x="450" y="1634"/>
                  </a:lnTo>
                  <a:lnTo>
                    <a:pt x="462" y="1630"/>
                  </a:lnTo>
                  <a:lnTo>
                    <a:pt x="473" y="1627"/>
                  </a:lnTo>
                  <a:lnTo>
                    <a:pt x="488" y="1619"/>
                  </a:lnTo>
                  <a:lnTo>
                    <a:pt x="496" y="1613"/>
                  </a:lnTo>
                  <a:lnTo>
                    <a:pt x="498" y="1609"/>
                  </a:lnTo>
                  <a:lnTo>
                    <a:pt x="494" y="1603"/>
                  </a:lnTo>
                  <a:lnTo>
                    <a:pt x="483" y="1598"/>
                  </a:lnTo>
                  <a:lnTo>
                    <a:pt x="469" y="1593"/>
                  </a:lnTo>
                  <a:lnTo>
                    <a:pt x="450" y="1592"/>
                  </a:lnTo>
                  <a:lnTo>
                    <a:pt x="428" y="1591"/>
                  </a:lnTo>
                  <a:lnTo>
                    <a:pt x="412" y="1591"/>
                  </a:lnTo>
                  <a:lnTo>
                    <a:pt x="395" y="1591"/>
                  </a:lnTo>
                  <a:lnTo>
                    <a:pt x="382" y="1591"/>
                  </a:lnTo>
                  <a:lnTo>
                    <a:pt x="361" y="1589"/>
                  </a:lnTo>
                  <a:lnTo>
                    <a:pt x="348" y="1588"/>
                  </a:lnTo>
                  <a:lnTo>
                    <a:pt x="340" y="1586"/>
                  </a:lnTo>
                  <a:lnTo>
                    <a:pt x="338" y="1584"/>
                  </a:lnTo>
                  <a:lnTo>
                    <a:pt x="336" y="1580"/>
                  </a:lnTo>
                  <a:lnTo>
                    <a:pt x="338" y="1577"/>
                  </a:lnTo>
                  <a:lnTo>
                    <a:pt x="342" y="1575"/>
                  </a:lnTo>
                  <a:lnTo>
                    <a:pt x="348" y="1572"/>
                  </a:lnTo>
                  <a:lnTo>
                    <a:pt x="363" y="1569"/>
                  </a:lnTo>
                  <a:lnTo>
                    <a:pt x="382" y="1567"/>
                  </a:lnTo>
                  <a:lnTo>
                    <a:pt x="409" y="1565"/>
                  </a:lnTo>
                  <a:lnTo>
                    <a:pt x="426" y="1564"/>
                  </a:lnTo>
                  <a:lnTo>
                    <a:pt x="447" y="1563"/>
                  </a:lnTo>
                  <a:lnTo>
                    <a:pt x="469" y="1563"/>
                  </a:lnTo>
                  <a:lnTo>
                    <a:pt x="494" y="1563"/>
                  </a:lnTo>
                  <a:lnTo>
                    <a:pt x="572" y="1564"/>
                  </a:lnTo>
                  <a:lnTo>
                    <a:pt x="646" y="1567"/>
                  </a:lnTo>
                  <a:lnTo>
                    <a:pt x="717" y="1572"/>
                  </a:lnTo>
                  <a:lnTo>
                    <a:pt x="785" y="1579"/>
                  </a:lnTo>
                  <a:lnTo>
                    <a:pt x="914" y="1595"/>
                  </a:lnTo>
                  <a:lnTo>
                    <a:pt x="1038" y="1614"/>
                  </a:lnTo>
                  <a:lnTo>
                    <a:pt x="1160" y="1633"/>
                  </a:lnTo>
                  <a:lnTo>
                    <a:pt x="1289" y="1650"/>
                  </a:lnTo>
                  <a:lnTo>
                    <a:pt x="1354" y="1656"/>
                  </a:lnTo>
                  <a:lnTo>
                    <a:pt x="1422" y="1661"/>
                  </a:lnTo>
                  <a:lnTo>
                    <a:pt x="1496" y="1665"/>
                  </a:lnTo>
                  <a:lnTo>
                    <a:pt x="1570" y="1666"/>
                  </a:lnTo>
                  <a:lnTo>
                    <a:pt x="1665" y="1664"/>
                  </a:lnTo>
                  <a:lnTo>
                    <a:pt x="1753" y="1660"/>
                  </a:lnTo>
                  <a:lnTo>
                    <a:pt x="1833" y="1653"/>
                  </a:lnTo>
                  <a:lnTo>
                    <a:pt x="1905" y="1643"/>
                  </a:lnTo>
                  <a:lnTo>
                    <a:pt x="1973" y="1630"/>
                  </a:lnTo>
                  <a:lnTo>
                    <a:pt x="2034" y="1614"/>
                  </a:lnTo>
                  <a:lnTo>
                    <a:pt x="2086" y="1595"/>
                  </a:lnTo>
                  <a:lnTo>
                    <a:pt x="2135" y="1573"/>
                  </a:lnTo>
                  <a:lnTo>
                    <a:pt x="2175" y="1547"/>
                  </a:lnTo>
                  <a:lnTo>
                    <a:pt x="2211" y="1519"/>
                  </a:lnTo>
                  <a:lnTo>
                    <a:pt x="2240" y="1487"/>
                  </a:lnTo>
                  <a:lnTo>
                    <a:pt x="2264" y="1451"/>
                  </a:lnTo>
                  <a:lnTo>
                    <a:pt x="2283" y="1412"/>
                  </a:lnTo>
                  <a:lnTo>
                    <a:pt x="2295" y="1370"/>
                  </a:lnTo>
                  <a:lnTo>
                    <a:pt x="2304" y="1324"/>
                  </a:lnTo>
                  <a:lnTo>
                    <a:pt x="2306" y="1274"/>
                  </a:lnTo>
                  <a:lnTo>
                    <a:pt x="2304" y="1250"/>
                  </a:lnTo>
                  <a:lnTo>
                    <a:pt x="2299" y="1226"/>
                  </a:lnTo>
                  <a:lnTo>
                    <a:pt x="2287" y="1180"/>
                  </a:lnTo>
                  <a:lnTo>
                    <a:pt x="2266" y="1136"/>
                  </a:lnTo>
                  <a:lnTo>
                    <a:pt x="2238" y="1094"/>
                  </a:lnTo>
                  <a:lnTo>
                    <a:pt x="2205" y="1055"/>
                  </a:lnTo>
                  <a:lnTo>
                    <a:pt x="2169" y="1017"/>
                  </a:lnTo>
                  <a:lnTo>
                    <a:pt x="2129" y="981"/>
                  </a:lnTo>
                  <a:lnTo>
                    <a:pt x="2089" y="948"/>
                  </a:lnTo>
                  <a:lnTo>
                    <a:pt x="2048" y="917"/>
                  </a:lnTo>
                  <a:lnTo>
                    <a:pt x="2008" y="888"/>
                  </a:lnTo>
                  <a:lnTo>
                    <a:pt x="1973" y="861"/>
                  </a:lnTo>
                  <a:lnTo>
                    <a:pt x="1939" y="836"/>
                  </a:lnTo>
                  <a:lnTo>
                    <a:pt x="1911" y="814"/>
                  </a:lnTo>
                  <a:lnTo>
                    <a:pt x="1890" y="794"/>
                  </a:lnTo>
                  <a:lnTo>
                    <a:pt x="1878" y="776"/>
                  </a:lnTo>
                  <a:lnTo>
                    <a:pt x="1873" y="767"/>
                  </a:lnTo>
                  <a:lnTo>
                    <a:pt x="1871" y="760"/>
                  </a:lnTo>
                  <a:lnTo>
                    <a:pt x="1875" y="750"/>
                  </a:lnTo>
                  <a:lnTo>
                    <a:pt x="1884" y="744"/>
                  </a:lnTo>
                  <a:lnTo>
                    <a:pt x="1897" y="740"/>
                  </a:lnTo>
                  <a:lnTo>
                    <a:pt x="1909" y="739"/>
                  </a:lnTo>
                  <a:lnTo>
                    <a:pt x="1926" y="741"/>
                  </a:lnTo>
                  <a:lnTo>
                    <a:pt x="1941" y="745"/>
                  </a:lnTo>
                  <a:lnTo>
                    <a:pt x="1954" y="750"/>
                  </a:lnTo>
                  <a:lnTo>
                    <a:pt x="1964" y="757"/>
                  </a:lnTo>
                  <a:lnTo>
                    <a:pt x="1983" y="773"/>
                  </a:lnTo>
                  <a:lnTo>
                    <a:pt x="1996" y="789"/>
                  </a:lnTo>
                  <a:lnTo>
                    <a:pt x="2006" y="805"/>
                  </a:lnTo>
                  <a:lnTo>
                    <a:pt x="2021" y="821"/>
                  </a:lnTo>
                  <a:lnTo>
                    <a:pt x="2029" y="828"/>
                  </a:lnTo>
                  <a:lnTo>
                    <a:pt x="2038" y="833"/>
                  </a:lnTo>
                  <a:lnTo>
                    <a:pt x="2048" y="837"/>
                  </a:lnTo>
                  <a:lnTo>
                    <a:pt x="2059" y="838"/>
                  </a:lnTo>
                  <a:lnTo>
                    <a:pt x="2072" y="837"/>
                  </a:lnTo>
                  <a:lnTo>
                    <a:pt x="2089" y="833"/>
                  </a:lnTo>
                  <a:lnTo>
                    <a:pt x="2097" y="830"/>
                  </a:lnTo>
                  <a:lnTo>
                    <a:pt x="2105" y="826"/>
                  </a:lnTo>
                  <a:lnTo>
                    <a:pt x="2114" y="820"/>
                  </a:lnTo>
                  <a:lnTo>
                    <a:pt x="2122" y="813"/>
                  </a:lnTo>
                  <a:lnTo>
                    <a:pt x="2131" y="805"/>
                  </a:lnTo>
                  <a:lnTo>
                    <a:pt x="2137" y="795"/>
                  </a:lnTo>
                  <a:lnTo>
                    <a:pt x="2145" y="784"/>
                  </a:lnTo>
                  <a:lnTo>
                    <a:pt x="2152" y="771"/>
                  </a:lnTo>
                  <a:lnTo>
                    <a:pt x="2156" y="756"/>
                  </a:lnTo>
                  <a:lnTo>
                    <a:pt x="2160" y="739"/>
                  </a:lnTo>
                  <a:lnTo>
                    <a:pt x="2162" y="720"/>
                  </a:lnTo>
                  <a:lnTo>
                    <a:pt x="2162" y="699"/>
                  </a:lnTo>
                  <a:lnTo>
                    <a:pt x="2162" y="688"/>
                  </a:lnTo>
                  <a:lnTo>
                    <a:pt x="2160" y="675"/>
                  </a:lnTo>
                  <a:lnTo>
                    <a:pt x="2158" y="661"/>
                  </a:lnTo>
                  <a:lnTo>
                    <a:pt x="2154" y="646"/>
                  </a:lnTo>
                  <a:lnTo>
                    <a:pt x="2141" y="614"/>
                  </a:lnTo>
                  <a:lnTo>
                    <a:pt x="2126" y="578"/>
                  </a:lnTo>
                  <a:lnTo>
                    <a:pt x="2108" y="539"/>
                  </a:lnTo>
                  <a:lnTo>
                    <a:pt x="2089" y="498"/>
                  </a:lnTo>
                  <a:lnTo>
                    <a:pt x="2067" y="453"/>
                  </a:lnTo>
                  <a:lnTo>
                    <a:pt x="2046" y="407"/>
                  </a:lnTo>
                  <a:lnTo>
                    <a:pt x="2023" y="359"/>
                  </a:lnTo>
                  <a:lnTo>
                    <a:pt x="2002" y="309"/>
                  </a:lnTo>
                  <a:lnTo>
                    <a:pt x="1964" y="207"/>
                  </a:lnTo>
                  <a:lnTo>
                    <a:pt x="1949" y="155"/>
                  </a:lnTo>
                  <a:lnTo>
                    <a:pt x="1939" y="103"/>
                  </a:lnTo>
                  <a:lnTo>
                    <a:pt x="1930" y="51"/>
                  </a:lnTo>
                  <a:lnTo>
                    <a:pt x="1928" y="0"/>
                  </a:lnTo>
                  <a:lnTo>
                    <a:pt x="1871" y="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5"/>
            <p:cNvSpPr>
              <a:spLocks/>
            </p:cNvSpPr>
            <p:nvPr/>
          </p:nvSpPr>
          <p:spPr bwMode="auto">
            <a:xfrm>
              <a:off x="2676" y="957"/>
              <a:ext cx="2251" cy="887"/>
            </a:xfrm>
            <a:custGeom>
              <a:avLst/>
              <a:gdLst>
                <a:gd name="T0" fmla="*/ 2036 w 2251"/>
                <a:gd name="T1" fmla="*/ 765 h 887"/>
                <a:gd name="T2" fmla="*/ 2137 w 2251"/>
                <a:gd name="T3" fmla="*/ 486 h 887"/>
                <a:gd name="T4" fmla="*/ 2188 w 2251"/>
                <a:gd name="T5" fmla="*/ 301 h 887"/>
                <a:gd name="T6" fmla="*/ 2186 w 2251"/>
                <a:gd name="T7" fmla="*/ 216 h 887"/>
                <a:gd name="T8" fmla="*/ 2139 w 2251"/>
                <a:gd name="T9" fmla="*/ 135 h 887"/>
                <a:gd name="T10" fmla="*/ 2023 w 2251"/>
                <a:gd name="T11" fmla="*/ 70 h 887"/>
                <a:gd name="T12" fmla="*/ 1914 w 2251"/>
                <a:gd name="T13" fmla="*/ 42 h 887"/>
                <a:gd name="T14" fmla="*/ 1762 w 2251"/>
                <a:gd name="T15" fmla="*/ 24 h 887"/>
                <a:gd name="T16" fmla="*/ 1542 w 2251"/>
                <a:gd name="T17" fmla="*/ 21 h 887"/>
                <a:gd name="T18" fmla="*/ 1296 w 2251"/>
                <a:gd name="T19" fmla="*/ 40 h 887"/>
                <a:gd name="T20" fmla="*/ 1002 w 2251"/>
                <a:gd name="T21" fmla="*/ 87 h 887"/>
                <a:gd name="T22" fmla="*/ 770 w 2251"/>
                <a:gd name="T23" fmla="*/ 107 h 887"/>
                <a:gd name="T24" fmla="*/ 591 w 2251"/>
                <a:gd name="T25" fmla="*/ 104 h 887"/>
                <a:gd name="T26" fmla="*/ 534 w 2251"/>
                <a:gd name="T27" fmla="*/ 93 h 887"/>
                <a:gd name="T28" fmla="*/ 557 w 2251"/>
                <a:gd name="T29" fmla="*/ 77 h 887"/>
                <a:gd name="T30" fmla="*/ 600 w 2251"/>
                <a:gd name="T31" fmla="*/ 71 h 887"/>
                <a:gd name="T32" fmla="*/ 566 w 2251"/>
                <a:gd name="T33" fmla="*/ 53 h 887"/>
                <a:gd name="T34" fmla="*/ 469 w 2251"/>
                <a:gd name="T35" fmla="*/ 32 h 887"/>
                <a:gd name="T36" fmla="*/ 317 w 2251"/>
                <a:gd name="T37" fmla="*/ 20 h 887"/>
                <a:gd name="T38" fmla="*/ 178 w 2251"/>
                <a:gd name="T39" fmla="*/ 25 h 887"/>
                <a:gd name="T40" fmla="*/ 123 w 2251"/>
                <a:gd name="T41" fmla="*/ 44 h 887"/>
                <a:gd name="T42" fmla="*/ 163 w 2251"/>
                <a:gd name="T43" fmla="*/ 58 h 887"/>
                <a:gd name="T44" fmla="*/ 317 w 2251"/>
                <a:gd name="T45" fmla="*/ 84 h 887"/>
                <a:gd name="T46" fmla="*/ 372 w 2251"/>
                <a:gd name="T47" fmla="*/ 106 h 887"/>
                <a:gd name="T48" fmla="*/ 355 w 2251"/>
                <a:gd name="T49" fmla="*/ 128 h 887"/>
                <a:gd name="T50" fmla="*/ 256 w 2251"/>
                <a:gd name="T51" fmla="*/ 127 h 887"/>
                <a:gd name="T52" fmla="*/ 173 w 2251"/>
                <a:gd name="T53" fmla="*/ 123 h 887"/>
                <a:gd name="T54" fmla="*/ 152 w 2251"/>
                <a:gd name="T55" fmla="*/ 146 h 887"/>
                <a:gd name="T56" fmla="*/ 190 w 2251"/>
                <a:gd name="T57" fmla="*/ 185 h 887"/>
                <a:gd name="T58" fmla="*/ 184 w 2251"/>
                <a:gd name="T59" fmla="*/ 204 h 887"/>
                <a:gd name="T60" fmla="*/ 173 w 2251"/>
                <a:gd name="T61" fmla="*/ 181 h 887"/>
                <a:gd name="T62" fmla="*/ 123 w 2251"/>
                <a:gd name="T63" fmla="*/ 149 h 887"/>
                <a:gd name="T64" fmla="*/ 127 w 2251"/>
                <a:gd name="T65" fmla="*/ 116 h 887"/>
                <a:gd name="T66" fmla="*/ 188 w 2251"/>
                <a:gd name="T67" fmla="*/ 104 h 887"/>
                <a:gd name="T68" fmla="*/ 262 w 2251"/>
                <a:gd name="T69" fmla="*/ 110 h 887"/>
                <a:gd name="T70" fmla="*/ 266 w 2251"/>
                <a:gd name="T71" fmla="*/ 92 h 887"/>
                <a:gd name="T72" fmla="*/ 150 w 2251"/>
                <a:gd name="T73" fmla="*/ 69 h 887"/>
                <a:gd name="T74" fmla="*/ 87 w 2251"/>
                <a:gd name="T75" fmla="*/ 64 h 887"/>
                <a:gd name="T76" fmla="*/ 5 w 2251"/>
                <a:gd name="T77" fmla="*/ 46 h 887"/>
                <a:gd name="T78" fmla="*/ 11 w 2251"/>
                <a:gd name="T79" fmla="*/ 30 h 887"/>
                <a:gd name="T80" fmla="*/ 108 w 2251"/>
                <a:gd name="T81" fmla="*/ 8 h 887"/>
                <a:gd name="T82" fmla="*/ 317 w 2251"/>
                <a:gd name="T83" fmla="*/ 1 h 887"/>
                <a:gd name="T84" fmla="*/ 484 w 2251"/>
                <a:gd name="T85" fmla="*/ 10 h 887"/>
                <a:gd name="T86" fmla="*/ 600 w 2251"/>
                <a:gd name="T87" fmla="*/ 28 h 887"/>
                <a:gd name="T88" fmla="*/ 665 w 2251"/>
                <a:gd name="T89" fmla="*/ 49 h 887"/>
                <a:gd name="T90" fmla="*/ 678 w 2251"/>
                <a:gd name="T91" fmla="*/ 68 h 887"/>
                <a:gd name="T92" fmla="*/ 646 w 2251"/>
                <a:gd name="T93" fmla="*/ 80 h 887"/>
                <a:gd name="T94" fmla="*/ 671 w 2251"/>
                <a:gd name="T95" fmla="*/ 88 h 887"/>
                <a:gd name="T96" fmla="*/ 754 w 2251"/>
                <a:gd name="T97" fmla="*/ 89 h 887"/>
                <a:gd name="T98" fmla="*/ 952 w 2251"/>
                <a:gd name="T99" fmla="*/ 75 h 887"/>
                <a:gd name="T100" fmla="*/ 1372 w 2251"/>
                <a:gd name="T101" fmla="*/ 14 h 887"/>
                <a:gd name="T102" fmla="*/ 1597 w 2251"/>
                <a:gd name="T103" fmla="*/ 0 h 887"/>
                <a:gd name="T104" fmla="*/ 1644 w 2251"/>
                <a:gd name="T105" fmla="*/ 0 h 887"/>
                <a:gd name="T106" fmla="*/ 1829 w 2251"/>
                <a:gd name="T107" fmla="*/ 9 h 887"/>
                <a:gd name="T108" fmla="*/ 2059 w 2251"/>
                <a:gd name="T109" fmla="*/ 55 h 887"/>
                <a:gd name="T110" fmla="*/ 2158 w 2251"/>
                <a:gd name="T111" fmla="*/ 101 h 887"/>
                <a:gd name="T112" fmla="*/ 2226 w 2251"/>
                <a:gd name="T113" fmla="*/ 168 h 887"/>
                <a:gd name="T114" fmla="*/ 2251 w 2251"/>
                <a:gd name="T115" fmla="*/ 259 h 887"/>
                <a:gd name="T116" fmla="*/ 2224 w 2251"/>
                <a:gd name="T117" fmla="*/ 418 h 887"/>
                <a:gd name="T118" fmla="*/ 2118 w 2251"/>
                <a:gd name="T119" fmla="*/ 664 h 887"/>
                <a:gd name="T120" fmla="*/ 2080 w 2251"/>
                <a:gd name="T121" fmla="*/ 830 h 8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1"/>
                <a:gd name="T184" fmla="*/ 0 h 887"/>
                <a:gd name="T185" fmla="*/ 2251 w 2251"/>
                <a:gd name="T186" fmla="*/ 887 h 8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1" h="887">
                  <a:moveTo>
                    <a:pt x="2021" y="887"/>
                  </a:moveTo>
                  <a:lnTo>
                    <a:pt x="2023" y="846"/>
                  </a:lnTo>
                  <a:lnTo>
                    <a:pt x="2028" y="805"/>
                  </a:lnTo>
                  <a:lnTo>
                    <a:pt x="2036" y="765"/>
                  </a:lnTo>
                  <a:lnTo>
                    <a:pt x="2047" y="724"/>
                  </a:lnTo>
                  <a:lnTo>
                    <a:pt x="2074" y="643"/>
                  </a:lnTo>
                  <a:lnTo>
                    <a:pt x="2106" y="564"/>
                  </a:lnTo>
                  <a:lnTo>
                    <a:pt x="2137" y="486"/>
                  </a:lnTo>
                  <a:lnTo>
                    <a:pt x="2165" y="410"/>
                  </a:lnTo>
                  <a:lnTo>
                    <a:pt x="2175" y="373"/>
                  </a:lnTo>
                  <a:lnTo>
                    <a:pt x="2184" y="337"/>
                  </a:lnTo>
                  <a:lnTo>
                    <a:pt x="2188" y="301"/>
                  </a:lnTo>
                  <a:lnTo>
                    <a:pt x="2190" y="266"/>
                  </a:lnTo>
                  <a:lnTo>
                    <a:pt x="2190" y="251"/>
                  </a:lnTo>
                  <a:lnTo>
                    <a:pt x="2190" y="234"/>
                  </a:lnTo>
                  <a:lnTo>
                    <a:pt x="2186" y="216"/>
                  </a:lnTo>
                  <a:lnTo>
                    <a:pt x="2179" y="196"/>
                  </a:lnTo>
                  <a:lnTo>
                    <a:pt x="2171" y="176"/>
                  </a:lnTo>
                  <a:lnTo>
                    <a:pt x="2156" y="155"/>
                  </a:lnTo>
                  <a:lnTo>
                    <a:pt x="2139" y="135"/>
                  </a:lnTo>
                  <a:lnTo>
                    <a:pt x="2114" y="115"/>
                  </a:lnTo>
                  <a:lnTo>
                    <a:pt x="2085" y="96"/>
                  </a:lnTo>
                  <a:lnTo>
                    <a:pt x="2047" y="78"/>
                  </a:lnTo>
                  <a:lnTo>
                    <a:pt x="2023" y="70"/>
                  </a:lnTo>
                  <a:lnTo>
                    <a:pt x="2000" y="62"/>
                  </a:lnTo>
                  <a:lnTo>
                    <a:pt x="1973" y="55"/>
                  </a:lnTo>
                  <a:lnTo>
                    <a:pt x="1945" y="48"/>
                  </a:lnTo>
                  <a:lnTo>
                    <a:pt x="1914" y="42"/>
                  </a:lnTo>
                  <a:lnTo>
                    <a:pt x="1880" y="36"/>
                  </a:lnTo>
                  <a:lnTo>
                    <a:pt x="1844" y="31"/>
                  </a:lnTo>
                  <a:lnTo>
                    <a:pt x="1804" y="27"/>
                  </a:lnTo>
                  <a:lnTo>
                    <a:pt x="1762" y="24"/>
                  </a:lnTo>
                  <a:lnTo>
                    <a:pt x="1718" y="22"/>
                  </a:lnTo>
                  <a:lnTo>
                    <a:pt x="1671" y="20"/>
                  </a:lnTo>
                  <a:lnTo>
                    <a:pt x="1618" y="20"/>
                  </a:lnTo>
                  <a:lnTo>
                    <a:pt x="1542" y="21"/>
                  </a:lnTo>
                  <a:lnTo>
                    <a:pt x="1473" y="24"/>
                  </a:lnTo>
                  <a:lnTo>
                    <a:pt x="1407" y="28"/>
                  </a:lnTo>
                  <a:lnTo>
                    <a:pt x="1350" y="33"/>
                  </a:lnTo>
                  <a:lnTo>
                    <a:pt x="1296" y="40"/>
                  </a:lnTo>
                  <a:lnTo>
                    <a:pt x="1243" y="48"/>
                  </a:lnTo>
                  <a:lnTo>
                    <a:pt x="1146" y="64"/>
                  </a:lnTo>
                  <a:lnTo>
                    <a:pt x="1051" y="80"/>
                  </a:lnTo>
                  <a:lnTo>
                    <a:pt x="1002" y="87"/>
                  </a:lnTo>
                  <a:lnTo>
                    <a:pt x="950" y="94"/>
                  </a:lnTo>
                  <a:lnTo>
                    <a:pt x="895" y="100"/>
                  </a:lnTo>
                  <a:lnTo>
                    <a:pt x="836" y="104"/>
                  </a:lnTo>
                  <a:lnTo>
                    <a:pt x="770" y="107"/>
                  </a:lnTo>
                  <a:lnTo>
                    <a:pt x="701" y="108"/>
                  </a:lnTo>
                  <a:lnTo>
                    <a:pt x="656" y="107"/>
                  </a:lnTo>
                  <a:lnTo>
                    <a:pt x="621" y="106"/>
                  </a:lnTo>
                  <a:lnTo>
                    <a:pt x="591" y="104"/>
                  </a:lnTo>
                  <a:lnTo>
                    <a:pt x="568" y="102"/>
                  </a:lnTo>
                  <a:lnTo>
                    <a:pt x="553" y="99"/>
                  </a:lnTo>
                  <a:lnTo>
                    <a:pt x="540" y="96"/>
                  </a:lnTo>
                  <a:lnTo>
                    <a:pt x="534" y="93"/>
                  </a:lnTo>
                  <a:lnTo>
                    <a:pt x="532" y="89"/>
                  </a:lnTo>
                  <a:lnTo>
                    <a:pt x="536" y="84"/>
                  </a:lnTo>
                  <a:lnTo>
                    <a:pt x="545" y="80"/>
                  </a:lnTo>
                  <a:lnTo>
                    <a:pt x="557" y="77"/>
                  </a:lnTo>
                  <a:lnTo>
                    <a:pt x="576" y="76"/>
                  </a:lnTo>
                  <a:lnTo>
                    <a:pt x="589" y="75"/>
                  </a:lnTo>
                  <a:lnTo>
                    <a:pt x="597" y="74"/>
                  </a:lnTo>
                  <a:lnTo>
                    <a:pt x="600" y="71"/>
                  </a:lnTo>
                  <a:lnTo>
                    <a:pt x="597" y="67"/>
                  </a:lnTo>
                  <a:lnTo>
                    <a:pt x="591" y="63"/>
                  </a:lnTo>
                  <a:lnTo>
                    <a:pt x="581" y="58"/>
                  </a:lnTo>
                  <a:lnTo>
                    <a:pt x="566" y="53"/>
                  </a:lnTo>
                  <a:lnTo>
                    <a:pt x="549" y="48"/>
                  </a:lnTo>
                  <a:lnTo>
                    <a:pt x="526" y="42"/>
                  </a:lnTo>
                  <a:lnTo>
                    <a:pt x="498" y="37"/>
                  </a:lnTo>
                  <a:lnTo>
                    <a:pt x="469" y="32"/>
                  </a:lnTo>
                  <a:lnTo>
                    <a:pt x="437" y="28"/>
                  </a:lnTo>
                  <a:lnTo>
                    <a:pt x="399" y="24"/>
                  </a:lnTo>
                  <a:lnTo>
                    <a:pt x="359" y="22"/>
                  </a:lnTo>
                  <a:lnTo>
                    <a:pt x="317" y="20"/>
                  </a:lnTo>
                  <a:lnTo>
                    <a:pt x="270" y="19"/>
                  </a:lnTo>
                  <a:lnTo>
                    <a:pt x="249" y="19"/>
                  </a:lnTo>
                  <a:lnTo>
                    <a:pt x="226" y="20"/>
                  </a:lnTo>
                  <a:lnTo>
                    <a:pt x="178" y="25"/>
                  </a:lnTo>
                  <a:lnTo>
                    <a:pt x="157" y="28"/>
                  </a:lnTo>
                  <a:lnTo>
                    <a:pt x="138" y="33"/>
                  </a:lnTo>
                  <a:lnTo>
                    <a:pt x="127" y="38"/>
                  </a:lnTo>
                  <a:lnTo>
                    <a:pt x="123" y="44"/>
                  </a:lnTo>
                  <a:lnTo>
                    <a:pt x="125" y="48"/>
                  </a:lnTo>
                  <a:lnTo>
                    <a:pt x="133" y="51"/>
                  </a:lnTo>
                  <a:lnTo>
                    <a:pt x="146" y="55"/>
                  </a:lnTo>
                  <a:lnTo>
                    <a:pt x="163" y="58"/>
                  </a:lnTo>
                  <a:lnTo>
                    <a:pt x="203" y="64"/>
                  </a:lnTo>
                  <a:lnTo>
                    <a:pt x="249" y="71"/>
                  </a:lnTo>
                  <a:lnTo>
                    <a:pt x="296" y="79"/>
                  </a:lnTo>
                  <a:lnTo>
                    <a:pt x="317" y="84"/>
                  </a:lnTo>
                  <a:lnTo>
                    <a:pt x="336" y="88"/>
                  </a:lnTo>
                  <a:lnTo>
                    <a:pt x="353" y="94"/>
                  </a:lnTo>
                  <a:lnTo>
                    <a:pt x="365" y="99"/>
                  </a:lnTo>
                  <a:lnTo>
                    <a:pt x="372" y="106"/>
                  </a:lnTo>
                  <a:lnTo>
                    <a:pt x="376" y="113"/>
                  </a:lnTo>
                  <a:lnTo>
                    <a:pt x="374" y="118"/>
                  </a:lnTo>
                  <a:lnTo>
                    <a:pt x="370" y="122"/>
                  </a:lnTo>
                  <a:lnTo>
                    <a:pt x="355" y="128"/>
                  </a:lnTo>
                  <a:lnTo>
                    <a:pt x="334" y="132"/>
                  </a:lnTo>
                  <a:lnTo>
                    <a:pt x="311" y="133"/>
                  </a:lnTo>
                  <a:lnTo>
                    <a:pt x="285" y="131"/>
                  </a:lnTo>
                  <a:lnTo>
                    <a:pt x="256" y="127"/>
                  </a:lnTo>
                  <a:lnTo>
                    <a:pt x="226" y="123"/>
                  </a:lnTo>
                  <a:lnTo>
                    <a:pt x="197" y="121"/>
                  </a:lnTo>
                  <a:lnTo>
                    <a:pt x="184" y="122"/>
                  </a:lnTo>
                  <a:lnTo>
                    <a:pt x="173" y="123"/>
                  </a:lnTo>
                  <a:lnTo>
                    <a:pt x="159" y="128"/>
                  </a:lnTo>
                  <a:lnTo>
                    <a:pt x="152" y="133"/>
                  </a:lnTo>
                  <a:lnTo>
                    <a:pt x="150" y="137"/>
                  </a:lnTo>
                  <a:lnTo>
                    <a:pt x="152" y="146"/>
                  </a:lnTo>
                  <a:lnTo>
                    <a:pt x="157" y="155"/>
                  </a:lnTo>
                  <a:lnTo>
                    <a:pt x="169" y="168"/>
                  </a:lnTo>
                  <a:lnTo>
                    <a:pt x="184" y="180"/>
                  </a:lnTo>
                  <a:lnTo>
                    <a:pt x="190" y="185"/>
                  </a:lnTo>
                  <a:lnTo>
                    <a:pt x="192" y="190"/>
                  </a:lnTo>
                  <a:lnTo>
                    <a:pt x="190" y="198"/>
                  </a:lnTo>
                  <a:lnTo>
                    <a:pt x="188" y="202"/>
                  </a:lnTo>
                  <a:lnTo>
                    <a:pt x="184" y="204"/>
                  </a:lnTo>
                  <a:lnTo>
                    <a:pt x="182" y="204"/>
                  </a:lnTo>
                  <a:lnTo>
                    <a:pt x="184" y="197"/>
                  </a:lnTo>
                  <a:lnTo>
                    <a:pt x="182" y="192"/>
                  </a:lnTo>
                  <a:lnTo>
                    <a:pt x="173" y="181"/>
                  </a:lnTo>
                  <a:lnTo>
                    <a:pt x="159" y="172"/>
                  </a:lnTo>
                  <a:lnTo>
                    <a:pt x="142" y="163"/>
                  </a:lnTo>
                  <a:lnTo>
                    <a:pt x="131" y="157"/>
                  </a:lnTo>
                  <a:lnTo>
                    <a:pt x="123" y="149"/>
                  </a:lnTo>
                  <a:lnTo>
                    <a:pt x="116" y="142"/>
                  </a:lnTo>
                  <a:lnTo>
                    <a:pt x="112" y="135"/>
                  </a:lnTo>
                  <a:lnTo>
                    <a:pt x="116" y="126"/>
                  </a:lnTo>
                  <a:lnTo>
                    <a:pt x="127" y="116"/>
                  </a:lnTo>
                  <a:lnTo>
                    <a:pt x="144" y="107"/>
                  </a:lnTo>
                  <a:lnTo>
                    <a:pt x="157" y="105"/>
                  </a:lnTo>
                  <a:lnTo>
                    <a:pt x="171" y="104"/>
                  </a:lnTo>
                  <a:lnTo>
                    <a:pt x="188" y="104"/>
                  </a:lnTo>
                  <a:lnTo>
                    <a:pt x="207" y="106"/>
                  </a:lnTo>
                  <a:lnTo>
                    <a:pt x="239" y="110"/>
                  </a:lnTo>
                  <a:lnTo>
                    <a:pt x="251" y="111"/>
                  </a:lnTo>
                  <a:lnTo>
                    <a:pt x="262" y="110"/>
                  </a:lnTo>
                  <a:lnTo>
                    <a:pt x="270" y="106"/>
                  </a:lnTo>
                  <a:lnTo>
                    <a:pt x="273" y="100"/>
                  </a:lnTo>
                  <a:lnTo>
                    <a:pt x="270" y="96"/>
                  </a:lnTo>
                  <a:lnTo>
                    <a:pt x="266" y="92"/>
                  </a:lnTo>
                  <a:lnTo>
                    <a:pt x="251" y="86"/>
                  </a:lnTo>
                  <a:lnTo>
                    <a:pt x="228" y="80"/>
                  </a:lnTo>
                  <a:lnTo>
                    <a:pt x="203" y="76"/>
                  </a:lnTo>
                  <a:lnTo>
                    <a:pt x="150" y="69"/>
                  </a:lnTo>
                  <a:lnTo>
                    <a:pt x="129" y="67"/>
                  </a:lnTo>
                  <a:lnTo>
                    <a:pt x="116" y="66"/>
                  </a:lnTo>
                  <a:lnTo>
                    <a:pt x="104" y="65"/>
                  </a:lnTo>
                  <a:lnTo>
                    <a:pt x="87" y="64"/>
                  </a:lnTo>
                  <a:lnTo>
                    <a:pt x="49" y="59"/>
                  </a:lnTo>
                  <a:lnTo>
                    <a:pt x="30" y="55"/>
                  </a:lnTo>
                  <a:lnTo>
                    <a:pt x="15" y="51"/>
                  </a:lnTo>
                  <a:lnTo>
                    <a:pt x="5" y="46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5" y="34"/>
                  </a:lnTo>
                  <a:lnTo>
                    <a:pt x="11" y="30"/>
                  </a:lnTo>
                  <a:lnTo>
                    <a:pt x="17" y="27"/>
                  </a:lnTo>
                  <a:lnTo>
                    <a:pt x="41" y="20"/>
                  </a:lnTo>
                  <a:lnTo>
                    <a:pt x="70" y="14"/>
                  </a:lnTo>
                  <a:lnTo>
                    <a:pt x="108" y="8"/>
                  </a:lnTo>
                  <a:lnTo>
                    <a:pt x="154" y="4"/>
                  </a:lnTo>
                  <a:lnTo>
                    <a:pt x="207" y="1"/>
                  </a:lnTo>
                  <a:lnTo>
                    <a:pt x="268" y="0"/>
                  </a:lnTo>
                  <a:lnTo>
                    <a:pt x="317" y="1"/>
                  </a:lnTo>
                  <a:lnTo>
                    <a:pt x="363" y="2"/>
                  </a:lnTo>
                  <a:lnTo>
                    <a:pt x="405" y="4"/>
                  </a:lnTo>
                  <a:lnTo>
                    <a:pt x="446" y="7"/>
                  </a:lnTo>
                  <a:lnTo>
                    <a:pt x="484" y="10"/>
                  </a:lnTo>
                  <a:lnTo>
                    <a:pt x="517" y="14"/>
                  </a:lnTo>
                  <a:lnTo>
                    <a:pt x="547" y="18"/>
                  </a:lnTo>
                  <a:lnTo>
                    <a:pt x="574" y="23"/>
                  </a:lnTo>
                  <a:lnTo>
                    <a:pt x="600" y="28"/>
                  </a:lnTo>
                  <a:lnTo>
                    <a:pt x="621" y="33"/>
                  </a:lnTo>
                  <a:lnTo>
                    <a:pt x="640" y="38"/>
                  </a:lnTo>
                  <a:lnTo>
                    <a:pt x="654" y="44"/>
                  </a:lnTo>
                  <a:lnTo>
                    <a:pt x="665" y="49"/>
                  </a:lnTo>
                  <a:lnTo>
                    <a:pt x="673" y="55"/>
                  </a:lnTo>
                  <a:lnTo>
                    <a:pt x="678" y="60"/>
                  </a:lnTo>
                  <a:lnTo>
                    <a:pt x="680" y="65"/>
                  </a:lnTo>
                  <a:lnTo>
                    <a:pt x="678" y="68"/>
                  </a:lnTo>
                  <a:lnTo>
                    <a:pt x="673" y="70"/>
                  </a:lnTo>
                  <a:lnTo>
                    <a:pt x="661" y="74"/>
                  </a:lnTo>
                  <a:lnTo>
                    <a:pt x="648" y="78"/>
                  </a:lnTo>
                  <a:lnTo>
                    <a:pt x="646" y="80"/>
                  </a:lnTo>
                  <a:lnTo>
                    <a:pt x="646" y="82"/>
                  </a:lnTo>
                  <a:lnTo>
                    <a:pt x="654" y="86"/>
                  </a:lnTo>
                  <a:lnTo>
                    <a:pt x="661" y="87"/>
                  </a:lnTo>
                  <a:lnTo>
                    <a:pt x="671" y="88"/>
                  </a:lnTo>
                  <a:lnTo>
                    <a:pt x="684" y="88"/>
                  </a:lnTo>
                  <a:lnTo>
                    <a:pt x="703" y="89"/>
                  </a:lnTo>
                  <a:lnTo>
                    <a:pt x="726" y="89"/>
                  </a:lnTo>
                  <a:lnTo>
                    <a:pt x="754" y="89"/>
                  </a:lnTo>
                  <a:lnTo>
                    <a:pt x="804" y="88"/>
                  </a:lnTo>
                  <a:lnTo>
                    <a:pt x="853" y="85"/>
                  </a:lnTo>
                  <a:lnTo>
                    <a:pt x="903" y="80"/>
                  </a:lnTo>
                  <a:lnTo>
                    <a:pt x="952" y="75"/>
                  </a:lnTo>
                  <a:lnTo>
                    <a:pt x="1053" y="61"/>
                  </a:lnTo>
                  <a:lnTo>
                    <a:pt x="1156" y="44"/>
                  </a:lnTo>
                  <a:lnTo>
                    <a:pt x="1262" y="28"/>
                  </a:lnTo>
                  <a:lnTo>
                    <a:pt x="1372" y="14"/>
                  </a:lnTo>
                  <a:lnTo>
                    <a:pt x="1426" y="8"/>
                  </a:lnTo>
                  <a:lnTo>
                    <a:pt x="1483" y="4"/>
                  </a:lnTo>
                  <a:lnTo>
                    <a:pt x="1540" y="1"/>
                  </a:lnTo>
                  <a:lnTo>
                    <a:pt x="1597" y="0"/>
                  </a:lnTo>
                  <a:lnTo>
                    <a:pt x="1606" y="0"/>
                  </a:lnTo>
                  <a:lnTo>
                    <a:pt x="1614" y="0"/>
                  </a:lnTo>
                  <a:lnTo>
                    <a:pt x="1627" y="0"/>
                  </a:lnTo>
                  <a:lnTo>
                    <a:pt x="1644" y="0"/>
                  </a:lnTo>
                  <a:lnTo>
                    <a:pt x="1680" y="0"/>
                  </a:lnTo>
                  <a:lnTo>
                    <a:pt x="1724" y="2"/>
                  </a:lnTo>
                  <a:lnTo>
                    <a:pt x="1774" y="4"/>
                  </a:lnTo>
                  <a:lnTo>
                    <a:pt x="1829" y="9"/>
                  </a:lnTo>
                  <a:lnTo>
                    <a:pt x="1888" y="16"/>
                  </a:lnTo>
                  <a:lnTo>
                    <a:pt x="1945" y="25"/>
                  </a:lnTo>
                  <a:lnTo>
                    <a:pt x="2004" y="38"/>
                  </a:lnTo>
                  <a:lnTo>
                    <a:pt x="2059" y="55"/>
                  </a:lnTo>
                  <a:lnTo>
                    <a:pt x="2087" y="65"/>
                  </a:lnTo>
                  <a:lnTo>
                    <a:pt x="2112" y="76"/>
                  </a:lnTo>
                  <a:lnTo>
                    <a:pt x="2135" y="88"/>
                  </a:lnTo>
                  <a:lnTo>
                    <a:pt x="2158" y="101"/>
                  </a:lnTo>
                  <a:lnTo>
                    <a:pt x="2177" y="116"/>
                  </a:lnTo>
                  <a:lnTo>
                    <a:pt x="2196" y="132"/>
                  </a:lnTo>
                  <a:lnTo>
                    <a:pt x="2213" y="149"/>
                  </a:lnTo>
                  <a:lnTo>
                    <a:pt x="2226" y="168"/>
                  </a:lnTo>
                  <a:lnTo>
                    <a:pt x="2236" y="188"/>
                  </a:lnTo>
                  <a:lnTo>
                    <a:pt x="2245" y="210"/>
                  </a:lnTo>
                  <a:lnTo>
                    <a:pt x="2249" y="233"/>
                  </a:lnTo>
                  <a:lnTo>
                    <a:pt x="2251" y="259"/>
                  </a:lnTo>
                  <a:lnTo>
                    <a:pt x="2249" y="302"/>
                  </a:lnTo>
                  <a:lnTo>
                    <a:pt x="2245" y="343"/>
                  </a:lnTo>
                  <a:lnTo>
                    <a:pt x="2236" y="381"/>
                  </a:lnTo>
                  <a:lnTo>
                    <a:pt x="2224" y="418"/>
                  </a:lnTo>
                  <a:lnTo>
                    <a:pt x="2196" y="489"/>
                  </a:lnTo>
                  <a:lnTo>
                    <a:pt x="2165" y="557"/>
                  </a:lnTo>
                  <a:lnTo>
                    <a:pt x="2133" y="628"/>
                  </a:lnTo>
                  <a:lnTo>
                    <a:pt x="2118" y="664"/>
                  </a:lnTo>
                  <a:lnTo>
                    <a:pt x="2106" y="702"/>
                  </a:lnTo>
                  <a:lnTo>
                    <a:pt x="2093" y="742"/>
                  </a:lnTo>
                  <a:lnTo>
                    <a:pt x="2085" y="785"/>
                  </a:lnTo>
                  <a:lnTo>
                    <a:pt x="2080" y="830"/>
                  </a:lnTo>
                  <a:lnTo>
                    <a:pt x="2078" y="879"/>
                  </a:lnTo>
                  <a:lnTo>
                    <a:pt x="2021" y="887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6"/>
            <p:cNvSpPr>
              <a:spLocks/>
            </p:cNvSpPr>
            <p:nvPr/>
          </p:nvSpPr>
          <p:spPr bwMode="auto">
            <a:xfrm>
              <a:off x="1289" y="2287"/>
              <a:ext cx="373" cy="753"/>
            </a:xfrm>
            <a:custGeom>
              <a:avLst/>
              <a:gdLst>
                <a:gd name="T0" fmla="*/ 324 w 373"/>
                <a:gd name="T1" fmla="*/ 717 h 753"/>
                <a:gd name="T2" fmla="*/ 337 w 373"/>
                <a:gd name="T3" fmla="*/ 733 h 753"/>
                <a:gd name="T4" fmla="*/ 350 w 373"/>
                <a:gd name="T5" fmla="*/ 750 h 753"/>
                <a:gd name="T6" fmla="*/ 352 w 373"/>
                <a:gd name="T7" fmla="*/ 751 h 753"/>
                <a:gd name="T8" fmla="*/ 358 w 373"/>
                <a:gd name="T9" fmla="*/ 738 h 753"/>
                <a:gd name="T10" fmla="*/ 369 w 373"/>
                <a:gd name="T11" fmla="*/ 704 h 753"/>
                <a:gd name="T12" fmla="*/ 369 w 373"/>
                <a:gd name="T13" fmla="*/ 649 h 753"/>
                <a:gd name="T14" fmla="*/ 341 w 373"/>
                <a:gd name="T15" fmla="*/ 592 h 753"/>
                <a:gd name="T16" fmla="*/ 293 w 373"/>
                <a:gd name="T17" fmla="*/ 540 h 753"/>
                <a:gd name="T18" fmla="*/ 202 w 373"/>
                <a:gd name="T19" fmla="*/ 464 h 753"/>
                <a:gd name="T20" fmla="*/ 139 w 373"/>
                <a:gd name="T21" fmla="*/ 411 h 753"/>
                <a:gd name="T22" fmla="*/ 84 w 373"/>
                <a:gd name="T23" fmla="*/ 352 h 753"/>
                <a:gd name="T24" fmla="*/ 44 w 373"/>
                <a:gd name="T25" fmla="*/ 285 h 753"/>
                <a:gd name="T26" fmla="*/ 29 w 373"/>
                <a:gd name="T27" fmla="*/ 206 h 753"/>
                <a:gd name="T28" fmla="*/ 42 w 373"/>
                <a:gd name="T29" fmla="*/ 149 h 753"/>
                <a:gd name="T30" fmla="*/ 71 w 373"/>
                <a:gd name="T31" fmla="*/ 92 h 753"/>
                <a:gd name="T32" fmla="*/ 94 w 373"/>
                <a:gd name="T33" fmla="*/ 57 h 753"/>
                <a:gd name="T34" fmla="*/ 105 w 373"/>
                <a:gd name="T35" fmla="*/ 41 h 753"/>
                <a:gd name="T36" fmla="*/ 113 w 373"/>
                <a:gd name="T37" fmla="*/ 32 h 753"/>
                <a:gd name="T38" fmla="*/ 113 w 373"/>
                <a:gd name="T39" fmla="*/ 29 h 753"/>
                <a:gd name="T40" fmla="*/ 116 w 373"/>
                <a:gd name="T41" fmla="*/ 15 h 753"/>
                <a:gd name="T42" fmla="*/ 107 w 373"/>
                <a:gd name="T43" fmla="*/ 1 h 753"/>
                <a:gd name="T44" fmla="*/ 101 w 373"/>
                <a:gd name="T45" fmla="*/ 1 h 753"/>
                <a:gd name="T46" fmla="*/ 92 w 373"/>
                <a:gd name="T47" fmla="*/ 11 h 753"/>
                <a:gd name="T48" fmla="*/ 78 w 373"/>
                <a:gd name="T49" fmla="*/ 30 h 753"/>
                <a:gd name="T50" fmla="*/ 59 w 373"/>
                <a:gd name="T51" fmla="*/ 55 h 753"/>
                <a:gd name="T52" fmla="*/ 31 w 373"/>
                <a:gd name="T53" fmla="*/ 102 h 753"/>
                <a:gd name="T54" fmla="*/ 4 w 373"/>
                <a:gd name="T55" fmla="*/ 172 h 753"/>
                <a:gd name="T56" fmla="*/ 2 w 373"/>
                <a:gd name="T57" fmla="*/ 245 h 753"/>
                <a:gd name="T58" fmla="*/ 29 w 373"/>
                <a:gd name="T59" fmla="*/ 317 h 753"/>
                <a:gd name="T60" fmla="*/ 75 w 373"/>
                <a:gd name="T61" fmla="*/ 381 h 753"/>
                <a:gd name="T62" fmla="*/ 132 w 373"/>
                <a:gd name="T63" fmla="*/ 440 h 753"/>
                <a:gd name="T64" fmla="*/ 223 w 373"/>
                <a:gd name="T65" fmla="*/ 519 h 753"/>
                <a:gd name="T66" fmla="*/ 274 w 373"/>
                <a:gd name="T67" fmla="*/ 569 h 753"/>
                <a:gd name="T68" fmla="*/ 312 w 373"/>
                <a:gd name="T69" fmla="*/ 617 h 753"/>
                <a:gd name="T70" fmla="*/ 326 w 373"/>
                <a:gd name="T71" fmla="*/ 665 h 753"/>
                <a:gd name="T72" fmla="*/ 324 w 373"/>
                <a:gd name="T73" fmla="*/ 678 h 753"/>
                <a:gd name="T74" fmla="*/ 324 w 373"/>
                <a:gd name="T75" fmla="*/ 703 h 753"/>
                <a:gd name="T76" fmla="*/ 322 w 373"/>
                <a:gd name="T77" fmla="*/ 714 h 7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3"/>
                <a:gd name="T118" fmla="*/ 0 h 753"/>
                <a:gd name="T119" fmla="*/ 373 w 373"/>
                <a:gd name="T120" fmla="*/ 753 h 7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3" h="753">
                  <a:moveTo>
                    <a:pt x="322" y="715"/>
                  </a:moveTo>
                  <a:lnTo>
                    <a:pt x="324" y="717"/>
                  </a:lnTo>
                  <a:lnTo>
                    <a:pt x="326" y="721"/>
                  </a:lnTo>
                  <a:lnTo>
                    <a:pt x="337" y="733"/>
                  </a:lnTo>
                  <a:lnTo>
                    <a:pt x="345" y="745"/>
                  </a:lnTo>
                  <a:lnTo>
                    <a:pt x="350" y="750"/>
                  </a:lnTo>
                  <a:lnTo>
                    <a:pt x="352" y="753"/>
                  </a:lnTo>
                  <a:lnTo>
                    <a:pt x="352" y="751"/>
                  </a:lnTo>
                  <a:lnTo>
                    <a:pt x="354" y="746"/>
                  </a:lnTo>
                  <a:lnTo>
                    <a:pt x="358" y="738"/>
                  </a:lnTo>
                  <a:lnTo>
                    <a:pt x="362" y="728"/>
                  </a:lnTo>
                  <a:lnTo>
                    <a:pt x="369" y="704"/>
                  </a:lnTo>
                  <a:lnTo>
                    <a:pt x="373" y="681"/>
                  </a:lnTo>
                  <a:lnTo>
                    <a:pt x="369" y="649"/>
                  </a:lnTo>
                  <a:lnTo>
                    <a:pt x="358" y="620"/>
                  </a:lnTo>
                  <a:lnTo>
                    <a:pt x="341" y="592"/>
                  </a:lnTo>
                  <a:lnTo>
                    <a:pt x="320" y="566"/>
                  </a:lnTo>
                  <a:lnTo>
                    <a:pt x="293" y="540"/>
                  </a:lnTo>
                  <a:lnTo>
                    <a:pt x="265" y="515"/>
                  </a:lnTo>
                  <a:lnTo>
                    <a:pt x="202" y="464"/>
                  </a:lnTo>
                  <a:lnTo>
                    <a:pt x="168" y="438"/>
                  </a:lnTo>
                  <a:lnTo>
                    <a:pt x="139" y="411"/>
                  </a:lnTo>
                  <a:lnTo>
                    <a:pt x="109" y="382"/>
                  </a:lnTo>
                  <a:lnTo>
                    <a:pt x="84" y="352"/>
                  </a:lnTo>
                  <a:lnTo>
                    <a:pt x="61" y="320"/>
                  </a:lnTo>
                  <a:lnTo>
                    <a:pt x="44" y="285"/>
                  </a:lnTo>
                  <a:lnTo>
                    <a:pt x="33" y="247"/>
                  </a:lnTo>
                  <a:lnTo>
                    <a:pt x="29" y="206"/>
                  </a:lnTo>
                  <a:lnTo>
                    <a:pt x="33" y="178"/>
                  </a:lnTo>
                  <a:lnTo>
                    <a:pt x="42" y="149"/>
                  </a:lnTo>
                  <a:lnTo>
                    <a:pt x="56" y="119"/>
                  </a:lnTo>
                  <a:lnTo>
                    <a:pt x="71" y="92"/>
                  </a:lnTo>
                  <a:lnTo>
                    <a:pt x="86" y="67"/>
                  </a:lnTo>
                  <a:lnTo>
                    <a:pt x="94" y="57"/>
                  </a:lnTo>
                  <a:lnTo>
                    <a:pt x="101" y="48"/>
                  </a:lnTo>
                  <a:lnTo>
                    <a:pt x="105" y="41"/>
                  </a:lnTo>
                  <a:lnTo>
                    <a:pt x="109" y="35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3" y="29"/>
                  </a:lnTo>
                  <a:lnTo>
                    <a:pt x="116" y="26"/>
                  </a:lnTo>
                  <a:lnTo>
                    <a:pt x="116" y="15"/>
                  </a:lnTo>
                  <a:lnTo>
                    <a:pt x="111" y="5"/>
                  </a:lnTo>
                  <a:lnTo>
                    <a:pt x="107" y="1"/>
                  </a:lnTo>
                  <a:lnTo>
                    <a:pt x="101" y="0"/>
                  </a:lnTo>
                  <a:lnTo>
                    <a:pt x="101" y="1"/>
                  </a:lnTo>
                  <a:lnTo>
                    <a:pt x="97" y="5"/>
                  </a:lnTo>
                  <a:lnTo>
                    <a:pt x="92" y="11"/>
                  </a:lnTo>
                  <a:lnTo>
                    <a:pt x="86" y="19"/>
                  </a:lnTo>
                  <a:lnTo>
                    <a:pt x="78" y="30"/>
                  </a:lnTo>
                  <a:lnTo>
                    <a:pt x="69" y="41"/>
                  </a:lnTo>
                  <a:lnTo>
                    <a:pt x="59" y="55"/>
                  </a:lnTo>
                  <a:lnTo>
                    <a:pt x="50" y="69"/>
                  </a:lnTo>
                  <a:lnTo>
                    <a:pt x="31" y="102"/>
                  </a:lnTo>
                  <a:lnTo>
                    <a:pt x="14" y="136"/>
                  </a:lnTo>
                  <a:lnTo>
                    <a:pt x="4" y="172"/>
                  </a:lnTo>
                  <a:lnTo>
                    <a:pt x="0" y="206"/>
                  </a:lnTo>
                  <a:lnTo>
                    <a:pt x="2" y="245"/>
                  </a:lnTo>
                  <a:lnTo>
                    <a:pt x="12" y="282"/>
                  </a:lnTo>
                  <a:lnTo>
                    <a:pt x="29" y="317"/>
                  </a:lnTo>
                  <a:lnTo>
                    <a:pt x="50" y="350"/>
                  </a:lnTo>
                  <a:lnTo>
                    <a:pt x="75" y="381"/>
                  </a:lnTo>
                  <a:lnTo>
                    <a:pt x="103" y="411"/>
                  </a:lnTo>
                  <a:lnTo>
                    <a:pt x="132" y="440"/>
                  </a:lnTo>
                  <a:lnTo>
                    <a:pt x="162" y="467"/>
                  </a:lnTo>
                  <a:lnTo>
                    <a:pt x="223" y="519"/>
                  </a:lnTo>
                  <a:lnTo>
                    <a:pt x="251" y="544"/>
                  </a:lnTo>
                  <a:lnTo>
                    <a:pt x="274" y="569"/>
                  </a:lnTo>
                  <a:lnTo>
                    <a:pt x="295" y="593"/>
                  </a:lnTo>
                  <a:lnTo>
                    <a:pt x="312" y="617"/>
                  </a:lnTo>
                  <a:lnTo>
                    <a:pt x="322" y="641"/>
                  </a:lnTo>
                  <a:lnTo>
                    <a:pt x="326" y="665"/>
                  </a:lnTo>
                  <a:lnTo>
                    <a:pt x="326" y="671"/>
                  </a:lnTo>
                  <a:lnTo>
                    <a:pt x="324" y="678"/>
                  </a:lnTo>
                  <a:lnTo>
                    <a:pt x="324" y="695"/>
                  </a:lnTo>
                  <a:lnTo>
                    <a:pt x="324" y="703"/>
                  </a:lnTo>
                  <a:lnTo>
                    <a:pt x="322" y="709"/>
                  </a:lnTo>
                  <a:lnTo>
                    <a:pt x="322" y="714"/>
                  </a:lnTo>
                  <a:lnTo>
                    <a:pt x="322" y="715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7"/>
            <p:cNvSpPr>
              <a:spLocks/>
            </p:cNvSpPr>
            <p:nvPr/>
          </p:nvSpPr>
          <p:spPr bwMode="auto">
            <a:xfrm>
              <a:off x="1149" y="1646"/>
              <a:ext cx="369" cy="1019"/>
            </a:xfrm>
            <a:custGeom>
              <a:avLst/>
              <a:gdLst>
                <a:gd name="T0" fmla="*/ 470 w 358"/>
                <a:gd name="T1" fmla="*/ 1019 h 1019"/>
                <a:gd name="T2" fmla="*/ 498 w 358"/>
                <a:gd name="T3" fmla="*/ 1009 h 1019"/>
                <a:gd name="T4" fmla="*/ 544 w 358"/>
                <a:gd name="T5" fmla="*/ 986 h 1019"/>
                <a:gd name="T6" fmla="*/ 598 w 358"/>
                <a:gd name="T7" fmla="*/ 951 h 1019"/>
                <a:gd name="T8" fmla="*/ 641 w 358"/>
                <a:gd name="T9" fmla="*/ 903 h 1019"/>
                <a:gd name="T10" fmla="*/ 655 w 358"/>
                <a:gd name="T11" fmla="*/ 841 h 1019"/>
                <a:gd name="T12" fmla="*/ 614 w 358"/>
                <a:gd name="T13" fmla="*/ 741 h 1019"/>
                <a:gd name="T14" fmla="*/ 430 w 358"/>
                <a:gd name="T15" fmla="*/ 548 h 1019"/>
                <a:gd name="T16" fmla="*/ 279 w 358"/>
                <a:gd name="T17" fmla="*/ 397 h 1019"/>
                <a:gd name="T18" fmla="*/ 213 w 358"/>
                <a:gd name="T19" fmla="*/ 299 h 1019"/>
                <a:gd name="T20" fmla="*/ 223 w 358"/>
                <a:gd name="T21" fmla="*/ 222 h 1019"/>
                <a:gd name="T22" fmla="*/ 279 w 358"/>
                <a:gd name="T23" fmla="*/ 160 h 1019"/>
                <a:gd name="T24" fmla="*/ 300 w 358"/>
                <a:gd name="T25" fmla="*/ 140 h 1019"/>
                <a:gd name="T26" fmla="*/ 309 w 358"/>
                <a:gd name="T27" fmla="*/ 133 h 1019"/>
                <a:gd name="T28" fmla="*/ 356 w 358"/>
                <a:gd name="T29" fmla="*/ 126 h 1019"/>
                <a:gd name="T30" fmla="*/ 438 w 358"/>
                <a:gd name="T31" fmla="*/ 106 h 1019"/>
                <a:gd name="T32" fmla="*/ 465 w 358"/>
                <a:gd name="T33" fmla="*/ 79 h 1019"/>
                <a:gd name="T34" fmla="*/ 513 w 358"/>
                <a:gd name="T35" fmla="*/ 67 h 1019"/>
                <a:gd name="T36" fmla="*/ 558 w 358"/>
                <a:gd name="T37" fmla="*/ 72 h 1019"/>
                <a:gd name="T38" fmla="*/ 581 w 358"/>
                <a:gd name="T39" fmla="*/ 87 h 1019"/>
                <a:gd name="T40" fmla="*/ 579 w 358"/>
                <a:gd name="T41" fmla="*/ 102 h 1019"/>
                <a:gd name="T42" fmla="*/ 631 w 358"/>
                <a:gd name="T43" fmla="*/ 96 h 1019"/>
                <a:gd name="T44" fmla="*/ 652 w 358"/>
                <a:gd name="T45" fmla="*/ 79 h 1019"/>
                <a:gd name="T46" fmla="*/ 619 w 358"/>
                <a:gd name="T47" fmla="*/ 59 h 1019"/>
                <a:gd name="T48" fmla="*/ 515 w 358"/>
                <a:gd name="T49" fmla="*/ 45 h 1019"/>
                <a:gd name="T50" fmla="*/ 483 w 358"/>
                <a:gd name="T51" fmla="*/ 37 h 1019"/>
                <a:gd name="T52" fmla="*/ 505 w 358"/>
                <a:gd name="T53" fmla="*/ 25 h 1019"/>
                <a:gd name="T54" fmla="*/ 510 w 358"/>
                <a:gd name="T55" fmla="*/ 4 h 1019"/>
                <a:gd name="T56" fmla="*/ 505 w 358"/>
                <a:gd name="T57" fmla="*/ 0 h 1019"/>
                <a:gd name="T58" fmla="*/ 442 w 358"/>
                <a:gd name="T59" fmla="*/ 6 h 1019"/>
                <a:gd name="T60" fmla="*/ 379 w 358"/>
                <a:gd name="T61" fmla="*/ 25 h 1019"/>
                <a:gd name="T62" fmla="*/ 338 w 358"/>
                <a:gd name="T63" fmla="*/ 25 h 1019"/>
                <a:gd name="T64" fmla="*/ 275 w 358"/>
                <a:gd name="T65" fmla="*/ 9 h 1019"/>
                <a:gd name="T66" fmla="*/ 139 w 358"/>
                <a:gd name="T67" fmla="*/ 0 h 1019"/>
                <a:gd name="T68" fmla="*/ 49 w 358"/>
                <a:gd name="T69" fmla="*/ 7 h 1019"/>
                <a:gd name="T70" fmla="*/ 0 w 358"/>
                <a:gd name="T71" fmla="*/ 29 h 1019"/>
                <a:gd name="T72" fmla="*/ 12 w 358"/>
                <a:gd name="T73" fmla="*/ 40 h 1019"/>
                <a:gd name="T74" fmla="*/ 71 w 358"/>
                <a:gd name="T75" fmla="*/ 40 h 1019"/>
                <a:gd name="T76" fmla="*/ 79 w 358"/>
                <a:gd name="T77" fmla="*/ 32 h 1019"/>
                <a:gd name="T78" fmla="*/ 53 w 358"/>
                <a:gd name="T79" fmla="*/ 19 h 1019"/>
                <a:gd name="T80" fmla="*/ 89 w 358"/>
                <a:gd name="T81" fmla="*/ 14 h 1019"/>
                <a:gd name="T82" fmla="*/ 206 w 358"/>
                <a:gd name="T83" fmla="*/ 25 h 1019"/>
                <a:gd name="T84" fmla="*/ 266 w 358"/>
                <a:gd name="T85" fmla="*/ 42 h 1019"/>
                <a:gd name="T86" fmla="*/ 263 w 358"/>
                <a:gd name="T87" fmla="*/ 58 h 1019"/>
                <a:gd name="T88" fmla="*/ 230 w 358"/>
                <a:gd name="T89" fmla="*/ 75 h 1019"/>
                <a:gd name="T90" fmla="*/ 223 w 358"/>
                <a:gd name="T91" fmla="*/ 101 h 1019"/>
                <a:gd name="T92" fmla="*/ 240 w 358"/>
                <a:gd name="T93" fmla="*/ 126 h 1019"/>
                <a:gd name="T94" fmla="*/ 236 w 358"/>
                <a:gd name="T95" fmla="*/ 142 h 1019"/>
                <a:gd name="T96" fmla="*/ 213 w 358"/>
                <a:gd name="T97" fmla="*/ 177 h 1019"/>
                <a:gd name="T98" fmla="*/ 173 w 358"/>
                <a:gd name="T99" fmla="*/ 254 h 1019"/>
                <a:gd name="T100" fmla="*/ 188 w 358"/>
                <a:gd name="T101" fmla="*/ 334 h 1019"/>
                <a:gd name="T102" fmla="*/ 309 w 358"/>
                <a:gd name="T103" fmla="*/ 481 h 1019"/>
                <a:gd name="T104" fmla="*/ 505 w 358"/>
                <a:gd name="T105" fmla="*/ 677 h 1019"/>
                <a:gd name="T106" fmla="*/ 593 w 358"/>
                <a:gd name="T107" fmla="*/ 781 h 1019"/>
                <a:gd name="T108" fmla="*/ 607 w 358"/>
                <a:gd name="T109" fmla="*/ 864 h 1019"/>
                <a:gd name="T110" fmla="*/ 568 w 358"/>
                <a:gd name="T111" fmla="*/ 936 h 1019"/>
                <a:gd name="T112" fmla="*/ 485 w 358"/>
                <a:gd name="T113" fmla="*/ 992 h 10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8"/>
                <a:gd name="T172" fmla="*/ 0 h 1019"/>
                <a:gd name="T173" fmla="*/ 358 w 358"/>
                <a:gd name="T174" fmla="*/ 1019 h 10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8" h="1019">
                  <a:moveTo>
                    <a:pt x="247" y="1004"/>
                  </a:moveTo>
                  <a:lnTo>
                    <a:pt x="255" y="1019"/>
                  </a:lnTo>
                  <a:lnTo>
                    <a:pt x="257" y="1019"/>
                  </a:lnTo>
                  <a:lnTo>
                    <a:pt x="259" y="1017"/>
                  </a:lnTo>
                  <a:lnTo>
                    <a:pt x="266" y="1013"/>
                  </a:lnTo>
                  <a:lnTo>
                    <a:pt x="272" y="1009"/>
                  </a:lnTo>
                  <a:lnTo>
                    <a:pt x="278" y="1002"/>
                  </a:lnTo>
                  <a:lnTo>
                    <a:pt x="289" y="995"/>
                  </a:lnTo>
                  <a:lnTo>
                    <a:pt x="297" y="986"/>
                  </a:lnTo>
                  <a:lnTo>
                    <a:pt x="308" y="976"/>
                  </a:lnTo>
                  <a:lnTo>
                    <a:pt x="316" y="964"/>
                  </a:lnTo>
                  <a:lnTo>
                    <a:pt x="327" y="951"/>
                  </a:lnTo>
                  <a:lnTo>
                    <a:pt x="335" y="936"/>
                  </a:lnTo>
                  <a:lnTo>
                    <a:pt x="342" y="920"/>
                  </a:lnTo>
                  <a:lnTo>
                    <a:pt x="350" y="903"/>
                  </a:lnTo>
                  <a:lnTo>
                    <a:pt x="354" y="884"/>
                  </a:lnTo>
                  <a:lnTo>
                    <a:pt x="358" y="863"/>
                  </a:lnTo>
                  <a:lnTo>
                    <a:pt x="358" y="841"/>
                  </a:lnTo>
                  <a:lnTo>
                    <a:pt x="356" y="810"/>
                  </a:lnTo>
                  <a:lnTo>
                    <a:pt x="348" y="776"/>
                  </a:lnTo>
                  <a:lnTo>
                    <a:pt x="335" y="741"/>
                  </a:lnTo>
                  <a:lnTo>
                    <a:pt x="320" y="704"/>
                  </a:lnTo>
                  <a:lnTo>
                    <a:pt x="280" y="627"/>
                  </a:lnTo>
                  <a:lnTo>
                    <a:pt x="236" y="548"/>
                  </a:lnTo>
                  <a:lnTo>
                    <a:pt x="192" y="471"/>
                  </a:lnTo>
                  <a:lnTo>
                    <a:pt x="171" y="433"/>
                  </a:lnTo>
                  <a:lnTo>
                    <a:pt x="152" y="397"/>
                  </a:lnTo>
                  <a:lnTo>
                    <a:pt x="137" y="362"/>
                  </a:lnTo>
                  <a:lnTo>
                    <a:pt x="124" y="330"/>
                  </a:lnTo>
                  <a:lnTo>
                    <a:pt x="116" y="299"/>
                  </a:lnTo>
                  <a:lnTo>
                    <a:pt x="114" y="272"/>
                  </a:lnTo>
                  <a:lnTo>
                    <a:pt x="116" y="247"/>
                  </a:lnTo>
                  <a:lnTo>
                    <a:pt x="122" y="222"/>
                  </a:lnTo>
                  <a:lnTo>
                    <a:pt x="131" y="199"/>
                  </a:lnTo>
                  <a:lnTo>
                    <a:pt x="141" y="178"/>
                  </a:lnTo>
                  <a:lnTo>
                    <a:pt x="152" y="160"/>
                  </a:lnTo>
                  <a:lnTo>
                    <a:pt x="156" y="152"/>
                  </a:lnTo>
                  <a:lnTo>
                    <a:pt x="160" y="145"/>
                  </a:lnTo>
                  <a:lnTo>
                    <a:pt x="164" y="140"/>
                  </a:lnTo>
                  <a:lnTo>
                    <a:pt x="166" y="136"/>
                  </a:lnTo>
                  <a:lnTo>
                    <a:pt x="169" y="134"/>
                  </a:lnTo>
                  <a:lnTo>
                    <a:pt x="169" y="133"/>
                  </a:lnTo>
                  <a:lnTo>
                    <a:pt x="173" y="132"/>
                  </a:lnTo>
                  <a:lnTo>
                    <a:pt x="181" y="130"/>
                  </a:lnTo>
                  <a:lnTo>
                    <a:pt x="194" y="126"/>
                  </a:lnTo>
                  <a:lnTo>
                    <a:pt x="211" y="121"/>
                  </a:lnTo>
                  <a:lnTo>
                    <a:pt x="226" y="114"/>
                  </a:lnTo>
                  <a:lnTo>
                    <a:pt x="238" y="106"/>
                  </a:lnTo>
                  <a:lnTo>
                    <a:pt x="247" y="97"/>
                  </a:lnTo>
                  <a:lnTo>
                    <a:pt x="251" y="86"/>
                  </a:lnTo>
                  <a:lnTo>
                    <a:pt x="253" y="79"/>
                  </a:lnTo>
                  <a:lnTo>
                    <a:pt x="257" y="73"/>
                  </a:lnTo>
                  <a:lnTo>
                    <a:pt x="266" y="68"/>
                  </a:lnTo>
                  <a:lnTo>
                    <a:pt x="280" y="67"/>
                  </a:lnTo>
                  <a:lnTo>
                    <a:pt x="289" y="67"/>
                  </a:lnTo>
                  <a:lnTo>
                    <a:pt x="297" y="69"/>
                  </a:lnTo>
                  <a:lnTo>
                    <a:pt x="304" y="72"/>
                  </a:lnTo>
                  <a:lnTo>
                    <a:pt x="312" y="76"/>
                  </a:lnTo>
                  <a:lnTo>
                    <a:pt x="316" y="81"/>
                  </a:lnTo>
                  <a:lnTo>
                    <a:pt x="318" y="87"/>
                  </a:lnTo>
                  <a:lnTo>
                    <a:pt x="318" y="94"/>
                  </a:lnTo>
                  <a:lnTo>
                    <a:pt x="314" y="102"/>
                  </a:lnTo>
                  <a:lnTo>
                    <a:pt x="316" y="102"/>
                  </a:lnTo>
                  <a:lnTo>
                    <a:pt x="320" y="102"/>
                  </a:lnTo>
                  <a:lnTo>
                    <a:pt x="335" y="99"/>
                  </a:lnTo>
                  <a:lnTo>
                    <a:pt x="344" y="96"/>
                  </a:lnTo>
                  <a:lnTo>
                    <a:pt x="350" y="92"/>
                  </a:lnTo>
                  <a:lnTo>
                    <a:pt x="354" y="87"/>
                  </a:lnTo>
                  <a:lnTo>
                    <a:pt x="356" y="79"/>
                  </a:lnTo>
                  <a:lnTo>
                    <a:pt x="354" y="71"/>
                  </a:lnTo>
                  <a:lnTo>
                    <a:pt x="348" y="64"/>
                  </a:lnTo>
                  <a:lnTo>
                    <a:pt x="339" y="59"/>
                  </a:lnTo>
                  <a:lnTo>
                    <a:pt x="329" y="54"/>
                  </a:lnTo>
                  <a:lnTo>
                    <a:pt x="304" y="48"/>
                  </a:lnTo>
                  <a:lnTo>
                    <a:pt x="282" y="45"/>
                  </a:lnTo>
                  <a:lnTo>
                    <a:pt x="274" y="44"/>
                  </a:lnTo>
                  <a:lnTo>
                    <a:pt x="268" y="42"/>
                  </a:lnTo>
                  <a:lnTo>
                    <a:pt x="264" y="37"/>
                  </a:lnTo>
                  <a:lnTo>
                    <a:pt x="266" y="31"/>
                  </a:lnTo>
                  <a:lnTo>
                    <a:pt x="274" y="27"/>
                  </a:lnTo>
                  <a:lnTo>
                    <a:pt x="276" y="25"/>
                  </a:lnTo>
                  <a:lnTo>
                    <a:pt x="278" y="22"/>
                  </a:lnTo>
                  <a:lnTo>
                    <a:pt x="280" y="13"/>
                  </a:lnTo>
                  <a:lnTo>
                    <a:pt x="278" y="4"/>
                  </a:lnTo>
                  <a:lnTo>
                    <a:pt x="278" y="1"/>
                  </a:lnTo>
                  <a:lnTo>
                    <a:pt x="278" y="0"/>
                  </a:lnTo>
                  <a:lnTo>
                    <a:pt x="276" y="0"/>
                  </a:lnTo>
                  <a:lnTo>
                    <a:pt x="272" y="0"/>
                  </a:lnTo>
                  <a:lnTo>
                    <a:pt x="259" y="2"/>
                  </a:lnTo>
                  <a:lnTo>
                    <a:pt x="242" y="6"/>
                  </a:lnTo>
                  <a:lnTo>
                    <a:pt x="226" y="14"/>
                  </a:lnTo>
                  <a:lnTo>
                    <a:pt x="213" y="22"/>
                  </a:lnTo>
                  <a:lnTo>
                    <a:pt x="207" y="25"/>
                  </a:lnTo>
                  <a:lnTo>
                    <a:pt x="200" y="26"/>
                  </a:lnTo>
                  <a:lnTo>
                    <a:pt x="194" y="27"/>
                  </a:lnTo>
                  <a:lnTo>
                    <a:pt x="185" y="25"/>
                  </a:lnTo>
                  <a:lnTo>
                    <a:pt x="179" y="23"/>
                  </a:lnTo>
                  <a:lnTo>
                    <a:pt x="171" y="18"/>
                  </a:lnTo>
                  <a:lnTo>
                    <a:pt x="150" y="9"/>
                  </a:lnTo>
                  <a:lnTo>
                    <a:pt x="122" y="3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5" y="2"/>
                  </a:lnTo>
                  <a:lnTo>
                    <a:pt x="29" y="7"/>
                  </a:lnTo>
                  <a:lnTo>
                    <a:pt x="8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21" y="41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4" y="32"/>
                  </a:lnTo>
                  <a:lnTo>
                    <a:pt x="40" y="27"/>
                  </a:lnTo>
                  <a:lnTo>
                    <a:pt x="34" y="21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8" y="15"/>
                  </a:lnTo>
                  <a:lnTo>
                    <a:pt x="48" y="14"/>
                  </a:lnTo>
                  <a:lnTo>
                    <a:pt x="63" y="15"/>
                  </a:lnTo>
                  <a:lnTo>
                    <a:pt x="78" y="17"/>
                  </a:lnTo>
                  <a:lnTo>
                    <a:pt x="112" y="25"/>
                  </a:lnTo>
                  <a:lnTo>
                    <a:pt x="124" y="30"/>
                  </a:lnTo>
                  <a:lnTo>
                    <a:pt x="137" y="36"/>
                  </a:lnTo>
                  <a:lnTo>
                    <a:pt x="145" y="42"/>
                  </a:lnTo>
                  <a:lnTo>
                    <a:pt x="147" y="48"/>
                  </a:lnTo>
                  <a:lnTo>
                    <a:pt x="147" y="53"/>
                  </a:lnTo>
                  <a:lnTo>
                    <a:pt x="143" y="58"/>
                  </a:lnTo>
                  <a:lnTo>
                    <a:pt x="135" y="65"/>
                  </a:lnTo>
                  <a:lnTo>
                    <a:pt x="131" y="70"/>
                  </a:lnTo>
                  <a:lnTo>
                    <a:pt x="126" y="75"/>
                  </a:lnTo>
                  <a:lnTo>
                    <a:pt x="122" y="82"/>
                  </a:lnTo>
                  <a:lnTo>
                    <a:pt x="122" y="92"/>
                  </a:lnTo>
                  <a:lnTo>
                    <a:pt x="122" y="101"/>
                  </a:lnTo>
                  <a:lnTo>
                    <a:pt x="124" y="108"/>
                  </a:lnTo>
                  <a:lnTo>
                    <a:pt x="129" y="118"/>
                  </a:lnTo>
                  <a:lnTo>
                    <a:pt x="131" y="126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2"/>
                  </a:lnTo>
                  <a:lnTo>
                    <a:pt x="126" y="147"/>
                  </a:lnTo>
                  <a:lnTo>
                    <a:pt x="120" y="160"/>
                  </a:lnTo>
                  <a:lnTo>
                    <a:pt x="116" y="177"/>
                  </a:lnTo>
                  <a:lnTo>
                    <a:pt x="110" y="195"/>
                  </a:lnTo>
                  <a:lnTo>
                    <a:pt x="97" y="234"/>
                  </a:lnTo>
                  <a:lnTo>
                    <a:pt x="95" y="254"/>
                  </a:lnTo>
                  <a:lnTo>
                    <a:pt x="93" y="271"/>
                  </a:lnTo>
                  <a:lnTo>
                    <a:pt x="95" y="301"/>
                  </a:lnTo>
                  <a:lnTo>
                    <a:pt x="103" y="334"/>
                  </a:lnTo>
                  <a:lnTo>
                    <a:pt x="116" y="368"/>
                  </a:lnTo>
                  <a:lnTo>
                    <a:pt x="131" y="405"/>
                  </a:lnTo>
                  <a:lnTo>
                    <a:pt x="169" y="481"/>
                  </a:lnTo>
                  <a:lnTo>
                    <a:pt x="213" y="560"/>
                  </a:lnTo>
                  <a:lnTo>
                    <a:pt x="257" y="639"/>
                  </a:lnTo>
                  <a:lnTo>
                    <a:pt x="276" y="677"/>
                  </a:lnTo>
                  <a:lnTo>
                    <a:pt x="295" y="713"/>
                  </a:lnTo>
                  <a:lnTo>
                    <a:pt x="310" y="748"/>
                  </a:lnTo>
                  <a:lnTo>
                    <a:pt x="323" y="781"/>
                  </a:lnTo>
                  <a:lnTo>
                    <a:pt x="329" y="812"/>
                  </a:lnTo>
                  <a:lnTo>
                    <a:pt x="333" y="840"/>
                  </a:lnTo>
                  <a:lnTo>
                    <a:pt x="331" y="864"/>
                  </a:lnTo>
                  <a:lnTo>
                    <a:pt x="327" y="889"/>
                  </a:lnTo>
                  <a:lnTo>
                    <a:pt x="320" y="913"/>
                  </a:lnTo>
                  <a:lnTo>
                    <a:pt x="310" y="936"/>
                  </a:lnTo>
                  <a:lnTo>
                    <a:pt x="297" y="958"/>
                  </a:lnTo>
                  <a:lnTo>
                    <a:pt x="282" y="976"/>
                  </a:lnTo>
                  <a:lnTo>
                    <a:pt x="266" y="992"/>
                  </a:lnTo>
                  <a:lnTo>
                    <a:pt x="255" y="999"/>
                  </a:lnTo>
                  <a:lnTo>
                    <a:pt x="247" y="1004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8"/>
            <p:cNvSpPr>
              <a:spLocks/>
            </p:cNvSpPr>
            <p:nvPr/>
          </p:nvSpPr>
          <p:spPr bwMode="auto">
            <a:xfrm>
              <a:off x="1447" y="1699"/>
              <a:ext cx="194" cy="564"/>
            </a:xfrm>
            <a:custGeom>
              <a:avLst/>
              <a:gdLst>
                <a:gd name="T0" fmla="*/ 0 w 194"/>
                <a:gd name="T1" fmla="*/ 537 h 564"/>
                <a:gd name="T2" fmla="*/ 14 w 194"/>
                <a:gd name="T3" fmla="*/ 564 h 564"/>
                <a:gd name="T4" fmla="*/ 14 w 194"/>
                <a:gd name="T5" fmla="*/ 563 h 564"/>
                <a:gd name="T6" fmla="*/ 17 w 194"/>
                <a:gd name="T7" fmla="*/ 561 h 564"/>
                <a:gd name="T8" fmla="*/ 19 w 194"/>
                <a:gd name="T9" fmla="*/ 557 h 564"/>
                <a:gd name="T10" fmla="*/ 23 w 194"/>
                <a:gd name="T11" fmla="*/ 551 h 564"/>
                <a:gd name="T12" fmla="*/ 27 w 194"/>
                <a:gd name="T13" fmla="*/ 544 h 564"/>
                <a:gd name="T14" fmla="*/ 31 w 194"/>
                <a:gd name="T15" fmla="*/ 535 h 564"/>
                <a:gd name="T16" fmla="*/ 38 w 194"/>
                <a:gd name="T17" fmla="*/ 526 h 564"/>
                <a:gd name="T18" fmla="*/ 42 w 194"/>
                <a:gd name="T19" fmla="*/ 515 h 564"/>
                <a:gd name="T20" fmla="*/ 48 w 194"/>
                <a:gd name="T21" fmla="*/ 503 h 564"/>
                <a:gd name="T22" fmla="*/ 57 w 194"/>
                <a:gd name="T23" fmla="*/ 489 h 564"/>
                <a:gd name="T24" fmla="*/ 71 w 194"/>
                <a:gd name="T25" fmla="*/ 460 h 564"/>
                <a:gd name="T26" fmla="*/ 88 w 194"/>
                <a:gd name="T27" fmla="*/ 427 h 564"/>
                <a:gd name="T28" fmla="*/ 105 w 194"/>
                <a:gd name="T29" fmla="*/ 391 h 564"/>
                <a:gd name="T30" fmla="*/ 122 w 194"/>
                <a:gd name="T31" fmla="*/ 353 h 564"/>
                <a:gd name="T32" fmla="*/ 137 w 194"/>
                <a:gd name="T33" fmla="*/ 313 h 564"/>
                <a:gd name="T34" fmla="*/ 166 w 194"/>
                <a:gd name="T35" fmla="*/ 230 h 564"/>
                <a:gd name="T36" fmla="*/ 177 w 194"/>
                <a:gd name="T37" fmla="*/ 189 h 564"/>
                <a:gd name="T38" fmla="*/ 185 w 194"/>
                <a:gd name="T39" fmla="*/ 148 h 564"/>
                <a:gd name="T40" fmla="*/ 192 w 194"/>
                <a:gd name="T41" fmla="*/ 108 h 564"/>
                <a:gd name="T42" fmla="*/ 194 w 194"/>
                <a:gd name="T43" fmla="*/ 70 h 564"/>
                <a:gd name="T44" fmla="*/ 194 w 194"/>
                <a:gd name="T45" fmla="*/ 51 h 564"/>
                <a:gd name="T46" fmla="*/ 192 w 194"/>
                <a:gd name="T47" fmla="*/ 35 h 564"/>
                <a:gd name="T48" fmla="*/ 187 w 194"/>
                <a:gd name="T49" fmla="*/ 23 h 564"/>
                <a:gd name="T50" fmla="*/ 185 w 194"/>
                <a:gd name="T51" fmla="*/ 14 h 564"/>
                <a:gd name="T52" fmla="*/ 181 w 194"/>
                <a:gd name="T53" fmla="*/ 7 h 564"/>
                <a:gd name="T54" fmla="*/ 179 w 194"/>
                <a:gd name="T55" fmla="*/ 3 h 564"/>
                <a:gd name="T56" fmla="*/ 177 w 194"/>
                <a:gd name="T57" fmla="*/ 1 h 564"/>
                <a:gd name="T58" fmla="*/ 177 w 194"/>
                <a:gd name="T59" fmla="*/ 0 h 564"/>
                <a:gd name="T60" fmla="*/ 156 w 194"/>
                <a:gd name="T61" fmla="*/ 3 h 564"/>
                <a:gd name="T62" fmla="*/ 156 w 194"/>
                <a:gd name="T63" fmla="*/ 4 h 564"/>
                <a:gd name="T64" fmla="*/ 158 w 194"/>
                <a:gd name="T65" fmla="*/ 8 h 564"/>
                <a:gd name="T66" fmla="*/ 162 w 194"/>
                <a:gd name="T67" fmla="*/ 14 h 564"/>
                <a:gd name="T68" fmla="*/ 164 w 194"/>
                <a:gd name="T69" fmla="*/ 23 h 564"/>
                <a:gd name="T70" fmla="*/ 168 w 194"/>
                <a:gd name="T71" fmla="*/ 33 h 564"/>
                <a:gd name="T72" fmla="*/ 171 w 194"/>
                <a:gd name="T73" fmla="*/ 44 h 564"/>
                <a:gd name="T74" fmla="*/ 175 w 194"/>
                <a:gd name="T75" fmla="*/ 70 h 564"/>
                <a:gd name="T76" fmla="*/ 173 w 194"/>
                <a:gd name="T77" fmla="*/ 105 h 564"/>
                <a:gd name="T78" fmla="*/ 166 w 194"/>
                <a:gd name="T79" fmla="*/ 142 h 564"/>
                <a:gd name="T80" fmla="*/ 158 w 194"/>
                <a:gd name="T81" fmla="*/ 181 h 564"/>
                <a:gd name="T82" fmla="*/ 147 w 194"/>
                <a:gd name="T83" fmla="*/ 220 h 564"/>
                <a:gd name="T84" fmla="*/ 118 w 194"/>
                <a:gd name="T85" fmla="*/ 298 h 564"/>
                <a:gd name="T86" fmla="*/ 103 w 194"/>
                <a:gd name="T87" fmla="*/ 336 h 564"/>
                <a:gd name="T88" fmla="*/ 86 w 194"/>
                <a:gd name="T89" fmla="*/ 372 h 564"/>
                <a:gd name="T90" fmla="*/ 71 w 194"/>
                <a:gd name="T91" fmla="*/ 406 h 564"/>
                <a:gd name="T92" fmla="*/ 55 w 194"/>
                <a:gd name="T93" fmla="*/ 437 h 564"/>
                <a:gd name="T94" fmla="*/ 40 w 194"/>
                <a:gd name="T95" fmla="*/ 466 h 564"/>
                <a:gd name="T96" fmla="*/ 33 w 194"/>
                <a:gd name="T97" fmla="*/ 478 h 564"/>
                <a:gd name="T98" fmla="*/ 27 w 194"/>
                <a:gd name="T99" fmla="*/ 490 h 564"/>
                <a:gd name="T100" fmla="*/ 21 w 194"/>
                <a:gd name="T101" fmla="*/ 500 h 564"/>
                <a:gd name="T102" fmla="*/ 17 w 194"/>
                <a:gd name="T103" fmla="*/ 510 h 564"/>
                <a:gd name="T104" fmla="*/ 12 w 194"/>
                <a:gd name="T105" fmla="*/ 518 h 564"/>
                <a:gd name="T106" fmla="*/ 8 w 194"/>
                <a:gd name="T107" fmla="*/ 525 h 564"/>
                <a:gd name="T108" fmla="*/ 4 w 194"/>
                <a:gd name="T109" fmla="*/ 530 h 564"/>
                <a:gd name="T110" fmla="*/ 2 w 194"/>
                <a:gd name="T111" fmla="*/ 534 h 564"/>
                <a:gd name="T112" fmla="*/ 0 w 194"/>
                <a:gd name="T113" fmla="*/ 536 h 564"/>
                <a:gd name="T114" fmla="*/ 0 w 194"/>
                <a:gd name="T115" fmla="*/ 537 h 5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4"/>
                <a:gd name="T175" fmla="*/ 0 h 564"/>
                <a:gd name="T176" fmla="*/ 194 w 194"/>
                <a:gd name="T177" fmla="*/ 564 h 5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4" h="564">
                  <a:moveTo>
                    <a:pt x="0" y="537"/>
                  </a:moveTo>
                  <a:lnTo>
                    <a:pt x="14" y="564"/>
                  </a:lnTo>
                  <a:lnTo>
                    <a:pt x="14" y="563"/>
                  </a:lnTo>
                  <a:lnTo>
                    <a:pt x="17" y="561"/>
                  </a:lnTo>
                  <a:lnTo>
                    <a:pt x="19" y="557"/>
                  </a:lnTo>
                  <a:lnTo>
                    <a:pt x="23" y="551"/>
                  </a:lnTo>
                  <a:lnTo>
                    <a:pt x="27" y="544"/>
                  </a:lnTo>
                  <a:lnTo>
                    <a:pt x="31" y="535"/>
                  </a:lnTo>
                  <a:lnTo>
                    <a:pt x="38" y="526"/>
                  </a:lnTo>
                  <a:lnTo>
                    <a:pt x="42" y="515"/>
                  </a:lnTo>
                  <a:lnTo>
                    <a:pt x="48" y="503"/>
                  </a:lnTo>
                  <a:lnTo>
                    <a:pt x="57" y="489"/>
                  </a:lnTo>
                  <a:lnTo>
                    <a:pt x="71" y="460"/>
                  </a:lnTo>
                  <a:lnTo>
                    <a:pt x="88" y="427"/>
                  </a:lnTo>
                  <a:lnTo>
                    <a:pt x="105" y="391"/>
                  </a:lnTo>
                  <a:lnTo>
                    <a:pt x="122" y="353"/>
                  </a:lnTo>
                  <a:lnTo>
                    <a:pt x="137" y="313"/>
                  </a:lnTo>
                  <a:lnTo>
                    <a:pt x="166" y="230"/>
                  </a:lnTo>
                  <a:lnTo>
                    <a:pt x="177" y="189"/>
                  </a:lnTo>
                  <a:lnTo>
                    <a:pt x="185" y="148"/>
                  </a:lnTo>
                  <a:lnTo>
                    <a:pt x="192" y="108"/>
                  </a:lnTo>
                  <a:lnTo>
                    <a:pt x="194" y="70"/>
                  </a:lnTo>
                  <a:lnTo>
                    <a:pt x="194" y="51"/>
                  </a:lnTo>
                  <a:lnTo>
                    <a:pt x="192" y="35"/>
                  </a:lnTo>
                  <a:lnTo>
                    <a:pt x="187" y="23"/>
                  </a:lnTo>
                  <a:lnTo>
                    <a:pt x="185" y="14"/>
                  </a:lnTo>
                  <a:lnTo>
                    <a:pt x="181" y="7"/>
                  </a:lnTo>
                  <a:lnTo>
                    <a:pt x="179" y="3"/>
                  </a:lnTo>
                  <a:lnTo>
                    <a:pt x="177" y="1"/>
                  </a:lnTo>
                  <a:lnTo>
                    <a:pt x="177" y="0"/>
                  </a:lnTo>
                  <a:lnTo>
                    <a:pt x="156" y="3"/>
                  </a:lnTo>
                  <a:lnTo>
                    <a:pt x="156" y="4"/>
                  </a:lnTo>
                  <a:lnTo>
                    <a:pt x="158" y="8"/>
                  </a:lnTo>
                  <a:lnTo>
                    <a:pt x="162" y="14"/>
                  </a:lnTo>
                  <a:lnTo>
                    <a:pt x="164" y="23"/>
                  </a:lnTo>
                  <a:lnTo>
                    <a:pt x="168" y="33"/>
                  </a:lnTo>
                  <a:lnTo>
                    <a:pt x="171" y="44"/>
                  </a:lnTo>
                  <a:lnTo>
                    <a:pt x="175" y="70"/>
                  </a:lnTo>
                  <a:lnTo>
                    <a:pt x="173" y="105"/>
                  </a:lnTo>
                  <a:lnTo>
                    <a:pt x="166" y="142"/>
                  </a:lnTo>
                  <a:lnTo>
                    <a:pt x="158" y="181"/>
                  </a:lnTo>
                  <a:lnTo>
                    <a:pt x="147" y="220"/>
                  </a:lnTo>
                  <a:lnTo>
                    <a:pt x="118" y="298"/>
                  </a:lnTo>
                  <a:lnTo>
                    <a:pt x="103" y="336"/>
                  </a:lnTo>
                  <a:lnTo>
                    <a:pt x="86" y="372"/>
                  </a:lnTo>
                  <a:lnTo>
                    <a:pt x="71" y="406"/>
                  </a:lnTo>
                  <a:lnTo>
                    <a:pt x="55" y="437"/>
                  </a:lnTo>
                  <a:lnTo>
                    <a:pt x="40" y="466"/>
                  </a:lnTo>
                  <a:lnTo>
                    <a:pt x="33" y="478"/>
                  </a:lnTo>
                  <a:lnTo>
                    <a:pt x="27" y="490"/>
                  </a:lnTo>
                  <a:lnTo>
                    <a:pt x="21" y="500"/>
                  </a:lnTo>
                  <a:lnTo>
                    <a:pt x="17" y="510"/>
                  </a:lnTo>
                  <a:lnTo>
                    <a:pt x="12" y="518"/>
                  </a:lnTo>
                  <a:lnTo>
                    <a:pt x="8" y="525"/>
                  </a:lnTo>
                  <a:lnTo>
                    <a:pt x="4" y="530"/>
                  </a:lnTo>
                  <a:lnTo>
                    <a:pt x="2" y="534"/>
                  </a:lnTo>
                  <a:lnTo>
                    <a:pt x="0" y="536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9"/>
            <p:cNvSpPr>
              <a:spLocks/>
            </p:cNvSpPr>
            <p:nvPr/>
          </p:nvSpPr>
          <p:spPr bwMode="auto">
            <a:xfrm>
              <a:off x="1208" y="1199"/>
              <a:ext cx="635" cy="291"/>
            </a:xfrm>
            <a:custGeom>
              <a:avLst/>
              <a:gdLst>
                <a:gd name="T0" fmla="*/ 386 w 635"/>
                <a:gd name="T1" fmla="*/ 6 h 291"/>
                <a:gd name="T2" fmla="*/ 340 w 635"/>
                <a:gd name="T3" fmla="*/ 19 h 291"/>
                <a:gd name="T4" fmla="*/ 302 w 635"/>
                <a:gd name="T5" fmla="*/ 22 h 291"/>
                <a:gd name="T6" fmla="*/ 272 w 635"/>
                <a:gd name="T7" fmla="*/ 13 h 291"/>
                <a:gd name="T8" fmla="*/ 222 w 635"/>
                <a:gd name="T9" fmla="*/ 8 h 291"/>
                <a:gd name="T10" fmla="*/ 116 w 635"/>
                <a:gd name="T11" fmla="*/ 14 h 291"/>
                <a:gd name="T12" fmla="*/ 43 w 635"/>
                <a:gd name="T13" fmla="*/ 35 h 291"/>
                <a:gd name="T14" fmla="*/ 11 w 635"/>
                <a:gd name="T15" fmla="*/ 61 h 291"/>
                <a:gd name="T16" fmla="*/ 0 w 635"/>
                <a:gd name="T17" fmla="*/ 78 h 291"/>
                <a:gd name="T18" fmla="*/ 19 w 635"/>
                <a:gd name="T19" fmla="*/ 93 h 291"/>
                <a:gd name="T20" fmla="*/ 64 w 635"/>
                <a:gd name="T21" fmla="*/ 89 h 291"/>
                <a:gd name="T22" fmla="*/ 55 w 635"/>
                <a:gd name="T23" fmla="*/ 82 h 291"/>
                <a:gd name="T24" fmla="*/ 30 w 635"/>
                <a:gd name="T25" fmla="*/ 63 h 291"/>
                <a:gd name="T26" fmla="*/ 51 w 635"/>
                <a:gd name="T27" fmla="*/ 52 h 291"/>
                <a:gd name="T28" fmla="*/ 161 w 635"/>
                <a:gd name="T29" fmla="*/ 33 h 291"/>
                <a:gd name="T30" fmla="*/ 211 w 635"/>
                <a:gd name="T31" fmla="*/ 15 h 291"/>
                <a:gd name="T32" fmla="*/ 253 w 635"/>
                <a:gd name="T33" fmla="*/ 17 h 291"/>
                <a:gd name="T34" fmla="*/ 264 w 635"/>
                <a:gd name="T35" fmla="*/ 43 h 291"/>
                <a:gd name="T36" fmla="*/ 251 w 635"/>
                <a:gd name="T37" fmla="*/ 84 h 291"/>
                <a:gd name="T38" fmla="*/ 264 w 635"/>
                <a:gd name="T39" fmla="*/ 115 h 291"/>
                <a:gd name="T40" fmla="*/ 304 w 635"/>
                <a:gd name="T41" fmla="*/ 156 h 291"/>
                <a:gd name="T42" fmla="*/ 353 w 635"/>
                <a:gd name="T43" fmla="*/ 193 h 291"/>
                <a:gd name="T44" fmla="*/ 367 w 635"/>
                <a:gd name="T45" fmla="*/ 262 h 291"/>
                <a:gd name="T46" fmla="*/ 388 w 635"/>
                <a:gd name="T47" fmla="*/ 291 h 291"/>
                <a:gd name="T48" fmla="*/ 393 w 635"/>
                <a:gd name="T49" fmla="*/ 280 h 291"/>
                <a:gd name="T50" fmla="*/ 393 w 635"/>
                <a:gd name="T51" fmla="*/ 251 h 291"/>
                <a:gd name="T52" fmla="*/ 378 w 635"/>
                <a:gd name="T53" fmla="*/ 199 h 291"/>
                <a:gd name="T54" fmla="*/ 382 w 635"/>
                <a:gd name="T55" fmla="*/ 175 h 291"/>
                <a:gd name="T56" fmla="*/ 416 w 635"/>
                <a:gd name="T57" fmla="*/ 142 h 291"/>
                <a:gd name="T58" fmla="*/ 441 w 635"/>
                <a:gd name="T59" fmla="*/ 99 h 291"/>
                <a:gd name="T60" fmla="*/ 429 w 635"/>
                <a:gd name="T61" fmla="*/ 58 h 291"/>
                <a:gd name="T62" fmla="*/ 407 w 635"/>
                <a:gd name="T63" fmla="*/ 23 h 291"/>
                <a:gd name="T64" fmla="*/ 412 w 635"/>
                <a:gd name="T65" fmla="*/ 7 h 291"/>
                <a:gd name="T66" fmla="*/ 479 w 635"/>
                <a:gd name="T67" fmla="*/ 11 h 291"/>
                <a:gd name="T68" fmla="*/ 496 w 635"/>
                <a:gd name="T69" fmla="*/ 25 h 291"/>
                <a:gd name="T70" fmla="*/ 540 w 635"/>
                <a:gd name="T71" fmla="*/ 46 h 291"/>
                <a:gd name="T72" fmla="*/ 561 w 635"/>
                <a:gd name="T73" fmla="*/ 52 h 291"/>
                <a:gd name="T74" fmla="*/ 591 w 635"/>
                <a:gd name="T75" fmla="*/ 67 h 291"/>
                <a:gd name="T76" fmla="*/ 595 w 635"/>
                <a:gd name="T77" fmla="*/ 90 h 291"/>
                <a:gd name="T78" fmla="*/ 585 w 635"/>
                <a:gd name="T79" fmla="*/ 97 h 291"/>
                <a:gd name="T80" fmla="*/ 610 w 635"/>
                <a:gd name="T81" fmla="*/ 89 h 291"/>
                <a:gd name="T82" fmla="*/ 633 w 635"/>
                <a:gd name="T83" fmla="*/ 68 h 291"/>
                <a:gd name="T84" fmla="*/ 625 w 635"/>
                <a:gd name="T85" fmla="*/ 44 h 291"/>
                <a:gd name="T86" fmla="*/ 585 w 635"/>
                <a:gd name="T87" fmla="*/ 23 h 291"/>
                <a:gd name="T88" fmla="*/ 530 w 635"/>
                <a:gd name="T89" fmla="*/ 12 h 291"/>
                <a:gd name="T90" fmla="*/ 448 w 635"/>
                <a:gd name="T91" fmla="*/ 1 h 291"/>
                <a:gd name="T92" fmla="*/ 395 w 635"/>
                <a:gd name="T93" fmla="*/ 3 h 2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5"/>
                <a:gd name="T142" fmla="*/ 0 h 291"/>
                <a:gd name="T143" fmla="*/ 635 w 635"/>
                <a:gd name="T144" fmla="*/ 291 h 2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5" h="291">
                  <a:moveTo>
                    <a:pt x="395" y="3"/>
                  </a:moveTo>
                  <a:lnTo>
                    <a:pt x="393" y="4"/>
                  </a:lnTo>
                  <a:lnTo>
                    <a:pt x="386" y="6"/>
                  </a:lnTo>
                  <a:lnTo>
                    <a:pt x="378" y="9"/>
                  </a:lnTo>
                  <a:lnTo>
                    <a:pt x="365" y="13"/>
                  </a:lnTo>
                  <a:lnTo>
                    <a:pt x="340" y="19"/>
                  </a:lnTo>
                  <a:lnTo>
                    <a:pt x="325" y="22"/>
                  </a:lnTo>
                  <a:lnTo>
                    <a:pt x="313" y="22"/>
                  </a:lnTo>
                  <a:lnTo>
                    <a:pt x="302" y="22"/>
                  </a:lnTo>
                  <a:lnTo>
                    <a:pt x="294" y="21"/>
                  </a:lnTo>
                  <a:lnTo>
                    <a:pt x="285" y="18"/>
                  </a:lnTo>
                  <a:lnTo>
                    <a:pt x="272" y="13"/>
                  </a:lnTo>
                  <a:lnTo>
                    <a:pt x="262" y="11"/>
                  </a:lnTo>
                  <a:lnTo>
                    <a:pt x="243" y="9"/>
                  </a:lnTo>
                  <a:lnTo>
                    <a:pt x="222" y="8"/>
                  </a:lnTo>
                  <a:lnTo>
                    <a:pt x="199" y="9"/>
                  </a:lnTo>
                  <a:lnTo>
                    <a:pt x="146" y="12"/>
                  </a:lnTo>
                  <a:lnTo>
                    <a:pt x="116" y="14"/>
                  </a:lnTo>
                  <a:lnTo>
                    <a:pt x="89" y="20"/>
                  </a:lnTo>
                  <a:lnTo>
                    <a:pt x="62" y="27"/>
                  </a:lnTo>
                  <a:lnTo>
                    <a:pt x="43" y="35"/>
                  </a:lnTo>
                  <a:lnTo>
                    <a:pt x="26" y="46"/>
                  </a:lnTo>
                  <a:lnTo>
                    <a:pt x="17" y="53"/>
                  </a:lnTo>
                  <a:lnTo>
                    <a:pt x="11" y="61"/>
                  </a:lnTo>
                  <a:lnTo>
                    <a:pt x="9" y="63"/>
                  </a:lnTo>
                  <a:lnTo>
                    <a:pt x="7" y="66"/>
                  </a:lnTo>
                  <a:lnTo>
                    <a:pt x="0" y="78"/>
                  </a:lnTo>
                  <a:lnTo>
                    <a:pt x="2" y="84"/>
                  </a:lnTo>
                  <a:lnTo>
                    <a:pt x="7" y="89"/>
                  </a:lnTo>
                  <a:lnTo>
                    <a:pt x="19" y="93"/>
                  </a:lnTo>
                  <a:lnTo>
                    <a:pt x="38" y="95"/>
                  </a:lnTo>
                  <a:lnTo>
                    <a:pt x="53" y="93"/>
                  </a:lnTo>
                  <a:lnTo>
                    <a:pt x="64" y="89"/>
                  </a:lnTo>
                  <a:lnTo>
                    <a:pt x="70" y="85"/>
                  </a:lnTo>
                  <a:lnTo>
                    <a:pt x="72" y="83"/>
                  </a:lnTo>
                  <a:lnTo>
                    <a:pt x="55" y="82"/>
                  </a:lnTo>
                  <a:lnTo>
                    <a:pt x="40" y="78"/>
                  </a:lnTo>
                  <a:lnTo>
                    <a:pt x="32" y="72"/>
                  </a:lnTo>
                  <a:lnTo>
                    <a:pt x="30" y="63"/>
                  </a:lnTo>
                  <a:lnTo>
                    <a:pt x="32" y="59"/>
                  </a:lnTo>
                  <a:lnTo>
                    <a:pt x="40" y="55"/>
                  </a:lnTo>
                  <a:lnTo>
                    <a:pt x="51" y="52"/>
                  </a:lnTo>
                  <a:lnTo>
                    <a:pt x="66" y="49"/>
                  </a:lnTo>
                  <a:lnTo>
                    <a:pt x="133" y="39"/>
                  </a:lnTo>
                  <a:lnTo>
                    <a:pt x="161" y="33"/>
                  </a:lnTo>
                  <a:lnTo>
                    <a:pt x="182" y="24"/>
                  </a:lnTo>
                  <a:lnTo>
                    <a:pt x="203" y="17"/>
                  </a:lnTo>
                  <a:lnTo>
                    <a:pt x="211" y="15"/>
                  </a:lnTo>
                  <a:lnTo>
                    <a:pt x="224" y="14"/>
                  </a:lnTo>
                  <a:lnTo>
                    <a:pt x="239" y="15"/>
                  </a:lnTo>
                  <a:lnTo>
                    <a:pt x="253" y="17"/>
                  </a:lnTo>
                  <a:lnTo>
                    <a:pt x="264" y="23"/>
                  </a:lnTo>
                  <a:lnTo>
                    <a:pt x="268" y="32"/>
                  </a:lnTo>
                  <a:lnTo>
                    <a:pt x="264" y="43"/>
                  </a:lnTo>
                  <a:lnTo>
                    <a:pt x="260" y="55"/>
                  </a:lnTo>
                  <a:lnTo>
                    <a:pt x="253" y="69"/>
                  </a:lnTo>
                  <a:lnTo>
                    <a:pt x="251" y="84"/>
                  </a:lnTo>
                  <a:lnTo>
                    <a:pt x="253" y="93"/>
                  </a:lnTo>
                  <a:lnTo>
                    <a:pt x="258" y="103"/>
                  </a:lnTo>
                  <a:lnTo>
                    <a:pt x="264" y="115"/>
                  </a:lnTo>
                  <a:lnTo>
                    <a:pt x="275" y="128"/>
                  </a:lnTo>
                  <a:lnTo>
                    <a:pt x="287" y="142"/>
                  </a:lnTo>
                  <a:lnTo>
                    <a:pt x="304" y="156"/>
                  </a:lnTo>
                  <a:lnTo>
                    <a:pt x="321" y="170"/>
                  </a:lnTo>
                  <a:lnTo>
                    <a:pt x="344" y="184"/>
                  </a:lnTo>
                  <a:lnTo>
                    <a:pt x="353" y="193"/>
                  </a:lnTo>
                  <a:lnTo>
                    <a:pt x="359" y="205"/>
                  </a:lnTo>
                  <a:lnTo>
                    <a:pt x="367" y="233"/>
                  </a:lnTo>
                  <a:lnTo>
                    <a:pt x="367" y="262"/>
                  </a:lnTo>
                  <a:lnTo>
                    <a:pt x="367" y="273"/>
                  </a:lnTo>
                  <a:lnTo>
                    <a:pt x="365" y="282"/>
                  </a:lnTo>
                  <a:lnTo>
                    <a:pt x="388" y="291"/>
                  </a:lnTo>
                  <a:lnTo>
                    <a:pt x="388" y="290"/>
                  </a:lnTo>
                  <a:lnTo>
                    <a:pt x="391" y="288"/>
                  </a:lnTo>
                  <a:lnTo>
                    <a:pt x="393" y="280"/>
                  </a:lnTo>
                  <a:lnTo>
                    <a:pt x="395" y="269"/>
                  </a:lnTo>
                  <a:lnTo>
                    <a:pt x="395" y="258"/>
                  </a:lnTo>
                  <a:lnTo>
                    <a:pt x="393" y="251"/>
                  </a:lnTo>
                  <a:lnTo>
                    <a:pt x="391" y="243"/>
                  </a:lnTo>
                  <a:lnTo>
                    <a:pt x="384" y="221"/>
                  </a:lnTo>
                  <a:lnTo>
                    <a:pt x="378" y="199"/>
                  </a:lnTo>
                  <a:lnTo>
                    <a:pt x="378" y="190"/>
                  </a:lnTo>
                  <a:lnTo>
                    <a:pt x="378" y="182"/>
                  </a:lnTo>
                  <a:lnTo>
                    <a:pt x="382" y="175"/>
                  </a:lnTo>
                  <a:lnTo>
                    <a:pt x="393" y="166"/>
                  </a:lnTo>
                  <a:lnTo>
                    <a:pt x="403" y="154"/>
                  </a:lnTo>
                  <a:lnTo>
                    <a:pt x="416" y="142"/>
                  </a:lnTo>
                  <a:lnTo>
                    <a:pt x="426" y="128"/>
                  </a:lnTo>
                  <a:lnTo>
                    <a:pt x="435" y="113"/>
                  </a:lnTo>
                  <a:lnTo>
                    <a:pt x="441" y="99"/>
                  </a:lnTo>
                  <a:lnTo>
                    <a:pt x="441" y="85"/>
                  </a:lnTo>
                  <a:lnTo>
                    <a:pt x="437" y="72"/>
                  </a:lnTo>
                  <a:lnTo>
                    <a:pt x="429" y="58"/>
                  </a:lnTo>
                  <a:lnTo>
                    <a:pt x="420" y="45"/>
                  </a:lnTo>
                  <a:lnTo>
                    <a:pt x="414" y="33"/>
                  </a:lnTo>
                  <a:lnTo>
                    <a:pt x="407" y="23"/>
                  </a:lnTo>
                  <a:lnTo>
                    <a:pt x="403" y="15"/>
                  </a:lnTo>
                  <a:lnTo>
                    <a:pt x="403" y="9"/>
                  </a:lnTo>
                  <a:lnTo>
                    <a:pt x="412" y="7"/>
                  </a:lnTo>
                  <a:lnTo>
                    <a:pt x="433" y="6"/>
                  </a:lnTo>
                  <a:lnTo>
                    <a:pt x="458" y="7"/>
                  </a:lnTo>
                  <a:lnTo>
                    <a:pt x="479" y="11"/>
                  </a:lnTo>
                  <a:lnTo>
                    <a:pt x="488" y="14"/>
                  </a:lnTo>
                  <a:lnTo>
                    <a:pt x="492" y="19"/>
                  </a:lnTo>
                  <a:lnTo>
                    <a:pt x="496" y="25"/>
                  </a:lnTo>
                  <a:lnTo>
                    <a:pt x="502" y="30"/>
                  </a:lnTo>
                  <a:lnTo>
                    <a:pt x="521" y="39"/>
                  </a:lnTo>
                  <a:lnTo>
                    <a:pt x="540" y="46"/>
                  </a:lnTo>
                  <a:lnTo>
                    <a:pt x="549" y="49"/>
                  </a:lnTo>
                  <a:lnTo>
                    <a:pt x="555" y="50"/>
                  </a:lnTo>
                  <a:lnTo>
                    <a:pt x="561" y="52"/>
                  </a:lnTo>
                  <a:lnTo>
                    <a:pt x="570" y="56"/>
                  </a:lnTo>
                  <a:lnTo>
                    <a:pt x="580" y="61"/>
                  </a:lnTo>
                  <a:lnTo>
                    <a:pt x="591" y="67"/>
                  </a:lnTo>
                  <a:lnTo>
                    <a:pt x="597" y="74"/>
                  </a:lnTo>
                  <a:lnTo>
                    <a:pt x="599" y="82"/>
                  </a:lnTo>
                  <a:lnTo>
                    <a:pt x="595" y="90"/>
                  </a:lnTo>
                  <a:lnTo>
                    <a:pt x="591" y="94"/>
                  </a:lnTo>
                  <a:lnTo>
                    <a:pt x="583" y="98"/>
                  </a:lnTo>
                  <a:lnTo>
                    <a:pt x="585" y="97"/>
                  </a:lnTo>
                  <a:lnTo>
                    <a:pt x="591" y="96"/>
                  </a:lnTo>
                  <a:lnTo>
                    <a:pt x="599" y="93"/>
                  </a:lnTo>
                  <a:lnTo>
                    <a:pt x="610" y="89"/>
                  </a:lnTo>
                  <a:lnTo>
                    <a:pt x="618" y="84"/>
                  </a:lnTo>
                  <a:lnTo>
                    <a:pt x="627" y="77"/>
                  </a:lnTo>
                  <a:lnTo>
                    <a:pt x="633" y="68"/>
                  </a:lnTo>
                  <a:lnTo>
                    <a:pt x="635" y="59"/>
                  </a:lnTo>
                  <a:lnTo>
                    <a:pt x="631" y="50"/>
                  </a:lnTo>
                  <a:lnTo>
                    <a:pt x="625" y="44"/>
                  </a:lnTo>
                  <a:lnTo>
                    <a:pt x="608" y="35"/>
                  </a:lnTo>
                  <a:lnTo>
                    <a:pt x="599" y="30"/>
                  </a:lnTo>
                  <a:lnTo>
                    <a:pt x="585" y="23"/>
                  </a:lnTo>
                  <a:lnTo>
                    <a:pt x="570" y="17"/>
                  </a:lnTo>
                  <a:lnTo>
                    <a:pt x="551" y="14"/>
                  </a:lnTo>
                  <a:lnTo>
                    <a:pt x="530" y="12"/>
                  </a:lnTo>
                  <a:lnTo>
                    <a:pt x="509" y="10"/>
                  </a:lnTo>
                  <a:lnTo>
                    <a:pt x="467" y="3"/>
                  </a:lnTo>
                  <a:lnTo>
                    <a:pt x="448" y="1"/>
                  </a:lnTo>
                  <a:lnTo>
                    <a:pt x="431" y="0"/>
                  </a:lnTo>
                  <a:lnTo>
                    <a:pt x="412" y="0"/>
                  </a:lnTo>
                  <a:lnTo>
                    <a:pt x="395" y="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0"/>
            <p:cNvSpPr>
              <a:spLocks/>
            </p:cNvSpPr>
            <p:nvPr/>
          </p:nvSpPr>
          <p:spPr bwMode="auto">
            <a:xfrm>
              <a:off x="837" y="823"/>
              <a:ext cx="1405" cy="398"/>
            </a:xfrm>
            <a:custGeom>
              <a:avLst/>
              <a:gdLst>
                <a:gd name="T0" fmla="*/ 1036 w 1405"/>
                <a:gd name="T1" fmla="*/ 168 h 398"/>
                <a:gd name="T2" fmla="*/ 996 w 1405"/>
                <a:gd name="T3" fmla="*/ 190 h 398"/>
                <a:gd name="T4" fmla="*/ 1074 w 1405"/>
                <a:gd name="T5" fmla="*/ 179 h 398"/>
                <a:gd name="T6" fmla="*/ 1152 w 1405"/>
                <a:gd name="T7" fmla="*/ 168 h 398"/>
                <a:gd name="T8" fmla="*/ 1215 w 1405"/>
                <a:gd name="T9" fmla="*/ 157 h 398"/>
                <a:gd name="T10" fmla="*/ 1352 w 1405"/>
                <a:gd name="T11" fmla="*/ 158 h 398"/>
                <a:gd name="T12" fmla="*/ 1394 w 1405"/>
                <a:gd name="T13" fmla="*/ 188 h 398"/>
                <a:gd name="T14" fmla="*/ 1369 w 1405"/>
                <a:gd name="T15" fmla="*/ 220 h 398"/>
                <a:gd name="T16" fmla="*/ 1405 w 1405"/>
                <a:gd name="T17" fmla="*/ 246 h 398"/>
                <a:gd name="T18" fmla="*/ 1382 w 1405"/>
                <a:gd name="T19" fmla="*/ 286 h 398"/>
                <a:gd name="T20" fmla="*/ 1299 w 1405"/>
                <a:gd name="T21" fmla="*/ 282 h 398"/>
                <a:gd name="T22" fmla="*/ 1304 w 1405"/>
                <a:gd name="T23" fmla="*/ 306 h 398"/>
                <a:gd name="T24" fmla="*/ 1207 w 1405"/>
                <a:gd name="T25" fmla="*/ 317 h 398"/>
                <a:gd name="T26" fmla="*/ 1124 w 1405"/>
                <a:gd name="T27" fmla="*/ 342 h 398"/>
                <a:gd name="T28" fmla="*/ 1046 w 1405"/>
                <a:gd name="T29" fmla="*/ 353 h 398"/>
                <a:gd name="T30" fmla="*/ 958 w 1405"/>
                <a:gd name="T31" fmla="*/ 369 h 398"/>
                <a:gd name="T32" fmla="*/ 913 w 1405"/>
                <a:gd name="T33" fmla="*/ 362 h 398"/>
                <a:gd name="T34" fmla="*/ 871 w 1405"/>
                <a:gd name="T35" fmla="*/ 379 h 398"/>
                <a:gd name="T36" fmla="*/ 789 w 1405"/>
                <a:gd name="T37" fmla="*/ 376 h 398"/>
                <a:gd name="T38" fmla="*/ 749 w 1405"/>
                <a:gd name="T39" fmla="*/ 385 h 398"/>
                <a:gd name="T40" fmla="*/ 673 w 1405"/>
                <a:gd name="T41" fmla="*/ 398 h 398"/>
                <a:gd name="T42" fmla="*/ 614 w 1405"/>
                <a:gd name="T43" fmla="*/ 385 h 398"/>
                <a:gd name="T44" fmla="*/ 546 w 1405"/>
                <a:gd name="T45" fmla="*/ 383 h 398"/>
                <a:gd name="T46" fmla="*/ 523 w 1405"/>
                <a:gd name="T47" fmla="*/ 359 h 398"/>
                <a:gd name="T48" fmla="*/ 401 w 1405"/>
                <a:gd name="T49" fmla="*/ 356 h 398"/>
                <a:gd name="T50" fmla="*/ 321 w 1405"/>
                <a:gd name="T51" fmla="*/ 343 h 398"/>
                <a:gd name="T52" fmla="*/ 312 w 1405"/>
                <a:gd name="T53" fmla="*/ 318 h 398"/>
                <a:gd name="T54" fmla="*/ 279 w 1405"/>
                <a:gd name="T55" fmla="*/ 297 h 398"/>
                <a:gd name="T56" fmla="*/ 287 w 1405"/>
                <a:gd name="T57" fmla="*/ 280 h 398"/>
                <a:gd name="T58" fmla="*/ 198 w 1405"/>
                <a:gd name="T59" fmla="*/ 280 h 398"/>
                <a:gd name="T60" fmla="*/ 76 w 1405"/>
                <a:gd name="T61" fmla="*/ 272 h 398"/>
                <a:gd name="T62" fmla="*/ 44 w 1405"/>
                <a:gd name="T63" fmla="*/ 232 h 398"/>
                <a:gd name="T64" fmla="*/ 6 w 1405"/>
                <a:gd name="T65" fmla="*/ 204 h 398"/>
                <a:gd name="T66" fmla="*/ 36 w 1405"/>
                <a:gd name="T67" fmla="*/ 178 h 398"/>
                <a:gd name="T68" fmla="*/ 47 w 1405"/>
                <a:gd name="T69" fmla="*/ 154 h 398"/>
                <a:gd name="T70" fmla="*/ 11 w 1405"/>
                <a:gd name="T71" fmla="*/ 118 h 398"/>
                <a:gd name="T72" fmla="*/ 55 w 1405"/>
                <a:gd name="T73" fmla="*/ 101 h 398"/>
                <a:gd name="T74" fmla="*/ 99 w 1405"/>
                <a:gd name="T75" fmla="*/ 104 h 398"/>
                <a:gd name="T76" fmla="*/ 144 w 1405"/>
                <a:gd name="T77" fmla="*/ 82 h 398"/>
                <a:gd name="T78" fmla="*/ 173 w 1405"/>
                <a:gd name="T79" fmla="*/ 92 h 398"/>
                <a:gd name="T80" fmla="*/ 213 w 1405"/>
                <a:gd name="T81" fmla="*/ 90 h 398"/>
                <a:gd name="T82" fmla="*/ 249 w 1405"/>
                <a:gd name="T83" fmla="*/ 61 h 398"/>
                <a:gd name="T84" fmla="*/ 325 w 1405"/>
                <a:gd name="T85" fmla="*/ 48 h 398"/>
                <a:gd name="T86" fmla="*/ 411 w 1405"/>
                <a:gd name="T87" fmla="*/ 65 h 398"/>
                <a:gd name="T88" fmla="*/ 466 w 1405"/>
                <a:gd name="T89" fmla="*/ 81 h 398"/>
                <a:gd name="T90" fmla="*/ 530 w 1405"/>
                <a:gd name="T91" fmla="*/ 116 h 398"/>
                <a:gd name="T92" fmla="*/ 565 w 1405"/>
                <a:gd name="T93" fmla="*/ 49 h 398"/>
                <a:gd name="T94" fmla="*/ 652 w 1405"/>
                <a:gd name="T95" fmla="*/ 19 h 398"/>
                <a:gd name="T96" fmla="*/ 726 w 1405"/>
                <a:gd name="T97" fmla="*/ 23 h 398"/>
                <a:gd name="T98" fmla="*/ 835 w 1405"/>
                <a:gd name="T99" fmla="*/ 1 h 398"/>
                <a:gd name="T100" fmla="*/ 913 w 1405"/>
                <a:gd name="T101" fmla="*/ 8 h 398"/>
                <a:gd name="T102" fmla="*/ 935 w 1405"/>
                <a:gd name="T103" fmla="*/ 32 h 398"/>
                <a:gd name="T104" fmla="*/ 987 w 1405"/>
                <a:gd name="T105" fmla="*/ 42 h 398"/>
                <a:gd name="T106" fmla="*/ 1038 w 1405"/>
                <a:gd name="T107" fmla="*/ 28 h 398"/>
                <a:gd name="T108" fmla="*/ 1093 w 1405"/>
                <a:gd name="T109" fmla="*/ 20 h 398"/>
                <a:gd name="T110" fmla="*/ 1141 w 1405"/>
                <a:gd name="T111" fmla="*/ 44 h 398"/>
                <a:gd name="T112" fmla="*/ 1135 w 1405"/>
                <a:gd name="T113" fmla="*/ 70 h 398"/>
                <a:gd name="T114" fmla="*/ 1131 w 1405"/>
                <a:gd name="T115" fmla="*/ 89 h 398"/>
                <a:gd name="T116" fmla="*/ 1158 w 1405"/>
                <a:gd name="T117" fmla="*/ 120 h 398"/>
                <a:gd name="T118" fmla="*/ 1175 w 1405"/>
                <a:gd name="T119" fmla="*/ 139 h 398"/>
                <a:gd name="T120" fmla="*/ 1095 w 1405"/>
                <a:gd name="T121" fmla="*/ 149 h 3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05"/>
                <a:gd name="T184" fmla="*/ 0 h 398"/>
                <a:gd name="T185" fmla="*/ 1405 w 1405"/>
                <a:gd name="T186" fmla="*/ 398 h 3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05" h="398">
                  <a:moveTo>
                    <a:pt x="1074" y="154"/>
                  </a:moveTo>
                  <a:lnTo>
                    <a:pt x="1072" y="154"/>
                  </a:lnTo>
                  <a:lnTo>
                    <a:pt x="1070" y="155"/>
                  </a:lnTo>
                  <a:lnTo>
                    <a:pt x="1055" y="160"/>
                  </a:lnTo>
                  <a:lnTo>
                    <a:pt x="1036" y="168"/>
                  </a:lnTo>
                  <a:lnTo>
                    <a:pt x="1008" y="179"/>
                  </a:lnTo>
                  <a:lnTo>
                    <a:pt x="998" y="184"/>
                  </a:lnTo>
                  <a:lnTo>
                    <a:pt x="994" y="187"/>
                  </a:lnTo>
                  <a:lnTo>
                    <a:pt x="994" y="189"/>
                  </a:lnTo>
                  <a:lnTo>
                    <a:pt x="996" y="190"/>
                  </a:lnTo>
                  <a:lnTo>
                    <a:pt x="1006" y="190"/>
                  </a:lnTo>
                  <a:lnTo>
                    <a:pt x="1010" y="190"/>
                  </a:lnTo>
                  <a:lnTo>
                    <a:pt x="1013" y="190"/>
                  </a:lnTo>
                  <a:lnTo>
                    <a:pt x="1042" y="183"/>
                  </a:lnTo>
                  <a:lnTo>
                    <a:pt x="1074" y="179"/>
                  </a:lnTo>
                  <a:lnTo>
                    <a:pt x="1103" y="176"/>
                  </a:lnTo>
                  <a:lnTo>
                    <a:pt x="1116" y="176"/>
                  </a:lnTo>
                  <a:lnTo>
                    <a:pt x="1127" y="175"/>
                  </a:lnTo>
                  <a:lnTo>
                    <a:pt x="1141" y="172"/>
                  </a:lnTo>
                  <a:lnTo>
                    <a:pt x="1152" y="168"/>
                  </a:lnTo>
                  <a:lnTo>
                    <a:pt x="1160" y="165"/>
                  </a:lnTo>
                  <a:lnTo>
                    <a:pt x="1162" y="164"/>
                  </a:lnTo>
                  <a:lnTo>
                    <a:pt x="1171" y="162"/>
                  </a:lnTo>
                  <a:lnTo>
                    <a:pt x="1183" y="160"/>
                  </a:lnTo>
                  <a:lnTo>
                    <a:pt x="1215" y="157"/>
                  </a:lnTo>
                  <a:lnTo>
                    <a:pt x="1255" y="155"/>
                  </a:lnTo>
                  <a:lnTo>
                    <a:pt x="1293" y="154"/>
                  </a:lnTo>
                  <a:lnTo>
                    <a:pt x="1316" y="154"/>
                  </a:lnTo>
                  <a:lnTo>
                    <a:pt x="1337" y="156"/>
                  </a:lnTo>
                  <a:lnTo>
                    <a:pt x="1352" y="158"/>
                  </a:lnTo>
                  <a:lnTo>
                    <a:pt x="1367" y="161"/>
                  </a:lnTo>
                  <a:lnTo>
                    <a:pt x="1378" y="165"/>
                  </a:lnTo>
                  <a:lnTo>
                    <a:pt x="1384" y="169"/>
                  </a:lnTo>
                  <a:lnTo>
                    <a:pt x="1394" y="178"/>
                  </a:lnTo>
                  <a:lnTo>
                    <a:pt x="1394" y="188"/>
                  </a:lnTo>
                  <a:lnTo>
                    <a:pt x="1392" y="197"/>
                  </a:lnTo>
                  <a:lnTo>
                    <a:pt x="1386" y="205"/>
                  </a:lnTo>
                  <a:lnTo>
                    <a:pt x="1378" y="211"/>
                  </a:lnTo>
                  <a:lnTo>
                    <a:pt x="1371" y="215"/>
                  </a:lnTo>
                  <a:lnTo>
                    <a:pt x="1369" y="220"/>
                  </a:lnTo>
                  <a:lnTo>
                    <a:pt x="1371" y="224"/>
                  </a:lnTo>
                  <a:lnTo>
                    <a:pt x="1375" y="228"/>
                  </a:lnTo>
                  <a:lnTo>
                    <a:pt x="1386" y="236"/>
                  </a:lnTo>
                  <a:lnTo>
                    <a:pt x="1397" y="241"/>
                  </a:lnTo>
                  <a:lnTo>
                    <a:pt x="1405" y="246"/>
                  </a:lnTo>
                  <a:lnTo>
                    <a:pt x="1405" y="253"/>
                  </a:lnTo>
                  <a:lnTo>
                    <a:pt x="1401" y="269"/>
                  </a:lnTo>
                  <a:lnTo>
                    <a:pt x="1399" y="276"/>
                  </a:lnTo>
                  <a:lnTo>
                    <a:pt x="1392" y="282"/>
                  </a:lnTo>
                  <a:lnTo>
                    <a:pt x="1382" y="286"/>
                  </a:lnTo>
                  <a:lnTo>
                    <a:pt x="1367" y="290"/>
                  </a:lnTo>
                  <a:lnTo>
                    <a:pt x="1350" y="290"/>
                  </a:lnTo>
                  <a:lnTo>
                    <a:pt x="1331" y="287"/>
                  </a:lnTo>
                  <a:lnTo>
                    <a:pt x="1312" y="284"/>
                  </a:lnTo>
                  <a:lnTo>
                    <a:pt x="1299" y="282"/>
                  </a:lnTo>
                  <a:lnTo>
                    <a:pt x="1297" y="284"/>
                  </a:lnTo>
                  <a:lnTo>
                    <a:pt x="1299" y="289"/>
                  </a:lnTo>
                  <a:lnTo>
                    <a:pt x="1304" y="296"/>
                  </a:lnTo>
                  <a:lnTo>
                    <a:pt x="1306" y="301"/>
                  </a:lnTo>
                  <a:lnTo>
                    <a:pt x="1304" y="306"/>
                  </a:lnTo>
                  <a:lnTo>
                    <a:pt x="1299" y="310"/>
                  </a:lnTo>
                  <a:lnTo>
                    <a:pt x="1278" y="316"/>
                  </a:lnTo>
                  <a:lnTo>
                    <a:pt x="1253" y="318"/>
                  </a:lnTo>
                  <a:lnTo>
                    <a:pt x="1228" y="318"/>
                  </a:lnTo>
                  <a:lnTo>
                    <a:pt x="1207" y="317"/>
                  </a:lnTo>
                  <a:lnTo>
                    <a:pt x="1188" y="320"/>
                  </a:lnTo>
                  <a:lnTo>
                    <a:pt x="1169" y="326"/>
                  </a:lnTo>
                  <a:lnTo>
                    <a:pt x="1148" y="335"/>
                  </a:lnTo>
                  <a:lnTo>
                    <a:pt x="1137" y="339"/>
                  </a:lnTo>
                  <a:lnTo>
                    <a:pt x="1124" y="342"/>
                  </a:lnTo>
                  <a:lnTo>
                    <a:pt x="1099" y="343"/>
                  </a:lnTo>
                  <a:lnTo>
                    <a:pt x="1078" y="342"/>
                  </a:lnTo>
                  <a:lnTo>
                    <a:pt x="1074" y="342"/>
                  </a:lnTo>
                  <a:lnTo>
                    <a:pt x="1070" y="341"/>
                  </a:lnTo>
                  <a:lnTo>
                    <a:pt x="1046" y="353"/>
                  </a:lnTo>
                  <a:lnTo>
                    <a:pt x="1017" y="362"/>
                  </a:lnTo>
                  <a:lnTo>
                    <a:pt x="989" y="369"/>
                  </a:lnTo>
                  <a:lnTo>
                    <a:pt x="979" y="370"/>
                  </a:lnTo>
                  <a:lnTo>
                    <a:pt x="973" y="371"/>
                  </a:lnTo>
                  <a:lnTo>
                    <a:pt x="958" y="369"/>
                  </a:lnTo>
                  <a:lnTo>
                    <a:pt x="947" y="365"/>
                  </a:lnTo>
                  <a:lnTo>
                    <a:pt x="937" y="361"/>
                  </a:lnTo>
                  <a:lnTo>
                    <a:pt x="928" y="360"/>
                  </a:lnTo>
                  <a:lnTo>
                    <a:pt x="920" y="360"/>
                  </a:lnTo>
                  <a:lnTo>
                    <a:pt x="913" y="362"/>
                  </a:lnTo>
                  <a:lnTo>
                    <a:pt x="907" y="366"/>
                  </a:lnTo>
                  <a:lnTo>
                    <a:pt x="901" y="371"/>
                  </a:lnTo>
                  <a:lnTo>
                    <a:pt x="890" y="373"/>
                  </a:lnTo>
                  <a:lnTo>
                    <a:pt x="880" y="375"/>
                  </a:lnTo>
                  <a:lnTo>
                    <a:pt x="871" y="379"/>
                  </a:lnTo>
                  <a:lnTo>
                    <a:pt x="867" y="382"/>
                  </a:lnTo>
                  <a:lnTo>
                    <a:pt x="865" y="384"/>
                  </a:lnTo>
                  <a:lnTo>
                    <a:pt x="838" y="380"/>
                  </a:lnTo>
                  <a:lnTo>
                    <a:pt x="812" y="377"/>
                  </a:lnTo>
                  <a:lnTo>
                    <a:pt x="789" y="376"/>
                  </a:lnTo>
                  <a:lnTo>
                    <a:pt x="776" y="377"/>
                  </a:lnTo>
                  <a:lnTo>
                    <a:pt x="766" y="379"/>
                  </a:lnTo>
                  <a:lnTo>
                    <a:pt x="764" y="380"/>
                  </a:lnTo>
                  <a:lnTo>
                    <a:pt x="757" y="382"/>
                  </a:lnTo>
                  <a:lnTo>
                    <a:pt x="749" y="385"/>
                  </a:lnTo>
                  <a:lnTo>
                    <a:pt x="736" y="389"/>
                  </a:lnTo>
                  <a:lnTo>
                    <a:pt x="711" y="395"/>
                  </a:lnTo>
                  <a:lnTo>
                    <a:pt x="696" y="398"/>
                  </a:lnTo>
                  <a:lnTo>
                    <a:pt x="684" y="398"/>
                  </a:lnTo>
                  <a:lnTo>
                    <a:pt x="673" y="398"/>
                  </a:lnTo>
                  <a:lnTo>
                    <a:pt x="665" y="397"/>
                  </a:lnTo>
                  <a:lnTo>
                    <a:pt x="656" y="394"/>
                  </a:lnTo>
                  <a:lnTo>
                    <a:pt x="643" y="389"/>
                  </a:lnTo>
                  <a:lnTo>
                    <a:pt x="633" y="387"/>
                  </a:lnTo>
                  <a:lnTo>
                    <a:pt x="614" y="385"/>
                  </a:lnTo>
                  <a:lnTo>
                    <a:pt x="593" y="384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3" y="385"/>
                  </a:lnTo>
                  <a:lnTo>
                    <a:pt x="546" y="383"/>
                  </a:lnTo>
                  <a:lnTo>
                    <a:pt x="538" y="381"/>
                  </a:lnTo>
                  <a:lnTo>
                    <a:pt x="532" y="378"/>
                  </a:lnTo>
                  <a:lnTo>
                    <a:pt x="527" y="373"/>
                  </a:lnTo>
                  <a:lnTo>
                    <a:pt x="525" y="366"/>
                  </a:lnTo>
                  <a:lnTo>
                    <a:pt x="523" y="359"/>
                  </a:lnTo>
                  <a:lnTo>
                    <a:pt x="515" y="355"/>
                  </a:lnTo>
                  <a:lnTo>
                    <a:pt x="502" y="352"/>
                  </a:lnTo>
                  <a:lnTo>
                    <a:pt x="485" y="352"/>
                  </a:lnTo>
                  <a:lnTo>
                    <a:pt x="443" y="353"/>
                  </a:lnTo>
                  <a:lnTo>
                    <a:pt x="401" y="356"/>
                  </a:lnTo>
                  <a:lnTo>
                    <a:pt x="380" y="356"/>
                  </a:lnTo>
                  <a:lnTo>
                    <a:pt x="361" y="354"/>
                  </a:lnTo>
                  <a:lnTo>
                    <a:pt x="346" y="352"/>
                  </a:lnTo>
                  <a:lnTo>
                    <a:pt x="331" y="348"/>
                  </a:lnTo>
                  <a:lnTo>
                    <a:pt x="321" y="343"/>
                  </a:lnTo>
                  <a:lnTo>
                    <a:pt x="314" y="338"/>
                  </a:lnTo>
                  <a:lnTo>
                    <a:pt x="310" y="334"/>
                  </a:lnTo>
                  <a:lnTo>
                    <a:pt x="312" y="330"/>
                  </a:lnTo>
                  <a:lnTo>
                    <a:pt x="314" y="323"/>
                  </a:lnTo>
                  <a:lnTo>
                    <a:pt x="312" y="318"/>
                  </a:lnTo>
                  <a:lnTo>
                    <a:pt x="308" y="314"/>
                  </a:lnTo>
                  <a:lnTo>
                    <a:pt x="302" y="311"/>
                  </a:lnTo>
                  <a:lnTo>
                    <a:pt x="289" y="306"/>
                  </a:lnTo>
                  <a:lnTo>
                    <a:pt x="281" y="302"/>
                  </a:lnTo>
                  <a:lnTo>
                    <a:pt x="279" y="297"/>
                  </a:lnTo>
                  <a:lnTo>
                    <a:pt x="279" y="293"/>
                  </a:lnTo>
                  <a:lnTo>
                    <a:pt x="283" y="286"/>
                  </a:lnTo>
                  <a:lnTo>
                    <a:pt x="287" y="284"/>
                  </a:lnTo>
                  <a:lnTo>
                    <a:pt x="287" y="280"/>
                  </a:lnTo>
                  <a:lnTo>
                    <a:pt x="285" y="278"/>
                  </a:lnTo>
                  <a:lnTo>
                    <a:pt x="276" y="275"/>
                  </a:lnTo>
                  <a:lnTo>
                    <a:pt x="260" y="274"/>
                  </a:lnTo>
                  <a:lnTo>
                    <a:pt x="241" y="275"/>
                  </a:lnTo>
                  <a:lnTo>
                    <a:pt x="198" y="280"/>
                  </a:lnTo>
                  <a:lnTo>
                    <a:pt x="179" y="282"/>
                  </a:lnTo>
                  <a:lnTo>
                    <a:pt x="163" y="283"/>
                  </a:lnTo>
                  <a:lnTo>
                    <a:pt x="127" y="282"/>
                  </a:lnTo>
                  <a:lnTo>
                    <a:pt x="99" y="278"/>
                  </a:lnTo>
                  <a:lnTo>
                    <a:pt x="76" y="272"/>
                  </a:lnTo>
                  <a:lnTo>
                    <a:pt x="61" y="265"/>
                  </a:lnTo>
                  <a:lnTo>
                    <a:pt x="49" y="256"/>
                  </a:lnTo>
                  <a:lnTo>
                    <a:pt x="44" y="247"/>
                  </a:lnTo>
                  <a:lnTo>
                    <a:pt x="42" y="239"/>
                  </a:lnTo>
                  <a:lnTo>
                    <a:pt x="44" y="232"/>
                  </a:lnTo>
                  <a:lnTo>
                    <a:pt x="49" y="227"/>
                  </a:lnTo>
                  <a:lnTo>
                    <a:pt x="47" y="223"/>
                  </a:lnTo>
                  <a:lnTo>
                    <a:pt x="38" y="216"/>
                  </a:lnTo>
                  <a:lnTo>
                    <a:pt x="23" y="211"/>
                  </a:lnTo>
                  <a:lnTo>
                    <a:pt x="6" y="204"/>
                  </a:lnTo>
                  <a:lnTo>
                    <a:pt x="2" y="199"/>
                  </a:lnTo>
                  <a:lnTo>
                    <a:pt x="0" y="196"/>
                  </a:lnTo>
                  <a:lnTo>
                    <a:pt x="2" y="192"/>
                  </a:lnTo>
                  <a:lnTo>
                    <a:pt x="9" y="189"/>
                  </a:lnTo>
                  <a:lnTo>
                    <a:pt x="36" y="178"/>
                  </a:lnTo>
                  <a:lnTo>
                    <a:pt x="59" y="170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61" y="160"/>
                  </a:lnTo>
                  <a:lnTo>
                    <a:pt x="47" y="154"/>
                  </a:lnTo>
                  <a:lnTo>
                    <a:pt x="30" y="147"/>
                  </a:lnTo>
                  <a:lnTo>
                    <a:pt x="15" y="138"/>
                  </a:lnTo>
                  <a:lnTo>
                    <a:pt x="11" y="132"/>
                  </a:lnTo>
                  <a:lnTo>
                    <a:pt x="9" y="125"/>
                  </a:lnTo>
                  <a:lnTo>
                    <a:pt x="11" y="118"/>
                  </a:lnTo>
                  <a:lnTo>
                    <a:pt x="17" y="113"/>
                  </a:lnTo>
                  <a:lnTo>
                    <a:pt x="25" y="108"/>
                  </a:lnTo>
                  <a:lnTo>
                    <a:pt x="34" y="104"/>
                  </a:lnTo>
                  <a:lnTo>
                    <a:pt x="44" y="102"/>
                  </a:lnTo>
                  <a:lnTo>
                    <a:pt x="55" y="101"/>
                  </a:lnTo>
                  <a:lnTo>
                    <a:pt x="63" y="101"/>
                  </a:lnTo>
                  <a:lnTo>
                    <a:pt x="70" y="102"/>
                  </a:lnTo>
                  <a:lnTo>
                    <a:pt x="78" y="105"/>
                  </a:lnTo>
                  <a:lnTo>
                    <a:pt x="89" y="106"/>
                  </a:lnTo>
                  <a:lnTo>
                    <a:pt x="99" y="104"/>
                  </a:lnTo>
                  <a:lnTo>
                    <a:pt x="103" y="101"/>
                  </a:lnTo>
                  <a:lnTo>
                    <a:pt x="108" y="97"/>
                  </a:lnTo>
                  <a:lnTo>
                    <a:pt x="112" y="92"/>
                  </a:lnTo>
                  <a:lnTo>
                    <a:pt x="120" y="88"/>
                  </a:lnTo>
                  <a:lnTo>
                    <a:pt x="144" y="82"/>
                  </a:lnTo>
                  <a:lnTo>
                    <a:pt x="154" y="81"/>
                  </a:lnTo>
                  <a:lnTo>
                    <a:pt x="165" y="81"/>
                  </a:lnTo>
                  <a:lnTo>
                    <a:pt x="171" y="82"/>
                  </a:lnTo>
                  <a:lnTo>
                    <a:pt x="173" y="86"/>
                  </a:lnTo>
                  <a:lnTo>
                    <a:pt x="173" y="92"/>
                  </a:lnTo>
                  <a:lnTo>
                    <a:pt x="179" y="95"/>
                  </a:lnTo>
                  <a:lnTo>
                    <a:pt x="190" y="96"/>
                  </a:lnTo>
                  <a:lnTo>
                    <a:pt x="205" y="95"/>
                  </a:lnTo>
                  <a:lnTo>
                    <a:pt x="211" y="93"/>
                  </a:lnTo>
                  <a:lnTo>
                    <a:pt x="213" y="90"/>
                  </a:lnTo>
                  <a:lnTo>
                    <a:pt x="217" y="82"/>
                  </a:lnTo>
                  <a:lnTo>
                    <a:pt x="219" y="77"/>
                  </a:lnTo>
                  <a:lnTo>
                    <a:pt x="226" y="71"/>
                  </a:lnTo>
                  <a:lnTo>
                    <a:pt x="234" y="66"/>
                  </a:lnTo>
                  <a:lnTo>
                    <a:pt x="249" y="61"/>
                  </a:lnTo>
                  <a:lnTo>
                    <a:pt x="262" y="58"/>
                  </a:lnTo>
                  <a:lnTo>
                    <a:pt x="274" y="55"/>
                  </a:lnTo>
                  <a:lnTo>
                    <a:pt x="295" y="52"/>
                  </a:lnTo>
                  <a:lnTo>
                    <a:pt x="308" y="50"/>
                  </a:lnTo>
                  <a:lnTo>
                    <a:pt x="325" y="48"/>
                  </a:lnTo>
                  <a:lnTo>
                    <a:pt x="344" y="48"/>
                  </a:lnTo>
                  <a:lnTo>
                    <a:pt x="363" y="50"/>
                  </a:lnTo>
                  <a:lnTo>
                    <a:pt x="380" y="54"/>
                  </a:lnTo>
                  <a:lnTo>
                    <a:pt x="397" y="59"/>
                  </a:lnTo>
                  <a:lnTo>
                    <a:pt x="411" y="65"/>
                  </a:lnTo>
                  <a:lnTo>
                    <a:pt x="424" y="69"/>
                  </a:lnTo>
                  <a:lnTo>
                    <a:pt x="430" y="73"/>
                  </a:lnTo>
                  <a:lnTo>
                    <a:pt x="435" y="74"/>
                  </a:lnTo>
                  <a:lnTo>
                    <a:pt x="449" y="76"/>
                  </a:lnTo>
                  <a:lnTo>
                    <a:pt x="466" y="81"/>
                  </a:lnTo>
                  <a:lnTo>
                    <a:pt x="498" y="95"/>
                  </a:lnTo>
                  <a:lnTo>
                    <a:pt x="511" y="103"/>
                  </a:lnTo>
                  <a:lnTo>
                    <a:pt x="521" y="110"/>
                  </a:lnTo>
                  <a:lnTo>
                    <a:pt x="527" y="115"/>
                  </a:lnTo>
                  <a:lnTo>
                    <a:pt x="530" y="116"/>
                  </a:lnTo>
                  <a:lnTo>
                    <a:pt x="532" y="104"/>
                  </a:lnTo>
                  <a:lnTo>
                    <a:pt x="534" y="93"/>
                  </a:lnTo>
                  <a:lnTo>
                    <a:pt x="542" y="75"/>
                  </a:lnTo>
                  <a:lnTo>
                    <a:pt x="553" y="60"/>
                  </a:lnTo>
                  <a:lnTo>
                    <a:pt x="565" y="49"/>
                  </a:lnTo>
                  <a:lnTo>
                    <a:pt x="580" y="40"/>
                  </a:lnTo>
                  <a:lnTo>
                    <a:pt x="597" y="33"/>
                  </a:lnTo>
                  <a:lnTo>
                    <a:pt x="627" y="24"/>
                  </a:lnTo>
                  <a:lnTo>
                    <a:pt x="639" y="21"/>
                  </a:lnTo>
                  <a:lnTo>
                    <a:pt x="652" y="19"/>
                  </a:lnTo>
                  <a:lnTo>
                    <a:pt x="675" y="18"/>
                  </a:lnTo>
                  <a:lnTo>
                    <a:pt x="696" y="21"/>
                  </a:lnTo>
                  <a:lnTo>
                    <a:pt x="709" y="24"/>
                  </a:lnTo>
                  <a:lnTo>
                    <a:pt x="715" y="24"/>
                  </a:lnTo>
                  <a:lnTo>
                    <a:pt x="726" y="23"/>
                  </a:lnTo>
                  <a:lnTo>
                    <a:pt x="738" y="20"/>
                  </a:lnTo>
                  <a:lnTo>
                    <a:pt x="753" y="16"/>
                  </a:lnTo>
                  <a:lnTo>
                    <a:pt x="791" y="7"/>
                  </a:lnTo>
                  <a:lnTo>
                    <a:pt x="812" y="3"/>
                  </a:lnTo>
                  <a:lnTo>
                    <a:pt x="835" y="1"/>
                  </a:lnTo>
                  <a:lnTo>
                    <a:pt x="857" y="0"/>
                  </a:lnTo>
                  <a:lnTo>
                    <a:pt x="875" y="1"/>
                  </a:lnTo>
                  <a:lnTo>
                    <a:pt x="892" y="2"/>
                  </a:lnTo>
                  <a:lnTo>
                    <a:pt x="905" y="5"/>
                  </a:lnTo>
                  <a:lnTo>
                    <a:pt x="913" y="8"/>
                  </a:lnTo>
                  <a:lnTo>
                    <a:pt x="922" y="12"/>
                  </a:lnTo>
                  <a:lnTo>
                    <a:pt x="926" y="15"/>
                  </a:lnTo>
                  <a:lnTo>
                    <a:pt x="928" y="19"/>
                  </a:lnTo>
                  <a:lnTo>
                    <a:pt x="930" y="25"/>
                  </a:lnTo>
                  <a:lnTo>
                    <a:pt x="935" y="32"/>
                  </a:lnTo>
                  <a:lnTo>
                    <a:pt x="945" y="39"/>
                  </a:lnTo>
                  <a:lnTo>
                    <a:pt x="956" y="41"/>
                  </a:lnTo>
                  <a:lnTo>
                    <a:pt x="968" y="43"/>
                  </a:lnTo>
                  <a:lnTo>
                    <a:pt x="979" y="43"/>
                  </a:lnTo>
                  <a:lnTo>
                    <a:pt x="987" y="42"/>
                  </a:lnTo>
                  <a:lnTo>
                    <a:pt x="998" y="37"/>
                  </a:lnTo>
                  <a:lnTo>
                    <a:pt x="1008" y="31"/>
                  </a:lnTo>
                  <a:lnTo>
                    <a:pt x="1015" y="29"/>
                  </a:lnTo>
                  <a:lnTo>
                    <a:pt x="1027" y="28"/>
                  </a:lnTo>
                  <a:lnTo>
                    <a:pt x="1038" y="28"/>
                  </a:lnTo>
                  <a:lnTo>
                    <a:pt x="1046" y="27"/>
                  </a:lnTo>
                  <a:lnTo>
                    <a:pt x="1059" y="25"/>
                  </a:lnTo>
                  <a:lnTo>
                    <a:pt x="1072" y="22"/>
                  </a:lnTo>
                  <a:lnTo>
                    <a:pt x="1080" y="21"/>
                  </a:lnTo>
                  <a:lnTo>
                    <a:pt x="1093" y="20"/>
                  </a:lnTo>
                  <a:lnTo>
                    <a:pt x="1105" y="20"/>
                  </a:lnTo>
                  <a:lnTo>
                    <a:pt x="1116" y="22"/>
                  </a:lnTo>
                  <a:lnTo>
                    <a:pt x="1131" y="30"/>
                  </a:lnTo>
                  <a:lnTo>
                    <a:pt x="1139" y="40"/>
                  </a:lnTo>
                  <a:lnTo>
                    <a:pt x="1141" y="44"/>
                  </a:lnTo>
                  <a:lnTo>
                    <a:pt x="1139" y="47"/>
                  </a:lnTo>
                  <a:lnTo>
                    <a:pt x="1127" y="57"/>
                  </a:lnTo>
                  <a:lnTo>
                    <a:pt x="1122" y="62"/>
                  </a:lnTo>
                  <a:lnTo>
                    <a:pt x="1124" y="65"/>
                  </a:lnTo>
                  <a:lnTo>
                    <a:pt x="1135" y="70"/>
                  </a:lnTo>
                  <a:lnTo>
                    <a:pt x="1143" y="76"/>
                  </a:lnTo>
                  <a:lnTo>
                    <a:pt x="1148" y="80"/>
                  </a:lnTo>
                  <a:lnTo>
                    <a:pt x="1145" y="83"/>
                  </a:lnTo>
                  <a:lnTo>
                    <a:pt x="1141" y="86"/>
                  </a:lnTo>
                  <a:lnTo>
                    <a:pt x="1131" y="89"/>
                  </a:lnTo>
                  <a:lnTo>
                    <a:pt x="1122" y="92"/>
                  </a:lnTo>
                  <a:lnTo>
                    <a:pt x="1120" y="96"/>
                  </a:lnTo>
                  <a:lnTo>
                    <a:pt x="1124" y="102"/>
                  </a:lnTo>
                  <a:lnTo>
                    <a:pt x="1135" y="108"/>
                  </a:lnTo>
                  <a:lnTo>
                    <a:pt x="1158" y="120"/>
                  </a:lnTo>
                  <a:lnTo>
                    <a:pt x="1169" y="126"/>
                  </a:lnTo>
                  <a:lnTo>
                    <a:pt x="1175" y="131"/>
                  </a:lnTo>
                  <a:lnTo>
                    <a:pt x="1177" y="132"/>
                  </a:lnTo>
                  <a:lnTo>
                    <a:pt x="1179" y="135"/>
                  </a:lnTo>
                  <a:lnTo>
                    <a:pt x="1175" y="139"/>
                  </a:lnTo>
                  <a:lnTo>
                    <a:pt x="1171" y="141"/>
                  </a:lnTo>
                  <a:lnTo>
                    <a:pt x="1162" y="143"/>
                  </a:lnTo>
                  <a:lnTo>
                    <a:pt x="1143" y="144"/>
                  </a:lnTo>
                  <a:lnTo>
                    <a:pt x="1118" y="146"/>
                  </a:lnTo>
                  <a:lnTo>
                    <a:pt x="1095" y="149"/>
                  </a:lnTo>
                  <a:lnTo>
                    <a:pt x="1074" y="154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1"/>
            <p:cNvSpPr>
              <a:spLocks/>
            </p:cNvSpPr>
            <p:nvPr/>
          </p:nvSpPr>
          <p:spPr bwMode="auto">
            <a:xfrm>
              <a:off x="1151" y="1458"/>
              <a:ext cx="671" cy="241"/>
            </a:xfrm>
            <a:custGeom>
              <a:avLst/>
              <a:gdLst>
                <a:gd name="T0" fmla="*/ 194 w 671"/>
                <a:gd name="T1" fmla="*/ 213 h 241"/>
                <a:gd name="T2" fmla="*/ 216 w 671"/>
                <a:gd name="T3" fmla="*/ 213 h 241"/>
                <a:gd name="T4" fmla="*/ 251 w 671"/>
                <a:gd name="T5" fmla="*/ 194 h 241"/>
                <a:gd name="T6" fmla="*/ 285 w 671"/>
                <a:gd name="T7" fmla="*/ 188 h 241"/>
                <a:gd name="T8" fmla="*/ 287 w 671"/>
                <a:gd name="T9" fmla="*/ 192 h 241"/>
                <a:gd name="T10" fmla="*/ 285 w 671"/>
                <a:gd name="T11" fmla="*/ 213 h 241"/>
                <a:gd name="T12" fmla="*/ 273 w 671"/>
                <a:gd name="T13" fmla="*/ 225 h 241"/>
                <a:gd name="T14" fmla="*/ 291 w 671"/>
                <a:gd name="T15" fmla="*/ 233 h 241"/>
                <a:gd name="T16" fmla="*/ 338 w 671"/>
                <a:gd name="T17" fmla="*/ 240 h 241"/>
                <a:gd name="T18" fmla="*/ 384 w 671"/>
                <a:gd name="T19" fmla="*/ 229 h 241"/>
                <a:gd name="T20" fmla="*/ 410 w 671"/>
                <a:gd name="T21" fmla="*/ 230 h 241"/>
                <a:gd name="T22" fmla="*/ 479 w 671"/>
                <a:gd name="T23" fmla="*/ 231 h 241"/>
                <a:gd name="T24" fmla="*/ 509 w 671"/>
                <a:gd name="T25" fmla="*/ 223 h 241"/>
                <a:gd name="T26" fmla="*/ 549 w 671"/>
                <a:gd name="T27" fmla="*/ 221 h 241"/>
                <a:gd name="T28" fmla="*/ 583 w 671"/>
                <a:gd name="T29" fmla="*/ 213 h 241"/>
                <a:gd name="T30" fmla="*/ 621 w 671"/>
                <a:gd name="T31" fmla="*/ 209 h 241"/>
                <a:gd name="T32" fmla="*/ 648 w 671"/>
                <a:gd name="T33" fmla="*/ 201 h 241"/>
                <a:gd name="T34" fmla="*/ 661 w 671"/>
                <a:gd name="T35" fmla="*/ 185 h 241"/>
                <a:gd name="T36" fmla="*/ 654 w 671"/>
                <a:gd name="T37" fmla="*/ 166 h 241"/>
                <a:gd name="T38" fmla="*/ 669 w 671"/>
                <a:gd name="T39" fmla="*/ 149 h 241"/>
                <a:gd name="T40" fmla="*/ 661 w 671"/>
                <a:gd name="T41" fmla="*/ 130 h 241"/>
                <a:gd name="T42" fmla="*/ 616 w 671"/>
                <a:gd name="T43" fmla="*/ 118 h 241"/>
                <a:gd name="T44" fmla="*/ 553 w 671"/>
                <a:gd name="T45" fmla="*/ 119 h 241"/>
                <a:gd name="T46" fmla="*/ 538 w 671"/>
                <a:gd name="T47" fmla="*/ 114 h 241"/>
                <a:gd name="T48" fmla="*/ 553 w 671"/>
                <a:gd name="T49" fmla="*/ 108 h 241"/>
                <a:gd name="T50" fmla="*/ 568 w 671"/>
                <a:gd name="T51" fmla="*/ 91 h 241"/>
                <a:gd name="T52" fmla="*/ 553 w 671"/>
                <a:gd name="T53" fmla="*/ 71 h 241"/>
                <a:gd name="T54" fmla="*/ 515 w 671"/>
                <a:gd name="T55" fmla="*/ 56 h 241"/>
                <a:gd name="T56" fmla="*/ 452 w 671"/>
                <a:gd name="T57" fmla="*/ 46 h 241"/>
                <a:gd name="T58" fmla="*/ 399 w 671"/>
                <a:gd name="T59" fmla="*/ 28 h 241"/>
                <a:gd name="T60" fmla="*/ 340 w 671"/>
                <a:gd name="T61" fmla="*/ 18 h 241"/>
                <a:gd name="T62" fmla="*/ 296 w 671"/>
                <a:gd name="T63" fmla="*/ 26 h 241"/>
                <a:gd name="T64" fmla="*/ 275 w 671"/>
                <a:gd name="T65" fmla="*/ 27 h 241"/>
                <a:gd name="T66" fmla="*/ 243 w 671"/>
                <a:gd name="T67" fmla="*/ 10 h 241"/>
                <a:gd name="T68" fmla="*/ 186 w 671"/>
                <a:gd name="T69" fmla="*/ 0 h 241"/>
                <a:gd name="T70" fmla="*/ 140 w 671"/>
                <a:gd name="T71" fmla="*/ 7 h 241"/>
                <a:gd name="T72" fmla="*/ 112 w 671"/>
                <a:gd name="T73" fmla="*/ 22 h 241"/>
                <a:gd name="T74" fmla="*/ 78 w 671"/>
                <a:gd name="T75" fmla="*/ 27 h 241"/>
                <a:gd name="T76" fmla="*/ 28 w 671"/>
                <a:gd name="T77" fmla="*/ 36 h 241"/>
                <a:gd name="T78" fmla="*/ 0 w 671"/>
                <a:gd name="T79" fmla="*/ 66 h 241"/>
                <a:gd name="T80" fmla="*/ 24 w 671"/>
                <a:gd name="T81" fmla="*/ 87 h 241"/>
                <a:gd name="T82" fmla="*/ 45 w 671"/>
                <a:gd name="T83" fmla="*/ 103 h 241"/>
                <a:gd name="T84" fmla="*/ 43 w 671"/>
                <a:gd name="T85" fmla="*/ 128 h 241"/>
                <a:gd name="T86" fmla="*/ 66 w 671"/>
                <a:gd name="T87" fmla="*/ 145 h 241"/>
                <a:gd name="T88" fmla="*/ 140 w 671"/>
                <a:gd name="T89" fmla="*/ 167 h 241"/>
                <a:gd name="T90" fmla="*/ 178 w 671"/>
                <a:gd name="T91" fmla="*/ 194 h 2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71"/>
                <a:gd name="T139" fmla="*/ 0 h 241"/>
                <a:gd name="T140" fmla="*/ 671 w 671"/>
                <a:gd name="T141" fmla="*/ 241 h 2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71" h="241">
                  <a:moveTo>
                    <a:pt x="180" y="206"/>
                  </a:moveTo>
                  <a:lnTo>
                    <a:pt x="188" y="211"/>
                  </a:lnTo>
                  <a:lnTo>
                    <a:pt x="194" y="213"/>
                  </a:lnTo>
                  <a:lnTo>
                    <a:pt x="203" y="215"/>
                  </a:lnTo>
                  <a:lnTo>
                    <a:pt x="209" y="214"/>
                  </a:lnTo>
                  <a:lnTo>
                    <a:pt x="216" y="213"/>
                  </a:lnTo>
                  <a:lnTo>
                    <a:pt x="222" y="210"/>
                  </a:lnTo>
                  <a:lnTo>
                    <a:pt x="235" y="202"/>
                  </a:lnTo>
                  <a:lnTo>
                    <a:pt x="251" y="194"/>
                  </a:lnTo>
                  <a:lnTo>
                    <a:pt x="268" y="190"/>
                  </a:lnTo>
                  <a:lnTo>
                    <a:pt x="281" y="188"/>
                  </a:lnTo>
                  <a:lnTo>
                    <a:pt x="285" y="188"/>
                  </a:lnTo>
                  <a:lnTo>
                    <a:pt x="287" y="188"/>
                  </a:lnTo>
                  <a:lnTo>
                    <a:pt x="287" y="189"/>
                  </a:lnTo>
                  <a:lnTo>
                    <a:pt x="287" y="192"/>
                  </a:lnTo>
                  <a:lnTo>
                    <a:pt x="289" y="201"/>
                  </a:lnTo>
                  <a:lnTo>
                    <a:pt x="287" y="210"/>
                  </a:lnTo>
                  <a:lnTo>
                    <a:pt x="285" y="213"/>
                  </a:lnTo>
                  <a:lnTo>
                    <a:pt x="283" y="215"/>
                  </a:lnTo>
                  <a:lnTo>
                    <a:pt x="275" y="219"/>
                  </a:lnTo>
                  <a:lnTo>
                    <a:pt x="273" y="225"/>
                  </a:lnTo>
                  <a:lnTo>
                    <a:pt x="277" y="230"/>
                  </a:lnTo>
                  <a:lnTo>
                    <a:pt x="283" y="232"/>
                  </a:lnTo>
                  <a:lnTo>
                    <a:pt x="291" y="233"/>
                  </a:lnTo>
                  <a:lnTo>
                    <a:pt x="313" y="235"/>
                  </a:lnTo>
                  <a:lnTo>
                    <a:pt x="336" y="241"/>
                  </a:lnTo>
                  <a:lnTo>
                    <a:pt x="338" y="240"/>
                  </a:lnTo>
                  <a:lnTo>
                    <a:pt x="342" y="239"/>
                  </a:lnTo>
                  <a:lnTo>
                    <a:pt x="361" y="234"/>
                  </a:lnTo>
                  <a:lnTo>
                    <a:pt x="384" y="229"/>
                  </a:lnTo>
                  <a:lnTo>
                    <a:pt x="395" y="228"/>
                  </a:lnTo>
                  <a:lnTo>
                    <a:pt x="403" y="229"/>
                  </a:lnTo>
                  <a:lnTo>
                    <a:pt x="410" y="230"/>
                  </a:lnTo>
                  <a:lnTo>
                    <a:pt x="422" y="231"/>
                  </a:lnTo>
                  <a:lnTo>
                    <a:pt x="450" y="232"/>
                  </a:lnTo>
                  <a:lnTo>
                    <a:pt x="479" y="231"/>
                  </a:lnTo>
                  <a:lnTo>
                    <a:pt x="492" y="229"/>
                  </a:lnTo>
                  <a:lnTo>
                    <a:pt x="500" y="226"/>
                  </a:lnTo>
                  <a:lnTo>
                    <a:pt x="509" y="223"/>
                  </a:lnTo>
                  <a:lnTo>
                    <a:pt x="517" y="221"/>
                  </a:lnTo>
                  <a:lnTo>
                    <a:pt x="534" y="220"/>
                  </a:lnTo>
                  <a:lnTo>
                    <a:pt x="549" y="221"/>
                  </a:lnTo>
                  <a:lnTo>
                    <a:pt x="559" y="221"/>
                  </a:lnTo>
                  <a:lnTo>
                    <a:pt x="570" y="218"/>
                  </a:lnTo>
                  <a:lnTo>
                    <a:pt x="583" y="213"/>
                  </a:lnTo>
                  <a:lnTo>
                    <a:pt x="595" y="210"/>
                  </a:lnTo>
                  <a:lnTo>
                    <a:pt x="612" y="210"/>
                  </a:lnTo>
                  <a:lnTo>
                    <a:pt x="621" y="209"/>
                  </a:lnTo>
                  <a:lnTo>
                    <a:pt x="631" y="208"/>
                  </a:lnTo>
                  <a:lnTo>
                    <a:pt x="640" y="205"/>
                  </a:lnTo>
                  <a:lnTo>
                    <a:pt x="648" y="201"/>
                  </a:lnTo>
                  <a:lnTo>
                    <a:pt x="654" y="196"/>
                  </a:lnTo>
                  <a:lnTo>
                    <a:pt x="659" y="191"/>
                  </a:lnTo>
                  <a:lnTo>
                    <a:pt x="661" y="185"/>
                  </a:lnTo>
                  <a:lnTo>
                    <a:pt x="659" y="179"/>
                  </a:lnTo>
                  <a:lnTo>
                    <a:pt x="654" y="173"/>
                  </a:lnTo>
                  <a:lnTo>
                    <a:pt x="654" y="166"/>
                  </a:lnTo>
                  <a:lnTo>
                    <a:pt x="659" y="159"/>
                  </a:lnTo>
                  <a:lnTo>
                    <a:pt x="667" y="152"/>
                  </a:lnTo>
                  <a:lnTo>
                    <a:pt x="669" y="149"/>
                  </a:lnTo>
                  <a:lnTo>
                    <a:pt x="671" y="143"/>
                  </a:lnTo>
                  <a:lnTo>
                    <a:pt x="667" y="137"/>
                  </a:lnTo>
                  <a:lnTo>
                    <a:pt x="661" y="130"/>
                  </a:lnTo>
                  <a:lnTo>
                    <a:pt x="650" y="125"/>
                  </a:lnTo>
                  <a:lnTo>
                    <a:pt x="635" y="120"/>
                  </a:lnTo>
                  <a:lnTo>
                    <a:pt x="616" y="118"/>
                  </a:lnTo>
                  <a:lnTo>
                    <a:pt x="593" y="118"/>
                  </a:lnTo>
                  <a:lnTo>
                    <a:pt x="570" y="119"/>
                  </a:lnTo>
                  <a:lnTo>
                    <a:pt x="553" y="119"/>
                  </a:lnTo>
                  <a:lnTo>
                    <a:pt x="545" y="118"/>
                  </a:lnTo>
                  <a:lnTo>
                    <a:pt x="540" y="116"/>
                  </a:lnTo>
                  <a:lnTo>
                    <a:pt x="538" y="114"/>
                  </a:lnTo>
                  <a:lnTo>
                    <a:pt x="540" y="113"/>
                  </a:lnTo>
                  <a:lnTo>
                    <a:pt x="545" y="110"/>
                  </a:lnTo>
                  <a:lnTo>
                    <a:pt x="553" y="108"/>
                  </a:lnTo>
                  <a:lnTo>
                    <a:pt x="561" y="103"/>
                  </a:lnTo>
                  <a:lnTo>
                    <a:pt x="568" y="96"/>
                  </a:lnTo>
                  <a:lnTo>
                    <a:pt x="568" y="91"/>
                  </a:lnTo>
                  <a:lnTo>
                    <a:pt x="566" y="87"/>
                  </a:lnTo>
                  <a:lnTo>
                    <a:pt x="557" y="76"/>
                  </a:lnTo>
                  <a:lnTo>
                    <a:pt x="553" y="71"/>
                  </a:lnTo>
                  <a:lnTo>
                    <a:pt x="545" y="66"/>
                  </a:lnTo>
                  <a:lnTo>
                    <a:pt x="532" y="60"/>
                  </a:lnTo>
                  <a:lnTo>
                    <a:pt x="515" y="56"/>
                  </a:lnTo>
                  <a:lnTo>
                    <a:pt x="492" y="52"/>
                  </a:lnTo>
                  <a:lnTo>
                    <a:pt x="462" y="48"/>
                  </a:lnTo>
                  <a:lnTo>
                    <a:pt x="452" y="46"/>
                  </a:lnTo>
                  <a:lnTo>
                    <a:pt x="439" y="43"/>
                  </a:lnTo>
                  <a:lnTo>
                    <a:pt x="418" y="36"/>
                  </a:lnTo>
                  <a:lnTo>
                    <a:pt x="399" y="28"/>
                  </a:lnTo>
                  <a:lnTo>
                    <a:pt x="384" y="23"/>
                  </a:lnTo>
                  <a:lnTo>
                    <a:pt x="365" y="19"/>
                  </a:lnTo>
                  <a:lnTo>
                    <a:pt x="340" y="18"/>
                  </a:lnTo>
                  <a:lnTo>
                    <a:pt x="325" y="19"/>
                  </a:lnTo>
                  <a:lnTo>
                    <a:pt x="310" y="22"/>
                  </a:lnTo>
                  <a:lnTo>
                    <a:pt x="296" y="26"/>
                  </a:lnTo>
                  <a:lnTo>
                    <a:pt x="283" y="32"/>
                  </a:lnTo>
                  <a:lnTo>
                    <a:pt x="281" y="31"/>
                  </a:lnTo>
                  <a:lnTo>
                    <a:pt x="275" y="27"/>
                  </a:lnTo>
                  <a:lnTo>
                    <a:pt x="268" y="22"/>
                  </a:lnTo>
                  <a:lnTo>
                    <a:pt x="256" y="16"/>
                  </a:lnTo>
                  <a:lnTo>
                    <a:pt x="243" y="10"/>
                  </a:lnTo>
                  <a:lnTo>
                    <a:pt x="226" y="5"/>
                  </a:lnTo>
                  <a:lnTo>
                    <a:pt x="207" y="2"/>
                  </a:lnTo>
                  <a:lnTo>
                    <a:pt x="186" y="0"/>
                  </a:lnTo>
                  <a:lnTo>
                    <a:pt x="165" y="1"/>
                  </a:lnTo>
                  <a:lnTo>
                    <a:pt x="150" y="3"/>
                  </a:lnTo>
                  <a:lnTo>
                    <a:pt x="140" y="7"/>
                  </a:lnTo>
                  <a:lnTo>
                    <a:pt x="131" y="11"/>
                  </a:lnTo>
                  <a:lnTo>
                    <a:pt x="119" y="19"/>
                  </a:lnTo>
                  <a:lnTo>
                    <a:pt x="112" y="22"/>
                  </a:lnTo>
                  <a:lnTo>
                    <a:pt x="106" y="25"/>
                  </a:lnTo>
                  <a:lnTo>
                    <a:pt x="93" y="26"/>
                  </a:lnTo>
                  <a:lnTo>
                    <a:pt x="78" y="27"/>
                  </a:lnTo>
                  <a:lnTo>
                    <a:pt x="62" y="29"/>
                  </a:lnTo>
                  <a:lnTo>
                    <a:pt x="45" y="31"/>
                  </a:lnTo>
                  <a:lnTo>
                    <a:pt x="28" y="36"/>
                  </a:lnTo>
                  <a:lnTo>
                    <a:pt x="13" y="43"/>
                  </a:lnTo>
                  <a:lnTo>
                    <a:pt x="5" y="53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7" y="77"/>
                  </a:lnTo>
                  <a:lnTo>
                    <a:pt x="24" y="87"/>
                  </a:lnTo>
                  <a:lnTo>
                    <a:pt x="38" y="95"/>
                  </a:lnTo>
                  <a:lnTo>
                    <a:pt x="43" y="99"/>
                  </a:lnTo>
                  <a:lnTo>
                    <a:pt x="45" y="103"/>
                  </a:lnTo>
                  <a:lnTo>
                    <a:pt x="43" y="111"/>
                  </a:lnTo>
                  <a:lnTo>
                    <a:pt x="43" y="122"/>
                  </a:lnTo>
                  <a:lnTo>
                    <a:pt x="43" y="128"/>
                  </a:lnTo>
                  <a:lnTo>
                    <a:pt x="47" y="133"/>
                  </a:lnTo>
                  <a:lnTo>
                    <a:pt x="55" y="139"/>
                  </a:lnTo>
                  <a:lnTo>
                    <a:pt x="66" y="145"/>
                  </a:lnTo>
                  <a:lnTo>
                    <a:pt x="83" y="150"/>
                  </a:lnTo>
                  <a:lnTo>
                    <a:pt x="102" y="155"/>
                  </a:lnTo>
                  <a:lnTo>
                    <a:pt x="140" y="167"/>
                  </a:lnTo>
                  <a:lnTo>
                    <a:pt x="156" y="174"/>
                  </a:lnTo>
                  <a:lnTo>
                    <a:pt x="169" y="183"/>
                  </a:lnTo>
                  <a:lnTo>
                    <a:pt x="178" y="194"/>
                  </a:lnTo>
                  <a:lnTo>
                    <a:pt x="180" y="20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2"/>
            <p:cNvSpPr>
              <a:spLocks/>
            </p:cNvSpPr>
            <p:nvPr/>
          </p:nvSpPr>
          <p:spPr bwMode="auto">
            <a:xfrm>
              <a:off x="1972" y="1095"/>
              <a:ext cx="232" cy="63"/>
            </a:xfrm>
            <a:custGeom>
              <a:avLst/>
              <a:gdLst>
                <a:gd name="T0" fmla="*/ 232 w 232"/>
                <a:gd name="T1" fmla="*/ 18 h 63"/>
                <a:gd name="T2" fmla="*/ 215 w 232"/>
                <a:gd name="T3" fmla="*/ 18 h 63"/>
                <a:gd name="T4" fmla="*/ 196 w 232"/>
                <a:gd name="T5" fmla="*/ 15 h 63"/>
                <a:gd name="T6" fmla="*/ 177 w 232"/>
                <a:gd name="T7" fmla="*/ 12 h 63"/>
                <a:gd name="T8" fmla="*/ 164 w 232"/>
                <a:gd name="T9" fmla="*/ 10 h 63"/>
                <a:gd name="T10" fmla="*/ 162 w 232"/>
                <a:gd name="T11" fmla="*/ 12 h 63"/>
                <a:gd name="T12" fmla="*/ 164 w 232"/>
                <a:gd name="T13" fmla="*/ 17 h 63"/>
                <a:gd name="T14" fmla="*/ 169 w 232"/>
                <a:gd name="T15" fmla="*/ 24 h 63"/>
                <a:gd name="T16" fmla="*/ 171 w 232"/>
                <a:gd name="T17" fmla="*/ 29 h 63"/>
                <a:gd name="T18" fmla="*/ 169 w 232"/>
                <a:gd name="T19" fmla="*/ 34 h 63"/>
                <a:gd name="T20" fmla="*/ 164 w 232"/>
                <a:gd name="T21" fmla="*/ 38 h 63"/>
                <a:gd name="T22" fmla="*/ 143 w 232"/>
                <a:gd name="T23" fmla="*/ 44 h 63"/>
                <a:gd name="T24" fmla="*/ 118 w 232"/>
                <a:gd name="T25" fmla="*/ 46 h 63"/>
                <a:gd name="T26" fmla="*/ 93 w 232"/>
                <a:gd name="T27" fmla="*/ 46 h 63"/>
                <a:gd name="T28" fmla="*/ 72 w 232"/>
                <a:gd name="T29" fmla="*/ 45 h 63"/>
                <a:gd name="T30" fmla="*/ 53 w 232"/>
                <a:gd name="T31" fmla="*/ 48 h 63"/>
                <a:gd name="T32" fmla="*/ 34 w 232"/>
                <a:gd name="T33" fmla="*/ 54 h 63"/>
                <a:gd name="T34" fmla="*/ 13 w 232"/>
                <a:gd name="T35" fmla="*/ 63 h 63"/>
                <a:gd name="T36" fmla="*/ 8 w 232"/>
                <a:gd name="T37" fmla="*/ 63 h 63"/>
                <a:gd name="T38" fmla="*/ 2 w 232"/>
                <a:gd name="T39" fmla="*/ 63 h 63"/>
                <a:gd name="T40" fmla="*/ 0 w 232"/>
                <a:gd name="T41" fmla="*/ 62 h 63"/>
                <a:gd name="T42" fmla="*/ 0 w 232"/>
                <a:gd name="T43" fmla="*/ 61 h 63"/>
                <a:gd name="T44" fmla="*/ 2 w 232"/>
                <a:gd name="T45" fmla="*/ 58 h 63"/>
                <a:gd name="T46" fmla="*/ 10 w 232"/>
                <a:gd name="T47" fmla="*/ 55 h 63"/>
                <a:gd name="T48" fmla="*/ 27 w 232"/>
                <a:gd name="T49" fmla="*/ 48 h 63"/>
                <a:gd name="T50" fmla="*/ 38 w 232"/>
                <a:gd name="T51" fmla="*/ 43 h 63"/>
                <a:gd name="T52" fmla="*/ 51 w 232"/>
                <a:gd name="T53" fmla="*/ 40 h 63"/>
                <a:gd name="T54" fmla="*/ 63 w 232"/>
                <a:gd name="T55" fmla="*/ 39 h 63"/>
                <a:gd name="T56" fmla="*/ 84 w 232"/>
                <a:gd name="T57" fmla="*/ 40 h 63"/>
                <a:gd name="T58" fmla="*/ 110 w 232"/>
                <a:gd name="T59" fmla="*/ 42 h 63"/>
                <a:gd name="T60" fmla="*/ 131 w 232"/>
                <a:gd name="T61" fmla="*/ 41 h 63"/>
                <a:gd name="T62" fmla="*/ 139 w 232"/>
                <a:gd name="T63" fmla="*/ 38 h 63"/>
                <a:gd name="T64" fmla="*/ 143 w 232"/>
                <a:gd name="T65" fmla="*/ 35 h 63"/>
                <a:gd name="T66" fmla="*/ 145 w 232"/>
                <a:gd name="T67" fmla="*/ 30 h 63"/>
                <a:gd name="T68" fmla="*/ 145 w 232"/>
                <a:gd name="T69" fmla="*/ 26 h 63"/>
                <a:gd name="T70" fmla="*/ 139 w 232"/>
                <a:gd name="T71" fmla="*/ 18 h 63"/>
                <a:gd name="T72" fmla="*/ 135 w 232"/>
                <a:gd name="T73" fmla="*/ 12 h 63"/>
                <a:gd name="T74" fmla="*/ 135 w 232"/>
                <a:gd name="T75" fmla="*/ 9 h 63"/>
                <a:gd name="T76" fmla="*/ 137 w 232"/>
                <a:gd name="T77" fmla="*/ 6 h 63"/>
                <a:gd name="T78" fmla="*/ 150 w 232"/>
                <a:gd name="T79" fmla="*/ 1 h 63"/>
                <a:gd name="T80" fmla="*/ 160 w 232"/>
                <a:gd name="T81" fmla="*/ 0 h 63"/>
                <a:gd name="T82" fmla="*/ 171 w 232"/>
                <a:gd name="T83" fmla="*/ 0 h 63"/>
                <a:gd name="T84" fmla="*/ 181 w 232"/>
                <a:gd name="T85" fmla="*/ 2 h 63"/>
                <a:gd name="T86" fmla="*/ 202 w 232"/>
                <a:gd name="T87" fmla="*/ 9 h 63"/>
                <a:gd name="T88" fmla="*/ 232 w 232"/>
                <a:gd name="T89" fmla="*/ 18 h 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63"/>
                <a:gd name="T137" fmla="*/ 232 w 232"/>
                <a:gd name="T138" fmla="*/ 63 h 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63">
                  <a:moveTo>
                    <a:pt x="232" y="18"/>
                  </a:moveTo>
                  <a:lnTo>
                    <a:pt x="215" y="18"/>
                  </a:lnTo>
                  <a:lnTo>
                    <a:pt x="196" y="15"/>
                  </a:lnTo>
                  <a:lnTo>
                    <a:pt x="177" y="12"/>
                  </a:lnTo>
                  <a:lnTo>
                    <a:pt x="164" y="10"/>
                  </a:lnTo>
                  <a:lnTo>
                    <a:pt x="162" y="12"/>
                  </a:lnTo>
                  <a:lnTo>
                    <a:pt x="164" y="17"/>
                  </a:lnTo>
                  <a:lnTo>
                    <a:pt x="169" y="24"/>
                  </a:lnTo>
                  <a:lnTo>
                    <a:pt x="171" y="29"/>
                  </a:lnTo>
                  <a:lnTo>
                    <a:pt x="169" y="34"/>
                  </a:lnTo>
                  <a:lnTo>
                    <a:pt x="164" y="38"/>
                  </a:lnTo>
                  <a:lnTo>
                    <a:pt x="143" y="44"/>
                  </a:lnTo>
                  <a:lnTo>
                    <a:pt x="118" y="46"/>
                  </a:lnTo>
                  <a:lnTo>
                    <a:pt x="93" y="46"/>
                  </a:lnTo>
                  <a:lnTo>
                    <a:pt x="72" y="45"/>
                  </a:lnTo>
                  <a:lnTo>
                    <a:pt x="53" y="48"/>
                  </a:lnTo>
                  <a:lnTo>
                    <a:pt x="34" y="54"/>
                  </a:lnTo>
                  <a:lnTo>
                    <a:pt x="13" y="63"/>
                  </a:lnTo>
                  <a:lnTo>
                    <a:pt x="8" y="63"/>
                  </a:lnTo>
                  <a:lnTo>
                    <a:pt x="2" y="63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2" y="58"/>
                  </a:lnTo>
                  <a:lnTo>
                    <a:pt x="10" y="55"/>
                  </a:lnTo>
                  <a:lnTo>
                    <a:pt x="27" y="48"/>
                  </a:lnTo>
                  <a:lnTo>
                    <a:pt x="38" y="43"/>
                  </a:lnTo>
                  <a:lnTo>
                    <a:pt x="51" y="40"/>
                  </a:lnTo>
                  <a:lnTo>
                    <a:pt x="63" y="39"/>
                  </a:lnTo>
                  <a:lnTo>
                    <a:pt x="84" y="40"/>
                  </a:lnTo>
                  <a:lnTo>
                    <a:pt x="110" y="42"/>
                  </a:lnTo>
                  <a:lnTo>
                    <a:pt x="131" y="41"/>
                  </a:lnTo>
                  <a:lnTo>
                    <a:pt x="139" y="38"/>
                  </a:lnTo>
                  <a:lnTo>
                    <a:pt x="143" y="35"/>
                  </a:lnTo>
                  <a:lnTo>
                    <a:pt x="145" y="30"/>
                  </a:lnTo>
                  <a:lnTo>
                    <a:pt x="145" y="26"/>
                  </a:lnTo>
                  <a:lnTo>
                    <a:pt x="139" y="18"/>
                  </a:lnTo>
                  <a:lnTo>
                    <a:pt x="135" y="12"/>
                  </a:lnTo>
                  <a:lnTo>
                    <a:pt x="135" y="9"/>
                  </a:lnTo>
                  <a:lnTo>
                    <a:pt x="137" y="6"/>
                  </a:lnTo>
                  <a:lnTo>
                    <a:pt x="150" y="1"/>
                  </a:lnTo>
                  <a:lnTo>
                    <a:pt x="160" y="0"/>
                  </a:lnTo>
                  <a:lnTo>
                    <a:pt x="171" y="0"/>
                  </a:lnTo>
                  <a:lnTo>
                    <a:pt x="181" y="2"/>
                  </a:lnTo>
                  <a:lnTo>
                    <a:pt x="202" y="9"/>
                  </a:lnTo>
                  <a:lnTo>
                    <a:pt x="23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3"/>
            <p:cNvSpPr>
              <a:spLocks/>
            </p:cNvSpPr>
            <p:nvPr/>
          </p:nvSpPr>
          <p:spPr bwMode="auto">
            <a:xfrm>
              <a:off x="1788" y="977"/>
              <a:ext cx="454" cy="115"/>
            </a:xfrm>
            <a:custGeom>
              <a:avLst/>
              <a:gdLst>
                <a:gd name="T0" fmla="*/ 395 w 454"/>
                <a:gd name="T1" fmla="*/ 51 h 115"/>
                <a:gd name="T2" fmla="*/ 420 w 454"/>
                <a:gd name="T3" fmla="*/ 29 h 115"/>
                <a:gd name="T4" fmla="*/ 418 w 454"/>
                <a:gd name="T5" fmla="*/ 21 h 115"/>
                <a:gd name="T6" fmla="*/ 399 w 454"/>
                <a:gd name="T7" fmla="*/ 14 h 115"/>
                <a:gd name="T8" fmla="*/ 363 w 454"/>
                <a:gd name="T9" fmla="*/ 9 h 115"/>
                <a:gd name="T10" fmla="*/ 346 w 454"/>
                <a:gd name="T11" fmla="*/ 7 h 115"/>
                <a:gd name="T12" fmla="*/ 315 w 454"/>
                <a:gd name="T13" fmla="*/ 6 h 115"/>
                <a:gd name="T14" fmla="*/ 251 w 454"/>
                <a:gd name="T15" fmla="*/ 8 h 115"/>
                <a:gd name="T16" fmla="*/ 222 w 454"/>
                <a:gd name="T17" fmla="*/ 13 h 115"/>
                <a:gd name="T18" fmla="*/ 188 w 454"/>
                <a:gd name="T19" fmla="*/ 23 h 115"/>
                <a:gd name="T20" fmla="*/ 152 w 454"/>
                <a:gd name="T21" fmla="*/ 25 h 115"/>
                <a:gd name="T22" fmla="*/ 127 w 454"/>
                <a:gd name="T23" fmla="*/ 27 h 115"/>
                <a:gd name="T24" fmla="*/ 70 w 454"/>
                <a:gd name="T25" fmla="*/ 40 h 115"/>
                <a:gd name="T26" fmla="*/ 53 w 454"/>
                <a:gd name="T27" fmla="*/ 46 h 115"/>
                <a:gd name="T28" fmla="*/ 22 w 454"/>
                <a:gd name="T29" fmla="*/ 56 h 115"/>
                <a:gd name="T30" fmla="*/ 3 w 454"/>
                <a:gd name="T31" fmla="*/ 62 h 115"/>
                <a:gd name="T32" fmla="*/ 11 w 454"/>
                <a:gd name="T33" fmla="*/ 47 h 115"/>
                <a:gd name="T34" fmla="*/ 49 w 454"/>
                <a:gd name="T35" fmla="*/ 23 h 115"/>
                <a:gd name="T36" fmla="*/ 89 w 454"/>
                <a:gd name="T37" fmla="*/ 8 h 115"/>
                <a:gd name="T38" fmla="*/ 119 w 454"/>
                <a:gd name="T39" fmla="*/ 1 h 115"/>
                <a:gd name="T40" fmla="*/ 121 w 454"/>
                <a:gd name="T41" fmla="*/ 0 h 115"/>
                <a:gd name="T42" fmla="*/ 104 w 454"/>
                <a:gd name="T43" fmla="*/ 6 h 115"/>
                <a:gd name="T44" fmla="*/ 57 w 454"/>
                <a:gd name="T45" fmla="*/ 25 h 115"/>
                <a:gd name="T46" fmla="*/ 43 w 454"/>
                <a:gd name="T47" fmla="*/ 33 h 115"/>
                <a:gd name="T48" fmla="*/ 45 w 454"/>
                <a:gd name="T49" fmla="*/ 36 h 115"/>
                <a:gd name="T50" fmla="*/ 59 w 454"/>
                <a:gd name="T51" fmla="*/ 36 h 115"/>
                <a:gd name="T52" fmla="*/ 91 w 454"/>
                <a:gd name="T53" fmla="*/ 29 h 115"/>
                <a:gd name="T54" fmla="*/ 152 w 454"/>
                <a:gd name="T55" fmla="*/ 22 h 115"/>
                <a:gd name="T56" fmla="*/ 176 w 454"/>
                <a:gd name="T57" fmla="*/ 21 h 115"/>
                <a:gd name="T58" fmla="*/ 201 w 454"/>
                <a:gd name="T59" fmla="*/ 14 h 115"/>
                <a:gd name="T60" fmla="*/ 211 w 454"/>
                <a:gd name="T61" fmla="*/ 10 h 115"/>
                <a:gd name="T62" fmla="*/ 232 w 454"/>
                <a:gd name="T63" fmla="*/ 6 h 115"/>
                <a:gd name="T64" fmla="*/ 304 w 454"/>
                <a:gd name="T65" fmla="*/ 1 h 115"/>
                <a:gd name="T66" fmla="*/ 365 w 454"/>
                <a:gd name="T67" fmla="*/ 0 h 115"/>
                <a:gd name="T68" fmla="*/ 401 w 454"/>
                <a:gd name="T69" fmla="*/ 4 h 115"/>
                <a:gd name="T70" fmla="*/ 427 w 454"/>
                <a:gd name="T71" fmla="*/ 11 h 115"/>
                <a:gd name="T72" fmla="*/ 443 w 454"/>
                <a:gd name="T73" fmla="*/ 24 h 115"/>
                <a:gd name="T74" fmla="*/ 441 w 454"/>
                <a:gd name="T75" fmla="*/ 43 h 115"/>
                <a:gd name="T76" fmla="*/ 427 w 454"/>
                <a:gd name="T77" fmla="*/ 57 h 115"/>
                <a:gd name="T78" fmla="*/ 418 w 454"/>
                <a:gd name="T79" fmla="*/ 66 h 115"/>
                <a:gd name="T80" fmla="*/ 424 w 454"/>
                <a:gd name="T81" fmla="*/ 74 h 115"/>
                <a:gd name="T82" fmla="*/ 446 w 454"/>
                <a:gd name="T83" fmla="*/ 87 h 115"/>
                <a:gd name="T84" fmla="*/ 454 w 454"/>
                <a:gd name="T85" fmla="*/ 99 h 115"/>
                <a:gd name="T86" fmla="*/ 450 w 454"/>
                <a:gd name="T87" fmla="*/ 115 h 115"/>
                <a:gd name="T88" fmla="*/ 446 w 454"/>
                <a:gd name="T89" fmla="*/ 113 h 115"/>
                <a:gd name="T90" fmla="*/ 443 w 454"/>
                <a:gd name="T91" fmla="*/ 105 h 115"/>
                <a:gd name="T92" fmla="*/ 443 w 454"/>
                <a:gd name="T93" fmla="*/ 92 h 115"/>
                <a:gd name="T94" fmla="*/ 418 w 454"/>
                <a:gd name="T95" fmla="*/ 81 h 115"/>
                <a:gd name="T96" fmla="*/ 401 w 454"/>
                <a:gd name="T97" fmla="*/ 74 h 115"/>
                <a:gd name="T98" fmla="*/ 391 w 454"/>
                <a:gd name="T99" fmla="*/ 59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4"/>
                <a:gd name="T151" fmla="*/ 0 h 115"/>
                <a:gd name="T152" fmla="*/ 454 w 454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4" h="115">
                  <a:moveTo>
                    <a:pt x="391" y="59"/>
                  </a:moveTo>
                  <a:lnTo>
                    <a:pt x="395" y="51"/>
                  </a:lnTo>
                  <a:lnTo>
                    <a:pt x="403" y="45"/>
                  </a:lnTo>
                  <a:lnTo>
                    <a:pt x="420" y="29"/>
                  </a:lnTo>
                  <a:lnTo>
                    <a:pt x="422" y="25"/>
                  </a:lnTo>
                  <a:lnTo>
                    <a:pt x="418" y="21"/>
                  </a:lnTo>
                  <a:lnTo>
                    <a:pt x="410" y="17"/>
                  </a:lnTo>
                  <a:lnTo>
                    <a:pt x="399" y="14"/>
                  </a:lnTo>
                  <a:lnTo>
                    <a:pt x="374" y="10"/>
                  </a:lnTo>
                  <a:lnTo>
                    <a:pt x="363" y="9"/>
                  </a:lnTo>
                  <a:lnTo>
                    <a:pt x="355" y="8"/>
                  </a:lnTo>
                  <a:lnTo>
                    <a:pt x="346" y="7"/>
                  </a:lnTo>
                  <a:lnTo>
                    <a:pt x="332" y="6"/>
                  </a:lnTo>
                  <a:lnTo>
                    <a:pt x="315" y="6"/>
                  </a:lnTo>
                  <a:lnTo>
                    <a:pt x="294" y="6"/>
                  </a:lnTo>
                  <a:lnTo>
                    <a:pt x="251" y="8"/>
                  </a:lnTo>
                  <a:lnTo>
                    <a:pt x="235" y="10"/>
                  </a:lnTo>
                  <a:lnTo>
                    <a:pt x="222" y="13"/>
                  </a:lnTo>
                  <a:lnTo>
                    <a:pt x="203" y="18"/>
                  </a:lnTo>
                  <a:lnTo>
                    <a:pt x="188" y="23"/>
                  </a:lnTo>
                  <a:lnTo>
                    <a:pt x="171" y="25"/>
                  </a:lnTo>
                  <a:lnTo>
                    <a:pt x="152" y="25"/>
                  </a:lnTo>
                  <a:lnTo>
                    <a:pt x="142" y="26"/>
                  </a:lnTo>
                  <a:lnTo>
                    <a:pt x="127" y="27"/>
                  </a:lnTo>
                  <a:lnTo>
                    <a:pt x="97" y="33"/>
                  </a:lnTo>
                  <a:lnTo>
                    <a:pt x="70" y="40"/>
                  </a:lnTo>
                  <a:lnTo>
                    <a:pt x="62" y="43"/>
                  </a:lnTo>
                  <a:lnTo>
                    <a:pt x="53" y="46"/>
                  </a:lnTo>
                  <a:lnTo>
                    <a:pt x="38" y="51"/>
                  </a:lnTo>
                  <a:lnTo>
                    <a:pt x="22" y="56"/>
                  </a:lnTo>
                  <a:lnTo>
                    <a:pt x="7" y="60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11" y="47"/>
                  </a:lnTo>
                  <a:lnTo>
                    <a:pt x="28" y="34"/>
                  </a:lnTo>
                  <a:lnTo>
                    <a:pt x="49" y="23"/>
                  </a:lnTo>
                  <a:lnTo>
                    <a:pt x="70" y="14"/>
                  </a:lnTo>
                  <a:lnTo>
                    <a:pt x="89" y="8"/>
                  </a:lnTo>
                  <a:lnTo>
                    <a:pt x="106" y="3"/>
                  </a:lnTo>
                  <a:lnTo>
                    <a:pt x="119" y="1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19" y="1"/>
                  </a:lnTo>
                  <a:lnTo>
                    <a:pt x="104" y="6"/>
                  </a:lnTo>
                  <a:lnTo>
                    <a:pt x="85" y="14"/>
                  </a:lnTo>
                  <a:lnTo>
                    <a:pt x="57" y="25"/>
                  </a:lnTo>
                  <a:lnTo>
                    <a:pt x="47" y="30"/>
                  </a:lnTo>
                  <a:lnTo>
                    <a:pt x="43" y="33"/>
                  </a:lnTo>
                  <a:lnTo>
                    <a:pt x="43" y="35"/>
                  </a:lnTo>
                  <a:lnTo>
                    <a:pt x="45" y="36"/>
                  </a:lnTo>
                  <a:lnTo>
                    <a:pt x="55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91" y="29"/>
                  </a:lnTo>
                  <a:lnTo>
                    <a:pt x="123" y="25"/>
                  </a:lnTo>
                  <a:lnTo>
                    <a:pt x="152" y="22"/>
                  </a:lnTo>
                  <a:lnTo>
                    <a:pt x="165" y="22"/>
                  </a:lnTo>
                  <a:lnTo>
                    <a:pt x="176" y="21"/>
                  </a:lnTo>
                  <a:lnTo>
                    <a:pt x="190" y="18"/>
                  </a:lnTo>
                  <a:lnTo>
                    <a:pt x="201" y="14"/>
                  </a:lnTo>
                  <a:lnTo>
                    <a:pt x="209" y="11"/>
                  </a:lnTo>
                  <a:lnTo>
                    <a:pt x="211" y="10"/>
                  </a:lnTo>
                  <a:lnTo>
                    <a:pt x="220" y="8"/>
                  </a:lnTo>
                  <a:lnTo>
                    <a:pt x="232" y="6"/>
                  </a:lnTo>
                  <a:lnTo>
                    <a:pt x="264" y="3"/>
                  </a:lnTo>
                  <a:lnTo>
                    <a:pt x="304" y="1"/>
                  </a:lnTo>
                  <a:lnTo>
                    <a:pt x="342" y="0"/>
                  </a:lnTo>
                  <a:lnTo>
                    <a:pt x="365" y="0"/>
                  </a:lnTo>
                  <a:lnTo>
                    <a:pt x="386" y="2"/>
                  </a:lnTo>
                  <a:lnTo>
                    <a:pt x="401" y="4"/>
                  </a:lnTo>
                  <a:lnTo>
                    <a:pt x="416" y="7"/>
                  </a:lnTo>
                  <a:lnTo>
                    <a:pt x="427" y="11"/>
                  </a:lnTo>
                  <a:lnTo>
                    <a:pt x="433" y="15"/>
                  </a:lnTo>
                  <a:lnTo>
                    <a:pt x="443" y="24"/>
                  </a:lnTo>
                  <a:lnTo>
                    <a:pt x="443" y="34"/>
                  </a:lnTo>
                  <a:lnTo>
                    <a:pt x="441" y="43"/>
                  </a:lnTo>
                  <a:lnTo>
                    <a:pt x="435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8" y="66"/>
                  </a:lnTo>
                  <a:lnTo>
                    <a:pt x="420" y="70"/>
                  </a:lnTo>
                  <a:lnTo>
                    <a:pt x="424" y="74"/>
                  </a:lnTo>
                  <a:lnTo>
                    <a:pt x="435" y="82"/>
                  </a:lnTo>
                  <a:lnTo>
                    <a:pt x="446" y="87"/>
                  </a:lnTo>
                  <a:lnTo>
                    <a:pt x="454" y="92"/>
                  </a:lnTo>
                  <a:lnTo>
                    <a:pt x="454" y="99"/>
                  </a:lnTo>
                  <a:lnTo>
                    <a:pt x="450" y="115"/>
                  </a:lnTo>
                  <a:lnTo>
                    <a:pt x="446" y="115"/>
                  </a:lnTo>
                  <a:lnTo>
                    <a:pt x="446" y="113"/>
                  </a:lnTo>
                  <a:lnTo>
                    <a:pt x="443" y="110"/>
                  </a:lnTo>
                  <a:lnTo>
                    <a:pt x="443" y="105"/>
                  </a:lnTo>
                  <a:lnTo>
                    <a:pt x="443" y="98"/>
                  </a:lnTo>
                  <a:lnTo>
                    <a:pt x="443" y="92"/>
                  </a:lnTo>
                  <a:lnTo>
                    <a:pt x="437" y="87"/>
                  </a:lnTo>
                  <a:lnTo>
                    <a:pt x="418" y="81"/>
                  </a:lnTo>
                  <a:lnTo>
                    <a:pt x="410" y="78"/>
                  </a:lnTo>
                  <a:lnTo>
                    <a:pt x="401" y="74"/>
                  </a:lnTo>
                  <a:lnTo>
                    <a:pt x="395" y="68"/>
                  </a:lnTo>
                  <a:lnTo>
                    <a:pt x="391" y="59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4"/>
            <p:cNvSpPr>
              <a:spLocks/>
            </p:cNvSpPr>
            <p:nvPr/>
          </p:nvSpPr>
          <p:spPr bwMode="auto">
            <a:xfrm>
              <a:off x="1116" y="1068"/>
              <a:ext cx="525" cy="140"/>
            </a:xfrm>
            <a:custGeom>
              <a:avLst/>
              <a:gdLst>
                <a:gd name="T0" fmla="*/ 289 w 525"/>
                <a:gd name="T1" fmla="*/ 140 h 140"/>
                <a:gd name="T2" fmla="*/ 267 w 525"/>
                <a:gd name="T3" fmla="*/ 138 h 140"/>
                <a:gd name="T4" fmla="*/ 253 w 525"/>
                <a:gd name="T5" fmla="*/ 133 h 140"/>
                <a:gd name="T6" fmla="*/ 246 w 525"/>
                <a:gd name="T7" fmla="*/ 121 h 140"/>
                <a:gd name="T8" fmla="*/ 236 w 525"/>
                <a:gd name="T9" fmla="*/ 110 h 140"/>
                <a:gd name="T10" fmla="*/ 206 w 525"/>
                <a:gd name="T11" fmla="*/ 107 h 140"/>
                <a:gd name="T12" fmla="*/ 122 w 525"/>
                <a:gd name="T13" fmla="*/ 111 h 140"/>
                <a:gd name="T14" fmla="*/ 82 w 525"/>
                <a:gd name="T15" fmla="*/ 109 h 140"/>
                <a:gd name="T16" fmla="*/ 52 w 525"/>
                <a:gd name="T17" fmla="*/ 103 h 140"/>
                <a:gd name="T18" fmla="*/ 35 w 525"/>
                <a:gd name="T19" fmla="*/ 93 h 140"/>
                <a:gd name="T20" fmla="*/ 33 w 525"/>
                <a:gd name="T21" fmla="*/ 85 h 140"/>
                <a:gd name="T22" fmla="*/ 33 w 525"/>
                <a:gd name="T23" fmla="*/ 73 h 140"/>
                <a:gd name="T24" fmla="*/ 23 w 525"/>
                <a:gd name="T25" fmla="*/ 66 h 140"/>
                <a:gd name="T26" fmla="*/ 4 w 525"/>
                <a:gd name="T27" fmla="*/ 58 h 140"/>
                <a:gd name="T28" fmla="*/ 0 w 525"/>
                <a:gd name="T29" fmla="*/ 50 h 140"/>
                <a:gd name="T30" fmla="*/ 10 w 525"/>
                <a:gd name="T31" fmla="*/ 41 h 140"/>
                <a:gd name="T32" fmla="*/ 33 w 525"/>
                <a:gd name="T33" fmla="*/ 30 h 140"/>
                <a:gd name="T34" fmla="*/ 67 w 525"/>
                <a:gd name="T35" fmla="*/ 18 h 140"/>
                <a:gd name="T36" fmla="*/ 116 w 525"/>
                <a:gd name="T37" fmla="*/ 10 h 140"/>
                <a:gd name="T38" fmla="*/ 151 w 525"/>
                <a:gd name="T39" fmla="*/ 9 h 140"/>
                <a:gd name="T40" fmla="*/ 227 w 525"/>
                <a:gd name="T41" fmla="*/ 11 h 140"/>
                <a:gd name="T42" fmla="*/ 280 w 525"/>
                <a:gd name="T43" fmla="*/ 13 h 140"/>
                <a:gd name="T44" fmla="*/ 312 w 525"/>
                <a:gd name="T45" fmla="*/ 12 h 140"/>
                <a:gd name="T46" fmla="*/ 339 w 525"/>
                <a:gd name="T47" fmla="*/ 10 h 140"/>
                <a:gd name="T48" fmla="*/ 411 w 525"/>
                <a:gd name="T49" fmla="*/ 8 h 140"/>
                <a:gd name="T50" fmla="*/ 438 w 525"/>
                <a:gd name="T51" fmla="*/ 8 h 140"/>
                <a:gd name="T52" fmla="*/ 483 w 525"/>
                <a:gd name="T53" fmla="*/ 9 h 140"/>
                <a:gd name="T54" fmla="*/ 512 w 525"/>
                <a:gd name="T55" fmla="*/ 5 h 140"/>
                <a:gd name="T56" fmla="*/ 523 w 525"/>
                <a:gd name="T57" fmla="*/ 0 h 140"/>
                <a:gd name="T58" fmla="*/ 525 w 525"/>
                <a:gd name="T59" fmla="*/ 4 h 140"/>
                <a:gd name="T60" fmla="*/ 518 w 525"/>
                <a:gd name="T61" fmla="*/ 10 h 140"/>
                <a:gd name="T62" fmla="*/ 502 w 525"/>
                <a:gd name="T63" fmla="*/ 14 h 140"/>
                <a:gd name="T64" fmla="*/ 449 w 525"/>
                <a:gd name="T65" fmla="*/ 15 h 140"/>
                <a:gd name="T66" fmla="*/ 405 w 525"/>
                <a:gd name="T67" fmla="*/ 16 h 140"/>
                <a:gd name="T68" fmla="*/ 379 w 525"/>
                <a:gd name="T69" fmla="*/ 18 h 140"/>
                <a:gd name="T70" fmla="*/ 316 w 525"/>
                <a:gd name="T71" fmla="*/ 20 h 140"/>
                <a:gd name="T72" fmla="*/ 289 w 525"/>
                <a:gd name="T73" fmla="*/ 21 h 140"/>
                <a:gd name="T74" fmla="*/ 257 w 525"/>
                <a:gd name="T75" fmla="*/ 20 h 140"/>
                <a:gd name="T76" fmla="*/ 173 w 525"/>
                <a:gd name="T77" fmla="*/ 16 h 140"/>
                <a:gd name="T78" fmla="*/ 141 w 525"/>
                <a:gd name="T79" fmla="*/ 15 h 140"/>
                <a:gd name="T80" fmla="*/ 97 w 525"/>
                <a:gd name="T81" fmla="*/ 23 h 140"/>
                <a:gd name="T82" fmla="*/ 59 w 525"/>
                <a:gd name="T83" fmla="*/ 33 h 140"/>
                <a:gd name="T84" fmla="*/ 29 w 525"/>
                <a:gd name="T85" fmla="*/ 42 h 140"/>
                <a:gd name="T86" fmla="*/ 25 w 525"/>
                <a:gd name="T87" fmla="*/ 50 h 140"/>
                <a:gd name="T88" fmla="*/ 42 w 525"/>
                <a:gd name="T89" fmla="*/ 58 h 140"/>
                <a:gd name="T90" fmla="*/ 63 w 525"/>
                <a:gd name="T91" fmla="*/ 66 h 140"/>
                <a:gd name="T92" fmla="*/ 69 w 525"/>
                <a:gd name="T93" fmla="*/ 74 h 140"/>
                <a:gd name="T94" fmla="*/ 63 w 525"/>
                <a:gd name="T95" fmla="*/ 86 h 140"/>
                <a:gd name="T96" fmla="*/ 65 w 525"/>
                <a:gd name="T97" fmla="*/ 91 h 140"/>
                <a:gd name="T98" fmla="*/ 92 w 525"/>
                <a:gd name="T99" fmla="*/ 100 h 140"/>
                <a:gd name="T100" fmla="*/ 116 w 525"/>
                <a:gd name="T101" fmla="*/ 100 h 140"/>
                <a:gd name="T102" fmla="*/ 147 w 525"/>
                <a:gd name="T103" fmla="*/ 98 h 140"/>
                <a:gd name="T104" fmla="*/ 217 w 525"/>
                <a:gd name="T105" fmla="*/ 97 h 140"/>
                <a:gd name="T106" fmla="*/ 242 w 525"/>
                <a:gd name="T107" fmla="*/ 102 h 140"/>
                <a:gd name="T108" fmla="*/ 259 w 525"/>
                <a:gd name="T109" fmla="*/ 110 h 140"/>
                <a:gd name="T110" fmla="*/ 263 w 525"/>
                <a:gd name="T111" fmla="*/ 119 h 140"/>
                <a:gd name="T112" fmla="*/ 267 w 525"/>
                <a:gd name="T113" fmla="*/ 130 h 140"/>
                <a:gd name="T114" fmla="*/ 286 w 525"/>
                <a:gd name="T115" fmla="*/ 134 h 140"/>
                <a:gd name="T116" fmla="*/ 299 w 525"/>
                <a:gd name="T117" fmla="*/ 137 h 140"/>
                <a:gd name="T118" fmla="*/ 291 w 525"/>
                <a:gd name="T119" fmla="*/ 140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5"/>
                <a:gd name="T181" fmla="*/ 0 h 140"/>
                <a:gd name="T182" fmla="*/ 525 w 525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5" h="140">
                  <a:moveTo>
                    <a:pt x="291" y="140"/>
                  </a:moveTo>
                  <a:lnTo>
                    <a:pt x="289" y="140"/>
                  </a:lnTo>
                  <a:lnTo>
                    <a:pt x="284" y="140"/>
                  </a:lnTo>
                  <a:lnTo>
                    <a:pt x="267" y="138"/>
                  </a:lnTo>
                  <a:lnTo>
                    <a:pt x="259" y="136"/>
                  </a:lnTo>
                  <a:lnTo>
                    <a:pt x="253" y="133"/>
                  </a:lnTo>
                  <a:lnTo>
                    <a:pt x="248" y="128"/>
                  </a:lnTo>
                  <a:lnTo>
                    <a:pt x="246" y="121"/>
                  </a:lnTo>
                  <a:lnTo>
                    <a:pt x="244" y="114"/>
                  </a:lnTo>
                  <a:lnTo>
                    <a:pt x="236" y="110"/>
                  </a:lnTo>
                  <a:lnTo>
                    <a:pt x="223" y="107"/>
                  </a:lnTo>
                  <a:lnTo>
                    <a:pt x="206" y="107"/>
                  </a:lnTo>
                  <a:lnTo>
                    <a:pt x="164" y="108"/>
                  </a:lnTo>
                  <a:lnTo>
                    <a:pt x="122" y="111"/>
                  </a:lnTo>
                  <a:lnTo>
                    <a:pt x="101" y="111"/>
                  </a:lnTo>
                  <a:lnTo>
                    <a:pt x="82" y="109"/>
                  </a:lnTo>
                  <a:lnTo>
                    <a:pt x="67" y="107"/>
                  </a:lnTo>
                  <a:lnTo>
                    <a:pt x="52" y="103"/>
                  </a:lnTo>
                  <a:lnTo>
                    <a:pt x="42" y="98"/>
                  </a:lnTo>
                  <a:lnTo>
                    <a:pt x="35" y="93"/>
                  </a:lnTo>
                  <a:lnTo>
                    <a:pt x="31" y="89"/>
                  </a:lnTo>
                  <a:lnTo>
                    <a:pt x="33" y="85"/>
                  </a:lnTo>
                  <a:lnTo>
                    <a:pt x="35" y="78"/>
                  </a:lnTo>
                  <a:lnTo>
                    <a:pt x="33" y="73"/>
                  </a:lnTo>
                  <a:lnTo>
                    <a:pt x="29" y="69"/>
                  </a:lnTo>
                  <a:lnTo>
                    <a:pt x="23" y="66"/>
                  </a:lnTo>
                  <a:lnTo>
                    <a:pt x="12" y="62"/>
                  </a:lnTo>
                  <a:lnTo>
                    <a:pt x="4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10" y="41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42" y="26"/>
                  </a:lnTo>
                  <a:lnTo>
                    <a:pt x="67" y="18"/>
                  </a:lnTo>
                  <a:lnTo>
                    <a:pt x="99" y="12"/>
                  </a:lnTo>
                  <a:lnTo>
                    <a:pt x="116" y="10"/>
                  </a:lnTo>
                  <a:lnTo>
                    <a:pt x="132" y="8"/>
                  </a:lnTo>
                  <a:lnTo>
                    <a:pt x="151" y="9"/>
                  </a:lnTo>
                  <a:lnTo>
                    <a:pt x="175" y="9"/>
                  </a:lnTo>
                  <a:lnTo>
                    <a:pt x="227" y="11"/>
                  </a:lnTo>
                  <a:lnTo>
                    <a:pt x="255" y="12"/>
                  </a:lnTo>
                  <a:lnTo>
                    <a:pt x="280" y="13"/>
                  </a:lnTo>
                  <a:lnTo>
                    <a:pt x="299" y="13"/>
                  </a:lnTo>
                  <a:lnTo>
                    <a:pt x="312" y="12"/>
                  </a:lnTo>
                  <a:lnTo>
                    <a:pt x="324" y="11"/>
                  </a:lnTo>
                  <a:lnTo>
                    <a:pt x="339" y="10"/>
                  </a:lnTo>
                  <a:lnTo>
                    <a:pt x="375" y="8"/>
                  </a:lnTo>
                  <a:lnTo>
                    <a:pt x="411" y="8"/>
                  </a:lnTo>
                  <a:lnTo>
                    <a:pt x="426" y="7"/>
                  </a:lnTo>
                  <a:lnTo>
                    <a:pt x="438" y="8"/>
                  </a:lnTo>
                  <a:lnTo>
                    <a:pt x="457" y="8"/>
                  </a:lnTo>
                  <a:lnTo>
                    <a:pt x="483" y="9"/>
                  </a:lnTo>
                  <a:lnTo>
                    <a:pt x="504" y="7"/>
                  </a:lnTo>
                  <a:lnTo>
                    <a:pt x="512" y="5"/>
                  </a:lnTo>
                  <a:lnTo>
                    <a:pt x="518" y="3"/>
                  </a:lnTo>
                  <a:lnTo>
                    <a:pt x="523" y="0"/>
                  </a:lnTo>
                  <a:lnTo>
                    <a:pt x="525" y="0"/>
                  </a:lnTo>
                  <a:lnTo>
                    <a:pt x="525" y="4"/>
                  </a:lnTo>
                  <a:lnTo>
                    <a:pt x="523" y="7"/>
                  </a:lnTo>
                  <a:lnTo>
                    <a:pt x="518" y="10"/>
                  </a:lnTo>
                  <a:lnTo>
                    <a:pt x="510" y="12"/>
                  </a:lnTo>
                  <a:lnTo>
                    <a:pt x="502" y="14"/>
                  </a:lnTo>
                  <a:lnTo>
                    <a:pt x="476" y="15"/>
                  </a:lnTo>
                  <a:lnTo>
                    <a:pt x="449" y="15"/>
                  </a:lnTo>
                  <a:lnTo>
                    <a:pt x="424" y="15"/>
                  </a:lnTo>
                  <a:lnTo>
                    <a:pt x="405" y="16"/>
                  </a:lnTo>
                  <a:lnTo>
                    <a:pt x="394" y="17"/>
                  </a:lnTo>
                  <a:lnTo>
                    <a:pt x="379" y="18"/>
                  </a:lnTo>
                  <a:lnTo>
                    <a:pt x="348" y="19"/>
                  </a:lnTo>
                  <a:lnTo>
                    <a:pt x="316" y="20"/>
                  </a:lnTo>
                  <a:lnTo>
                    <a:pt x="301" y="21"/>
                  </a:lnTo>
                  <a:lnTo>
                    <a:pt x="289" y="21"/>
                  </a:lnTo>
                  <a:lnTo>
                    <a:pt x="276" y="21"/>
                  </a:lnTo>
                  <a:lnTo>
                    <a:pt x="257" y="20"/>
                  </a:lnTo>
                  <a:lnTo>
                    <a:pt x="215" y="18"/>
                  </a:lnTo>
                  <a:lnTo>
                    <a:pt x="173" y="16"/>
                  </a:lnTo>
                  <a:lnTo>
                    <a:pt x="154" y="15"/>
                  </a:lnTo>
                  <a:lnTo>
                    <a:pt x="141" y="15"/>
                  </a:lnTo>
                  <a:lnTo>
                    <a:pt x="120" y="18"/>
                  </a:lnTo>
                  <a:lnTo>
                    <a:pt x="97" y="23"/>
                  </a:lnTo>
                  <a:lnTo>
                    <a:pt x="75" y="29"/>
                  </a:lnTo>
                  <a:lnTo>
                    <a:pt x="59" y="33"/>
                  </a:lnTo>
                  <a:lnTo>
                    <a:pt x="42" y="37"/>
                  </a:lnTo>
                  <a:lnTo>
                    <a:pt x="29" y="42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31" y="54"/>
                  </a:lnTo>
                  <a:lnTo>
                    <a:pt x="42" y="58"/>
                  </a:lnTo>
                  <a:lnTo>
                    <a:pt x="54" y="62"/>
                  </a:lnTo>
                  <a:lnTo>
                    <a:pt x="63" y="66"/>
                  </a:lnTo>
                  <a:lnTo>
                    <a:pt x="67" y="70"/>
                  </a:lnTo>
                  <a:lnTo>
                    <a:pt x="69" y="74"/>
                  </a:lnTo>
                  <a:lnTo>
                    <a:pt x="67" y="80"/>
                  </a:lnTo>
                  <a:lnTo>
                    <a:pt x="63" y="86"/>
                  </a:lnTo>
                  <a:lnTo>
                    <a:pt x="63" y="88"/>
                  </a:lnTo>
                  <a:lnTo>
                    <a:pt x="65" y="91"/>
                  </a:lnTo>
                  <a:lnTo>
                    <a:pt x="75" y="97"/>
                  </a:lnTo>
                  <a:lnTo>
                    <a:pt x="92" y="100"/>
                  </a:lnTo>
                  <a:lnTo>
                    <a:pt x="103" y="101"/>
                  </a:lnTo>
                  <a:lnTo>
                    <a:pt x="116" y="100"/>
                  </a:lnTo>
                  <a:lnTo>
                    <a:pt x="130" y="99"/>
                  </a:lnTo>
                  <a:lnTo>
                    <a:pt x="147" y="98"/>
                  </a:lnTo>
                  <a:lnTo>
                    <a:pt x="183" y="97"/>
                  </a:lnTo>
                  <a:lnTo>
                    <a:pt x="217" y="97"/>
                  </a:lnTo>
                  <a:lnTo>
                    <a:pt x="232" y="99"/>
                  </a:lnTo>
                  <a:lnTo>
                    <a:pt x="242" y="102"/>
                  </a:lnTo>
                  <a:lnTo>
                    <a:pt x="253" y="107"/>
                  </a:lnTo>
                  <a:lnTo>
                    <a:pt x="259" y="110"/>
                  </a:lnTo>
                  <a:lnTo>
                    <a:pt x="261" y="114"/>
                  </a:lnTo>
                  <a:lnTo>
                    <a:pt x="263" y="119"/>
                  </a:lnTo>
                  <a:lnTo>
                    <a:pt x="263" y="125"/>
                  </a:lnTo>
                  <a:lnTo>
                    <a:pt x="267" y="130"/>
                  </a:lnTo>
                  <a:lnTo>
                    <a:pt x="274" y="133"/>
                  </a:lnTo>
                  <a:lnTo>
                    <a:pt x="286" y="134"/>
                  </a:lnTo>
                  <a:lnTo>
                    <a:pt x="295" y="135"/>
                  </a:lnTo>
                  <a:lnTo>
                    <a:pt x="299" y="137"/>
                  </a:lnTo>
                  <a:lnTo>
                    <a:pt x="297" y="139"/>
                  </a:lnTo>
                  <a:lnTo>
                    <a:pt x="291" y="14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5"/>
            <p:cNvSpPr>
              <a:spLocks/>
            </p:cNvSpPr>
            <p:nvPr/>
          </p:nvSpPr>
          <p:spPr bwMode="auto">
            <a:xfrm>
              <a:off x="837" y="966"/>
              <a:ext cx="293" cy="141"/>
            </a:xfrm>
            <a:custGeom>
              <a:avLst/>
              <a:gdLst>
                <a:gd name="T0" fmla="*/ 82 w 293"/>
                <a:gd name="T1" fmla="*/ 5 h 141"/>
                <a:gd name="T2" fmla="*/ 95 w 293"/>
                <a:gd name="T3" fmla="*/ 17 h 141"/>
                <a:gd name="T4" fmla="*/ 91 w 293"/>
                <a:gd name="T5" fmla="*/ 22 h 141"/>
                <a:gd name="T6" fmla="*/ 51 w 293"/>
                <a:gd name="T7" fmla="*/ 40 h 141"/>
                <a:gd name="T8" fmla="*/ 38 w 293"/>
                <a:gd name="T9" fmla="*/ 48 h 141"/>
                <a:gd name="T10" fmla="*/ 47 w 293"/>
                <a:gd name="T11" fmla="*/ 54 h 141"/>
                <a:gd name="T12" fmla="*/ 72 w 293"/>
                <a:gd name="T13" fmla="*/ 58 h 141"/>
                <a:gd name="T14" fmla="*/ 91 w 293"/>
                <a:gd name="T15" fmla="*/ 66 h 141"/>
                <a:gd name="T16" fmla="*/ 93 w 293"/>
                <a:gd name="T17" fmla="*/ 72 h 141"/>
                <a:gd name="T18" fmla="*/ 84 w 293"/>
                <a:gd name="T19" fmla="*/ 79 h 141"/>
                <a:gd name="T20" fmla="*/ 68 w 293"/>
                <a:gd name="T21" fmla="*/ 91 h 141"/>
                <a:gd name="T22" fmla="*/ 70 w 293"/>
                <a:gd name="T23" fmla="*/ 98 h 141"/>
                <a:gd name="T24" fmla="*/ 95 w 293"/>
                <a:gd name="T25" fmla="*/ 116 h 141"/>
                <a:gd name="T26" fmla="*/ 135 w 293"/>
                <a:gd name="T27" fmla="*/ 125 h 141"/>
                <a:gd name="T28" fmla="*/ 163 w 293"/>
                <a:gd name="T29" fmla="*/ 125 h 141"/>
                <a:gd name="T30" fmla="*/ 209 w 293"/>
                <a:gd name="T31" fmla="*/ 122 h 141"/>
                <a:gd name="T32" fmla="*/ 253 w 293"/>
                <a:gd name="T33" fmla="*/ 121 h 141"/>
                <a:gd name="T34" fmla="*/ 276 w 293"/>
                <a:gd name="T35" fmla="*/ 123 h 141"/>
                <a:gd name="T36" fmla="*/ 291 w 293"/>
                <a:gd name="T37" fmla="*/ 130 h 141"/>
                <a:gd name="T38" fmla="*/ 291 w 293"/>
                <a:gd name="T39" fmla="*/ 137 h 141"/>
                <a:gd name="T40" fmla="*/ 287 w 293"/>
                <a:gd name="T41" fmla="*/ 137 h 141"/>
                <a:gd name="T42" fmla="*/ 276 w 293"/>
                <a:gd name="T43" fmla="*/ 132 h 141"/>
                <a:gd name="T44" fmla="*/ 241 w 293"/>
                <a:gd name="T45" fmla="*/ 132 h 141"/>
                <a:gd name="T46" fmla="*/ 179 w 293"/>
                <a:gd name="T47" fmla="*/ 139 h 141"/>
                <a:gd name="T48" fmla="*/ 127 w 293"/>
                <a:gd name="T49" fmla="*/ 139 h 141"/>
                <a:gd name="T50" fmla="*/ 76 w 293"/>
                <a:gd name="T51" fmla="*/ 129 h 141"/>
                <a:gd name="T52" fmla="*/ 49 w 293"/>
                <a:gd name="T53" fmla="*/ 113 h 141"/>
                <a:gd name="T54" fmla="*/ 42 w 293"/>
                <a:gd name="T55" fmla="*/ 96 h 141"/>
                <a:gd name="T56" fmla="*/ 49 w 293"/>
                <a:gd name="T57" fmla="*/ 84 h 141"/>
                <a:gd name="T58" fmla="*/ 38 w 293"/>
                <a:gd name="T59" fmla="*/ 73 h 141"/>
                <a:gd name="T60" fmla="*/ 6 w 293"/>
                <a:gd name="T61" fmla="*/ 61 h 141"/>
                <a:gd name="T62" fmla="*/ 0 w 293"/>
                <a:gd name="T63" fmla="*/ 53 h 141"/>
                <a:gd name="T64" fmla="*/ 9 w 293"/>
                <a:gd name="T65" fmla="*/ 46 h 141"/>
                <a:gd name="T66" fmla="*/ 59 w 293"/>
                <a:gd name="T67" fmla="*/ 27 h 141"/>
                <a:gd name="T68" fmla="*/ 65 w 293"/>
                <a:gd name="T69" fmla="*/ 20 h 141"/>
                <a:gd name="T70" fmla="*/ 53 w 293"/>
                <a:gd name="T71" fmla="*/ 14 h 141"/>
                <a:gd name="T72" fmla="*/ 21 w 293"/>
                <a:gd name="T73" fmla="*/ 0 h 1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3"/>
                <a:gd name="T112" fmla="*/ 0 h 141"/>
                <a:gd name="T113" fmla="*/ 293 w 293"/>
                <a:gd name="T114" fmla="*/ 141 h 1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3" h="141">
                  <a:moveTo>
                    <a:pt x="72" y="0"/>
                  </a:moveTo>
                  <a:lnTo>
                    <a:pt x="82" y="5"/>
                  </a:lnTo>
                  <a:lnTo>
                    <a:pt x="91" y="11"/>
                  </a:lnTo>
                  <a:lnTo>
                    <a:pt x="95" y="17"/>
                  </a:lnTo>
                  <a:lnTo>
                    <a:pt x="93" y="20"/>
                  </a:lnTo>
                  <a:lnTo>
                    <a:pt x="91" y="22"/>
                  </a:lnTo>
                  <a:lnTo>
                    <a:pt x="63" y="35"/>
                  </a:lnTo>
                  <a:lnTo>
                    <a:pt x="51" y="40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7" y="54"/>
                  </a:lnTo>
                  <a:lnTo>
                    <a:pt x="57" y="56"/>
                  </a:lnTo>
                  <a:lnTo>
                    <a:pt x="72" y="58"/>
                  </a:lnTo>
                  <a:lnTo>
                    <a:pt x="87" y="63"/>
                  </a:lnTo>
                  <a:lnTo>
                    <a:pt x="91" y="66"/>
                  </a:lnTo>
                  <a:lnTo>
                    <a:pt x="93" y="69"/>
                  </a:lnTo>
                  <a:lnTo>
                    <a:pt x="93" y="72"/>
                  </a:lnTo>
                  <a:lnTo>
                    <a:pt x="91" y="75"/>
                  </a:lnTo>
                  <a:lnTo>
                    <a:pt x="84" y="79"/>
                  </a:lnTo>
                  <a:lnTo>
                    <a:pt x="74" y="84"/>
                  </a:lnTo>
                  <a:lnTo>
                    <a:pt x="68" y="91"/>
                  </a:lnTo>
                  <a:lnTo>
                    <a:pt x="68" y="95"/>
                  </a:lnTo>
                  <a:lnTo>
                    <a:pt x="70" y="98"/>
                  </a:lnTo>
                  <a:lnTo>
                    <a:pt x="78" y="107"/>
                  </a:lnTo>
                  <a:lnTo>
                    <a:pt x="95" y="116"/>
                  </a:lnTo>
                  <a:lnTo>
                    <a:pt x="120" y="124"/>
                  </a:lnTo>
                  <a:lnTo>
                    <a:pt x="135" y="125"/>
                  </a:lnTo>
                  <a:lnTo>
                    <a:pt x="152" y="126"/>
                  </a:lnTo>
                  <a:lnTo>
                    <a:pt x="163" y="125"/>
                  </a:lnTo>
                  <a:lnTo>
                    <a:pt x="177" y="124"/>
                  </a:lnTo>
                  <a:lnTo>
                    <a:pt x="209" y="122"/>
                  </a:lnTo>
                  <a:lnTo>
                    <a:pt x="241" y="121"/>
                  </a:lnTo>
                  <a:lnTo>
                    <a:pt x="253" y="121"/>
                  </a:lnTo>
                  <a:lnTo>
                    <a:pt x="262" y="121"/>
                  </a:lnTo>
                  <a:lnTo>
                    <a:pt x="276" y="123"/>
                  </a:lnTo>
                  <a:lnTo>
                    <a:pt x="287" y="127"/>
                  </a:lnTo>
                  <a:lnTo>
                    <a:pt x="291" y="130"/>
                  </a:lnTo>
                  <a:lnTo>
                    <a:pt x="293" y="133"/>
                  </a:lnTo>
                  <a:lnTo>
                    <a:pt x="291" y="137"/>
                  </a:lnTo>
                  <a:lnTo>
                    <a:pt x="287" y="141"/>
                  </a:lnTo>
                  <a:lnTo>
                    <a:pt x="287" y="137"/>
                  </a:lnTo>
                  <a:lnTo>
                    <a:pt x="285" y="135"/>
                  </a:lnTo>
                  <a:lnTo>
                    <a:pt x="276" y="132"/>
                  </a:lnTo>
                  <a:lnTo>
                    <a:pt x="260" y="131"/>
                  </a:lnTo>
                  <a:lnTo>
                    <a:pt x="241" y="132"/>
                  </a:lnTo>
                  <a:lnTo>
                    <a:pt x="198" y="137"/>
                  </a:lnTo>
                  <a:lnTo>
                    <a:pt x="179" y="139"/>
                  </a:lnTo>
                  <a:lnTo>
                    <a:pt x="163" y="140"/>
                  </a:lnTo>
                  <a:lnTo>
                    <a:pt x="127" y="139"/>
                  </a:lnTo>
                  <a:lnTo>
                    <a:pt x="99" y="135"/>
                  </a:lnTo>
                  <a:lnTo>
                    <a:pt x="76" y="129"/>
                  </a:lnTo>
                  <a:lnTo>
                    <a:pt x="61" y="122"/>
                  </a:lnTo>
                  <a:lnTo>
                    <a:pt x="49" y="113"/>
                  </a:lnTo>
                  <a:lnTo>
                    <a:pt x="44" y="104"/>
                  </a:lnTo>
                  <a:lnTo>
                    <a:pt x="42" y="96"/>
                  </a:lnTo>
                  <a:lnTo>
                    <a:pt x="44" y="89"/>
                  </a:lnTo>
                  <a:lnTo>
                    <a:pt x="49" y="84"/>
                  </a:lnTo>
                  <a:lnTo>
                    <a:pt x="47" y="80"/>
                  </a:lnTo>
                  <a:lnTo>
                    <a:pt x="38" y="73"/>
                  </a:lnTo>
                  <a:lnTo>
                    <a:pt x="23" y="68"/>
                  </a:lnTo>
                  <a:lnTo>
                    <a:pt x="6" y="61"/>
                  </a:lnTo>
                  <a:lnTo>
                    <a:pt x="2" y="56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9" y="46"/>
                  </a:lnTo>
                  <a:lnTo>
                    <a:pt x="36" y="35"/>
                  </a:lnTo>
                  <a:lnTo>
                    <a:pt x="59" y="27"/>
                  </a:lnTo>
                  <a:lnTo>
                    <a:pt x="65" y="22"/>
                  </a:lnTo>
                  <a:lnTo>
                    <a:pt x="65" y="20"/>
                  </a:lnTo>
                  <a:lnTo>
                    <a:pt x="61" y="17"/>
                  </a:lnTo>
                  <a:lnTo>
                    <a:pt x="53" y="14"/>
                  </a:lnTo>
                  <a:lnTo>
                    <a:pt x="42" y="10"/>
                  </a:lnTo>
                  <a:lnTo>
                    <a:pt x="21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6"/>
            <p:cNvSpPr>
              <a:spLocks/>
            </p:cNvSpPr>
            <p:nvPr/>
          </p:nvSpPr>
          <p:spPr bwMode="auto">
            <a:xfrm>
              <a:off x="846" y="823"/>
              <a:ext cx="1170" cy="154"/>
            </a:xfrm>
            <a:custGeom>
              <a:avLst/>
              <a:gdLst>
                <a:gd name="T0" fmla="*/ 535 w 1170"/>
                <a:gd name="T1" fmla="*/ 151 h 154"/>
                <a:gd name="T2" fmla="*/ 493 w 1170"/>
                <a:gd name="T3" fmla="*/ 109 h 154"/>
                <a:gd name="T4" fmla="*/ 415 w 1170"/>
                <a:gd name="T5" fmla="*/ 80 h 154"/>
                <a:gd name="T6" fmla="*/ 352 w 1170"/>
                <a:gd name="T7" fmla="*/ 60 h 154"/>
                <a:gd name="T8" fmla="*/ 259 w 1170"/>
                <a:gd name="T9" fmla="*/ 68 h 154"/>
                <a:gd name="T10" fmla="*/ 217 w 1170"/>
                <a:gd name="T11" fmla="*/ 101 h 154"/>
                <a:gd name="T12" fmla="*/ 158 w 1170"/>
                <a:gd name="T13" fmla="*/ 105 h 154"/>
                <a:gd name="T14" fmla="*/ 147 w 1170"/>
                <a:gd name="T15" fmla="*/ 92 h 154"/>
                <a:gd name="T16" fmla="*/ 111 w 1170"/>
                <a:gd name="T17" fmla="*/ 111 h 154"/>
                <a:gd name="T18" fmla="*/ 44 w 1170"/>
                <a:gd name="T19" fmla="*/ 116 h 154"/>
                <a:gd name="T20" fmla="*/ 40 w 1170"/>
                <a:gd name="T21" fmla="*/ 134 h 154"/>
                <a:gd name="T22" fmla="*/ 0 w 1170"/>
                <a:gd name="T23" fmla="*/ 125 h 154"/>
                <a:gd name="T24" fmla="*/ 35 w 1170"/>
                <a:gd name="T25" fmla="*/ 102 h 154"/>
                <a:gd name="T26" fmla="*/ 80 w 1170"/>
                <a:gd name="T27" fmla="*/ 106 h 154"/>
                <a:gd name="T28" fmla="*/ 111 w 1170"/>
                <a:gd name="T29" fmla="*/ 88 h 154"/>
                <a:gd name="T30" fmla="*/ 164 w 1170"/>
                <a:gd name="T31" fmla="*/ 86 h 154"/>
                <a:gd name="T32" fmla="*/ 202 w 1170"/>
                <a:gd name="T33" fmla="*/ 93 h 154"/>
                <a:gd name="T34" fmla="*/ 225 w 1170"/>
                <a:gd name="T35" fmla="*/ 66 h 154"/>
                <a:gd name="T36" fmla="*/ 299 w 1170"/>
                <a:gd name="T37" fmla="*/ 50 h 154"/>
                <a:gd name="T38" fmla="*/ 388 w 1170"/>
                <a:gd name="T39" fmla="*/ 59 h 154"/>
                <a:gd name="T40" fmla="*/ 440 w 1170"/>
                <a:gd name="T41" fmla="*/ 76 h 154"/>
                <a:gd name="T42" fmla="*/ 518 w 1170"/>
                <a:gd name="T43" fmla="*/ 115 h 154"/>
                <a:gd name="T44" fmla="*/ 544 w 1170"/>
                <a:gd name="T45" fmla="*/ 60 h 154"/>
                <a:gd name="T46" fmla="*/ 630 w 1170"/>
                <a:gd name="T47" fmla="*/ 21 h 154"/>
                <a:gd name="T48" fmla="*/ 706 w 1170"/>
                <a:gd name="T49" fmla="*/ 24 h 154"/>
                <a:gd name="T50" fmla="*/ 803 w 1170"/>
                <a:gd name="T51" fmla="*/ 3 h 154"/>
                <a:gd name="T52" fmla="*/ 896 w 1170"/>
                <a:gd name="T53" fmla="*/ 5 h 154"/>
                <a:gd name="T54" fmla="*/ 921 w 1170"/>
                <a:gd name="T55" fmla="*/ 25 h 154"/>
                <a:gd name="T56" fmla="*/ 970 w 1170"/>
                <a:gd name="T57" fmla="*/ 43 h 154"/>
                <a:gd name="T58" fmla="*/ 1018 w 1170"/>
                <a:gd name="T59" fmla="*/ 28 h 154"/>
                <a:gd name="T60" fmla="*/ 1071 w 1170"/>
                <a:gd name="T61" fmla="*/ 21 h 154"/>
                <a:gd name="T62" fmla="*/ 1130 w 1170"/>
                <a:gd name="T63" fmla="*/ 40 h 154"/>
                <a:gd name="T64" fmla="*/ 1115 w 1170"/>
                <a:gd name="T65" fmla="*/ 65 h 154"/>
                <a:gd name="T66" fmla="*/ 1132 w 1170"/>
                <a:gd name="T67" fmla="*/ 86 h 154"/>
                <a:gd name="T68" fmla="*/ 1126 w 1170"/>
                <a:gd name="T69" fmla="*/ 108 h 154"/>
                <a:gd name="T70" fmla="*/ 1170 w 1170"/>
                <a:gd name="T71" fmla="*/ 135 h 154"/>
                <a:gd name="T72" fmla="*/ 1141 w 1170"/>
                <a:gd name="T73" fmla="*/ 143 h 154"/>
                <a:gd name="T74" fmla="*/ 1128 w 1170"/>
                <a:gd name="T75" fmla="*/ 115 h 154"/>
                <a:gd name="T76" fmla="*/ 1086 w 1170"/>
                <a:gd name="T77" fmla="*/ 91 h 154"/>
                <a:gd name="T78" fmla="*/ 1111 w 1170"/>
                <a:gd name="T79" fmla="*/ 71 h 154"/>
                <a:gd name="T80" fmla="*/ 1090 w 1170"/>
                <a:gd name="T81" fmla="*/ 56 h 154"/>
                <a:gd name="T82" fmla="*/ 1109 w 1170"/>
                <a:gd name="T83" fmla="*/ 32 h 154"/>
                <a:gd name="T84" fmla="*/ 1077 w 1170"/>
                <a:gd name="T85" fmla="*/ 29 h 154"/>
                <a:gd name="T86" fmla="*/ 1039 w 1170"/>
                <a:gd name="T87" fmla="*/ 40 h 154"/>
                <a:gd name="T88" fmla="*/ 974 w 1170"/>
                <a:gd name="T89" fmla="*/ 49 h 154"/>
                <a:gd name="T90" fmla="*/ 902 w 1170"/>
                <a:gd name="T91" fmla="*/ 26 h 154"/>
                <a:gd name="T92" fmla="*/ 826 w 1170"/>
                <a:gd name="T93" fmla="*/ 11 h 154"/>
                <a:gd name="T94" fmla="*/ 704 w 1170"/>
                <a:gd name="T95" fmla="*/ 34 h 154"/>
                <a:gd name="T96" fmla="*/ 607 w 1170"/>
                <a:gd name="T97" fmla="*/ 40 h 154"/>
                <a:gd name="T98" fmla="*/ 554 w 1170"/>
                <a:gd name="T99" fmla="*/ 73 h 154"/>
                <a:gd name="T100" fmla="*/ 548 w 1170"/>
                <a:gd name="T101" fmla="*/ 129 h 1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0"/>
                <a:gd name="T154" fmla="*/ 0 h 154"/>
                <a:gd name="T155" fmla="*/ 1170 w 1170"/>
                <a:gd name="T156" fmla="*/ 154 h 1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0" h="154">
                  <a:moveTo>
                    <a:pt x="548" y="143"/>
                  </a:moveTo>
                  <a:lnTo>
                    <a:pt x="546" y="150"/>
                  </a:lnTo>
                  <a:lnTo>
                    <a:pt x="544" y="153"/>
                  </a:lnTo>
                  <a:lnTo>
                    <a:pt x="540" y="154"/>
                  </a:lnTo>
                  <a:lnTo>
                    <a:pt x="535" y="151"/>
                  </a:lnTo>
                  <a:lnTo>
                    <a:pt x="529" y="143"/>
                  </a:lnTo>
                  <a:lnTo>
                    <a:pt x="521" y="131"/>
                  </a:lnTo>
                  <a:lnTo>
                    <a:pt x="510" y="120"/>
                  </a:lnTo>
                  <a:lnTo>
                    <a:pt x="504" y="116"/>
                  </a:lnTo>
                  <a:lnTo>
                    <a:pt x="493" y="109"/>
                  </a:lnTo>
                  <a:lnTo>
                    <a:pt x="466" y="95"/>
                  </a:lnTo>
                  <a:lnTo>
                    <a:pt x="453" y="88"/>
                  </a:lnTo>
                  <a:lnTo>
                    <a:pt x="438" y="83"/>
                  </a:lnTo>
                  <a:lnTo>
                    <a:pt x="426" y="80"/>
                  </a:lnTo>
                  <a:lnTo>
                    <a:pt x="415" y="80"/>
                  </a:lnTo>
                  <a:lnTo>
                    <a:pt x="411" y="79"/>
                  </a:lnTo>
                  <a:lnTo>
                    <a:pt x="405" y="76"/>
                  </a:lnTo>
                  <a:lnTo>
                    <a:pt x="394" y="72"/>
                  </a:lnTo>
                  <a:lnTo>
                    <a:pt x="381" y="67"/>
                  </a:lnTo>
                  <a:lnTo>
                    <a:pt x="352" y="60"/>
                  </a:lnTo>
                  <a:lnTo>
                    <a:pt x="337" y="58"/>
                  </a:lnTo>
                  <a:lnTo>
                    <a:pt x="324" y="59"/>
                  </a:lnTo>
                  <a:lnTo>
                    <a:pt x="299" y="63"/>
                  </a:lnTo>
                  <a:lnTo>
                    <a:pt x="276" y="66"/>
                  </a:lnTo>
                  <a:lnTo>
                    <a:pt x="259" y="68"/>
                  </a:lnTo>
                  <a:lnTo>
                    <a:pt x="246" y="70"/>
                  </a:lnTo>
                  <a:lnTo>
                    <a:pt x="236" y="76"/>
                  </a:lnTo>
                  <a:lnTo>
                    <a:pt x="227" y="81"/>
                  </a:lnTo>
                  <a:lnTo>
                    <a:pt x="221" y="92"/>
                  </a:lnTo>
                  <a:lnTo>
                    <a:pt x="217" y="101"/>
                  </a:lnTo>
                  <a:lnTo>
                    <a:pt x="210" y="103"/>
                  </a:lnTo>
                  <a:lnTo>
                    <a:pt x="204" y="104"/>
                  </a:lnTo>
                  <a:lnTo>
                    <a:pt x="185" y="105"/>
                  </a:lnTo>
                  <a:lnTo>
                    <a:pt x="168" y="106"/>
                  </a:lnTo>
                  <a:lnTo>
                    <a:pt x="158" y="105"/>
                  </a:lnTo>
                  <a:lnTo>
                    <a:pt x="156" y="102"/>
                  </a:lnTo>
                  <a:lnTo>
                    <a:pt x="154" y="99"/>
                  </a:lnTo>
                  <a:lnTo>
                    <a:pt x="154" y="95"/>
                  </a:lnTo>
                  <a:lnTo>
                    <a:pt x="151" y="93"/>
                  </a:lnTo>
                  <a:lnTo>
                    <a:pt x="147" y="92"/>
                  </a:lnTo>
                  <a:lnTo>
                    <a:pt x="143" y="93"/>
                  </a:lnTo>
                  <a:lnTo>
                    <a:pt x="132" y="96"/>
                  </a:lnTo>
                  <a:lnTo>
                    <a:pt x="126" y="100"/>
                  </a:lnTo>
                  <a:lnTo>
                    <a:pt x="122" y="105"/>
                  </a:lnTo>
                  <a:lnTo>
                    <a:pt x="111" y="111"/>
                  </a:lnTo>
                  <a:lnTo>
                    <a:pt x="103" y="114"/>
                  </a:lnTo>
                  <a:lnTo>
                    <a:pt x="90" y="116"/>
                  </a:lnTo>
                  <a:lnTo>
                    <a:pt x="75" y="117"/>
                  </a:lnTo>
                  <a:lnTo>
                    <a:pt x="54" y="116"/>
                  </a:lnTo>
                  <a:lnTo>
                    <a:pt x="44" y="116"/>
                  </a:lnTo>
                  <a:lnTo>
                    <a:pt x="35" y="118"/>
                  </a:lnTo>
                  <a:lnTo>
                    <a:pt x="31" y="120"/>
                  </a:lnTo>
                  <a:lnTo>
                    <a:pt x="29" y="123"/>
                  </a:lnTo>
                  <a:lnTo>
                    <a:pt x="31" y="129"/>
                  </a:lnTo>
                  <a:lnTo>
                    <a:pt x="40" y="134"/>
                  </a:lnTo>
                  <a:lnTo>
                    <a:pt x="50" y="137"/>
                  </a:lnTo>
                  <a:lnTo>
                    <a:pt x="63" y="143"/>
                  </a:lnTo>
                  <a:lnTo>
                    <a:pt x="12" y="143"/>
                  </a:lnTo>
                  <a:lnTo>
                    <a:pt x="4" y="135"/>
                  </a:lnTo>
                  <a:lnTo>
                    <a:pt x="0" y="125"/>
                  </a:lnTo>
                  <a:lnTo>
                    <a:pt x="2" y="118"/>
                  </a:lnTo>
                  <a:lnTo>
                    <a:pt x="8" y="113"/>
                  </a:lnTo>
                  <a:lnTo>
                    <a:pt x="16" y="108"/>
                  </a:lnTo>
                  <a:lnTo>
                    <a:pt x="25" y="104"/>
                  </a:lnTo>
                  <a:lnTo>
                    <a:pt x="35" y="102"/>
                  </a:lnTo>
                  <a:lnTo>
                    <a:pt x="46" y="101"/>
                  </a:lnTo>
                  <a:lnTo>
                    <a:pt x="54" y="101"/>
                  </a:lnTo>
                  <a:lnTo>
                    <a:pt x="61" y="102"/>
                  </a:lnTo>
                  <a:lnTo>
                    <a:pt x="69" y="105"/>
                  </a:lnTo>
                  <a:lnTo>
                    <a:pt x="80" y="106"/>
                  </a:lnTo>
                  <a:lnTo>
                    <a:pt x="90" y="104"/>
                  </a:lnTo>
                  <a:lnTo>
                    <a:pt x="94" y="101"/>
                  </a:lnTo>
                  <a:lnTo>
                    <a:pt x="99" y="97"/>
                  </a:lnTo>
                  <a:lnTo>
                    <a:pt x="103" y="92"/>
                  </a:lnTo>
                  <a:lnTo>
                    <a:pt x="111" y="88"/>
                  </a:lnTo>
                  <a:lnTo>
                    <a:pt x="135" y="82"/>
                  </a:lnTo>
                  <a:lnTo>
                    <a:pt x="145" y="81"/>
                  </a:lnTo>
                  <a:lnTo>
                    <a:pt x="156" y="81"/>
                  </a:lnTo>
                  <a:lnTo>
                    <a:pt x="162" y="82"/>
                  </a:lnTo>
                  <a:lnTo>
                    <a:pt x="164" y="86"/>
                  </a:lnTo>
                  <a:lnTo>
                    <a:pt x="164" y="92"/>
                  </a:lnTo>
                  <a:lnTo>
                    <a:pt x="170" y="95"/>
                  </a:lnTo>
                  <a:lnTo>
                    <a:pt x="181" y="96"/>
                  </a:lnTo>
                  <a:lnTo>
                    <a:pt x="196" y="95"/>
                  </a:lnTo>
                  <a:lnTo>
                    <a:pt x="202" y="93"/>
                  </a:lnTo>
                  <a:lnTo>
                    <a:pt x="204" y="90"/>
                  </a:lnTo>
                  <a:lnTo>
                    <a:pt x="208" y="82"/>
                  </a:lnTo>
                  <a:lnTo>
                    <a:pt x="210" y="77"/>
                  </a:lnTo>
                  <a:lnTo>
                    <a:pt x="217" y="71"/>
                  </a:lnTo>
                  <a:lnTo>
                    <a:pt x="225" y="66"/>
                  </a:lnTo>
                  <a:lnTo>
                    <a:pt x="240" y="61"/>
                  </a:lnTo>
                  <a:lnTo>
                    <a:pt x="253" y="58"/>
                  </a:lnTo>
                  <a:lnTo>
                    <a:pt x="265" y="55"/>
                  </a:lnTo>
                  <a:lnTo>
                    <a:pt x="286" y="52"/>
                  </a:lnTo>
                  <a:lnTo>
                    <a:pt x="299" y="50"/>
                  </a:lnTo>
                  <a:lnTo>
                    <a:pt x="316" y="48"/>
                  </a:lnTo>
                  <a:lnTo>
                    <a:pt x="335" y="48"/>
                  </a:lnTo>
                  <a:lnTo>
                    <a:pt x="354" y="50"/>
                  </a:lnTo>
                  <a:lnTo>
                    <a:pt x="371" y="54"/>
                  </a:lnTo>
                  <a:lnTo>
                    <a:pt x="388" y="59"/>
                  </a:lnTo>
                  <a:lnTo>
                    <a:pt x="402" y="65"/>
                  </a:lnTo>
                  <a:lnTo>
                    <a:pt x="415" y="69"/>
                  </a:lnTo>
                  <a:lnTo>
                    <a:pt x="421" y="73"/>
                  </a:lnTo>
                  <a:lnTo>
                    <a:pt x="426" y="74"/>
                  </a:lnTo>
                  <a:lnTo>
                    <a:pt x="440" y="76"/>
                  </a:lnTo>
                  <a:lnTo>
                    <a:pt x="457" y="81"/>
                  </a:lnTo>
                  <a:lnTo>
                    <a:pt x="489" y="95"/>
                  </a:lnTo>
                  <a:lnTo>
                    <a:pt x="502" y="103"/>
                  </a:lnTo>
                  <a:lnTo>
                    <a:pt x="512" y="110"/>
                  </a:lnTo>
                  <a:lnTo>
                    <a:pt x="518" y="115"/>
                  </a:lnTo>
                  <a:lnTo>
                    <a:pt x="521" y="116"/>
                  </a:lnTo>
                  <a:lnTo>
                    <a:pt x="523" y="104"/>
                  </a:lnTo>
                  <a:lnTo>
                    <a:pt x="525" y="93"/>
                  </a:lnTo>
                  <a:lnTo>
                    <a:pt x="533" y="75"/>
                  </a:lnTo>
                  <a:lnTo>
                    <a:pt x="544" y="60"/>
                  </a:lnTo>
                  <a:lnTo>
                    <a:pt x="556" y="49"/>
                  </a:lnTo>
                  <a:lnTo>
                    <a:pt x="571" y="40"/>
                  </a:lnTo>
                  <a:lnTo>
                    <a:pt x="588" y="33"/>
                  </a:lnTo>
                  <a:lnTo>
                    <a:pt x="618" y="24"/>
                  </a:lnTo>
                  <a:lnTo>
                    <a:pt x="630" y="21"/>
                  </a:lnTo>
                  <a:lnTo>
                    <a:pt x="643" y="19"/>
                  </a:lnTo>
                  <a:lnTo>
                    <a:pt x="666" y="18"/>
                  </a:lnTo>
                  <a:lnTo>
                    <a:pt x="687" y="21"/>
                  </a:lnTo>
                  <a:lnTo>
                    <a:pt x="700" y="24"/>
                  </a:lnTo>
                  <a:lnTo>
                    <a:pt x="706" y="24"/>
                  </a:lnTo>
                  <a:lnTo>
                    <a:pt x="717" y="23"/>
                  </a:lnTo>
                  <a:lnTo>
                    <a:pt x="729" y="20"/>
                  </a:lnTo>
                  <a:lnTo>
                    <a:pt x="744" y="16"/>
                  </a:lnTo>
                  <a:lnTo>
                    <a:pt x="782" y="7"/>
                  </a:lnTo>
                  <a:lnTo>
                    <a:pt x="803" y="3"/>
                  </a:lnTo>
                  <a:lnTo>
                    <a:pt x="826" y="1"/>
                  </a:lnTo>
                  <a:lnTo>
                    <a:pt x="848" y="0"/>
                  </a:lnTo>
                  <a:lnTo>
                    <a:pt x="866" y="1"/>
                  </a:lnTo>
                  <a:lnTo>
                    <a:pt x="883" y="2"/>
                  </a:lnTo>
                  <a:lnTo>
                    <a:pt x="896" y="5"/>
                  </a:lnTo>
                  <a:lnTo>
                    <a:pt x="904" y="8"/>
                  </a:lnTo>
                  <a:lnTo>
                    <a:pt x="913" y="12"/>
                  </a:lnTo>
                  <a:lnTo>
                    <a:pt x="917" y="15"/>
                  </a:lnTo>
                  <a:lnTo>
                    <a:pt x="919" y="19"/>
                  </a:lnTo>
                  <a:lnTo>
                    <a:pt x="921" y="25"/>
                  </a:lnTo>
                  <a:lnTo>
                    <a:pt x="926" y="32"/>
                  </a:lnTo>
                  <a:lnTo>
                    <a:pt x="936" y="39"/>
                  </a:lnTo>
                  <a:lnTo>
                    <a:pt x="947" y="41"/>
                  </a:lnTo>
                  <a:lnTo>
                    <a:pt x="959" y="43"/>
                  </a:lnTo>
                  <a:lnTo>
                    <a:pt x="970" y="43"/>
                  </a:lnTo>
                  <a:lnTo>
                    <a:pt x="978" y="42"/>
                  </a:lnTo>
                  <a:lnTo>
                    <a:pt x="989" y="37"/>
                  </a:lnTo>
                  <a:lnTo>
                    <a:pt x="999" y="31"/>
                  </a:lnTo>
                  <a:lnTo>
                    <a:pt x="1006" y="29"/>
                  </a:lnTo>
                  <a:lnTo>
                    <a:pt x="1018" y="28"/>
                  </a:lnTo>
                  <a:lnTo>
                    <a:pt x="1029" y="28"/>
                  </a:lnTo>
                  <a:lnTo>
                    <a:pt x="1037" y="27"/>
                  </a:lnTo>
                  <a:lnTo>
                    <a:pt x="1050" y="25"/>
                  </a:lnTo>
                  <a:lnTo>
                    <a:pt x="1063" y="22"/>
                  </a:lnTo>
                  <a:lnTo>
                    <a:pt x="1071" y="21"/>
                  </a:lnTo>
                  <a:lnTo>
                    <a:pt x="1084" y="20"/>
                  </a:lnTo>
                  <a:lnTo>
                    <a:pt x="1096" y="20"/>
                  </a:lnTo>
                  <a:lnTo>
                    <a:pt x="1107" y="22"/>
                  </a:lnTo>
                  <a:lnTo>
                    <a:pt x="1122" y="30"/>
                  </a:lnTo>
                  <a:lnTo>
                    <a:pt x="1130" y="40"/>
                  </a:lnTo>
                  <a:lnTo>
                    <a:pt x="1132" y="44"/>
                  </a:lnTo>
                  <a:lnTo>
                    <a:pt x="1130" y="47"/>
                  </a:lnTo>
                  <a:lnTo>
                    <a:pt x="1118" y="57"/>
                  </a:lnTo>
                  <a:lnTo>
                    <a:pt x="1113" y="62"/>
                  </a:lnTo>
                  <a:lnTo>
                    <a:pt x="1115" y="65"/>
                  </a:lnTo>
                  <a:lnTo>
                    <a:pt x="1126" y="70"/>
                  </a:lnTo>
                  <a:lnTo>
                    <a:pt x="1134" y="76"/>
                  </a:lnTo>
                  <a:lnTo>
                    <a:pt x="1139" y="80"/>
                  </a:lnTo>
                  <a:lnTo>
                    <a:pt x="1136" y="83"/>
                  </a:lnTo>
                  <a:lnTo>
                    <a:pt x="1132" y="86"/>
                  </a:lnTo>
                  <a:lnTo>
                    <a:pt x="1122" y="89"/>
                  </a:lnTo>
                  <a:lnTo>
                    <a:pt x="1113" y="92"/>
                  </a:lnTo>
                  <a:lnTo>
                    <a:pt x="1111" y="96"/>
                  </a:lnTo>
                  <a:lnTo>
                    <a:pt x="1115" y="102"/>
                  </a:lnTo>
                  <a:lnTo>
                    <a:pt x="1126" y="108"/>
                  </a:lnTo>
                  <a:lnTo>
                    <a:pt x="1149" y="120"/>
                  </a:lnTo>
                  <a:lnTo>
                    <a:pt x="1160" y="126"/>
                  </a:lnTo>
                  <a:lnTo>
                    <a:pt x="1166" y="131"/>
                  </a:lnTo>
                  <a:lnTo>
                    <a:pt x="1168" y="132"/>
                  </a:lnTo>
                  <a:lnTo>
                    <a:pt x="1170" y="135"/>
                  </a:lnTo>
                  <a:lnTo>
                    <a:pt x="1166" y="139"/>
                  </a:lnTo>
                  <a:lnTo>
                    <a:pt x="1162" y="141"/>
                  </a:lnTo>
                  <a:lnTo>
                    <a:pt x="1153" y="143"/>
                  </a:lnTo>
                  <a:lnTo>
                    <a:pt x="1141" y="143"/>
                  </a:lnTo>
                  <a:lnTo>
                    <a:pt x="1147" y="138"/>
                  </a:lnTo>
                  <a:lnTo>
                    <a:pt x="1151" y="132"/>
                  </a:lnTo>
                  <a:lnTo>
                    <a:pt x="1149" y="129"/>
                  </a:lnTo>
                  <a:lnTo>
                    <a:pt x="1145" y="125"/>
                  </a:lnTo>
                  <a:lnTo>
                    <a:pt x="1128" y="115"/>
                  </a:lnTo>
                  <a:lnTo>
                    <a:pt x="1109" y="106"/>
                  </a:lnTo>
                  <a:lnTo>
                    <a:pt x="1101" y="102"/>
                  </a:lnTo>
                  <a:lnTo>
                    <a:pt x="1094" y="100"/>
                  </a:lnTo>
                  <a:lnTo>
                    <a:pt x="1088" y="96"/>
                  </a:lnTo>
                  <a:lnTo>
                    <a:pt x="1086" y="91"/>
                  </a:lnTo>
                  <a:lnTo>
                    <a:pt x="1092" y="86"/>
                  </a:lnTo>
                  <a:lnTo>
                    <a:pt x="1103" y="83"/>
                  </a:lnTo>
                  <a:lnTo>
                    <a:pt x="1113" y="80"/>
                  </a:lnTo>
                  <a:lnTo>
                    <a:pt x="1118" y="76"/>
                  </a:lnTo>
                  <a:lnTo>
                    <a:pt x="1111" y="71"/>
                  </a:lnTo>
                  <a:lnTo>
                    <a:pt x="1099" y="67"/>
                  </a:lnTo>
                  <a:lnTo>
                    <a:pt x="1092" y="65"/>
                  </a:lnTo>
                  <a:lnTo>
                    <a:pt x="1088" y="62"/>
                  </a:lnTo>
                  <a:lnTo>
                    <a:pt x="1088" y="59"/>
                  </a:lnTo>
                  <a:lnTo>
                    <a:pt x="1090" y="56"/>
                  </a:lnTo>
                  <a:lnTo>
                    <a:pt x="1099" y="49"/>
                  </a:lnTo>
                  <a:lnTo>
                    <a:pt x="1109" y="44"/>
                  </a:lnTo>
                  <a:lnTo>
                    <a:pt x="1113" y="42"/>
                  </a:lnTo>
                  <a:lnTo>
                    <a:pt x="1113" y="39"/>
                  </a:lnTo>
                  <a:lnTo>
                    <a:pt x="1109" y="32"/>
                  </a:lnTo>
                  <a:lnTo>
                    <a:pt x="1099" y="27"/>
                  </a:lnTo>
                  <a:lnTo>
                    <a:pt x="1092" y="25"/>
                  </a:lnTo>
                  <a:lnTo>
                    <a:pt x="1086" y="25"/>
                  </a:lnTo>
                  <a:lnTo>
                    <a:pt x="1082" y="27"/>
                  </a:lnTo>
                  <a:lnTo>
                    <a:pt x="1077" y="29"/>
                  </a:lnTo>
                  <a:lnTo>
                    <a:pt x="1071" y="35"/>
                  </a:lnTo>
                  <a:lnTo>
                    <a:pt x="1065" y="41"/>
                  </a:lnTo>
                  <a:lnTo>
                    <a:pt x="1061" y="43"/>
                  </a:lnTo>
                  <a:lnTo>
                    <a:pt x="1052" y="43"/>
                  </a:lnTo>
                  <a:lnTo>
                    <a:pt x="1039" y="40"/>
                  </a:lnTo>
                  <a:lnTo>
                    <a:pt x="1031" y="38"/>
                  </a:lnTo>
                  <a:lnTo>
                    <a:pt x="1023" y="37"/>
                  </a:lnTo>
                  <a:lnTo>
                    <a:pt x="1014" y="38"/>
                  </a:lnTo>
                  <a:lnTo>
                    <a:pt x="989" y="45"/>
                  </a:lnTo>
                  <a:lnTo>
                    <a:pt x="974" y="49"/>
                  </a:lnTo>
                  <a:lnTo>
                    <a:pt x="959" y="49"/>
                  </a:lnTo>
                  <a:lnTo>
                    <a:pt x="940" y="47"/>
                  </a:lnTo>
                  <a:lnTo>
                    <a:pt x="923" y="43"/>
                  </a:lnTo>
                  <a:lnTo>
                    <a:pt x="911" y="36"/>
                  </a:lnTo>
                  <a:lnTo>
                    <a:pt x="902" y="26"/>
                  </a:lnTo>
                  <a:lnTo>
                    <a:pt x="896" y="21"/>
                  </a:lnTo>
                  <a:lnTo>
                    <a:pt x="890" y="16"/>
                  </a:lnTo>
                  <a:lnTo>
                    <a:pt x="866" y="11"/>
                  </a:lnTo>
                  <a:lnTo>
                    <a:pt x="845" y="10"/>
                  </a:lnTo>
                  <a:lnTo>
                    <a:pt x="826" y="11"/>
                  </a:lnTo>
                  <a:lnTo>
                    <a:pt x="795" y="18"/>
                  </a:lnTo>
                  <a:lnTo>
                    <a:pt x="765" y="26"/>
                  </a:lnTo>
                  <a:lnTo>
                    <a:pt x="736" y="33"/>
                  </a:lnTo>
                  <a:lnTo>
                    <a:pt x="719" y="35"/>
                  </a:lnTo>
                  <a:lnTo>
                    <a:pt x="704" y="34"/>
                  </a:lnTo>
                  <a:lnTo>
                    <a:pt x="670" y="33"/>
                  </a:lnTo>
                  <a:lnTo>
                    <a:pt x="643" y="34"/>
                  </a:lnTo>
                  <a:lnTo>
                    <a:pt x="620" y="36"/>
                  </a:lnTo>
                  <a:lnTo>
                    <a:pt x="613" y="38"/>
                  </a:lnTo>
                  <a:lnTo>
                    <a:pt x="607" y="40"/>
                  </a:lnTo>
                  <a:lnTo>
                    <a:pt x="601" y="44"/>
                  </a:lnTo>
                  <a:lnTo>
                    <a:pt x="590" y="49"/>
                  </a:lnTo>
                  <a:lnTo>
                    <a:pt x="578" y="55"/>
                  </a:lnTo>
                  <a:lnTo>
                    <a:pt x="565" y="64"/>
                  </a:lnTo>
                  <a:lnTo>
                    <a:pt x="554" y="73"/>
                  </a:lnTo>
                  <a:lnTo>
                    <a:pt x="546" y="85"/>
                  </a:lnTo>
                  <a:lnTo>
                    <a:pt x="542" y="97"/>
                  </a:lnTo>
                  <a:lnTo>
                    <a:pt x="544" y="111"/>
                  </a:lnTo>
                  <a:lnTo>
                    <a:pt x="546" y="121"/>
                  </a:lnTo>
                  <a:lnTo>
                    <a:pt x="548" y="129"/>
                  </a:lnTo>
                  <a:lnTo>
                    <a:pt x="548" y="137"/>
                  </a:lnTo>
                  <a:lnTo>
                    <a:pt x="548" y="143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17"/>
            <p:cNvSpPr>
              <a:spLocks/>
            </p:cNvSpPr>
            <p:nvPr/>
          </p:nvSpPr>
          <p:spPr bwMode="auto">
            <a:xfrm>
              <a:off x="1987" y="966"/>
              <a:ext cx="12" cy="1"/>
            </a:xfrm>
            <a:custGeom>
              <a:avLst/>
              <a:gdLst>
                <a:gd name="T0" fmla="*/ 12 w 12"/>
                <a:gd name="T1" fmla="*/ 0 h 1"/>
                <a:gd name="T2" fmla="*/ 2 w 12"/>
                <a:gd name="T3" fmla="*/ 0 h 1"/>
                <a:gd name="T4" fmla="*/ 0 w 12"/>
                <a:gd name="T5" fmla="*/ 0 h 1"/>
                <a:gd name="T6" fmla="*/ 12 w 1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"/>
                <a:gd name="T14" fmla="*/ 12 w 1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">
                  <a:moveTo>
                    <a:pt x="1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18"/>
            <p:cNvSpPr>
              <a:spLocks/>
            </p:cNvSpPr>
            <p:nvPr/>
          </p:nvSpPr>
          <p:spPr bwMode="auto">
            <a:xfrm>
              <a:off x="1679" y="1045"/>
              <a:ext cx="337" cy="151"/>
            </a:xfrm>
            <a:custGeom>
              <a:avLst/>
              <a:gdLst>
                <a:gd name="T0" fmla="*/ 238 w 337"/>
                <a:gd name="T1" fmla="*/ 68 h 151"/>
                <a:gd name="T2" fmla="*/ 268 w 337"/>
                <a:gd name="T3" fmla="*/ 54 h 151"/>
                <a:gd name="T4" fmla="*/ 306 w 337"/>
                <a:gd name="T5" fmla="*/ 43 h 151"/>
                <a:gd name="T6" fmla="*/ 320 w 337"/>
                <a:gd name="T7" fmla="*/ 36 h 151"/>
                <a:gd name="T8" fmla="*/ 327 w 337"/>
                <a:gd name="T9" fmla="*/ 25 h 151"/>
                <a:gd name="T10" fmla="*/ 320 w 337"/>
                <a:gd name="T11" fmla="*/ 12 h 151"/>
                <a:gd name="T12" fmla="*/ 299 w 337"/>
                <a:gd name="T13" fmla="*/ 6 h 151"/>
                <a:gd name="T14" fmla="*/ 268 w 337"/>
                <a:gd name="T15" fmla="*/ 5 h 151"/>
                <a:gd name="T16" fmla="*/ 230 w 337"/>
                <a:gd name="T17" fmla="*/ 10 h 151"/>
                <a:gd name="T18" fmla="*/ 190 w 337"/>
                <a:gd name="T19" fmla="*/ 20 h 151"/>
                <a:gd name="T20" fmla="*/ 156 w 337"/>
                <a:gd name="T21" fmla="*/ 26 h 151"/>
                <a:gd name="T22" fmla="*/ 116 w 337"/>
                <a:gd name="T23" fmla="*/ 26 h 151"/>
                <a:gd name="T24" fmla="*/ 99 w 337"/>
                <a:gd name="T25" fmla="*/ 24 h 151"/>
                <a:gd name="T26" fmla="*/ 82 w 337"/>
                <a:gd name="T27" fmla="*/ 23 h 151"/>
                <a:gd name="T28" fmla="*/ 38 w 337"/>
                <a:gd name="T29" fmla="*/ 30 h 151"/>
                <a:gd name="T30" fmla="*/ 23 w 337"/>
                <a:gd name="T31" fmla="*/ 33 h 151"/>
                <a:gd name="T32" fmla="*/ 4 w 337"/>
                <a:gd name="T33" fmla="*/ 33 h 151"/>
                <a:gd name="T34" fmla="*/ 0 w 337"/>
                <a:gd name="T35" fmla="*/ 30 h 151"/>
                <a:gd name="T36" fmla="*/ 12 w 337"/>
                <a:gd name="T37" fmla="*/ 27 h 151"/>
                <a:gd name="T38" fmla="*/ 48 w 337"/>
                <a:gd name="T39" fmla="*/ 21 h 151"/>
                <a:gd name="T40" fmla="*/ 88 w 337"/>
                <a:gd name="T41" fmla="*/ 18 h 151"/>
                <a:gd name="T42" fmla="*/ 114 w 337"/>
                <a:gd name="T43" fmla="*/ 21 h 151"/>
                <a:gd name="T44" fmla="*/ 145 w 337"/>
                <a:gd name="T45" fmla="*/ 21 h 151"/>
                <a:gd name="T46" fmla="*/ 185 w 337"/>
                <a:gd name="T47" fmla="*/ 15 h 151"/>
                <a:gd name="T48" fmla="*/ 244 w 337"/>
                <a:gd name="T49" fmla="*/ 3 h 151"/>
                <a:gd name="T50" fmla="*/ 287 w 337"/>
                <a:gd name="T51" fmla="*/ 0 h 151"/>
                <a:gd name="T52" fmla="*/ 314 w 337"/>
                <a:gd name="T53" fmla="*/ 5 h 151"/>
                <a:gd name="T54" fmla="*/ 333 w 337"/>
                <a:gd name="T55" fmla="*/ 17 h 151"/>
                <a:gd name="T56" fmla="*/ 337 w 337"/>
                <a:gd name="T57" fmla="*/ 25 h 151"/>
                <a:gd name="T58" fmla="*/ 318 w 337"/>
                <a:gd name="T59" fmla="*/ 44 h 151"/>
                <a:gd name="T60" fmla="*/ 303 w 337"/>
                <a:gd name="T61" fmla="*/ 49 h 151"/>
                <a:gd name="T62" fmla="*/ 266 w 337"/>
                <a:gd name="T63" fmla="*/ 61 h 151"/>
                <a:gd name="T64" fmla="*/ 242 w 337"/>
                <a:gd name="T65" fmla="*/ 73 h 151"/>
                <a:gd name="T66" fmla="*/ 244 w 337"/>
                <a:gd name="T67" fmla="*/ 81 h 151"/>
                <a:gd name="T68" fmla="*/ 244 w 337"/>
                <a:gd name="T69" fmla="*/ 97 h 151"/>
                <a:gd name="T70" fmla="*/ 228 w 337"/>
                <a:gd name="T71" fmla="*/ 119 h 151"/>
                <a:gd name="T72" fmla="*/ 175 w 337"/>
                <a:gd name="T73" fmla="*/ 141 h 151"/>
                <a:gd name="T74" fmla="*/ 137 w 337"/>
                <a:gd name="T75" fmla="*/ 148 h 151"/>
                <a:gd name="T76" fmla="*/ 116 w 337"/>
                <a:gd name="T77" fmla="*/ 147 h 151"/>
                <a:gd name="T78" fmla="*/ 95 w 337"/>
                <a:gd name="T79" fmla="*/ 139 h 151"/>
                <a:gd name="T80" fmla="*/ 78 w 337"/>
                <a:gd name="T81" fmla="*/ 138 h 151"/>
                <a:gd name="T82" fmla="*/ 65 w 337"/>
                <a:gd name="T83" fmla="*/ 144 h 151"/>
                <a:gd name="T84" fmla="*/ 48 w 337"/>
                <a:gd name="T85" fmla="*/ 151 h 151"/>
                <a:gd name="T86" fmla="*/ 46 w 337"/>
                <a:gd name="T87" fmla="*/ 147 h 151"/>
                <a:gd name="T88" fmla="*/ 57 w 337"/>
                <a:gd name="T89" fmla="*/ 141 h 151"/>
                <a:gd name="T90" fmla="*/ 69 w 337"/>
                <a:gd name="T91" fmla="*/ 132 h 151"/>
                <a:gd name="T92" fmla="*/ 80 w 337"/>
                <a:gd name="T93" fmla="*/ 127 h 151"/>
                <a:gd name="T94" fmla="*/ 105 w 337"/>
                <a:gd name="T95" fmla="*/ 135 h 151"/>
                <a:gd name="T96" fmla="*/ 126 w 337"/>
                <a:gd name="T97" fmla="*/ 141 h 151"/>
                <a:gd name="T98" fmla="*/ 141 w 337"/>
                <a:gd name="T99" fmla="*/ 141 h 151"/>
                <a:gd name="T100" fmla="*/ 171 w 337"/>
                <a:gd name="T101" fmla="*/ 133 h 151"/>
                <a:gd name="T102" fmla="*/ 209 w 337"/>
                <a:gd name="T103" fmla="*/ 115 h 151"/>
                <a:gd name="T104" fmla="*/ 230 w 337"/>
                <a:gd name="T105" fmla="*/ 90 h 151"/>
                <a:gd name="T106" fmla="*/ 234 w 337"/>
                <a:gd name="T107" fmla="*/ 79 h 151"/>
                <a:gd name="T108" fmla="*/ 234 w 337"/>
                <a:gd name="T109" fmla="*/ 75 h 1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37"/>
                <a:gd name="T166" fmla="*/ 0 h 151"/>
                <a:gd name="T167" fmla="*/ 337 w 337"/>
                <a:gd name="T168" fmla="*/ 151 h 1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37" h="151">
                  <a:moveTo>
                    <a:pt x="234" y="75"/>
                  </a:moveTo>
                  <a:lnTo>
                    <a:pt x="238" y="68"/>
                  </a:lnTo>
                  <a:lnTo>
                    <a:pt x="251" y="61"/>
                  </a:lnTo>
                  <a:lnTo>
                    <a:pt x="268" y="54"/>
                  </a:lnTo>
                  <a:lnTo>
                    <a:pt x="293" y="47"/>
                  </a:lnTo>
                  <a:lnTo>
                    <a:pt x="306" y="43"/>
                  </a:lnTo>
                  <a:lnTo>
                    <a:pt x="314" y="40"/>
                  </a:lnTo>
                  <a:lnTo>
                    <a:pt x="320" y="36"/>
                  </a:lnTo>
                  <a:lnTo>
                    <a:pt x="325" y="33"/>
                  </a:lnTo>
                  <a:lnTo>
                    <a:pt x="327" y="25"/>
                  </a:lnTo>
                  <a:lnTo>
                    <a:pt x="325" y="16"/>
                  </a:lnTo>
                  <a:lnTo>
                    <a:pt x="320" y="12"/>
                  </a:lnTo>
                  <a:lnTo>
                    <a:pt x="312" y="8"/>
                  </a:lnTo>
                  <a:lnTo>
                    <a:pt x="299" y="6"/>
                  </a:lnTo>
                  <a:lnTo>
                    <a:pt x="285" y="5"/>
                  </a:lnTo>
                  <a:lnTo>
                    <a:pt x="268" y="5"/>
                  </a:lnTo>
                  <a:lnTo>
                    <a:pt x="249" y="6"/>
                  </a:lnTo>
                  <a:lnTo>
                    <a:pt x="230" y="10"/>
                  </a:lnTo>
                  <a:lnTo>
                    <a:pt x="211" y="15"/>
                  </a:lnTo>
                  <a:lnTo>
                    <a:pt x="190" y="20"/>
                  </a:lnTo>
                  <a:lnTo>
                    <a:pt x="173" y="24"/>
                  </a:lnTo>
                  <a:lnTo>
                    <a:pt x="156" y="26"/>
                  </a:lnTo>
                  <a:lnTo>
                    <a:pt x="141" y="27"/>
                  </a:lnTo>
                  <a:lnTo>
                    <a:pt x="116" y="26"/>
                  </a:lnTo>
                  <a:lnTo>
                    <a:pt x="105" y="25"/>
                  </a:lnTo>
                  <a:lnTo>
                    <a:pt x="99" y="24"/>
                  </a:lnTo>
                  <a:lnTo>
                    <a:pt x="93" y="23"/>
                  </a:lnTo>
                  <a:lnTo>
                    <a:pt x="82" y="23"/>
                  </a:lnTo>
                  <a:lnTo>
                    <a:pt x="59" y="26"/>
                  </a:lnTo>
                  <a:lnTo>
                    <a:pt x="38" y="30"/>
                  </a:lnTo>
                  <a:lnTo>
                    <a:pt x="29" y="32"/>
                  </a:lnTo>
                  <a:lnTo>
                    <a:pt x="23" y="33"/>
                  </a:lnTo>
                  <a:lnTo>
                    <a:pt x="12" y="34"/>
                  </a:lnTo>
                  <a:lnTo>
                    <a:pt x="4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2" y="27"/>
                  </a:lnTo>
                  <a:lnTo>
                    <a:pt x="23" y="25"/>
                  </a:lnTo>
                  <a:lnTo>
                    <a:pt x="48" y="21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99" y="19"/>
                  </a:lnTo>
                  <a:lnTo>
                    <a:pt x="114" y="21"/>
                  </a:lnTo>
                  <a:lnTo>
                    <a:pt x="133" y="22"/>
                  </a:lnTo>
                  <a:lnTo>
                    <a:pt x="145" y="21"/>
                  </a:lnTo>
                  <a:lnTo>
                    <a:pt x="162" y="19"/>
                  </a:lnTo>
                  <a:lnTo>
                    <a:pt x="185" y="15"/>
                  </a:lnTo>
                  <a:lnTo>
                    <a:pt x="215" y="8"/>
                  </a:lnTo>
                  <a:lnTo>
                    <a:pt x="244" y="3"/>
                  </a:lnTo>
                  <a:lnTo>
                    <a:pt x="268" y="0"/>
                  </a:lnTo>
                  <a:lnTo>
                    <a:pt x="287" y="0"/>
                  </a:lnTo>
                  <a:lnTo>
                    <a:pt x="301" y="2"/>
                  </a:lnTo>
                  <a:lnTo>
                    <a:pt x="314" y="5"/>
                  </a:lnTo>
                  <a:lnTo>
                    <a:pt x="322" y="9"/>
                  </a:lnTo>
                  <a:lnTo>
                    <a:pt x="333" y="17"/>
                  </a:lnTo>
                  <a:lnTo>
                    <a:pt x="337" y="21"/>
                  </a:lnTo>
                  <a:lnTo>
                    <a:pt x="337" y="25"/>
                  </a:lnTo>
                  <a:lnTo>
                    <a:pt x="331" y="35"/>
                  </a:lnTo>
                  <a:lnTo>
                    <a:pt x="318" y="44"/>
                  </a:lnTo>
                  <a:lnTo>
                    <a:pt x="310" y="47"/>
                  </a:lnTo>
                  <a:lnTo>
                    <a:pt x="303" y="49"/>
                  </a:lnTo>
                  <a:lnTo>
                    <a:pt x="287" y="54"/>
                  </a:lnTo>
                  <a:lnTo>
                    <a:pt x="266" y="61"/>
                  </a:lnTo>
                  <a:lnTo>
                    <a:pt x="249" y="69"/>
                  </a:lnTo>
                  <a:lnTo>
                    <a:pt x="242" y="73"/>
                  </a:lnTo>
                  <a:lnTo>
                    <a:pt x="242" y="77"/>
                  </a:lnTo>
                  <a:lnTo>
                    <a:pt x="244" y="81"/>
                  </a:lnTo>
                  <a:lnTo>
                    <a:pt x="244" y="85"/>
                  </a:lnTo>
                  <a:lnTo>
                    <a:pt x="244" y="97"/>
                  </a:lnTo>
                  <a:lnTo>
                    <a:pt x="240" y="109"/>
                  </a:lnTo>
                  <a:lnTo>
                    <a:pt x="228" y="119"/>
                  </a:lnTo>
                  <a:lnTo>
                    <a:pt x="204" y="131"/>
                  </a:lnTo>
                  <a:lnTo>
                    <a:pt x="175" y="141"/>
                  </a:lnTo>
                  <a:lnTo>
                    <a:pt x="147" y="147"/>
                  </a:lnTo>
                  <a:lnTo>
                    <a:pt x="137" y="148"/>
                  </a:lnTo>
                  <a:lnTo>
                    <a:pt x="131" y="149"/>
                  </a:lnTo>
                  <a:lnTo>
                    <a:pt x="116" y="147"/>
                  </a:lnTo>
                  <a:lnTo>
                    <a:pt x="105" y="143"/>
                  </a:lnTo>
                  <a:lnTo>
                    <a:pt x="95" y="139"/>
                  </a:lnTo>
                  <a:lnTo>
                    <a:pt x="86" y="138"/>
                  </a:lnTo>
                  <a:lnTo>
                    <a:pt x="78" y="138"/>
                  </a:lnTo>
                  <a:lnTo>
                    <a:pt x="71" y="140"/>
                  </a:lnTo>
                  <a:lnTo>
                    <a:pt x="65" y="144"/>
                  </a:lnTo>
                  <a:lnTo>
                    <a:pt x="59" y="149"/>
                  </a:lnTo>
                  <a:lnTo>
                    <a:pt x="48" y="151"/>
                  </a:lnTo>
                  <a:lnTo>
                    <a:pt x="48" y="150"/>
                  </a:lnTo>
                  <a:lnTo>
                    <a:pt x="46" y="147"/>
                  </a:lnTo>
                  <a:lnTo>
                    <a:pt x="48" y="144"/>
                  </a:lnTo>
                  <a:lnTo>
                    <a:pt x="57" y="141"/>
                  </a:lnTo>
                  <a:lnTo>
                    <a:pt x="65" y="137"/>
                  </a:lnTo>
                  <a:lnTo>
                    <a:pt x="69" y="132"/>
                  </a:lnTo>
                  <a:lnTo>
                    <a:pt x="74" y="128"/>
                  </a:lnTo>
                  <a:lnTo>
                    <a:pt x="80" y="127"/>
                  </a:lnTo>
                  <a:lnTo>
                    <a:pt x="93" y="130"/>
                  </a:lnTo>
                  <a:lnTo>
                    <a:pt x="105" y="135"/>
                  </a:lnTo>
                  <a:lnTo>
                    <a:pt x="120" y="140"/>
                  </a:lnTo>
                  <a:lnTo>
                    <a:pt x="126" y="141"/>
                  </a:lnTo>
                  <a:lnTo>
                    <a:pt x="135" y="142"/>
                  </a:lnTo>
                  <a:lnTo>
                    <a:pt x="141" y="141"/>
                  </a:lnTo>
                  <a:lnTo>
                    <a:pt x="150" y="139"/>
                  </a:lnTo>
                  <a:lnTo>
                    <a:pt x="171" y="133"/>
                  </a:lnTo>
                  <a:lnTo>
                    <a:pt x="192" y="124"/>
                  </a:lnTo>
                  <a:lnTo>
                    <a:pt x="209" y="115"/>
                  </a:lnTo>
                  <a:lnTo>
                    <a:pt x="221" y="104"/>
                  </a:lnTo>
                  <a:lnTo>
                    <a:pt x="230" y="90"/>
                  </a:lnTo>
                  <a:lnTo>
                    <a:pt x="232" y="84"/>
                  </a:lnTo>
                  <a:lnTo>
                    <a:pt x="234" y="79"/>
                  </a:lnTo>
                  <a:lnTo>
                    <a:pt x="234" y="76"/>
                  </a:lnTo>
                  <a:lnTo>
                    <a:pt x="234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19"/>
            <p:cNvSpPr>
              <a:spLocks/>
            </p:cNvSpPr>
            <p:nvPr/>
          </p:nvSpPr>
          <p:spPr bwMode="auto">
            <a:xfrm>
              <a:off x="1343" y="1030"/>
              <a:ext cx="118" cy="50"/>
            </a:xfrm>
            <a:custGeom>
              <a:avLst/>
              <a:gdLst>
                <a:gd name="T0" fmla="*/ 118 w 118"/>
                <a:gd name="T1" fmla="*/ 50 h 50"/>
                <a:gd name="T2" fmla="*/ 118 w 118"/>
                <a:gd name="T3" fmla="*/ 42 h 50"/>
                <a:gd name="T4" fmla="*/ 112 w 118"/>
                <a:gd name="T5" fmla="*/ 33 h 50"/>
                <a:gd name="T6" fmla="*/ 106 w 118"/>
                <a:gd name="T7" fmla="*/ 24 h 50"/>
                <a:gd name="T8" fmla="*/ 99 w 118"/>
                <a:gd name="T9" fmla="*/ 21 h 50"/>
                <a:gd name="T10" fmla="*/ 95 w 118"/>
                <a:gd name="T11" fmla="*/ 19 h 50"/>
                <a:gd name="T12" fmla="*/ 97 w 118"/>
                <a:gd name="T13" fmla="*/ 18 h 50"/>
                <a:gd name="T14" fmla="*/ 102 w 118"/>
                <a:gd name="T15" fmla="*/ 15 h 50"/>
                <a:gd name="T16" fmla="*/ 106 w 118"/>
                <a:gd name="T17" fmla="*/ 11 h 50"/>
                <a:gd name="T18" fmla="*/ 106 w 118"/>
                <a:gd name="T19" fmla="*/ 6 h 50"/>
                <a:gd name="T20" fmla="*/ 99 w 118"/>
                <a:gd name="T21" fmla="*/ 3 h 50"/>
                <a:gd name="T22" fmla="*/ 95 w 118"/>
                <a:gd name="T23" fmla="*/ 1 h 50"/>
                <a:gd name="T24" fmla="*/ 89 w 118"/>
                <a:gd name="T25" fmla="*/ 0 h 50"/>
                <a:gd name="T26" fmla="*/ 78 w 118"/>
                <a:gd name="T27" fmla="*/ 0 h 50"/>
                <a:gd name="T28" fmla="*/ 74 w 118"/>
                <a:gd name="T29" fmla="*/ 0 h 50"/>
                <a:gd name="T30" fmla="*/ 72 w 118"/>
                <a:gd name="T31" fmla="*/ 1 h 50"/>
                <a:gd name="T32" fmla="*/ 74 w 118"/>
                <a:gd name="T33" fmla="*/ 2 h 50"/>
                <a:gd name="T34" fmla="*/ 85 w 118"/>
                <a:gd name="T35" fmla="*/ 5 h 50"/>
                <a:gd name="T36" fmla="*/ 91 w 118"/>
                <a:gd name="T37" fmla="*/ 6 h 50"/>
                <a:gd name="T38" fmla="*/ 93 w 118"/>
                <a:gd name="T39" fmla="*/ 9 h 50"/>
                <a:gd name="T40" fmla="*/ 89 w 118"/>
                <a:gd name="T41" fmla="*/ 14 h 50"/>
                <a:gd name="T42" fmla="*/ 85 w 118"/>
                <a:gd name="T43" fmla="*/ 16 h 50"/>
                <a:gd name="T44" fmla="*/ 76 w 118"/>
                <a:gd name="T45" fmla="*/ 19 h 50"/>
                <a:gd name="T46" fmla="*/ 53 w 118"/>
                <a:gd name="T47" fmla="*/ 24 h 50"/>
                <a:gd name="T48" fmla="*/ 32 w 118"/>
                <a:gd name="T49" fmla="*/ 26 h 50"/>
                <a:gd name="T50" fmla="*/ 17 w 118"/>
                <a:gd name="T51" fmla="*/ 26 h 50"/>
                <a:gd name="T52" fmla="*/ 13 w 118"/>
                <a:gd name="T53" fmla="*/ 24 h 50"/>
                <a:gd name="T54" fmla="*/ 11 w 118"/>
                <a:gd name="T55" fmla="*/ 22 h 50"/>
                <a:gd name="T56" fmla="*/ 11 w 118"/>
                <a:gd name="T57" fmla="*/ 18 h 50"/>
                <a:gd name="T58" fmla="*/ 11 w 118"/>
                <a:gd name="T59" fmla="*/ 17 h 50"/>
                <a:gd name="T60" fmla="*/ 7 w 118"/>
                <a:gd name="T61" fmla="*/ 16 h 50"/>
                <a:gd name="T62" fmla="*/ 2 w 118"/>
                <a:gd name="T63" fmla="*/ 20 h 50"/>
                <a:gd name="T64" fmla="*/ 0 w 118"/>
                <a:gd name="T65" fmla="*/ 24 h 50"/>
                <a:gd name="T66" fmla="*/ 7 w 118"/>
                <a:gd name="T67" fmla="*/ 30 h 50"/>
                <a:gd name="T68" fmla="*/ 13 w 118"/>
                <a:gd name="T69" fmla="*/ 32 h 50"/>
                <a:gd name="T70" fmla="*/ 24 w 118"/>
                <a:gd name="T71" fmla="*/ 33 h 50"/>
                <a:gd name="T72" fmla="*/ 38 w 118"/>
                <a:gd name="T73" fmla="*/ 32 h 50"/>
                <a:gd name="T74" fmla="*/ 59 w 118"/>
                <a:gd name="T75" fmla="*/ 29 h 50"/>
                <a:gd name="T76" fmla="*/ 66 w 118"/>
                <a:gd name="T77" fmla="*/ 28 h 50"/>
                <a:gd name="T78" fmla="*/ 76 w 118"/>
                <a:gd name="T79" fmla="*/ 27 h 50"/>
                <a:gd name="T80" fmla="*/ 87 w 118"/>
                <a:gd name="T81" fmla="*/ 27 h 50"/>
                <a:gd name="T82" fmla="*/ 93 w 118"/>
                <a:gd name="T83" fmla="*/ 30 h 50"/>
                <a:gd name="T84" fmla="*/ 102 w 118"/>
                <a:gd name="T85" fmla="*/ 41 h 50"/>
                <a:gd name="T86" fmla="*/ 102 w 118"/>
                <a:gd name="T87" fmla="*/ 50 h 50"/>
                <a:gd name="T88" fmla="*/ 118 w 118"/>
                <a:gd name="T89" fmla="*/ 50 h 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"/>
                <a:gd name="T136" fmla="*/ 0 h 50"/>
                <a:gd name="T137" fmla="*/ 118 w 118"/>
                <a:gd name="T138" fmla="*/ 50 h 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" h="50">
                  <a:moveTo>
                    <a:pt x="118" y="50"/>
                  </a:moveTo>
                  <a:lnTo>
                    <a:pt x="118" y="42"/>
                  </a:lnTo>
                  <a:lnTo>
                    <a:pt x="112" y="33"/>
                  </a:lnTo>
                  <a:lnTo>
                    <a:pt x="106" y="24"/>
                  </a:lnTo>
                  <a:lnTo>
                    <a:pt x="99" y="21"/>
                  </a:lnTo>
                  <a:lnTo>
                    <a:pt x="95" y="19"/>
                  </a:lnTo>
                  <a:lnTo>
                    <a:pt x="97" y="18"/>
                  </a:lnTo>
                  <a:lnTo>
                    <a:pt x="102" y="15"/>
                  </a:lnTo>
                  <a:lnTo>
                    <a:pt x="106" y="11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5" y="1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4" y="2"/>
                  </a:lnTo>
                  <a:lnTo>
                    <a:pt x="85" y="5"/>
                  </a:lnTo>
                  <a:lnTo>
                    <a:pt x="91" y="6"/>
                  </a:lnTo>
                  <a:lnTo>
                    <a:pt x="93" y="9"/>
                  </a:lnTo>
                  <a:lnTo>
                    <a:pt x="89" y="14"/>
                  </a:lnTo>
                  <a:lnTo>
                    <a:pt x="85" y="16"/>
                  </a:lnTo>
                  <a:lnTo>
                    <a:pt x="76" y="19"/>
                  </a:lnTo>
                  <a:lnTo>
                    <a:pt x="53" y="24"/>
                  </a:lnTo>
                  <a:lnTo>
                    <a:pt x="32" y="26"/>
                  </a:lnTo>
                  <a:lnTo>
                    <a:pt x="17" y="26"/>
                  </a:lnTo>
                  <a:lnTo>
                    <a:pt x="13" y="24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7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13" y="32"/>
                  </a:lnTo>
                  <a:lnTo>
                    <a:pt x="24" y="33"/>
                  </a:lnTo>
                  <a:lnTo>
                    <a:pt x="38" y="32"/>
                  </a:lnTo>
                  <a:lnTo>
                    <a:pt x="59" y="29"/>
                  </a:lnTo>
                  <a:lnTo>
                    <a:pt x="66" y="28"/>
                  </a:lnTo>
                  <a:lnTo>
                    <a:pt x="76" y="27"/>
                  </a:lnTo>
                  <a:lnTo>
                    <a:pt x="87" y="27"/>
                  </a:lnTo>
                  <a:lnTo>
                    <a:pt x="93" y="30"/>
                  </a:lnTo>
                  <a:lnTo>
                    <a:pt x="102" y="41"/>
                  </a:lnTo>
                  <a:lnTo>
                    <a:pt x="102" y="50"/>
                  </a:lnTo>
                  <a:lnTo>
                    <a:pt x="118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0"/>
            <p:cNvSpPr>
              <a:spLocks/>
            </p:cNvSpPr>
            <p:nvPr/>
          </p:nvSpPr>
          <p:spPr bwMode="auto">
            <a:xfrm>
              <a:off x="1398" y="978"/>
              <a:ext cx="116" cy="100"/>
            </a:xfrm>
            <a:custGeom>
              <a:avLst/>
              <a:gdLst>
                <a:gd name="T0" fmla="*/ 91 w 116"/>
                <a:gd name="T1" fmla="*/ 100 h 100"/>
                <a:gd name="T2" fmla="*/ 95 w 116"/>
                <a:gd name="T3" fmla="*/ 94 h 100"/>
                <a:gd name="T4" fmla="*/ 99 w 116"/>
                <a:gd name="T5" fmla="*/ 78 h 100"/>
                <a:gd name="T6" fmla="*/ 93 w 116"/>
                <a:gd name="T7" fmla="*/ 63 h 100"/>
                <a:gd name="T8" fmla="*/ 80 w 116"/>
                <a:gd name="T9" fmla="*/ 50 h 100"/>
                <a:gd name="T10" fmla="*/ 61 w 116"/>
                <a:gd name="T11" fmla="*/ 35 h 100"/>
                <a:gd name="T12" fmla="*/ 49 w 116"/>
                <a:gd name="T13" fmla="*/ 27 h 100"/>
                <a:gd name="T14" fmla="*/ 57 w 116"/>
                <a:gd name="T15" fmla="*/ 23 h 100"/>
                <a:gd name="T16" fmla="*/ 82 w 116"/>
                <a:gd name="T17" fmla="*/ 16 h 100"/>
                <a:gd name="T18" fmla="*/ 80 w 116"/>
                <a:gd name="T19" fmla="*/ 10 h 100"/>
                <a:gd name="T20" fmla="*/ 59 w 116"/>
                <a:gd name="T21" fmla="*/ 5 h 100"/>
                <a:gd name="T22" fmla="*/ 23 w 116"/>
                <a:gd name="T23" fmla="*/ 9 h 100"/>
                <a:gd name="T24" fmla="*/ 9 w 116"/>
                <a:gd name="T25" fmla="*/ 18 h 100"/>
                <a:gd name="T26" fmla="*/ 15 w 116"/>
                <a:gd name="T27" fmla="*/ 23 h 100"/>
                <a:gd name="T28" fmla="*/ 30 w 116"/>
                <a:gd name="T29" fmla="*/ 25 h 100"/>
                <a:gd name="T30" fmla="*/ 36 w 116"/>
                <a:gd name="T31" fmla="*/ 25 h 100"/>
                <a:gd name="T32" fmla="*/ 26 w 116"/>
                <a:gd name="T33" fmla="*/ 30 h 100"/>
                <a:gd name="T34" fmla="*/ 11 w 116"/>
                <a:gd name="T35" fmla="*/ 28 h 100"/>
                <a:gd name="T36" fmla="*/ 0 w 116"/>
                <a:gd name="T37" fmla="*/ 19 h 100"/>
                <a:gd name="T38" fmla="*/ 13 w 116"/>
                <a:gd name="T39" fmla="*/ 7 h 100"/>
                <a:gd name="T40" fmla="*/ 38 w 116"/>
                <a:gd name="T41" fmla="*/ 1 h 100"/>
                <a:gd name="T42" fmla="*/ 74 w 116"/>
                <a:gd name="T43" fmla="*/ 0 h 100"/>
                <a:gd name="T44" fmla="*/ 99 w 116"/>
                <a:gd name="T45" fmla="*/ 4 h 100"/>
                <a:gd name="T46" fmla="*/ 104 w 116"/>
                <a:gd name="T47" fmla="*/ 10 h 100"/>
                <a:gd name="T48" fmla="*/ 95 w 116"/>
                <a:gd name="T49" fmla="*/ 18 h 100"/>
                <a:gd name="T50" fmla="*/ 72 w 116"/>
                <a:gd name="T51" fmla="*/ 24 h 100"/>
                <a:gd name="T52" fmla="*/ 57 w 116"/>
                <a:gd name="T53" fmla="*/ 27 h 100"/>
                <a:gd name="T54" fmla="*/ 63 w 116"/>
                <a:gd name="T55" fmla="*/ 31 h 100"/>
                <a:gd name="T56" fmla="*/ 74 w 116"/>
                <a:gd name="T57" fmla="*/ 36 h 100"/>
                <a:gd name="T58" fmla="*/ 104 w 116"/>
                <a:gd name="T59" fmla="*/ 58 h 100"/>
                <a:gd name="T60" fmla="*/ 112 w 116"/>
                <a:gd name="T61" fmla="*/ 72 h 100"/>
                <a:gd name="T62" fmla="*/ 116 w 116"/>
                <a:gd name="T63" fmla="*/ 93 h 100"/>
                <a:gd name="T64" fmla="*/ 114 w 116"/>
                <a:gd name="T65" fmla="*/ 100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00"/>
                <a:gd name="T101" fmla="*/ 116 w 116"/>
                <a:gd name="T102" fmla="*/ 100 h 1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00">
                  <a:moveTo>
                    <a:pt x="91" y="100"/>
                  </a:moveTo>
                  <a:lnTo>
                    <a:pt x="91" y="100"/>
                  </a:lnTo>
                  <a:lnTo>
                    <a:pt x="93" y="98"/>
                  </a:lnTo>
                  <a:lnTo>
                    <a:pt x="95" y="94"/>
                  </a:lnTo>
                  <a:lnTo>
                    <a:pt x="97" y="90"/>
                  </a:lnTo>
                  <a:lnTo>
                    <a:pt x="99" y="78"/>
                  </a:lnTo>
                  <a:lnTo>
                    <a:pt x="97" y="71"/>
                  </a:lnTo>
                  <a:lnTo>
                    <a:pt x="93" y="63"/>
                  </a:lnTo>
                  <a:lnTo>
                    <a:pt x="87" y="56"/>
                  </a:lnTo>
                  <a:lnTo>
                    <a:pt x="80" y="50"/>
                  </a:lnTo>
                  <a:lnTo>
                    <a:pt x="70" y="41"/>
                  </a:lnTo>
                  <a:lnTo>
                    <a:pt x="61" y="35"/>
                  </a:lnTo>
                  <a:lnTo>
                    <a:pt x="55" y="32"/>
                  </a:lnTo>
                  <a:lnTo>
                    <a:pt x="49" y="27"/>
                  </a:lnTo>
                  <a:lnTo>
                    <a:pt x="51" y="25"/>
                  </a:lnTo>
                  <a:lnTo>
                    <a:pt x="57" y="23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5" y="13"/>
                  </a:lnTo>
                  <a:lnTo>
                    <a:pt x="80" y="10"/>
                  </a:lnTo>
                  <a:lnTo>
                    <a:pt x="72" y="7"/>
                  </a:lnTo>
                  <a:lnTo>
                    <a:pt x="59" y="5"/>
                  </a:lnTo>
                  <a:lnTo>
                    <a:pt x="40" y="5"/>
                  </a:lnTo>
                  <a:lnTo>
                    <a:pt x="23" y="9"/>
                  </a:lnTo>
                  <a:lnTo>
                    <a:pt x="13" y="13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30" y="25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26" y="30"/>
                  </a:lnTo>
                  <a:lnTo>
                    <a:pt x="19" y="29"/>
                  </a:lnTo>
                  <a:lnTo>
                    <a:pt x="11" y="28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13" y="7"/>
                  </a:lnTo>
                  <a:lnTo>
                    <a:pt x="23" y="3"/>
                  </a:lnTo>
                  <a:lnTo>
                    <a:pt x="38" y="1"/>
                  </a:lnTo>
                  <a:lnTo>
                    <a:pt x="55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4" y="10"/>
                  </a:lnTo>
                  <a:lnTo>
                    <a:pt x="101" y="13"/>
                  </a:lnTo>
                  <a:lnTo>
                    <a:pt x="95" y="18"/>
                  </a:lnTo>
                  <a:lnTo>
                    <a:pt x="82" y="22"/>
                  </a:lnTo>
                  <a:lnTo>
                    <a:pt x="72" y="24"/>
                  </a:lnTo>
                  <a:lnTo>
                    <a:pt x="63" y="25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63" y="31"/>
                  </a:lnTo>
                  <a:lnTo>
                    <a:pt x="68" y="33"/>
                  </a:lnTo>
                  <a:lnTo>
                    <a:pt x="74" y="36"/>
                  </a:lnTo>
                  <a:lnTo>
                    <a:pt x="89" y="45"/>
                  </a:lnTo>
                  <a:lnTo>
                    <a:pt x="104" y="58"/>
                  </a:lnTo>
                  <a:lnTo>
                    <a:pt x="110" y="65"/>
                  </a:lnTo>
                  <a:lnTo>
                    <a:pt x="112" y="72"/>
                  </a:lnTo>
                  <a:lnTo>
                    <a:pt x="114" y="84"/>
                  </a:lnTo>
                  <a:lnTo>
                    <a:pt x="116" y="93"/>
                  </a:lnTo>
                  <a:lnTo>
                    <a:pt x="114" y="99"/>
                  </a:lnTo>
                  <a:lnTo>
                    <a:pt x="114" y="100"/>
                  </a:lnTo>
                  <a:lnTo>
                    <a:pt x="91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1"/>
            <p:cNvSpPr>
              <a:spLocks/>
            </p:cNvSpPr>
            <p:nvPr/>
          </p:nvSpPr>
          <p:spPr bwMode="auto">
            <a:xfrm>
              <a:off x="1508" y="944"/>
              <a:ext cx="67" cy="24"/>
            </a:xfrm>
            <a:custGeom>
              <a:avLst/>
              <a:gdLst>
                <a:gd name="T0" fmla="*/ 21 w 67"/>
                <a:gd name="T1" fmla="*/ 2 h 24"/>
                <a:gd name="T2" fmla="*/ 10 w 67"/>
                <a:gd name="T3" fmla="*/ 4 h 24"/>
                <a:gd name="T4" fmla="*/ 2 w 67"/>
                <a:gd name="T5" fmla="*/ 7 h 24"/>
                <a:gd name="T6" fmla="*/ 0 w 67"/>
                <a:gd name="T7" fmla="*/ 10 h 24"/>
                <a:gd name="T8" fmla="*/ 0 w 67"/>
                <a:gd name="T9" fmla="*/ 12 h 24"/>
                <a:gd name="T10" fmla="*/ 4 w 67"/>
                <a:gd name="T11" fmla="*/ 13 h 24"/>
                <a:gd name="T12" fmla="*/ 13 w 67"/>
                <a:gd name="T13" fmla="*/ 14 h 24"/>
                <a:gd name="T14" fmla="*/ 25 w 67"/>
                <a:gd name="T15" fmla="*/ 13 h 24"/>
                <a:gd name="T16" fmla="*/ 34 w 67"/>
                <a:gd name="T17" fmla="*/ 14 h 24"/>
                <a:gd name="T18" fmla="*/ 36 w 67"/>
                <a:gd name="T19" fmla="*/ 16 h 24"/>
                <a:gd name="T20" fmla="*/ 38 w 67"/>
                <a:gd name="T21" fmla="*/ 18 h 24"/>
                <a:gd name="T22" fmla="*/ 38 w 67"/>
                <a:gd name="T23" fmla="*/ 24 h 24"/>
                <a:gd name="T24" fmla="*/ 42 w 67"/>
                <a:gd name="T25" fmla="*/ 23 h 24"/>
                <a:gd name="T26" fmla="*/ 46 w 67"/>
                <a:gd name="T27" fmla="*/ 20 h 24"/>
                <a:gd name="T28" fmla="*/ 46 w 67"/>
                <a:gd name="T29" fmla="*/ 16 h 24"/>
                <a:gd name="T30" fmla="*/ 51 w 67"/>
                <a:gd name="T31" fmla="*/ 14 h 24"/>
                <a:gd name="T32" fmla="*/ 55 w 67"/>
                <a:gd name="T33" fmla="*/ 12 h 24"/>
                <a:gd name="T34" fmla="*/ 61 w 67"/>
                <a:gd name="T35" fmla="*/ 9 h 24"/>
                <a:gd name="T36" fmla="*/ 67 w 67"/>
                <a:gd name="T37" fmla="*/ 6 h 24"/>
                <a:gd name="T38" fmla="*/ 65 w 67"/>
                <a:gd name="T39" fmla="*/ 3 h 24"/>
                <a:gd name="T40" fmla="*/ 48 w 67"/>
                <a:gd name="T41" fmla="*/ 0 h 24"/>
                <a:gd name="T42" fmla="*/ 36 w 67"/>
                <a:gd name="T43" fmla="*/ 1 h 24"/>
                <a:gd name="T44" fmla="*/ 32 w 67"/>
                <a:gd name="T45" fmla="*/ 1 h 24"/>
                <a:gd name="T46" fmla="*/ 32 w 67"/>
                <a:gd name="T47" fmla="*/ 2 h 24"/>
                <a:gd name="T48" fmla="*/ 36 w 67"/>
                <a:gd name="T49" fmla="*/ 4 h 24"/>
                <a:gd name="T50" fmla="*/ 38 w 67"/>
                <a:gd name="T51" fmla="*/ 7 h 24"/>
                <a:gd name="T52" fmla="*/ 34 w 67"/>
                <a:gd name="T53" fmla="*/ 9 h 24"/>
                <a:gd name="T54" fmla="*/ 21 w 67"/>
                <a:gd name="T55" fmla="*/ 9 h 24"/>
                <a:gd name="T56" fmla="*/ 19 w 67"/>
                <a:gd name="T57" fmla="*/ 8 h 24"/>
                <a:gd name="T58" fmla="*/ 19 w 67"/>
                <a:gd name="T59" fmla="*/ 6 h 24"/>
                <a:gd name="T60" fmla="*/ 23 w 67"/>
                <a:gd name="T61" fmla="*/ 3 h 24"/>
                <a:gd name="T62" fmla="*/ 21 w 67"/>
                <a:gd name="T63" fmla="*/ 2 h 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24"/>
                <a:gd name="T98" fmla="*/ 67 w 67"/>
                <a:gd name="T99" fmla="*/ 24 h 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24">
                  <a:moveTo>
                    <a:pt x="21" y="2"/>
                  </a:moveTo>
                  <a:lnTo>
                    <a:pt x="10" y="4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13"/>
                  </a:lnTo>
                  <a:lnTo>
                    <a:pt x="13" y="14"/>
                  </a:lnTo>
                  <a:lnTo>
                    <a:pt x="25" y="13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42" y="23"/>
                  </a:lnTo>
                  <a:lnTo>
                    <a:pt x="46" y="20"/>
                  </a:lnTo>
                  <a:lnTo>
                    <a:pt x="46" y="16"/>
                  </a:lnTo>
                  <a:lnTo>
                    <a:pt x="51" y="14"/>
                  </a:lnTo>
                  <a:lnTo>
                    <a:pt x="55" y="12"/>
                  </a:lnTo>
                  <a:lnTo>
                    <a:pt x="61" y="9"/>
                  </a:lnTo>
                  <a:lnTo>
                    <a:pt x="67" y="6"/>
                  </a:lnTo>
                  <a:lnTo>
                    <a:pt x="65" y="3"/>
                  </a:lnTo>
                  <a:lnTo>
                    <a:pt x="4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34" y="9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3" y="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2"/>
            <p:cNvSpPr>
              <a:spLocks/>
            </p:cNvSpPr>
            <p:nvPr/>
          </p:nvSpPr>
          <p:spPr bwMode="auto">
            <a:xfrm>
              <a:off x="1533" y="988"/>
              <a:ext cx="89" cy="90"/>
            </a:xfrm>
            <a:custGeom>
              <a:avLst/>
              <a:gdLst>
                <a:gd name="T0" fmla="*/ 0 w 89"/>
                <a:gd name="T1" fmla="*/ 88 h 90"/>
                <a:gd name="T2" fmla="*/ 0 w 89"/>
                <a:gd name="T3" fmla="*/ 88 h 90"/>
                <a:gd name="T4" fmla="*/ 2 w 89"/>
                <a:gd name="T5" fmla="*/ 86 h 90"/>
                <a:gd name="T6" fmla="*/ 7 w 89"/>
                <a:gd name="T7" fmla="*/ 80 h 90"/>
                <a:gd name="T8" fmla="*/ 13 w 89"/>
                <a:gd name="T9" fmla="*/ 72 h 90"/>
                <a:gd name="T10" fmla="*/ 19 w 89"/>
                <a:gd name="T11" fmla="*/ 61 h 90"/>
                <a:gd name="T12" fmla="*/ 32 w 89"/>
                <a:gd name="T13" fmla="*/ 38 h 90"/>
                <a:gd name="T14" fmla="*/ 34 w 89"/>
                <a:gd name="T15" fmla="*/ 28 h 90"/>
                <a:gd name="T16" fmla="*/ 32 w 89"/>
                <a:gd name="T17" fmla="*/ 19 h 90"/>
                <a:gd name="T18" fmla="*/ 28 w 89"/>
                <a:gd name="T19" fmla="*/ 18 h 90"/>
                <a:gd name="T20" fmla="*/ 19 w 89"/>
                <a:gd name="T21" fmla="*/ 16 h 90"/>
                <a:gd name="T22" fmla="*/ 13 w 89"/>
                <a:gd name="T23" fmla="*/ 12 h 90"/>
                <a:gd name="T24" fmla="*/ 11 w 89"/>
                <a:gd name="T25" fmla="*/ 9 h 90"/>
                <a:gd name="T26" fmla="*/ 13 w 89"/>
                <a:gd name="T27" fmla="*/ 6 h 90"/>
                <a:gd name="T28" fmla="*/ 17 w 89"/>
                <a:gd name="T29" fmla="*/ 2 h 90"/>
                <a:gd name="T30" fmla="*/ 28 w 89"/>
                <a:gd name="T31" fmla="*/ 0 h 90"/>
                <a:gd name="T32" fmla="*/ 49 w 89"/>
                <a:gd name="T33" fmla="*/ 0 h 90"/>
                <a:gd name="T34" fmla="*/ 72 w 89"/>
                <a:gd name="T35" fmla="*/ 1 h 90"/>
                <a:gd name="T36" fmla="*/ 82 w 89"/>
                <a:gd name="T37" fmla="*/ 4 h 90"/>
                <a:gd name="T38" fmla="*/ 89 w 89"/>
                <a:gd name="T39" fmla="*/ 8 h 90"/>
                <a:gd name="T40" fmla="*/ 85 w 89"/>
                <a:gd name="T41" fmla="*/ 12 h 90"/>
                <a:gd name="T42" fmla="*/ 74 w 89"/>
                <a:gd name="T43" fmla="*/ 16 h 90"/>
                <a:gd name="T44" fmla="*/ 61 w 89"/>
                <a:gd name="T45" fmla="*/ 19 h 90"/>
                <a:gd name="T46" fmla="*/ 49 w 89"/>
                <a:gd name="T47" fmla="*/ 20 h 90"/>
                <a:gd name="T48" fmla="*/ 44 w 89"/>
                <a:gd name="T49" fmla="*/ 19 h 90"/>
                <a:gd name="T50" fmla="*/ 44 w 89"/>
                <a:gd name="T51" fmla="*/ 17 h 90"/>
                <a:gd name="T52" fmla="*/ 49 w 89"/>
                <a:gd name="T53" fmla="*/ 16 h 90"/>
                <a:gd name="T54" fmla="*/ 63 w 89"/>
                <a:gd name="T55" fmla="*/ 13 h 90"/>
                <a:gd name="T56" fmla="*/ 66 w 89"/>
                <a:gd name="T57" fmla="*/ 11 h 90"/>
                <a:gd name="T58" fmla="*/ 66 w 89"/>
                <a:gd name="T59" fmla="*/ 8 h 90"/>
                <a:gd name="T60" fmla="*/ 55 w 89"/>
                <a:gd name="T61" fmla="*/ 5 h 90"/>
                <a:gd name="T62" fmla="*/ 38 w 89"/>
                <a:gd name="T63" fmla="*/ 4 h 90"/>
                <a:gd name="T64" fmla="*/ 32 w 89"/>
                <a:gd name="T65" fmla="*/ 6 h 90"/>
                <a:gd name="T66" fmla="*/ 32 w 89"/>
                <a:gd name="T67" fmla="*/ 9 h 90"/>
                <a:gd name="T68" fmla="*/ 34 w 89"/>
                <a:gd name="T69" fmla="*/ 13 h 90"/>
                <a:gd name="T70" fmla="*/ 42 w 89"/>
                <a:gd name="T71" fmla="*/ 17 h 90"/>
                <a:gd name="T72" fmla="*/ 47 w 89"/>
                <a:gd name="T73" fmla="*/ 22 h 90"/>
                <a:gd name="T74" fmla="*/ 47 w 89"/>
                <a:gd name="T75" fmla="*/ 29 h 90"/>
                <a:gd name="T76" fmla="*/ 47 w 89"/>
                <a:gd name="T77" fmla="*/ 35 h 90"/>
                <a:gd name="T78" fmla="*/ 47 w 89"/>
                <a:gd name="T79" fmla="*/ 37 h 90"/>
                <a:gd name="T80" fmla="*/ 47 w 89"/>
                <a:gd name="T81" fmla="*/ 38 h 90"/>
                <a:gd name="T82" fmla="*/ 23 w 89"/>
                <a:gd name="T83" fmla="*/ 90 h 90"/>
                <a:gd name="T84" fmla="*/ 0 w 89"/>
                <a:gd name="T85" fmla="*/ 88 h 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90"/>
                <a:gd name="T131" fmla="*/ 89 w 89"/>
                <a:gd name="T132" fmla="*/ 90 h 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90">
                  <a:moveTo>
                    <a:pt x="0" y="88"/>
                  </a:moveTo>
                  <a:lnTo>
                    <a:pt x="0" y="88"/>
                  </a:lnTo>
                  <a:lnTo>
                    <a:pt x="2" y="86"/>
                  </a:lnTo>
                  <a:lnTo>
                    <a:pt x="7" y="80"/>
                  </a:lnTo>
                  <a:lnTo>
                    <a:pt x="13" y="72"/>
                  </a:lnTo>
                  <a:lnTo>
                    <a:pt x="19" y="61"/>
                  </a:lnTo>
                  <a:lnTo>
                    <a:pt x="32" y="38"/>
                  </a:lnTo>
                  <a:lnTo>
                    <a:pt x="34" y="28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9" y="0"/>
                  </a:lnTo>
                  <a:lnTo>
                    <a:pt x="72" y="1"/>
                  </a:lnTo>
                  <a:lnTo>
                    <a:pt x="82" y="4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4" y="16"/>
                  </a:lnTo>
                  <a:lnTo>
                    <a:pt x="61" y="19"/>
                  </a:lnTo>
                  <a:lnTo>
                    <a:pt x="49" y="20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9" y="16"/>
                  </a:lnTo>
                  <a:lnTo>
                    <a:pt x="63" y="13"/>
                  </a:lnTo>
                  <a:lnTo>
                    <a:pt x="66" y="11"/>
                  </a:lnTo>
                  <a:lnTo>
                    <a:pt x="66" y="8"/>
                  </a:lnTo>
                  <a:lnTo>
                    <a:pt x="55" y="5"/>
                  </a:lnTo>
                  <a:lnTo>
                    <a:pt x="38" y="4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4" y="13"/>
                  </a:lnTo>
                  <a:lnTo>
                    <a:pt x="42" y="17"/>
                  </a:lnTo>
                  <a:lnTo>
                    <a:pt x="47" y="22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47" y="38"/>
                  </a:lnTo>
                  <a:lnTo>
                    <a:pt x="23" y="9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3"/>
            <p:cNvSpPr>
              <a:spLocks/>
            </p:cNvSpPr>
            <p:nvPr/>
          </p:nvSpPr>
          <p:spPr bwMode="auto">
            <a:xfrm>
              <a:off x="1626" y="943"/>
              <a:ext cx="95" cy="29"/>
            </a:xfrm>
            <a:custGeom>
              <a:avLst/>
              <a:gdLst>
                <a:gd name="T0" fmla="*/ 21 w 95"/>
                <a:gd name="T1" fmla="*/ 0 h 29"/>
                <a:gd name="T2" fmla="*/ 11 w 95"/>
                <a:gd name="T3" fmla="*/ 0 h 29"/>
                <a:gd name="T4" fmla="*/ 2 w 95"/>
                <a:gd name="T5" fmla="*/ 2 h 29"/>
                <a:gd name="T6" fmla="*/ 0 w 95"/>
                <a:gd name="T7" fmla="*/ 6 h 29"/>
                <a:gd name="T8" fmla="*/ 0 w 95"/>
                <a:gd name="T9" fmla="*/ 8 h 29"/>
                <a:gd name="T10" fmla="*/ 4 w 95"/>
                <a:gd name="T11" fmla="*/ 10 h 29"/>
                <a:gd name="T12" fmla="*/ 30 w 95"/>
                <a:gd name="T13" fmla="*/ 17 h 29"/>
                <a:gd name="T14" fmla="*/ 38 w 95"/>
                <a:gd name="T15" fmla="*/ 20 h 29"/>
                <a:gd name="T16" fmla="*/ 42 w 95"/>
                <a:gd name="T17" fmla="*/ 22 h 29"/>
                <a:gd name="T18" fmla="*/ 42 w 95"/>
                <a:gd name="T19" fmla="*/ 24 h 29"/>
                <a:gd name="T20" fmla="*/ 40 w 95"/>
                <a:gd name="T21" fmla="*/ 28 h 29"/>
                <a:gd name="T22" fmla="*/ 42 w 95"/>
                <a:gd name="T23" fmla="*/ 29 h 29"/>
                <a:gd name="T24" fmla="*/ 44 w 95"/>
                <a:gd name="T25" fmla="*/ 28 h 29"/>
                <a:gd name="T26" fmla="*/ 49 w 95"/>
                <a:gd name="T27" fmla="*/ 25 h 29"/>
                <a:gd name="T28" fmla="*/ 57 w 95"/>
                <a:gd name="T29" fmla="*/ 20 h 29"/>
                <a:gd name="T30" fmla="*/ 63 w 95"/>
                <a:gd name="T31" fmla="*/ 18 h 29"/>
                <a:gd name="T32" fmla="*/ 70 w 95"/>
                <a:gd name="T33" fmla="*/ 17 h 29"/>
                <a:gd name="T34" fmla="*/ 78 w 95"/>
                <a:gd name="T35" fmla="*/ 17 h 29"/>
                <a:gd name="T36" fmla="*/ 89 w 95"/>
                <a:gd name="T37" fmla="*/ 15 h 29"/>
                <a:gd name="T38" fmla="*/ 95 w 95"/>
                <a:gd name="T39" fmla="*/ 12 h 29"/>
                <a:gd name="T40" fmla="*/ 95 w 95"/>
                <a:gd name="T41" fmla="*/ 9 h 29"/>
                <a:gd name="T42" fmla="*/ 91 w 95"/>
                <a:gd name="T43" fmla="*/ 7 h 29"/>
                <a:gd name="T44" fmla="*/ 86 w 95"/>
                <a:gd name="T45" fmla="*/ 5 h 29"/>
                <a:gd name="T46" fmla="*/ 82 w 95"/>
                <a:gd name="T47" fmla="*/ 4 h 29"/>
                <a:gd name="T48" fmla="*/ 80 w 95"/>
                <a:gd name="T49" fmla="*/ 4 h 29"/>
                <a:gd name="T50" fmla="*/ 82 w 95"/>
                <a:gd name="T51" fmla="*/ 9 h 29"/>
                <a:gd name="T52" fmla="*/ 80 w 95"/>
                <a:gd name="T53" fmla="*/ 11 h 29"/>
                <a:gd name="T54" fmla="*/ 76 w 95"/>
                <a:gd name="T55" fmla="*/ 13 h 29"/>
                <a:gd name="T56" fmla="*/ 68 w 95"/>
                <a:gd name="T57" fmla="*/ 15 h 29"/>
                <a:gd name="T58" fmla="*/ 57 w 95"/>
                <a:gd name="T59" fmla="*/ 15 h 29"/>
                <a:gd name="T60" fmla="*/ 30 w 95"/>
                <a:gd name="T61" fmla="*/ 12 h 29"/>
                <a:gd name="T62" fmla="*/ 19 w 95"/>
                <a:gd name="T63" fmla="*/ 9 h 29"/>
                <a:gd name="T64" fmla="*/ 15 w 95"/>
                <a:gd name="T65" fmla="*/ 8 h 29"/>
                <a:gd name="T66" fmla="*/ 15 w 95"/>
                <a:gd name="T67" fmla="*/ 6 h 29"/>
                <a:gd name="T68" fmla="*/ 23 w 95"/>
                <a:gd name="T69" fmla="*/ 1 h 29"/>
                <a:gd name="T70" fmla="*/ 25 w 95"/>
                <a:gd name="T71" fmla="*/ 0 h 29"/>
                <a:gd name="T72" fmla="*/ 21 w 95"/>
                <a:gd name="T73" fmla="*/ 0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5"/>
                <a:gd name="T112" fmla="*/ 0 h 29"/>
                <a:gd name="T113" fmla="*/ 95 w 95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5" h="29">
                  <a:moveTo>
                    <a:pt x="21" y="0"/>
                  </a:moveTo>
                  <a:lnTo>
                    <a:pt x="11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0"/>
                  </a:lnTo>
                  <a:lnTo>
                    <a:pt x="30" y="17"/>
                  </a:lnTo>
                  <a:lnTo>
                    <a:pt x="38" y="20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8"/>
                  </a:lnTo>
                  <a:lnTo>
                    <a:pt x="42" y="29"/>
                  </a:lnTo>
                  <a:lnTo>
                    <a:pt x="44" y="28"/>
                  </a:lnTo>
                  <a:lnTo>
                    <a:pt x="49" y="25"/>
                  </a:lnTo>
                  <a:lnTo>
                    <a:pt x="57" y="20"/>
                  </a:lnTo>
                  <a:lnTo>
                    <a:pt x="63" y="18"/>
                  </a:lnTo>
                  <a:lnTo>
                    <a:pt x="70" y="17"/>
                  </a:lnTo>
                  <a:lnTo>
                    <a:pt x="78" y="17"/>
                  </a:lnTo>
                  <a:lnTo>
                    <a:pt x="89" y="15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1" y="7"/>
                  </a:lnTo>
                  <a:lnTo>
                    <a:pt x="86" y="5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82" y="9"/>
                  </a:lnTo>
                  <a:lnTo>
                    <a:pt x="80" y="11"/>
                  </a:lnTo>
                  <a:lnTo>
                    <a:pt x="76" y="13"/>
                  </a:lnTo>
                  <a:lnTo>
                    <a:pt x="68" y="15"/>
                  </a:lnTo>
                  <a:lnTo>
                    <a:pt x="57" y="15"/>
                  </a:lnTo>
                  <a:lnTo>
                    <a:pt x="30" y="12"/>
                  </a:lnTo>
                  <a:lnTo>
                    <a:pt x="19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4"/>
            <p:cNvSpPr>
              <a:spLocks/>
            </p:cNvSpPr>
            <p:nvPr/>
          </p:nvSpPr>
          <p:spPr bwMode="auto">
            <a:xfrm>
              <a:off x="1651" y="1015"/>
              <a:ext cx="104" cy="30"/>
            </a:xfrm>
            <a:custGeom>
              <a:avLst/>
              <a:gdLst>
                <a:gd name="T0" fmla="*/ 30 w 104"/>
                <a:gd name="T1" fmla="*/ 19 h 30"/>
                <a:gd name="T2" fmla="*/ 49 w 104"/>
                <a:gd name="T3" fmla="*/ 23 h 30"/>
                <a:gd name="T4" fmla="*/ 68 w 104"/>
                <a:gd name="T5" fmla="*/ 23 h 30"/>
                <a:gd name="T6" fmla="*/ 83 w 104"/>
                <a:gd name="T7" fmla="*/ 22 h 30"/>
                <a:gd name="T8" fmla="*/ 91 w 104"/>
                <a:gd name="T9" fmla="*/ 19 h 30"/>
                <a:gd name="T10" fmla="*/ 91 w 104"/>
                <a:gd name="T11" fmla="*/ 16 h 30"/>
                <a:gd name="T12" fmla="*/ 87 w 104"/>
                <a:gd name="T13" fmla="*/ 13 h 30"/>
                <a:gd name="T14" fmla="*/ 80 w 104"/>
                <a:gd name="T15" fmla="*/ 10 h 30"/>
                <a:gd name="T16" fmla="*/ 76 w 104"/>
                <a:gd name="T17" fmla="*/ 9 h 30"/>
                <a:gd name="T18" fmla="*/ 68 w 104"/>
                <a:gd name="T19" fmla="*/ 7 h 30"/>
                <a:gd name="T20" fmla="*/ 61 w 104"/>
                <a:gd name="T21" fmla="*/ 4 h 30"/>
                <a:gd name="T22" fmla="*/ 61 w 104"/>
                <a:gd name="T23" fmla="*/ 3 h 30"/>
                <a:gd name="T24" fmla="*/ 64 w 104"/>
                <a:gd name="T25" fmla="*/ 2 h 30"/>
                <a:gd name="T26" fmla="*/ 70 w 104"/>
                <a:gd name="T27" fmla="*/ 3 h 30"/>
                <a:gd name="T28" fmla="*/ 80 w 104"/>
                <a:gd name="T29" fmla="*/ 4 h 30"/>
                <a:gd name="T30" fmla="*/ 91 w 104"/>
                <a:gd name="T31" fmla="*/ 7 h 30"/>
                <a:gd name="T32" fmla="*/ 97 w 104"/>
                <a:gd name="T33" fmla="*/ 10 h 30"/>
                <a:gd name="T34" fmla="*/ 102 w 104"/>
                <a:gd name="T35" fmla="*/ 13 h 30"/>
                <a:gd name="T36" fmla="*/ 104 w 104"/>
                <a:gd name="T37" fmla="*/ 17 h 30"/>
                <a:gd name="T38" fmla="*/ 99 w 104"/>
                <a:gd name="T39" fmla="*/ 23 h 30"/>
                <a:gd name="T40" fmla="*/ 91 w 104"/>
                <a:gd name="T41" fmla="*/ 27 h 30"/>
                <a:gd name="T42" fmla="*/ 76 w 104"/>
                <a:gd name="T43" fmla="*/ 30 h 30"/>
                <a:gd name="T44" fmla="*/ 57 w 104"/>
                <a:gd name="T45" fmla="*/ 30 h 30"/>
                <a:gd name="T46" fmla="*/ 34 w 104"/>
                <a:gd name="T47" fmla="*/ 28 h 30"/>
                <a:gd name="T48" fmla="*/ 15 w 104"/>
                <a:gd name="T49" fmla="*/ 23 h 30"/>
                <a:gd name="T50" fmla="*/ 5 w 104"/>
                <a:gd name="T51" fmla="*/ 19 h 30"/>
                <a:gd name="T52" fmla="*/ 0 w 104"/>
                <a:gd name="T53" fmla="*/ 14 h 30"/>
                <a:gd name="T54" fmla="*/ 2 w 104"/>
                <a:gd name="T55" fmla="*/ 9 h 30"/>
                <a:gd name="T56" fmla="*/ 7 w 104"/>
                <a:gd name="T57" fmla="*/ 5 h 30"/>
                <a:gd name="T58" fmla="*/ 15 w 104"/>
                <a:gd name="T59" fmla="*/ 2 h 30"/>
                <a:gd name="T60" fmla="*/ 26 w 104"/>
                <a:gd name="T61" fmla="*/ 1 h 30"/>
                <a:gd name="T62" fmla="*/ 47 w 104"/>
                <a:gd name="T63" fmla="*/ 0 h 30"/>
                <a:gd name="T64" fmla="*/ 51 w 104"/>
                <a:gd name="T65" fmla="*/ 1 h 30"/>
                <a:gd name="T66" fmla="*/ 53 w 104"/>
                <a:gd name="T67" fmla="*/ 2 h 30"/>
                <a:gd name="T68" fmla="*/ 51 w 104"/>
                <a:gd name="T69" fmla="*/ 4 h 30"/>
                <a:gd name="T70" fmla="*/ 43 w 104"/>
                <a:gd name="T71" fmla="*/ 4 h 30"/>
                <a:gd name="T72" fmla="*/ 30 w 104"/>
                <a:gd name="T73" fmla="*/ 6 h 30"/>
                <a:gd name="T74" fmla="*/ 19 w 104"/>
                <a:gd name="T75" fmla="*/ 9 h 30"/>
                <a:gd name="T76" fmla="*/ 17 w 104"/>
                <a:gd name="T77" fmla="*/ 12 h 30"/>
                <a:gd name="T78" fmla="*/ 17 w 104"/>
                <a:gd name="T79" fmla="*/ 14 h 30"/>
                <a:gd name="T80" fmla="*/ 21 w 104"/>
                <a:gd name="T81" fmla="*/ 17 h 30"/>
                <a:gd name="T82" fmla="*/ 30 w 104"/>
                <a:gd name="T83" fmla="*/ 19 h 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4"/>
                <a:gd name="T127" fmla="*/ 0 h 30"/>
                <a:gd name="T128" fmla="*/ 104 w 104"/>
                <a:gd name="T129" fmla="*/ 30 h 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4" h="30">
                  <a:moveTo>
                    <a:pt x="30" y="19"/>
                  </a:moveTo>
                  <a:lnTo>
                    <a:pt x="49" y="23"/>
                  </a:lnTo>
                  <a:lnTo>
                    <a:pt x="68" y="23"/>
                  </a:lnTo>
                  <a:lnTo>
                    <a:pt x="83" y="22"/>
                  </a:lnTo>
                  <a:lnTo>
                    <a:pt x="91" y="19"/>
                  </a:lnTo>
                  <a:lnTo>
                    <a:pt x="91" y="16"/>
                  </a:lnTo>
                  <a:lnTo>
                    <a:pt x="87" y="13"/>
                  </a:lnTo>
                  <a:lnTo>
                    <a:pt x="80" y="10"/>
                  </a:lnTo>
                  <a:lnTo>
                    <a:pt x="76" y="9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4" y="2"/>
                  </a:lnTo>
                  <a:lnTo>
                    <a:pt x="70" y="3"/>
                  </a:lnTo>
                  <a:lnTo>
                    <a:pt x="80" y="4"/>
                  </a:lnTo>
                  <a:lnTo>
                    <a:pt x="91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04" y="17"/>
                  </a:lnTo>
                  <a:lnTo>
                    <a:pt x="99" y="23"/>
                  </a:lnTo>
                  <a:lnTo>
                    <a:pt x="91" y="27"/>
                  </a:lnTo>
                  <a:lnTo>
                    <a:pt x="76" y="30"/>
                  </a:lnTo>
                  <a:lnTo>
                    <a:pt x="57" y="30"/>
                  </a:lnTo>
                  <a:lnTo>
                    <a:pt x="34" y="28"/>
                  </a:lnTo>
                  <a:lnTo>
                    <a:pt x="15" y="23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5" y="2"/>
                  </a:lnTo>
                  <a:lnTo>
                    <a:pt x="26" y="1"/>
                  </a:lnTo>
                  <a:lnTo>
                    <a:pt x="47" y="0"/>
                  </a:lnTo>
                  <a:lnTo>
                    <a:pt x="51" y="1"/>
                  </a:lnTo>
                  <a:lnTo>
                    <a:pt x="53" y="2"/>
                  </a:lnTo>
                  <a:lnTo>
                    <a:pt x="51" y="4"/>
                  </a:lnTo>
                  <a:lnTo>
                    <a:pt x="43" y="4"/>
                  </a:lnTo>
                  <a:lnTo>
                    <a:pt x="30" y="6"/>
                  </a:lnTo>
                  <a:lnTo>
                    <a:pt x="19" y="9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21" y="17"/>
                  </a:lnTo>
                  <a:lnTo>
                    <a:pt x="3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5"/>
            <p:cNvSpPr>
              <a:spLocks/>
            </p:cNvSpPr>
            <p:nvPr/>
          </p:nvSpPr>
          <p:spPr bwMode="auto">
            <a:xfrm>
              <a:off x="1151" y="1458"/>
              <a:ext cx="264" cy="211"/>
            </a:xfrm>
            <a:custGeom>
              <a:avLst/>
              <a:gdLst>
                <a:gd name="T0" fmla="*/ 178 w 264"/>
                <a:gd name="T1" fmla="*/ 194 h 211"/>
                <a:gd name="T2" fmla="*/ 156 w 264"/>
                <a:gd name="T3" fmla="*/ 174 h 211"/>
                <a:gd name="T4" fmla="*/ 102 w 264"/>
                <a:gd name="T5" fmla="*/ 155 h 211"/>
                <a:gd name="T6" fmla="*/ 66 w 264"/>
                <a:gd name="T7" fmla="*/ 145 h 211"/>
                <a:gd name="T8" fmla="*/ 47 w 264"/>
                <a:gd name="T9" fmla="*/ 133 h 211"/>
                <a:gd name="T10" fmla="*/ 43 w 264"/>
                <a:gd name="T11" fmla="*/ 122 h 211"/>
                <a:gd name="T12" fmla="*/ 45 w 264"/>
                <a:gd name="T13" fmla="*/ 103 h 211"/>
                <a:gd name="T14" fmla="*/ 38 w 264"/>
                <a:gd name="T15" fmla="*/ 95 h 211"/>
                <a:gd name="T16" fmla="*/ 7 w 264"/>
                <a:gd name="T17" fmla="*/ 77 h 211"/>
                <a:gd name="T18" fmla="*/ 0 w 264"/>
                <a:gd name="T19" fmla="*/ 66 h 211"/>
                <a:gd name="T20" fmla="*/ 13 w 264"/>
                <a:gd name="T21" fmla="*/ 43 h 211"/>
                <a:gd name="T22" fmla="*/ 45 w 264"/>
                <a:gd name="T23" fmla="*/ 31 h 211"/>
                <a:gd name="T24" fmla="*/ 78 w 264"/>
                <a:gd name="T25" fmla="*/ 27 h 211"/>
                <a:gd name="T26" fmla="*/ 106 w 264"/>
                <a:gd name="T27" fmla="*/ 25 h 211"/>
                <a:gd name="T28" fmla="*/ 119 w 264"/>
                <a:gd name="T29" fmla="*/ 19 h 211"/>
                <a:gd name="T30" fmla="*/ 140 w 264"/>
                <a:gd name="T31" fmla="*/ 7 h 211"/>
                <a:gd name="T32" fmla="*/ 165 w 264"/>
                <a:gd name="T33" fmla="*/ 1 h 211"/>
                <a:gd name="T34" fmla="*/ 207 w 264"/>
                <a:gd name="T35" fmla="*/ 2 h 211"/>
                <a:gd name="T36" fmla="*/ 245 w 264"/>
                <a:gd name="T37" fmla="*/ 11 h 211"/>
                <a:gd name="T38" fmla="*/ 262 w 264"/>
                <a:gd name="T39" fmla="*/ 20 h 211"/>
                <a:gd name="T40" fmla="*/ 260 w 264"/>
                <a:gd name="T41" fmla="*/ 26 h 211"/>
                <a:gd name="T42" fmla="*/ 249 w 264"/>
                <a:gd name="T43" fmla="*/ 26 h 211"/>
                <a:gd name="T44" fmla="*/ 232 w 264"/>
                <a:gd name="T45" fmla="*/ 19 h 211"/>
                <a:gd name="T46" fmla="*/ 199 w 264"/>
                <a:gd name="T47" fmla="*/ 10 h 211"/>
                <a:gd name="T48" fmla="*/ 165 w 264"/>
                <a:gd name="T49" fmla="*/ 11 h 211"/>
                <a:gd name="T50" fmla="*/ 138 w 264"/>
                <a:gd name="T51" fmla="*/ 20 h 211"/>
                <a:gd name="T52" fmla="*/ 121 w 264"/>
                <a:gd name="T53" fmla="*/ 32 h 211"/>
                <a:gd name="T54" fmla="*/ 104 w 264"/>
                <a:gd name="T55" fmla="*/ 37 h 211"/>
                <a:gd name="T56" fmla="*/ 87 w 264"/>
                <a:gd name="T57" fmla="*/ 38 h 211"/>
                <a:gd name="T58" fmla="*/ 74 w 264"/>
                <a:gd name="T59" fmla="*/ 38 h 211"/>
                <a:gd name="T60" fmla="*/ 47 w 264"/>
                <a:gd name="T61" fmla="*/ 45 h 211"/>
                <a:gd name="T62" fmla="*/ 34 w 264"/>
                <a:gd name="T63" fmla="*/ 55 h 211"/>
                <a:gd name="T64" fmla="*/ 36 w 264"/>
                <a:gd name="T65" fmla="*/ 71 h 211"/>
                <a:gd name="T66" fmla="*/ 53 w 264"/>
                <a:gd name="T67" fmla="*/ 87 h 211"/>
                <a:gd name="T68" fmla="*/ 70 w 264"/>
                <a:gd name="T69" fmla="*/ 97 h 211"/>
                <a:gd name="T70" fmla="*/ 62 w 264"/>
                <a:gd name="T71" fmla="*/ 113 h 211"/>
                <a:gd name="T72" fmla="*/ 62 w 264"/>
                <a:gd name="T73" fmla="*/ 125 h 211"/>
                <a:gd name="T74" fmla="*/ 87 w 264"/>
                <a:gd name="T75" fmla="*/ 141 h 211"/>
                <a:gd name="T76" fmla="*/ 114 w 264"/>
                <a:gd name="T77" fmla="*/ 151 h 211"/>
                <a:gd name="T78" fmla="*/ 152 w 264"/>
                <a:gd name="T79" fmla="*/ 161 h 211"/>
                <a:gd name="T80" fmla="*/ 184 w 264"/>
                <a:gd name="T81" fmla="*/ 174 h 211"/>
                <a:gd name="T82" fmla="*/ 194 w 264"/>
                <a:gd name="T83" fmla="*/ 191 h 211"/>
                <a:gd name="T84" fmla="*/ 194 w 264"/>
                <a:gd name="T85" fmla="*/ 205 h 211"/>
                <a:gd name="T86" fmla="*/ 192 w 264"/>
                <a:gd name="T87" fmla="*/ 211 h 2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"/>
                <a:gd name="T133" fmla="*/ 0 h 211"/>
                <a:gd name="T134" fmla="*/ 264 w 264"/>
                <a:gd name="T135" fmla="*/ 211 h 2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" h="211">
                  <a:moveTo>
                    <a:pt x="180" y="206"/>
                  </a:moveTo>
                  <a:lnTo>
                    <a:pt x="178" y="194"/>
                  </a:lnTo>
                  <a:lnTo>
                    <a:pt x="169" y="183"/>
                  </a:lnTo>
                  <a:lnTo>
                    <a:pt x="156" y="174"/>
                  </a:lnTo>
                  <a:lnTo>
                    <a:pt x="140" y="167"/>
                  </a:lnTo>
                  <a:lnTo>
                    <a:pt x="102" y="155"/>
                  </a:lnTo>
                  <a:lnTo>
                    <a:pt x="83" y="150"/>
                  </a:lnTo>
                  <a:lnTo>
                    <a:pt x="66" y="145"/>
                  </a:lnTo>
                  <a:lnTo>
                    <a:pt x="55" y="139"/>
                  </a:lnTo>
                  <a:lnTo>
                    <a:pt x="47" y="133"/>
                  </a:lnTo>
                  <a:lnTo>
                    <a:pt x="43" y="128"/>
                  </a:lnTo>
                  <a:lnTo>
                    <a:pt x="43" y="122"/>
                  </a:lnTo>
                  <a:lnTo>
                    <a:pt x="43" y="111"/>
                  </a:lnTo>
                  <a:lnTo>
                    <a:pt x="45" y="103"/>
                  </a:lnTo>
                  <a:lnTo>
                    <a:pt x="43" y="99"/>
                  </a:lnTo>
                  <a:lnTo>
                    <a:pt x="38" y="95"/>
                  </a:lnTo>
                  <a:lnTo>
                    <a:pt x="24" y="87"/>
                  </a:lnTo>
                  <a:lnTo>
                    <a:pt x="7" y="77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5" y="53"/>
                  </a:lnTo>
                  <a:lnTo>
                    <a:pt x="13" y="43"/>
                  </a:lnTo>
                  <a:lnTo>
                    <a:pt x="28" y="36"/>
                  </a:lnTo>
                  <a:lnTo>
                    <a:pt x="45" y="31"/>
                  </a:lnTo>
                  <a:lnTo>
                    <a:pt x="62" y="29"/>
                  </a:lnTo>
                  <a:lnTo>
                    <a:pt x="78" y="27"/>
                  </a:lnTo>
                  <a:lnTo>
                    <a:pt x="93" y="26"/>
                  </a:lnTo>
                  <a:lnTo>
                    <a:pt x="106" y="25"/>
                  </a:lnTo>
                  <a:lnTo>
                    <a:pt x="112" y="22"/>
                  </a:lnTo>
                  <a:lnTo>
                    <a:pt x="119" y="19"/>
                  </a:lnTo>
                  <a:lnTo>
                    <a:pt x="131" y="11"/>
                  </a:lnTo>
                  <a:lnTo>
                    <a:pt x="140" y="7"/>
                  </a:lnTo>
                  <a:lnTo>
                    <a:pt x="150" y="3"/>
                  </a:lnTo>
                  <a:lnTo>
                    <a:pt x="165" y="1"/>
                  </a:lnTo>
                  <a:lnTo>
                    <a:pt x="186" y="0"/>
                  </a:lnTo>
                  <a:lnTo>
                    <a:pt x="207" y="2"/>
                  </a:lnTo>
                  <a:lnTo>
                    <a:pt x="228" y="6"/>
                  </a:lnTo>
                  <a:lnTo>
                    <a:pt x="245" y="11"/>
                  </a:lnTo>
                  <a:lnTo>
                    <a:pt x="260" y="17"/>
                  </a:lnTo>
                  <a:lnTo>
                    <a:pt x="262" y="20"/>
                  </a:lnTo>
                  <a:lnTo>
                    <a:pt x="264" y="22"/>
                  </a:lnTo>
                  <a:lnTo>
                    <a:pt x="260" y="26"/>
                  </a:lnTo>
                  <a:lnTo>
                    <a:pt x="254" y="27"/>
                  </a:lnTo>
                  <a:lnTo>
                    <a:pt x="249" y="26"/>
                  </a:lnTo>
                  <a:lnTo>
                    <a:pt x="245" y="25"/>
                  </a:lnTo>
                  <a:lnTo>
                    <a:pt x="232" y="19"/>
                  </a:lnTo>
                  <a:lnTo>
                    <a:pt x="218" y="14"/>
                  </a:lnTo>
                  <a:lnTo>
                    <a:pt x="199" y="10"/>
                  </a:lnTo>
                  <a:lnTo>
                    <a:pt x="182" y="9"/>
                  </a:lnTo>
                  <a:lnTo>
                    <a:pt x="165" y="11"/>
                  </a:lnTo>
                  <a:lnTo>
                    <a:pt x="152" y="14"/>
                  </a:lnTo>
                  <a:lnTo>
                    <a:pt x="138" y="20"/>
                  </a:lnTo>
                  <a:lnTo>
                    <a:pt x="127" y="28"/>
                  </a:lnTo>
                  <a:lnTo>
                    <a:pt x="121" y="32"/>
                  </a:lnTo>
                  <a:lnTo>
                    <a:pt x="114" y="35"/>
                  </a:lnTo>
                  <a:lnTo>
                    <a:pt x="104" y="37"/>
                  </a:lnTo>
                  <a:lnTo>
                    <a:pt x="93" y="37"/>
                  </a:lnTo>
                  <a:lnTo>
                    <a:pt x="87" y="38"/>
                  </a:lnTo>
                  <a:lnTo>
                    <a:pt x="83" y="38"/>
                  </a:lnTo>
                  <a:lnTo>
                    <a:pt x="74" y="38"/>
                  </a:lnTo>
                  <a:lnTo>
                    <a:pt x="55" y="42"/>
                  </a:lnTo>
                  <a:lnTo>
                    <a:pt x="47" y="45"/>
                  </a:lnTo>
                  <a:lnTo>
                    <a:pt x="40" y="49"/>
                  </a:lnTo>
                  <a:lnTo>
                    <a:pt x="34" y="55"/>
                  </a:lnTo>
                  <a:lnTo>
                    <a:pt x="34" y="63"/>
                  </a:lnTo>
                  <a:lnTo>
                    <a:pt x="36" y="71"/>
                  </a:lnTo>
                  <a:lnTo>
                    <a:pt x="40" y="78"/>
                  </a:lnTo>
                  <a:lnTo>
                    <a:pt x="53" y="87"/>
                  </a:lnTo>
                  <a:lnTo>
                    <a:pt x="66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62" y="113"/>
                  </a:lnTo>
                  <a:lnTo>
                    <a:pt x="59" y="119"/>
                  </a:lnTo>
                  <a:lnTo>
                    <a:pt x="62" y="125"/>
                  </a:lnTo>
                  <a:lnTo>
                    <a:pt x="70" y="132"/>
                  </a:lnTo>
                  <a:lnTo>
                    <a:pt x="87" y="141"/>
                  </a:lnTo>
                  <a:lnTo>
                    <a:pt x="100" y="146"/>
                  </a:lnTo>
                  <a:lnTo>
                    <a:pt x="114" y="151"/>
                  </a:lnTo>
                  <a:lnTo>
                    <a:pt x="131" y="156"/>
                  </a:lnTo>
                  <a:lnTo>
                    <a:pt x="152" y="161"/>
                  </a:lnTo>
                  <a:lnTo>
                    <a:pt x="171" y="167"/>
                  </a:lnTo>
                  <a:lnTo>
                    <a:pt x="184" y="174"/>
                  </a:lnTo>
                  <a:lnTo>
                    <a:pt x="190" y="183"/>
                  </a:lnTo>
                  <a:lnTo>
                    <a:pt x="194" y="191"/>
                  </a:lnTo>
                  <a:lnTo>
                    <a:pt x="194" y="199"/>
                  </a:lnTo>
                  <a:lnTo>
                    <a:pt x="194" y="205"/>
                  </a:lnTo>
                  <a:lnTo>
                    <a:pt x="192" y="210"/>
                  </a:lnTo>
                  <a:lnTo>
                    <a:pt x="192" y="211"/>
                  </a:lnTo>
                  <a:lnTo>
                    <a:pt x="180" y="206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6"/>
            <p:cNvSpPr>
              <a:spLocks/>
            </p:cNvSpPr>
            <p:nvPr/>
          </p:nvSpPr>
          <p:spPr bwMode="auto">
            <a:xfrm>
              <a:off x="1326" y="1477"/>
              <a:ext cx="393" cy="191"/>
            </a:xfrm>
            <a:custGeom>
              <a:avLst/>
              <a:gdLst>
                <a:gd name="T0" fmla="*/ 138 w 393"/>
                <a:gd name="T1" fmla="*/ 3 h 191"/>
                <a:gd name="T2" fmla="*/ 190 w 393"/>
                <a:gd name="T3" fmla="*/ 1 h 191"/>
                <a:gd name="T4" fmla="*/ 243 w 393"/>
                <a:gd name="T5" fmla="*/ 17 h 191"/>
                <a:gd name="T6" fmla="*/ 287 w 393"/>
                <a:gd name="T7" fmla="*/ 29 h 191"/>
                <a:gd name="T8" fmla="*/ 357 w 393"/>
                <a:gd name="T9" fmla="*/ 41 h 191"/>
                <a:gd name="T10" fmla="*/ 382 w 393"/>
                <a:gd name="T11" fmla="*/ 57 h 191"/>
                <a:gd name="T12" fmla="*/ 393 w 393"/>
                <a:gd name="T13" fmla="*/ 77 h 191"/>
                <a:gd name="T14" fmla="*/ 370 w 393"/>
                <a:gd name="T15" fmla="*/ 91 h 191"/>
                <a:gd name="T16" fmla="*/ 363 w 393"/>
                <a:gd name="T17" fmla="*/ 102 h 191"/>
                <a:gd name="T18" fmla="*/ 378 w 393"/>
                <a:gd name="T19" fmla="*/ 112 h 191"/>
                <a:gd name="T20" fmla="*/ 374 w 393"/>
                <a:gd name="T21" fmla="*/ 130 h 191"/>
                <a:gd name="T22" fmla="*/ 342 w 393"/>
                <a:gd name="T23" fmla="*/ 150 h 191"/>
                <a:gd name="T24" fmla="*/ 275 w 393"/>
                <a:gd name="T25" fmla="*/ 170 h 191"/>
                <a:gd name="T26" fmla="*/ 207 w 393"/>
                <a:gd name="T27" fmla="*/ 179 h 191"/>
                <a:gd name="T28" fmla="*/ 173 w 393"/>
                <a:gd name="T29" fmla="*/ 190 h 191"/>
                <a:gd name="T30" fmla="*/ 148 w 393"/>
                <a:gd name="T31" fmla="*/ 189 h 191"/>
                <a:gd name="T32" fmla="*/ 178 w 393"/>
                <a:gd name="T33" fmla="*/ 185 h 191"/>
                <a:gd name="T34" fmla="*/ 205 w 393"/>
                <a:gd name="T35" fmla="*/ 173 h 191"/>
                <a:gd name="T36" fmla="*/ 254 w 393"/>
                <a:gd name="T37" fmla="*/ 166 h 191"/>
                <a:gd name="T38" fmla="*/ 308 w 393"/>
                <a:gd name="T39" fmla="*/ 155 h 191"/>
                <a:gd name="T40" fmla="*/ 346 w 393"/>
                <a:gd name="T41" fmla="*/ 133 h 191"/>
                <a:gd name="T42" fmla="*/ 365 w 393"/>
                <a:gd name="T43" fmla="*/ 117 h 191"/>
                <a:gd name="T44" fmla="*/ 351 w 393"/>
                <a:gd name="T45" fmla="*/ 101 h 191"/>
                <a:gd name="T46" fmla="*/ 361 w 393"/>
                <a:gd name="T47" fmla="*/ 84 h 191"/>
                <a:gd name="T48" fmla="*/ 378 w 393"/>
                <a:gd name="T49" fmla="*/ 69 h 191"/>
                <a:gd name="T50" fmla="*/ 346 w 393"/>
                <a:gd name="T51" fmla="*/ 48 h 191"/>
                <a:gd name="T52" fmla="*/ 268 w 393"/>
                <a:gd name="T53" fmla="*/ 36 h 191"/>
                <a:gd name="T54" fmla="*/ 233 w 393"/>
                <a:gd name="T55" fmla="*/ 27 h 191"/>
                <a:gd name="T56" fmla="*/ 207 w 393"/>
                <a:gd name="T57" fmla="*/ 15 h 191"/>
                <a:gd name="T58" fmla="*/ 171 w 393"/>
                <a:gd name="T59" fmla="*/ 10 h 191"/>
                <a:gd name="T60" fmla="*/ 131 w 393"/>
                <a:gd name="T61" fmla="*/ 19 h 191"/>
                <a:gd name="T62" fmla="*/ 74 w 393"/>
                <a:gd name="T63" fmla="*/ 45 h 191"/>
                <a:gd name="T64" fmla="*/ 74 w 393"/>
                <a:gd name="T65" fmla="*/ 70 h 191"/>
                <a:gd name="T66" fmla="*/ 66 w 393"/>
                <a:gd name="T67" fmla="*/ 89 h 191"/>
                <a:gd name="T68" fmla="*/ 22 w 393"/>
                <a:gd name="T69" fmla="*/ 106 h 191"/>
                <a:gd name="T70" fmla="*/ 28 w 393"/>
                <a:gd name="T71" fmla="*/ 128 h 191"/>
                <a:gd name="T72" fmla="*/ 43 w 393"/>
                <a:gd name="T73" fmla="*/ 155 h 191"/>
                <a:gd name="T74" fmla="*/ 41 w 393"/>
                <a:gd name="T75" fmla="*/ 173 h 191"/>
                <a:gd name="T76" fmla="*/ 28 w 393"/>
                <a:gd name="T77" fmla="*/ 173 h 191"/>
                <a:gd name="T78" fmla="*/ 32 w 393"/>
                <a:gd name="T79" fmla="*/ 154 h 191"/>
                <a:gd name="T80" fmla="*/ 13 w 393"/>
                <a:gd name="T81" fmla="*/ 134 h 191"/>
                <a:gd name="T82" fmla="*/ 0 w 393"/>
                <a:gd name="T83" fmla="*/ 112 h 191"/>
                <a:gd name="T84" fmla="*/ 30 w 393"/>
                <a:gd name="T85" fmla="*/ 93 h 191"/>
                <a:gd name="T86" fmla="*/ 53 w 393"/>
                <a:gd name="T87" fmla="*/ 76 h 191"/>
                <a:gd name="T88" fmla="*/ 45 w 393"/>
                <a:gd name="T89" fmla="*/ 47 h 191"/>
                <a:gd name="T90" fmla="*/ 93 w 393"/>
                <a:gd name="T91" fmla="*/ 20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3"/>
                <a:gd name="T139" fmla="*/ 0 h 191"/>
                <a:gd name="T140" fmla="*/ 393 w 393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3" h="191">
                  <a:moveTo>
                    <a:pt x="108" y="13"/>
                  </a:moveTo>
                  <a:lnTo>
                    <a:pt x="123" y="7"/>
                  </a:lnTo>
                  <a:lnTo>
                    <a:pt x="138" y="3"/>
                  </a:lnTo>
                  <a:lnTo>
                    <a:pt x="152" y="1"/>
                  </a:lnTo>
                  <a:lnTo>
                    <a:pt x="165" y="0"/>
                  </a:lnTo>
                  <a:lnTo>
                    <a:pt x="190" y="1"/>
                  </a:lnTo>
                  <a:lnTo>
                    <a:pt x="209" y="4"/>
                  </a:lnTo>
                  <a:lnTo>
                    <a:pt x="224" y="9"/>
                  </a:lnTo>
                  <a:lnTo>
                    <a:pt x="243" y="17"/>
                  </a:lnTo>
                  <a:lnTo>
                    <a:pt x="264" y="24"/>
                  </a:lnTo>
                  <a:lnTo>
                    <a:pt x="277" y="27"/>
                  </a:lnTo>
                  <a:lnTo>
                    <a:pt x="287" y="29"/>
                  </a:lnTo>
                  <a:lnTo>
                    <a:pt x="317" y="33"/>
                  </a:lnTo>
                  <a:lnTo>
                    <a:pt x="340" y="37"/>
                  </a:lnTo>
                  <a:lnTo>
                    <a:pt x="357" y="41"/>
                  </a:lnTo>
                  <a:lnTo>
                    <a:pt x="370" y="47"/>
                  </a:lnTo>
                  <a:lnTo>
                    <a:pt x="378" y="52"/>
                  </a:lnTo>
                  <a:lnTo>
                    <a:pt x="382" y="57"/>
                  </a:lnTo>
                  <a:lnTo>
                    <a:pt x="391" y="68"/>
                  </a:lnTo>
                  <a:lnTo>
                    <a:pt x="393" y="72"/>
                  </a:lnTo>
                  <a:lnTo>
                    <a:pt x="393" y="77"/>
                  </a:lnTo>
                  <a:lnTo>
                    <a:pt x="386" y="84"/>
                  </a:lnTo>
                  <a:lnTo>
                    <a:pt x="378" y="89"/>
                  </a:lnTo>
                  <a:lnTo>
                    <a:pt x="370" y="91"/>
                  </a:lnTo>
                  <a:lnTo>
                    <a:pt x="363" y="93"/>
                  </a:lnTo>
                  <a:lnTo>
                    <a:pt x="361" y="97"/>
                  </a:lnTo>
                  <a:lnTo>
                    <a:pt x="363" y="102"/>
                  </a:lnTo>
                  <a:lnTo>
                    <a:pt x="368" y="105"/>
                  </a:lnTo>
                  <a:lnTo>
                    <a:pt x="374" y="108"/>
                  </a:lnTo>
                  <a:lnTo>
                    <a:pt x="378" y="112"/>
                  </a:lnTo>
                  <a:lnTo>
                    <a:pt x="380" y="118"/>
                  </a:lnTo>
                  <a:lnTo>
                    <a:pt x="378" y="124"/>
                  </a:lnTo>
                  <a:lnTo>
                    <a:pt x="374" y="130"/>
                  </a:lnTo>
                  <a:lnTo>
                    <a:pt x="359" y="142"/>
                  </a:lnTo>
                  <a:lnTo>
                    <a:pt x="351" y="146"/>
                  </a:lnTo>
                  <a:lnTo>
                    <a:pt x="342" y="150"/>
                  </a:lnTo>
                  <a:lnTo>
                    <a:pt x="308" y="163"/>
                  </a:lnTo>
                  <a:lnTo>
                    <a:pt x="287" y="168"/>
                  </a:lnTo>
                  <a:lnTo>
                    <a:pt x="275" y="170"/>
                  </a:lnTo>
                  <a:lnTo>
                    <a:pt x="260" y="171"/>
                  </a:lnTo>
                  <a:lnTo>
                    <a:pt x="230" y="174"/>
                  </a:lnTo>
                  <a:lnTo>
                    <a:pt x="207" y="179"/>
                  </a:lnTo>
                  <a:lnTo>
                    <a:pt x="190" y="185"/>
                  </a:lnTo>
                  <a:lnTo>
                    <a:pt x="182" y="189"/>
                  </a:lnTo>
                  <a:lnTo>
                    <a:pt x="173" y="190"/>
                  </a:lnTo>
                  <a:lnTo>
                    <a:pt x="161" y="191"/>
                  </a:lnTo>
                  <a:lnTo>
                    <a:pt x="152" y="191"/>
                  </a:lnTo>
                  <a:lnTo>
                    <a:pt x="148" y="189"/>
                  </a:lnTo>
                  <a:lnTo>
                    <a:pt x="152" y="187"/>
                  </a:lnTo>
                  <a:lnTo>
                    <a:pt x="163" y="187"/>
                  </a:lnTo>
                  <a:lnTo>
                    <a:pt x="178" y="185"/>
                  </a:lnTo>
                  <a:lnTo>
                    <a:pt x="184" y="183"/>
                  </a:lnTo>
                  <a:lnTo>
                    <a:pt x="190" y="180"/>
                  </a:lnTo>
                  <a:lnTo>
                    <a:pt x="205" y="173"/>
                  </a:lnTo>
                  <a:lnTo>
                    <a:pt x="222" y="169"/>
                  </a:lnTo>
                  <a:lnTo>
                    <a:pt x="239" y="167"/>
                  </a:lnTo>
                  <a:lnTo>
                    <a:pt x="254" y="166"/>
                  </a:lnTo>
                  <a:lnTo>
                    <a:pt x="266" y="165"/>
                  </a:lnTo>
                  <a:lnTo>
                    <a:pt x="287" y="162"/>
                  </a:lnTo>
                  <a:lnTo>
                    <a:pt x="308" y="155"/>
                  </a:lnTo>
                  <a:lnTo>
                    <a:pt x="319" y="151"/>
                  </a:lnTo>
                  <a:lnTo>
                    <a:pt x="330" y="145"/>
                  </a:lnTo>
                  <a:lnTo>
                    <a:pt x="346" y="133"/>
                  </a:lnTo>
                  <a:lnTo>
                    <a:pt x="359" y="124"/>
                  </a:lnTo>
                  <a:lnTo>
                    <a:pt x="363" y="120"/>
                  </a:lnTo>
                  <a:lnTo>
                    <a:pt x="365" y="117"/>
                  </a:lnTo>
                  <a:lnTo>
                    <a:pt x="363" y="113"/>
                  </a:lnTo>
                  <a:lnTo>
                    <a:pt x="359" y="109"/>
                  </a:lnTo>
                  <a:lnTo>
                    <a:pt x="351" y="101"/>
                  </a:lnTo>
                  <a:lnTo>
                    <a:pt x="346" y="94"/>
                  </a:lnTo>
                  <a:lnTo>
                    <a:pt x="351" y="88"/>
                  </a:lnTo>
                  <a:lnTo>
                    <a:pt x="361" y="84"/>
                  </a:lnTo>
                  <a:lnTo>
                    <a:pt x="370" y="80"/>
                  </a:lnTo>
                  <a:lnTo>
                    <a:pt x="376" y="75"/>
                  </a:lnTo>
                  <a:lnTo>
                    <a:pt x="378" y="69"/>
                  </a:lnTo>
                  <a:lnTo>
                    <a:pt x="374" y="63"/>
                  </a:lnTo>
                  <a:lnTo>
                    <a:pt x="363" y="56"/>
                  </a:lnTo>
                  <a:lnTo>
                    <a:pt x="346" y="48"/>
                  </a:lnTo>
                  <a:lnTo>
                    <a:pt x="321" y="42"/>
                  </a:lnTo>
                  <a:lnTo>
                    <a:pt x="287" y="38"/>
                  </a:lnTo>
                  <a:lnTo>
                    <a:pt x="268" y="36"/>
                  </a:lnTo>
                  <a:lnTo>
                    <a:pt x="254" y="34"/>
                  </a:lnTo>
                  <a:lnTo>
                    <a:pt x="241" y="31"/>
                  </a:lnTo>
                  <a:lnTo>
                    <a:pt x="233" y="27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7" y="15"/>
                  </a:lnTo>
                  <a:lnTo>
                    <a:pt x="201" y="14"/>
                  </a:lnTo>
                  <a:lnTo>
                    <a:pt x="182" y="11"/>
                  </a:lnTo>
                  <a:lnTo>
                    <a:pt x="171" y="10"/>
                  </a:lnTo>
                  <a:lnTo>
                    <a:pt x="159" y="11"/>
                  </a:lnTo>
                  <a:lnTo>
                    <a:pt x="144" y="14"/>
                  </a:lnTo>
                  <a:lnTo>
                    <a:pt x="131" y="19"/>
                  </a:lnTo>
                  <a:lnTo>
                    <a:pt x="102" y="29"/>
                  </a:lnTo>
                  <a:lnTo>
                    <a:pt x="81" y="40"/>
                  </a:lnTo>
                  <a:lnTo>
                    <a:pt x="74" y="45"/>
                  </a:lnTo>
                  <a:lnTo>
                    <a:pt x="70" y="52"/>
                  </a:lnTo>
                  <a:lnTo>
                    <a:pt x="70" y="60"/>
                  </a:lnTo>
                  <a:lnTo>
                    <a:pt x="74" y="70"/>
                  </a:lnTo>
                  <a:lnTo>
                    <a:pt x="76" y="75"/>
                  </a:lnTo>
                  <a:lnTo>
                    <a:pt x="74" y="80"/>
                  </a:lnTo>
                  <a:lnTo>
                    <a:pt x="66" y="89"/>
                  </a:lnTo>
                  <a:lnTo>
                    <a:pt x="51" y="97"/>
                  </a:lnTo>
                  <a:lnTo>
                    <a:pt x="34" y="101"/>
                  </a:lnTo>
                  <a:lnTo>
                    <a:pt x="22" y="106"/>
                  </a:lnTo>
                  <a:lnTo>
                    <a:pt x="17" y="113"/>
                  </a:lnTo>
                  <a:lnTo>
                    <a:pt x="19" y="121"/>
                  </a:lnTo>
                  <a:lnTo>
                    <a:pt x="28" y="128"/>
                  </a:lnTo>
                  <a:lnTo>
                    <a:pt x="32" y="133"/>
                  </a:lnTo>
                  <a:lnTo>
                    <a:pt x="38" y="140"/>
                  </a:lnTo>
                  <a:lnTo>
                    <a:pt x="43" y="155"/>
                  </a:lnTo>
                  <a:lnTo>
                    <a:pt x="45" y="163"/>
                  </a:lnTo>
                  <a:lnTo>
                    <a:pt x="43" y="169"/>
                  </a:lnTo>
                  <a:lnTo>
                    <a:pt x="41" y="173"/>
                  </a:lnTo>
                  <a:lnTo>
                    <a:pt x="36" y="175"/>
                  </a:lnTo>
                  <a:lnTo>
                    <a:pt x="30" y="174"/>
                  </a:lnTo>
                  <a:lnTo>
                    <a:pt x="28" y="173"/>
                  </a:lnTo>
                  <a:lnTo>
                    <a:pt x="28" y="168"/>
                  </a:lnTo>
                  <a:lnTo>
                    <a:pt x="32" y="161"/>
                  </a:lnTo>
                  <a:lnTo>
                    <a:pt x="32" y="154"/>
                  </a:lnTo>
                  <a:lnTo>
                    <a:pt x="28" y="151"/>
                  </a:lnTo>
                  <a:lnTo>
                    <a:pt x="24" y="146"/>
                  </a:lnTo>
                  <a:lnTo>
                    <a:pt x="13" y="134"/>
                  </a:lnTo>
                  <a:lnTo>
                    <a:pt x="3" y="121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3" y="108"/>
                  </a:lnTo>
                  <a:lnTo>
                    <a:pt x="11" y="103"/>
                  </a:lnTo>
                  <a:lnTo>
                    <a:pt x="30" y="93"/>
                  </a:lnTo>
                  <a:lnTo>
                    <a:pt x="49" y="83"/>
                  </a:lnTo>
                  <a:lnTo>
                    <a:pt x="53" y="79"/>
                  </a:lnTo>
                  <a:lnTo>
                    <a:pt x="53" y="76"/>
                  </a:lnTo>
                  <a:lnTo>
                    <a:pt x="41" y="62"/>
                  </a:lnTo>
                  <a:lnTo>
                    <a:pt x="41" y="54"/>
                  </a:lnTo>
                  <a:lnTo>
                    <a:pt x="45" y="47"/>
                  </a:lnTo>
                  <a:lnTo>
                    <a:pt x="57" y="39"/>
                  </a:lnTo>
                  <a:lnTo>
                    <a:pt x="74" y="29"/>
                  </a:lnTo>
                  <a:lnTo>
                    <a:pt x="93" y="20"/>
                  </a:lnTo>
                  <a:lnTo>
                    <a:pt x="108" y="13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7"/>
            <p:cNvSpPr>
              <a:spLocks/>
            </p:cNvSpPr>
            <p:nvPr/>
          </p:nvSpPr>
          <p:spPr bwMode="auto">
            <a:xfrm>
              <a:off x="1476" y="1576"/>
              <a:ext cx="346" cy="123"/>
            </a:xfrm>
            <a:custGeom>
              <a:avLst/>
              <a:gdLst>
                <a:gd name="T0" fmla="*/ 0 w 346"/>
                <a:gd name="T1" fmla="*/ 121 h 123"/>
                <a:gd name="T2" fmla="*/ 11 w 346"/>
                <a:gd name="T3" fmla="*/ 123 h 123"/>
                <a:gd name="T4" fmla="*/ 17 w 346"/>
                <a:gd name="T5" fmla="*/ 121 h 123"/>
                <a:gd name="T6" fmla="*/ 59 w 346"/>
                <a:gd name="T7" fmla="*/ 111 h 123"/>
                <a:gd name="T8" fmla="*/ 78 w 346"/>
                <a:gd name="T9" fmla="*/ 111 h 123"/>
                <a:gd name="T10" fmla="*/ 97 w 346"/>
                <a:gd name="T11" fmla="*/ 113 h 123"/>
                <a:gd name="T12" fmla="*/ 154 w 346"/>
                <a:gd name="T13" fmla="*/ 113 h 123"/>
                <a:gd name="T14" fmla="*/ 175 w 346"/>
                <a:gd name="T15" fmla="*/ 108 h 123"/>
                <a:gd name="T16" fmla="*/ 192 w 346"/>
                <a:gd name="T17" fmla="*/ 103 h 123"/>
                <a:gd name="T18" fmla="*/ 224 w 346"/>
                <a:gd name="T19" fmla="*/ 103 h 123"/>
                <a:gd name="T20" fmla="*/ 245 w 346"/>
                <a:gd name="T21" fmla="*/ 100 h 123"/>
                <a:gd name="T22" fmla="*/ 270 w 346"/>
                <a:gd name="T23" fmla="*/ 92 h 123"/>
                <a:gd name="T24" fmla="*/ 296 w 346"/>
                <a:gd name="T25" fmla="*/ 91 h 123"/>
                <a:gd name="T26" fmla="*/ 315 w 346"/>
                <a:gd name="T27" fmla="*/ 87 h 123"/>
                <a:gd name="T28" fmla="*/ 329 w 346"/>
                <a:gd name="T29" fmla="*/ 78 h 123"/>
                <a:gd name="T30" fmla="*/ 336 w 346"/>
                <a:gd name="T31" fmla="*/ 67 h 123"/>
                <a:gd name="T32" fmla="*/ 329 w 346"/>
                <a:gd name="T33" fmla="*/ 55 h 123"/>
                <a:gd name="T34" fmla="*/ 334 w 346"/>
                <a:gd name="T35" fmla="*/ 41 h 123"/>
                <a:gd name="T36" fmla="*/ 344 w 346"/>
                <a:gd name="T37" fmla="*/ 31 h 123"/>
                <a:gd name="T38" fmla="*/ 342 w 346"/>
                <a:gd name="T39" fmla="*/ 19 h 123"/>
                <a:gd name="T40" fmla="*/ 325 w 346"/>
                <a:gd name="T41" fmla="*/ 7 h 123"/>
                <a:gd name="T42" fmla="*/ 291 w 346"/>
                <a:gd name="T43" fmla="*/ 0 h 123"/>
                <a:gd name="T44" fmla="*/ 264 w 346"/>
                <a:gd name="T45" fmla="*/ 1 h 123"/>
                <a:gd name="T46" fmla="*/ 268 w 346"/>
                <a:gd name="T47" fmla="*/ 3 h 123"/>
                <a:gd name="T48" fmla="*/ 304 w 346"/>
                <a:gd name="T49" fmla="*/ 10 h 123"/>
                <a:gd name="T50" fmla="*/ 331 w 346"/>
                <a:gd name="T51" fmla="*/ 20 h 123"/>
                <a:gd name="T52" fmla="*/ 334 w 346"/>
                <a:gd name="T53" fmla="*/ 26 h 123"/>
                <a:gd name="T54" fmla="*/ 317 w 346"/>
                <a:gd name="T55" fmla="*/ 41 h 123"/>
                <a:gd name="T56" fmla="*/ 310 w 346"/>
                <a:gd name="T57" fmla="*/ 54 h 123"/>
                <a:gd name="T58" fmla="*/ 315 w 346"/>
                <a:gd name="T59" fmla="*/ 66 h 123"/>
                <a:gd name="T60" fmla="*/ 306 w 346"/>
                <a:gd name="T61" fmla="*/ 78 h 123"/>
                <a:gd name="T62" fmla="*/ 268 w 346"/>
                <a:gd name="T63" fmla="*/ 85 h 123"/>
                <a:gd name="T64" fmla="*/ 239 w 346"/>
                <a:gd name="T65" fmla="*/ 92 h 123"/>
                <a:gd name="T66" fmla="*/ 213 w 346"/>
                <a:gd name="T67" fmla="*/ 99 h 123"/>
                <a:gd name="T68" fmla="*/ 184 w 346"/>
                <a:gd name="T69" fmla="*/ 101 h 123"/>
                <a:gd name="T70" fmla="*/ 154 w 346"/>
                <a:gd name="T71" fmla="*/ 106 h 123"/>
                <a:gd name="T72" fmla="*/ 95 w 346"/>
                <a:gd name="T73" fmla="*/ 105 h 123"/>
                <a:gd name="T74" fmla="*/ 64 w 346"/>
                <a:gd name="T75" fmla="*/ 105 h 123"/>
                <a:gd name="T76" fmla="*/ 57 w 346"/>
                <a:gd name="T77" fmla="*/ 106 h 123"/>
                <a:gd name="T78" fmla="*/ 21 w 346"/>
                <a:gd name="T79" fmla="*/ 113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6"/>
                <a:gd name="T121" fmla="*/ 0 h 123"/>
                <a:gd name="T122" fmla="*/ 346 w 346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6" h="123">
                  <a:moveTo>
                    <a:pt x="0" y="120"/>
                  </a:moveTo>
                  <a:lnTo>
                    <a:pt x="0" y="121"/>
                  </a:lnTo>
                  <a:lnTo>
                    <a:pt x="2" y="121"/>
                  </a:lnTo>
                  <a:lnTo>
                    <a:pt x="11" y="123"/>
                  </a:lnTo>
                  <a:lnTo>
                    <a:pt x="13" y="122"/>
                  </a:lnTo>
                  <a:lnTo>
                    <a:pt x="17" y="121"/>
                  </a:lnTo>
                  <a:lnTo>
                    <a:pt x="36" y="116"/>
                  </a:lnTo>
                  <a:lnTo>
                    <a:pt x="59" y="111"/>
                  </a:lnTo>
                  <a:lnTo>
                    <a:pt x="70" y="110"/>
                  </a:lnTo>
                  <a:lnTo>
                    <a:pt x="78" y="111"/>
                  </a:lnTo>
                  <a:lnTo>
                    <a:pt x="85" y="112"/>
                  </a:lnTo>
                  <a:lnTo>
                    <a:pt x="97" y="113"/>
                  </a:lnTo>
                  <a:lnTo>
                    <a:pt x="125" y="114"/>
                  </a:lnTo>
                  <a:lnTo>
                    <a:pt x="154" y="113"/>
                  </a:lnTo>
                  <a:lnTo>
                    <a:pt x="167" y="111"/>
                  </a:lnTo>
                  <a:lnTo>
                    <a:pt x="175" y="108"/>
                  </a:lnTo>
                  <a:lnTo>
                    <a:pt x="184" y="105"/>
                  </a:lnTo>
                  <a:lnTo>
                    <a:pt x="192" y="103"/>
                  </a:lnTo>
                  <a:lnTo>
                    <a:pt x="209" y="102"/>
                  </a:lnTo>
                  <a:lnTo>
                    <a:pt x="224" y="103"/>
                  </a:lnTo>
                  <a:lnTo>
                    <a:pt x="234" y="103"/>
                  </a:lnTo>
                  <a:lnTo>
                    <a:pt x="245" y="100"/>
                  </a:lnTo>
                  <a:lnTo>
                    <a:pt x="258" y="95"/>
                  </a:lnTo>
                  <a:lnTo>
                    <a:pt x="270" y="92"/>
                  </a:lnTo>
                  <a:lnTo>
                    <a:pt x="287" y="92"/>
                  </a:lnTo>
                  <a:lnTo>
                    <a:pt x="296" y="91"/>
                  </a:lnTo>
                  <a:lnTo>
                    <a:pt x="306" y="90"/>
                  </a:lnTo>
                  <a:lnTo>
                    <a:pt x="315" y="87"/>
                  </a:lnTo>
                  <a:lnTo>
                    <a:pt x="323" y="83"/>
                  </a:lnTo>
                  <a:lnTo>
                    <a:pt x="329" y="78"/>
                  </a:lnTo>
                  <a:lnTo>
                    <a:pt x="334" y="73"/>
                  </a:lnTo>
                  <a:lnTo>
                    <a:pt x="336" y="67"/>
                  </a:lnTo>
                  <a:lnTo>
                    <a:pt x="334" y="61"/>
                  </a:lnTo>
                  <a:lnTo>
                    <a:pt x="329" y="55"/>
                  </a:lnTo>
                  <a:lnTo>
                    <a:pt x="329" y="48"/>
                  </a:lnTo>
                  <a:lnTo>
                    <a:pt x="334" y="41"/>
                  </a:lnTo>
                  <a:lnTo>
                    <a:pt x="342" y="34"/>
                  </a:lnTo>
                  <a:lnTo>
                    <a:pt x="344" y="31"/>
                  </a:lnTo>
                  <a:lnTo>
                    <a:pt x="346" y="25"/>
                  </a:lnTo>
                  <a:lnTo>
                    <a:pt x="342" y="19"/>
                  </a:lnTo>
                  <a:lnTo>
                    <a:pt x="336" y="12"/>
                  </a:lnTo>
                  <a:lnTo>
                    <a:pt x="325" y="7"/>
                  </a:lnTo>
                  <a:lnTo>
                    <a:pt x="310" y="2"/>
                  </a:lnTo>
                  <a:lnTo>
                    <a:pt x="291" y="0"/>
                  </a:lnTo>
                  <a:lnTo>
                    <a:pt x="268" y="0"/>
                  </a:lnTo>
                  <a:lnTo>
                    <a:pt x="264" y="1"/>
                  </a:lnTo>
                  <a:lnTo>
                    <a:pt x="268" y="3"/>
                  </a:lnTo>
                  <a:lnTo>
                    <a:pt x="291" y="8"/>
                  </a:lnTo>
                  <a:lnTo>
                    <a:pt x="304" y="10"/>
                  </a:lnTo>
                  <a:lnTo>
                    <a:pt x="319" y="14"/>
                  </a:lnTo>
                  <a:lnTo>
                    <a:pt x="331" y="20"/>
                  </a:lnTo>
                  <a:lnTo>
                    <a:pt x="334" y="23"/>
                  </a:lnTo>
                  <a:lnTo>
                    <a:pt x="334" y="26"/>
                  </a:lnTo>
                  <a:lnTo>
                    <a:pt x="327" y="33"/>
                  </a:lnTo>
                  <a:lnTo>
                    <a:pt x="317" y="41"/>
                  </a:lnTo>
                  <a:lnTo>
                    <a:pt x="310" y="49"/>
                  </a:lnTo>
                  <a:lnTo>
                    <a:pt x="310" y="54"/>
                  </a:lnTo>
                  <a:lnTo>
                    <a:pt x="312" y="58"/>
                  </a:lnTo>
                  <a:lnTo>
                    <a:pt x="315" y="66"/>
                  </a:lnTo>
                  <a:lnTo>
                    <a:pt x="312" y="72"/>
                  </a:lnTo>
                  <a:lnTo>
                    <a:pt x="306" y="78"/>
                  </a:lnTo>
                  <a:lnTo>
                    <a:pt x="296" y="81"/>
                  </a:lnTo>
                  <a:lnTo>
                    <a:pt x="268" y="85"/>
                  </a:lnTo>
                  <a:lnTo>
                    <a:pt x="253" y="87"/>
                  </a:lnTo>
                  <a:lnTo>
                    <a:pt x="239" y="92"/>
                  </a:lnTo>
                  <a:lnTo>
                    <a:pt x="226" y="97"/>
                  </a:lnTo>
                  <a:lnTo>
                    <a:pt x="213" y="99"/>
                  </a:lnTo>
                  <a:lnTo>
                    <a:pt x="194" y="99"/>
                  </a:lnTo>
                  <a:lnTo>
                    <a:pt x="184" y="101"/>
                  </a:lnTo>
                  <a:lnTo>
                    <a:pt x="171" y="104"/>
                  </a:lnTo>
                  <a:lnTo>
                    <a:pt x="154" y="106"/>
                  </a:lnTo>
                  <a:lnTo>
                    <a:pt x="135" y="107"/>
                  </a:lnTo>
                  <a:lnTo>
                    <a:pt x="95" y="105"/>
                  </a:lnTo>
                  <a:lnTo>
                    <a:pt x="78" y="104"/>
                  </a:lnTo>
                  <a:lnTo>
                    <a:pt x="64" y="105"/>
                  </a:lnTo>
                  <a:lnTo>
                    <a:pt x="61" y="105"/>
                  </a:lnTo>
                  <a:lnTo>
                    <a:pt x="57" y="106"/>
                  </a:lnTo>
                  <a:lnTo>
                    <a:pt x="40" y="108"/>
                  </a:lnTo>
                  <a:lnTo>
                    <a:pt x="21" y="113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8"/>
            <p:cNvSpPr>
              <a:spLocks/>
            </p:cNvSpPr>
            <p:nvPr/>
          </p:nvSpPr>
          <p:spPr bwMode="auto">
            <a:xfrm>
              <a:off x="1354" y="1030"/>
              <a:ext cx="82" cy="26"/>
            </a:xfrm>
            <a:custGeom>
              <a:avLst/>
              <a:gdLst>
                <a:gd name="T0" fmla="*/ 63 w 82"/>
                <a:gd name="T1" fmla="*/ 2 h 26"/>
                <a:gd name="T2" fmla="*/ 74 w 82"/>
                <a:gd name="T3" fmla="*/ 5 h 26"/>
                <a:gd name="T4" fmla="*/ 80 w 82"/>
                <a:gd name="T5" fmla="*/ 6 h 26"/>
                <a:gd name="T6" fmla="*/ 82 w 82"/>
                <a:gd name="T7" fmla="*/ 9 h 26"/>
                <a:gd name="T8" fmla="*/ 78 w 82"/>
                <a:gd name="T9" fmla="*/ 14 h 26"/>
                <a:gd name="T10" fmla="*/ 74 w 82"/>
                <a:gd name="T11" fmla="*/ 16 h 26"/>
                <a:gd name="T12" fmla="*/ 65 w 82"/>
                <a:gd name="T13" fmla="*/ 19 h 26"/>
                <a:gd name="T14" fmla="*/ 42 w 82"/>
                <a:gd name="T15" fmla="*/ 24 h 26"/>
                <a:gd name="T16" fmla="*/ 21 w 82"/>
                <a:gd name="T17" fmla="*/ 26 h 26"/>
                <a:gd name="T18" fmla="*/ 6 w 82"/>
                <a:gd name="T19" fmla="*/ 26 h 26"/>
                <a:gd name="T20" fmla="*/ 2 w 82"/>
                <a:gd name="T21" fmla="*/ 24 h 26"/>
                <a:gd name="T22" fmla="*/ 0 w 82"/>
                <a:gd name="T23" fmla="*/ 22 h 26"/>
                <a:gd name="T24" fmla="*/ 0 w 82"/>
                <a:gd name="T25" fmla="*/ 18 h 26"/>
                <a:gd name="T26" fmla="*/ 0 w 82"/>
                <a:gd name="T27" fmla="*/ 16 h 26"/>
                <a:gd name="T28" fmla="*/ 2 w 82"/>
                <a:gd name="T29" fmla="*/ 14 h 26"/>
                <a:gd name="T30" fmla="*/ 8 w 82"/>
                <a:gd name="T31" fmla="*/ 11 h 26"/>
                <a:gd name="T32" fmla="*/ 29 w 82"/>
                <a:gd name="T33" fmla="*/ 4 h 26"/>
                <a:gd name="T34" fmla="*/ 51 w 82"/>
                <a:gd name="T35" fmla="*/ 0 h 26"/>
                <a:gd name="T36" fmla="*/ 57 w 82"/>
                <a:gd name="T37" fmla="*/ 0 h 26"/>
                <a:gd name="T38" fmla="*/ 63 w 82"/>
                <a:gd name="T39" fmla="*/ 2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26"/>
                <a:gd name="T62" fmla="*/ 82 w 82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26">
                  <a:moveTo>
                    <a:pt x="63" y="2"/>
                  </a:moveTo>
                  <a:lnTo>
                    <a:pt x="74" y="5"/>
                  </a:lnTo>
                  <a:lnTo>
                    <a:pt x="80" y="6"/>
                  </a:lnTo>
                  <a:lnTo>
                    <a:pt x="82" y="9"/>
                  </a:lnTo>
                  <a:lnTo>
                    <a:pt x="78" y="14"/>
                  </a:lnTo>
                  <a:lnTo>
                    <a:pt x="74" y="16"/>
                  </a:lnTo>
                  <a:lnTo>
                    <a:pt x="65" y="19"/>
                  </a:lnTo>
                  <a:lnTo>
                    <a:pt x="42" y="24"/>
                  </a:lnTo>
                  <a:lnTo>
                    <a:pt x="21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8" y="11"/>
                  </a:lnTo>
                  <a:lnTo>
                    <a:pt x="29" y="4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9"/>
            <p:cNvSpPr>
              <a:spLocks/>
            </p:cNvSpPr>
            <p:nvPr/>
          </p:nvSpPr>
          <p:spPr bwMode="auto">
            <a:xfrm>
              <a:off x="1407" y="983"/>
              <a:ext cx="76" cy="21"/>
            </a:xfrm>
            <a:custGeom>
              <a:avLst/>
              <a:gdLst>
                <a:gd name="T0" fmla="*/ 21 w 76"/>
                <a:gd name="T1" fmla="*/ 20 h 21"/>
                <a:gd name="T2" fmla="*/ 10 w 76"/>
                <a:gd name="T3" fmla="*/ 20 h 21"/>
                <a:gd name="T4" fmla="*/ 6 w 76"/>
                <a:gd name="T5" fmla="*/ 18 h 21"/>
                <a:gd name="T6" fmla="*/ 0 w 76"/>
                <a:gd name="T7" fmla="*/ 15 h 21"/>
                <a:gd name="T8" fmla="*/ 0 w 76"/>
                <a:gd name="T9" fmla="*/ 13 h 21"/>
                <a:gd name="T10" fmla="*/ 4 w 76"/>
                <a:gd name="T11" fmla="*/ 8 h 21"/>
                <a:gd name="T12" fmla="*/ 14 w 76"/>
                <a:gd name="T13" fmla="*/ 4 h 21"/>
                <a:gd name="T14" fmla="*/ 31 w 76"/>
                <a:gd name="T15" fmla="*/ 0 h 21"/>
                <a:gd name="T16" fmla="*/ 50 w 76"/>
                <a:gd name="T17" fmla="*/ 0 h 21"/>
                <a:gd name="T18" fmla="*/ 63 w 76"/>
                <a:gd name="T19" fmla="*/ 2 h 21"/>
                <a:gd name="T20" fmla="*/ 71 w 76"/>
                <a:gd name="T21" fmla="*/ 5 h 21"/>
                <a:gd name="T22" fmla="*/ 76 w 76"/>
                <a:gd name="T23" fmla="*/ 8 h 21"/>
                <a:gd name="T24" fmla="*/ 73 w 76"/>
                <a:gd name="T25" fmla="*/ 11 h 21"/>
                <a:gd name="T26" fmla="*/ 67 w 76"/>
                <a:gd name="T27" fmla="*/ 14 h 21"/>
                <a:gd name="T28" fmla="*/ 48 w 76"/>
                <a:gd name="T29" fmla="*/ 18 h 21"/>
                <a:gd name="T30" fmla="*/ 38 w 76"/>
                <a:gd name="T31" fmla="*/ 20 h 21"/>
                <a:gd name="T32" fmla="*/ 31 w 76"/>
                <a:gd name="T33" fmla="*/ 21 h 21"/>
                <a:gd name="T34" fmla="*/ 21 w 76"/>
                <a:gd name="T35" fmla="*/ 2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21"/>
                <a:gd name="T56" fmla="*/ 76 w 76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21">
                  <a:moveTo>
                    <a:pt x="21" y="20"/>
                  </a:moveTo>
                  <a:lnTo>
                    <a:pt x="10" y="20"/>
                  </a:lnTo>
                  <a:lnTo>
                    <a:pt x="6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4" y="4"/>
                  </a:lnTo>
                  <a:lnTo>
                    <a:pt x="31" y="0"/>
                  </a:lnTo>
                  <a:lnTo>
                    <a:pt x="50" y="0"/>
                  </a:lnTo>
                  <a:lnTo>
                    <a:pt x="63" y="2"/>
                  </a:lnTo>
                  <a:lnTo>
                    <a:pt x="71" y="5"/>
                  </a:lnTo>
                  <a:lnTo>
                    <a:pt x="76" y="8"/>
                  </a:lnTo>
                  <a:lnTo>
                    <a:pt x="73" y="11"/>
                  </a:lnTo>
                  <a:lnTo>
                    <a:pt x="67" y="14"/>
                  </a:lnTo>
                  <a:lnTo>
                    <a:pt x="48" y="18"/>
                  </a:lnTo>
                  <a:lnTo>
                    <a:pt x="38" y="20"/>
                  </a:lnTo>
                  <a:lnTo>
                    <a:pt x="31" y="21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0"/>
            <p:cNvSpPr>
              <a:spLocks/>
            </p:cNvSpPr>
            <p:nvPr/>
          </p:nvSpPr>
          <p:spPr bwMode="auto">
            <a:xfrm>
              <a:off x="1527" y="945"/>
              <a:ext cx="19" cy="8"/>
            </a:xfrm>
            <a:custGeom>
              <a:avLst/>
              <a:gdLst>
                <a:gd name="T0" fmla="*/ 4 w 19"/>
                <a:gd name="T1" fmla="*/ 1 h 8"/>
                <a:gd name="T2" fmla="*/ 4 w 19"/>
                <a:gd name="T3" fmla="*/ 2 h 8"/>
                <a:gd name="T4" fmla="*/ 0 w 19"/>
                <a:gd name="T5" fmla="*/ 5 h 8"/>
                <a:gd name="T6" fmla="*/ 0 w 19"/>
                <a:gd name="T7" fmla="*/ 7 h 8"/>
                <a:gd name="T8" fmla="*/ 2 w 19"/>
                <a:gd name="T9" fmla="*/ 8 h 8"/>
                <a:gd name="T10" fmla="*/ 15 w 19"/>
                <a:gd name="T11" fmla="*/ 8 h 8"/>
                <a:gd name="T12" fmla="*/ 19 w 19"/>
                <a:gd name="T13" fmla="*/ 6 h 8"/>
                <a:gd name="T14" fmla="*/ 17 w 19"/>
                <a:gd name="T15" fmla="*/ 3 h 8"/>
                <a:gd name="T16" fmla="*/ 13 w 19"/>
                <a:gd name="T17" fmla="*/ 1 h 8"/>
                <a:gd name="T18" fmla="*/ 8 w 19"/>
                <a:gd name="T19" fmla="*/ 0 h 8"/>
                <a:gd name="T20" fmla="*/ 4 w 19"/>
                <a:gd name="T21" fmla="*/ 1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8"/>
                <a:gd name="T35" fmla="*/ 19 w 1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8">
                  <a:moveTo>
                    <a:pt x="4" y="1"/>
                  </a:moveTo>
                  <a:lnTo>
                    <a:pt x="4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17" y="3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1"/>
            <p:cNvSpPr>
              <a:spLocks/>
            </p:cNvSpPr>
            <p:nvPr/>
          </p:nvSpPr>
          <p:spPr bwMode="auto">
            <a:xfrm>
              <a:off x="1565" y="992"/>
              <a:ext cx="34" cy="13"/>
            </a:xfrm>
            <a:custGeom>
              <a:avLst/>
              <a:gdLst>
                <a:gd name="T0" fmla="*/ 10 w 34"/>
                <a:gd name="T1" fmla="*/ 13 h 13"/>
                <a:gd name="T2" fmla="*/ 2 w 34"/>
                <a:gd name="T3" fmla="*/ 9 h 13"/>
                <a:gd name="T4" fmla="*/ 0 w 34"/>
                <a:gd name="T5" fmla="*/ 5 h 13"/>
                <a:gd name="T6" fmla="*/ 0 w 34"/>
                <a:gd name="T7" fmla="*/ 2 h 13"/>
                <a:gd name="T8" fmla="*/ 6 w 34"/>
                <a:gd name="T9" fmla="*/ 0 h 13"/>
                <a:gd name="T10" fmla="*/ 23 w 34"/>
                <a:gd name="T11" fmla="*/ 1 h 13"/>
                <a:gd name="T12" fmla="*/ 34 w 34"/>
                <a:gd name="T13" fmla="*/ 4 h 13"/>
                <a:gd name="T14" fmla="*/ 34 w 34"/>
                <a:gd name="T15" fmla="*/ 7 h 13"/>
                <a:gd name="T16" fmla="*/ 31 w 34"/>
                <a:gd name="T17" fmla="*/ 9 h 13"/>
                <a:gd name="T18" fmla="*/ 17 w 34"/>
                <a:gd name="T19" fmla="*/ 12 h 13"/>
                <a:gd name="T20" fmla="*/ 10 w 34"/>
                <a:gd name="T21" fmla="*/ 13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3"/>
                <a:gd name="T35" fmla="*/ 34 w 3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3">
                  <a:moveTo>
                    <a:pt x="10" y="13"/>
                  </a:moveTo>
                  <a:lnTo>
                    <a:pt x="2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0"/>
                  </a:lnTo>
                  <a:lnTo>
                    <a:pt x="23" y="1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1" y="9"/>
                  </a:lnTo>
                  <a:lnTo>
                    <a:pt x="17" y="12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2"/>
            <p:cNvSpPr>
              <a:spLocks/>
            </p:cNvSpPr>
            <p:nvPr/>
          </p:nvSpPr>
          <p:spPr bwMode="auto">
            <a:xfrm>
              <a:off x="1641" y="942"/>
              <a:ext cx="67" cy="16"/>
            </a:xfrm>
            <a:custGeom>
              <a:avLst/>
              <a:gdLst>
                <a:gd name="T0" fmla="*/ 65 w 67"/>
                <a:gd name="T1" fmla="*/ 6 h 16"/>
                <a:gd name="T2" fmla="*/ 67 w 67"/>
                <a:gd name="T3" fmla="*/ 10 h 16"/>
                <a:gd name="T4" fmla="*/ 65 w 67"/>
                <a:gd name="T5" fmla="*/ 12 h 16"/>
                <a:gd name="T6" fmla="*/ 61 w 67"/>
                <a:gd name="T7" fmla="*/ 14 h 16"/>
                <a:gd name="T8" fmla="*/ 53 w 67"/>
                <a:gd name="T9" fmla="*/ 16 h 16"/>
                <a:gd name="T10" fmla="*/ 42 w 67"/>
                <a:gd name="T11" fmla="*/ 16 h 16"/>
                <a:gd name="T12" fmla="*/ 15 w 67"/>
                <a:gd name="T13" fmla="*/ 13 h 16"/>
                <a:gd name="T14" fmla="*/ 4 w 67"/>
                <a:gd name="T15" fmla="*/ 10 h 16"/>
                <a:gd name="T16" fmla="*/ 0 w 67"/>
                <a:gd name="T17" fmla="*/ 9 h 16"/>
                <a:gd name="T18" fmla="*/ 0 w 67"/>
                <a:gd name="T19" fmla="*/ 7 h 16"/>
                <a:gd name="T20" fmla="*/ 6 w 67"/>
                <a:gd name="T21" fmla="*/ 3 h 16"/>
                <a:gd name="T22" fmla="*/ 8 w 67"/>
                <a:gd name="T23" fmla="*/ 2 h 16"/>
                <a:gd name="T24" fmla="*/ 8 w 67"/>
                <a:gd name="T25" fmla="*/ 1 h 16"/>
                <a:gd name="T26" fmla="*/ 12 w 67"/>
                <a:gd name="T27" fmla="*/ 0 h 16"/>
                <a:gd name="T28" fmla="*/ 19 w 67"/>
                <a:gd name="T29" fmla="*/ 0 h 16"/>
                <a:gd name="T30" fmla="*/ 38 w 67"/>
                <a:gd name="T31" fmla="*/ 0 h 16"/>
                <a:gd name="T32" fmla="*/ 55 w 67"/>
                <a:gd name="T33" fmla="*/ 2 h 16"/>
                <a:gd name="T34" fmla="*/ 61 w 67"/>
                <a:gd name="T35" fmla="*/ 4 h 16"/>
                <a:gd name="T36" fmla="*/ 65 w 67"/>
                <a:gd name="T37" fmla="*/ 6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16"/>
                <a:gd name="T59" fmla="*/ 67 w 67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16">
                  <a:moveTo>
                    <a:pt x="65" y="6"/>
                  </a:moveTo>
                  <a:lnTo>
                    <a:pt x="67" y="10"/>
                  </a:lnTo>
                  <a:lnTo>
                    <a:pt x="65" y="12"/>
                  </a:lnTo>
                  <a:lnTo>
                    <a:pt x="61" y="14"/>
                  </a:lnTo>
                  <a:lnTo>
                    <a:pt x="53" y="16"/>
                  </a:lnTo>
                  <a:lnTo>
                    <a:pt x="42" y="16"/>
                  </a:lnTo>
                  <a:lnTo>
                    <a:pt x="15" y="13"/>
                  </a:lnTo>
                  <a:lnTo>
                    <a:pt x="4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55" y="2"/>
                  </a:lnTo>
                  <a:lnTo>
                    <a:pt x="61" y="4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3"/>
            <p:cNvSpPr>
              <a:spLocks/>
            </p:cNvSpPr>
            <p:nvPr/>
          </p:nvSpPr>
          <p:spPr bwMode="auto">
            <a:xfrm>
              <a:off x="1668" y="1019"/>
              <a:ext cx="74" cy="19"/>
            </a:xfrm>
            <a:custGeom>
              <a:avLst/>
              <a:gdLst>
                <a:gd name="T0" fmla="*/ 59 w 74"/>
                <a:gd name="T1" fmla="*/ 5 h 19"/>
                <a:gd name="T2" fmla="*/ 63 w 74"/>
                <a:gd name="T3" fmla="*/ 6 h 19"/>
                <a:gd name="T4" fmla="*/ 70 w 74"/>
                <a:gd name="T5" fmla="*/ 9 h 19"/>
                <a:gd name="T6" fmla="*/ 74 w 74"/>
                <a:gd name="T7" fmla="*/ 12 h 19"/>
                <a:gd name="T8" fmla="*/ 74 w 74"/>
                <a:gd name="T9" fmla="*/ 15 h 19"/>
                <a:gd name="T10" fmla="*/ 66 w 74"/>
                <a:gd name="T11" fmla="*/ 18 h 19"/>
                <a:gd name="T12" fmla="*/ 51 w 74"/>
                <a:gd name="T13" fmla="*/ 19 h 19"/>
                <a:gd name="T14" fmla="*/ 32 w 74"/>
                <a:gd name="T15" fmla="*/ 19 h 19"/>
                <a:gd name="T16" fmla="*/ 13 w 74"/>
                <a:gd name="T17" fmla="*/ 15 h 19"/>
                <a:gd name="T18" fmla="*/ 4 w 74"/>
                <a:gd name="T19" fmla="*/ 13 h 19"/>
                <a:gd name="T20" fmla="*/ 0 w 74"/>
                <a:gd name="T21" fmla="*/ 10 h 19"/>
                <a:gd name="T22" fmla="*/ 0 w 74"/>
                <a:gd name="T23" fmla="*/ 8 h 19"/>
                <a:gd name="T24" fmla="*/ 2 w 74"/>
                <a:gd name="T25" fmla="*/ 5 h 19"/>
                <a:gd name="T26" fmla="*/ 13 w 74"/>
                <a:gd name="T27" fmla="*/ 2 h 19"/>
                <a:gd name="T28" fmla="*/ 26 w 74"/>
                <a:gd name="T29" fmla="*/ 0 h 19"/>
                <a:gd name="T30" fmla="*/ 28 w 74"/>
                <a:gd name="T31" fmla="*/ 0 h 19"/>
                <a:gd name="T32" fmla="*/ 36 w 74"/>
                <a:gd name="T33" fmla="*/ 1 h 19"/>
                <a:gd name="T34" fmla="*/ 47 w 74"/>
                <a:gd name="T35" fmla="*/ 2 h 19"/>
                <a:gd name="T36" fmla="*/ 59 w 74"/>
                <a:gd name="T37" fmla="*/ 5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19"/>
                <a:gd name="T59" fmla="*/ 74 w 74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19">
                  <a:moveTo>
                    <a:pt x="59" y="5"/>
                  </a:moveTo>
                  <a:lnTo>
                    <a:pt x="63" y="6"/>
                  </a:lnTo>
                  <a:lnTo>
                    <a:pt x="70" y="9"/>
                  </a:lnTo>
                  <a:lnTo>
                    <a:pt x="74" y="12"/>
                  </a:lnTo>
                  <a:lnTo>
                    <a:pt x="74" y="15"/>
                  </a:lnTo>
                  <a:lnTo>
                    <a:pt x="66" y="18"/>
                  </a:lnTo>
                  <a:lnTo>
                    <a:pt x="51" y="19"/>
                  </a:lnTo>
                  <a:lnTo>
                    <a:pt x="32" y="19"/>
                  </a:lnTo>
                  <a:lnTo>
                    <a:pt x="13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13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7" y="2"/>
                  </a:lnTo>
                  <a:lnTo>
                    <a:pt x="59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34"/>
          <p:cNvSpPr>
            <a:spLocks noChangeArrowheads="1" noChangeShapeType="1" noTextEdit="1"/>
          </p:cNvSpPr>
          <p:nvPr/>
        </p:nvSpPr>
        <p:spPr bwMode="auto">
          <a:xfrm>
            <a:off x="752475" y="2135188"/>
            <a:ext cx="7926388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F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52" name="Picture 41" descr="ti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89050"/>
            <a:ext cx="2098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86" name="Rectangle 4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/>
          <a:p>
            <a:pPr>
              <a:defRPr/>
            </a:pPr>
            <a: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en-US" sz="28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endParaRPr lang="en-US" sz="280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27654" name="Picture 36" descr="465af32f750a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7778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7" descr="465af33b3ec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917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363663" y="1893888"/>
            <a:ext cx="6705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     CHỦ ĐỀ 7: TỪ TẾ BÀO ĐẾN CƠ THỂ</a:t>
            </a:r>
          </a:p>
          <a:p>
            <a:pPr algn="ctr">
              <a:defRPr/>
            </a:pPr>
            <a:r>
              <a:rPr lang="en-US" sz="3200" dirty="0">
                <a:solidFill>
                  <a:srgbClr val="92D050"/>
                </a:solidFill>
              </a:rPr>
              <a:t>           BÀI 19: CƠ THỂ ĐƠN BÀO VÀ CƠ  THỂ ĐA BÀO (TIẾT 2</a:t>
            </a:r>
            <a:r>
              <a:rPr lang="en-US" sz="3200" dirty="0" smtClean="0">
                <a:solidFill>
                  <a:srgbClr val="92D050"/>
                </a:solidFill>
              </a:rPr>
              <a:t>)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278331" imgH="1273759" progId="MS_ClipArt_Gallery.2">
                  <p:embed/>
                </p:oleObj>
              </mc:Choice>
              <mc:Fallback>
                <p:oleObj name="Clip" r:id="rId3" imgW="1278331" imgH="1273759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5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5973763"/>
            <a:ext cx="6629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609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609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5486400"/>
            <a:ext cx="609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762000"/>
            <a:ext cx="609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5427663"/>
            <a:ext cx="609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AutoShape 3"/>
          <p:cNvSpPr>
            <a:spLocks noChangeArrowheads="1"/>
          </p:cNvSpPr>
          <p:nvPr/>
        </p:nvSpPr>
        <p:spPr bwMode="auto">
          <a:xfrm>
            <a:off x="3073400" y="228600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gradFill rotWithShape="1">
            <a:gsLst>
              <a:gs pos="0">
                <a:srgbClr val="66CCFF">
                  <a:alpha val="57999"/>
                </a:srgbClr>
              </a:gs>
              <a:gs pos="100000">
                <a:srgbClr val="2F5E76">
                  <a:alpha val="57999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en-US" sz="3200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28683" name="Rectangle 4"/>
          <p:cNvSpPr>
            <a:spLocks noChangeArrowheads="1"/>
          </p:cNvSpPr>
          <p:nvPr/>
        </p:nvSpPr>
        <p:spPr bwMode="auto">
          <a:xfrm>
            <a:off x="355600" y="1454150"/>
            <a:ext cx="833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CHỦ ĐỀ 7: TỪ TẾ BÀO ĐẾN CƠ THỂ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</a:rPr>
              <a:t>           BÀI 19: CƠ THỂ ĐƠN BÀO VÀ CƠ  THỂ ĐA BÀO (TIẾT </a:t>
            </a:r>
            <a:r>
              <a:rPr lang="en-US" sz="3200" dirty="0" smtClean="0">
                <a:solidFill>
                  <a:srgbClr val="92D050"/>
                </a:solidFill>
              </a:rPr>
              <a:t>2)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28684" name="Text Box 2"/>
          <p:cNvSpPr txBox="1">
            <a:spLocks noChangeArrowheads="1"/>
          </p:cNvSpPr>
          <p:nvPr/>
        </p:nvSpPr>
        <p:spPr bwMode="auto">
          <a:xfrm>
            <a:off x="715963" y="3733800"/>
            <a:ext cx="7572375" cy="587375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hangingPunct="1">
              <a:spcBef>
                <a:spcPts val="2000"/>
              </a:spcBef>
              <a:buSzPct val="100000"/>
            </a:pPr>
            <a:r>
              <a:rPr lang="en-US" sz="32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 </a:t>
            </a:r>
            <a:r>
              <a:rPr lang="en-US" sz="32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CƠ THỂ </a:t>
            </a:r>
            <a:r>
              <a:rPr lang="en-US" sz="3200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ĐA </a:t>
            </a:r>
            <a:r>
              <a:rPr lang="en-US" sz="3200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BÀO</a:t>
            </a:r>
          </a:p>
        </p:txBody>
      </p:sp>
    </p:spTree>
    <p:extLst>
      <p:ext uri="{BB962C8B-B14F-4D97-AF65-F5344CB8AC3E}">
        <p14:creationId xmlns:p14="http://schemas.microsoft.com/office/powerpoint/2010/main" val="286251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60388" y="2819400"/>
            <a:ext cx="3630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CƠ THỂ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ĐA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BÀO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81000" y="91440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BÀI 19: CƠ THỂ ĐƠN BÀO VÀ CƠ  THỂ ĐA BÀO (TIẾT </a:t>
            </a:r>
            <a:r>
              <a:rPr lang="en-US" sz="3200" dirty="0" smtClean="0">
                <a:solidFill>
                  <a:srgbClr val="92D050"/>
                </a:solidFill>
              </a:rPr>
              <a:t>2)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9" y="1277076"/>
            <a:ext cx="41965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157192"/>
            <a:ext cx="390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19.2: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83568" y="259024"/>
            <a:ext cx="76328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19.1 </a:t>
            </a:r>
            <a:r>
              <a:rPr lang="en-US" dirty="0" err="1" smtClean="0"/>
              <a:t>và</a:t>
            </a:r>
            <a:r>
              <a:rPr lang="en-US" dirty="0" smtClean="0"/>
              <a:t> 19.2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phiếu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125" y="1844824"/>
            <a:ext cx="4073502" cy="18966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45125" y="4144887"/>
            <a:ext cx="410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0" dirty="0" err="1"/>
              <a:t>Hình</a:t>
            </a:r>
            <a:r>
              <a:rPr lang="en-US" b="0" dirty="0"/>
              <a:t> 19.1: </a:t>
            </a:r>
            <a:r>
              <a:rPr lang="en-US" b="0" dirty="0" err="1"/>
              <a:t>cơ</a:t>
            </a:r>
            <a:r>
              <a:rPr lang="en-US" b="0" dirty="0"/>
              <a:t> </a:t>
            </a:r>
            <a:r>
              <a:rPr lang="en-US" b="0" dirty="0" err="1"/>
              <a:t>thể</a:t>
            </a:r>
            <a:r>
              <a:rPr lang="en-US" b="0" dirty="0"/>
              <a:t> </a:t>
            </a:r>
            <a:r>
              <a:rPr lang="en-US" b="0" dirty="0" err="1"/>
              <a:t>đơn</a:t>
            </a:r>
            <a:r>
              <a:rPr lang="en-US" b="0" dirty="0"/>
              <a:t> </a:t>
            </a:r>
            <a:r>
              <a:rPr lang="en-US" b="0" dirty="0" err="1"/>
              <a:t>bào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92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28092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1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2967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80 Hình ảnh rừng cây xanh đẹp mãn nhã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80 Hình ảnh rừng cây xanh đẹp mãn nhã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2" y="159995"/>
            <a:ext cx="3531828" cy="21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8" y="63456"/>
            <a:ext cx="3509286" cy="233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8" y="4421088"/>
            <a:ext cx="3408176" cy="222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8" y="4516187"/>
            <a:ext cx="3539142" cy="19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8" y="2258827"/>
            <a:ext cx="3399725" cy="19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57" y="2539173"/>
            <a:ext cx="3497824" cy="19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94" y="1612722"/>
            <a:ext cx="1939164" cy="15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93" y="75221"/>
            <a:ext cx="1930714" cy="13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1" y="3501909"/>
            <a:ext cx="1879236" cy="250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366</Words>
  <PresentationFormat>On-screen Show (4:3)</PresentationFormat>
  <Paragraphs>46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2021-08-06T04:09:13Z</dcterms:created>
  <dcterms:modified xsi:type="dcterms:W3CDTF">2021-08-06T13:02:53Z</dcterms:modified>
</cp:coreProperties>
</file>