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63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4" r:id="rId11"/>
    <p:sldId id="267" r:id="rId12"/>
    <p:sldId id="269" r:id="rId13"/>
    <p:sldId id="268" r:id="rId14"/>
  </p:sldIdLst>
  <p:sldSz cx="9144000" cy="6858000" type="screen4x3"/>
  <p:notesSz cx="6858000" cy="9144000"/>
  <p:embeddedFontLst>
    <p:embeddedFont>
      <p:font typeface="HP001 4 hàng" panose="020B0603050302020204" pitchFamily="34" charset="0"/>
      <p:regular r:id="rId16"/>
      <p:bold r:id="rId17"/>
    </p:embeddedFont>
    <p:embeddedFont>
      <p:font typeface="宋体" panose="02010600030101010101" pitchFamily="2" charset="-122"/>
      <p:regular r:id="rId18"/>
    </p:embeddedFont>
    <p:embeddedFont>
      <p:font typeface=".VnAvant" panose="020B7200000000000000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13CC5-9AE6-42F2-A979-FCA355A2E9CD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7EFDC-0CD9-4620-B8C5-985A5D23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8.xml"/><Relationship Id="rId7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7162800" cy="283153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88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5" y="2366225"/>
            <a:ext cx="1538422" cy="26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7579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93725"/>
            <a:ext cx="7886700" cy="587375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S¬n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vµ hµ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9450" y="1190625"/>
            <a:ext cx="303530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Giê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kiÓm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tra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86100" y="1150937"/>
            <a:ext cx="5480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S¬n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chÐp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bµi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4150" y="1771648"/>
            <a:ext cx="30988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lÈm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nhÈm</a:t>
            </a:r>
            <a:r>
              <a:rPr lang="en-US" sz="3200" dirty="0" smtClean="0">
                <a:latin typeface=".VnAvant" pitchFamily="34" charset="0"/>
              </a:rPr>
              <a:t>:               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93950" y="1851024"/>
            <a:ext cx="5480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“</a:t>
            </a:r>
            <a:r>
              <a:rPr lang="en-US" sz="3200" dirty="0" err="1" smtClean="0">
                <a:latin typeface=".VnAvant" pitchFamily="34" charset="0"/>
              </a:rPr>
              <a:t>Giá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8 con c¸ </a:t>
            </a:r>
            <a:r>
              <a:rPr lang="en-US" sz="3200" dirty="0" err="1" smtClean="0">
                <a:latin typeface=".VnAvant" pitchFamily="34" charset="0"/>
              </a:rPr>
              <a:t>thên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b¬n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9400" y="2168525"/>
            <a:ext cx="32893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latin typeface=".VnAvan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7324" y="2263775"/>
            <a:ext cx="5289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Cho </a:t>
            </a:r>
            <a:r>
              <a:rPr lang="en-US" sz="3200" dirty="0" err="1" smtClean="0">
                <a:latin typeface=".VnAvant" pitchFamily="34" charset="0"/>
              </a:rPr>
              <a:t>bít</a:t>
            </a:r>
            <a:r>
              <a:rPr lang="en-US" sz="3200" dirty="0" smtClean="0">
                <a:latin typeface=".VnAvant" pitchFamily="34" charset="0"/>
              </a:rPr>
              <a:t> 5 con, </a:t>
            </a:r>
            <a:r>
              <a:rPr lang="en-US" sz="3200" dirty="0" err="1" smtClean="0">
                <a:latin typeface=".VnAvant" pitchFamily="34" charset="0"/>
              </a:rPr>
              <a:t>cßn</a:t>
            </a:r>
            <a:r>
              <a:rPr lang="en-US" sz="3200" dirty="0" smtClean="0">
                <a:latin typeface=".VnAvant" pitchFamily="34" charset="0"/>
              </a:rPr>
              <a:t> 4”.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30750" y="2279650"/>
            <a:ext cx="3371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Hµ </a:t>
            </a:r>
            <a:r>
              <a:rPr lang="en-US" sz="3200" dirty="0" err="1" smtClean="0">
                <a:latin typeface=".VnAvant" pitchFamily="34" charset="0"/>
              </a:rPr>
              <a:t>th</a:t>
            </a:r>
            <a:r>
              <a:rPr lang="en-US" sz="3200" dirty="0" smtClean="0">
                <a:latin typeface=".VnAvant" pitchFamily="34" charset="0"/>
              </a:rPr>
              <a:t>× </a:t>
            </a:r>
            <a:r>
              <a:rPr lang="en-US" sz="3200" dirty="0" err="1" smtClean="0">
                <a:latin typeface=".VnAvant" pitchFamily="34" charset="0"/>
              </a:rPr>
              <a:t>thÇm</a:t>
            </a:r>
            <a:r>
              <a:rPr lang="en-US" sz="3200" dirty="0" smtClean="0">
                <a:latin typeface=".VnAvant" pitchFamily="34" charset="0"/>
              </a:rPr>
              <a:t>: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7324" y="2819400"/>
            <a:ext cx="4054475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“ </a:t>
            </a:r>
            <a:r>
              <a:rPr lang="en-US" sz="3200" dirty="0" err="1" smtClean="0">
                <a:latin typeface=".VnAvant" pitchFamily="34" charset="0"/>
              </a:rPr>
              <a:t>Cßn</a:t>
            </a:r>
            <a:r>
              <a:rPr lang="en-US" sz="3200" dirty="0" smtClean="0">
                <a:latin typeface=".VnAvant" pitchFamily="34" charset="0"/>
              </a:rPr>
              <a:t> 3 </a:t>
            </a:r>
            <a:r>
              <a:rPr lang="en-US" sz="3200" dirty="0" err="1" smtClean="0">
                <a:latin typeface=".VnAvant" pitchFamily="34" charset="0"/>
              </a:rPr>
              <a:t>chø</a:t>
            </a:r>
            <a:r>
              <a:rPr lang="en-US" sz="3200" dirty="0" smtClean="0">
                <a:latin typeface=".VnAvant" pitchFamily="34" charset="0"/>
              </a:rPr>
              <a:t>?”.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68700" y="2676525"/>
            <a:ext cx="537210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3200" dirty="0">
              <a:latin typeface=".VnAvant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04850" y="3251200"/>
            <a:ext cx="6038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C« </a:t>
            </a:r>
            <a:r>
              <a:rPr lang="en-US" sz="3200" dirty="0" err="1" smtClean="0">
                <a:latin typeface=".VnAvant" pitchFamily="34" charset="0"/>
              </a:rPr>
              <a:t>YÕn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Õn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bªn</a:t>
            </a:r>
            <a:r>
              <a:rPr lang="en-US" sz="3200" dirty="0" smtClean="0">
                <a:latin typeface=".VnAvant" pitchFamily="34" charset="0"/>
              </a:rPr>
              <a:t> Hµ: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04850" y="3721100"/>
            <a:ext cx="60388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- Hµ ®Ó b¹n </a:t>
            </a:r>
            <a:r>
              <a:rPr lang="en-US" sz="3200" dirty="0" err="1" smtClean="0">
                <a:latin typeface=".VnAvant" pitchFamily="34" charset="0"/>
              </a:rPr>
              <a:t>tù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lµm</a:t>
            </a:r>
            <a:r>
              <a:rPr lang="en-US" sz="3200" dirty="0" smtClean="0">
                <a:latin typeface=".VnAvant" pitchFamily="34" charset="0"/>
              </a:rPr>
              <a:t> ®i.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79450" y="4140200"/>
            <a:ext cx="4146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Hµ </a:t>
            </a:r>
            <a:r>
              <a:rPr lang="en-US" sz="3200" dirty="0" err="1" smtClean="0">
                <a:latin typeface=".VnAvant" pitchFamily="34" charset="0"/>
              </a:rPr>
              <a:t>lÔ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phÐp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92150" y="4572000"/>
            <a:ext cx="4146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- D¹.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123827"/>
            <a:ext cx="4197350" cy="4476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err="1" smtClean="0">
                <a:latin typeface=".VnAvant" pitchFamily="34" charset="0"/>
              </a:rPr>
              <a:t>LuyÖn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äc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c©u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81050" y="5003800"/>
            <a:ext cx="4146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S¬n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ngÉm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56050" y="5029200"/>
            <a:ext cx="498475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chît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r>
              <a:rPr lang="en-US" sz="3200" dirty="0" smtClean="0">
                <a:latin typeface=".VnAvant" pitchFamily="34" charset="0"/>
              </a:rPr>
              <a:t> vµ n¾n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4775" y="5499098"/>
            <a:ext cx="49847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n</a:t>
            </a:r>
            <a:r>
              <a:rPr lang="en-US" sz="3200" dirty="0" err="1" smtClean="0">
                <a:latin typeface=".VnAvant" pitchFamily="34" charset="0"/>
              </a:rPr>
              <a:t>ãt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viÕt</a:t>
            </a:r>
            <a:r>
              <a:rPr lang="en-US" sz="3200" dirty="0" smtClean="0">
                <a:latin typeface=".VnAvant" pitchFamily="34" charset="0"/>
              </a:rPr>
              <a:t>: “ 8 – 5 = 3”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3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01" y="342900"/>
            <a:ext cx="405552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238250" y="1484312"/>
            <a:ext cx="46799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C« </a:t>
            </a:r>
            <a:r>
              <a:rPr lang="en-US" sz="3200" dirty="0" err="1" smtClean="0">
                <a:latin typeface=".VnAvant" pitchFamily="34" charset="0"/>
              </a:rPr>
              <a:t>YÕn</a:t>
            </a:r>
            <a:r>
              <a:rPr lang="en-US" sz="3200" dirty="0" smtClean="0">
                <a:latin typeface=".VnAvant" pitchFamily="34" charset="0"/>
              </a:rPr>
              <a:t> ®Ò </a:t>
            </a:r>
            <a:r>
              <a:rPr lang="en-US" sz="3200" dirty="0" err="1" smtClean="0">
                <a:latin typeface=".VnAvant" pitchFamily="34" charset="0"/>
              </a:rPr>
              <a:t>nghÞ</a:t>
            </a:r>
            <a:r>
              <a:rPr lang="en-US" sz="3200" dirty="0" smtClean="0">
                <a:latin typeface=".VnAvant" pitchFamily="34" charset="0"/>
              </a:rPr>
              <a:t> Hµ: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390650" y="2260601"/>
            <a:ext cx="518795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a) §Ó b¹n </a:t>
            </a:r>
            <a:r>
              <a:rPr lang="en-US" sz="3200" dirty="0" err="1" smtClean="0">
                <a:latin typeface=".VnAvant" pitchFamily="34" charset="0"/>
              </a:rPr>
              <a:t>S¬n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tù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lµm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416050" y="3275012"/>
            <a:ext cx="46799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b) </a:t>
            </a:r>
            <a:r>
              <a:rPr lang="en-US" sz="3200" dirty="0" err="1" smtClean="0">
                <a:latin typeface=".VnAvant" pitchFamily="34" charset="0"/>
              </a:rPr>
              <a:t>Gióp</a:t>
            </a:r>
            <a:r>
              <a:rPr lang="en-US" sz="3200" dirty="0" smtClean="0">
                <a:latin typeface=".VnAvant" pitchFamily="34" charset="0"/>
              </a:rPr>
              <a:t> b¹n </a:t>
            </a:r>
            <a:r>
              <a:rPr lang="en-US" sz="3200" dirty="0" err="1" smtClean="0">
                <a:latin typeface=".VnAvant" pitchFamily="34" charset="0"/>
              </a:rPr>
              <a:t>S¬n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8573"/>
            <a:ext cx="32321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§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r>
              <a:rPr lang="en-US" sz="3200" dirty="0" smtClean="0">
                <a:latin typeface=".VnAvant" pitchFamily="34" charset="0"/>
              </a:rPr>
              <a:t> l¹i </a:t>
            </a:r>
            <a:r>
              <a:rPr lang="en-US" sz="3200" dirty="0" err="1" smtClean="0">
                <a:latin typeface=".VnAvant" pitchFamily="34" charset="0"/>
              </a:rPr>
              <a:t>bµi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104900"/>
            <a:ext cx="7696201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8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676276"/>
            <a:ext cx="9144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6858000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0" t="513" r="15632" b="-513"/>
          <a:stretch/>
        </p:blipFill>
        <p:spPr>
          <a:xfrm>
            <a:off x="1994916" y="1085850"/>
            <a:ext cx="4753356" cy="4753356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975104" y="1072896"/>
            <a:ext cx="2389632" cy="23896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art 5"/>
          <p:cNvSpPr/>
          <p:nvPr/>
        </p:nvSpPr>
        <p:spPr>
          <a:xfrm>
            <a:off x="2084832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4364736" y="1072896"/>
            <a:ext cx="2389632" cy="23896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art 7"/>
          <p:cNvSpPr/>
          <p:nvPr/>
        </p:nvSpPr>
        <p:spPr>
          <a:xfrm>
            <a:off x="5852160" y="117043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1975104" y="3444240"/>
            <a:ext cx="2389632" cy="23896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2097024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358640" y="3444240"/>
            <a:ext cx="2389632" cy="2389632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art 11"/>
          <p:cNvSpPr/>
          <p:nvPr/>
        </p:nvSpPr>
        <p:spPr>
          <a:xfrm>
            <a:off x="5833872" y="49438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95472" y="2523744"/>
            <a:ext cx="1938528" cy="1938528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/>
          <p:cNvSpPr/>
          <p:nvPr/>
        </p:nvSpPr>
        <p:spPr>
          <a:xfrm>
            <a:off x="3483864" y="2587752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4"/>
          <p:cNvSpPr/>
          <p:nvPr/>
        </p:nvSpPr>
        <p:spPr>
          <a:xfrm>
            <a:off x="243840" y="5943600"/>
            <a:ext cx="8619744" cy="86563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84325" y="130516"/>
            <a:ext cx="4284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Ô CỬA BÍ MẬT</a:t>
            </a:r>
            <a:endParaRPr lang="en-US" sz="5400" b="1" cap="none" spc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7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: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Thớt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chợt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bớt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9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9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396240" y="2334768"/>
            <a:ext cx="8290560" cy="150571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6851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98450" y="4978398"/>
            <a:ext cx="8553450" cy="46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 err="1" smtClean="0">
                <a:latin typeface=".VnAvant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nh÷ng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ai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trong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bøc</a:t>
            </a:r>
            <a:r>
              <a:rPr lang="en-US" sz="2800" dirty="0" smtClean="0">
                <a:latin typeface=".VnAvant" pitchFamily="34" charset="0"/>
              </a:rPr>
              <a:t> ¶</a:t>
            </a:r>
            <a:r>
              <a:rPr lang="en-US" sz="2800" dirty="0" err="1" smtClean="0">
                <a:latin typeface=".VnAvant" pitchFamily="34" charset="0"/>
              </a:rPr>
              <a:t>nh?Hä</a:t>
            </a:r>
            <a:r>
              <a:rPr lang="en-US" sz="2800" dirty="0" smtClean="0">
                <a:latin typeface=".VnAvant" pitchFamily="34" charset="0"/>
              </a:rPr>
              <a:t> ®</a:t>
            </a:r>
            <a:r>
              <a:rPr lang="en-US" sz="2800" dirty="0" err="1" smtClean="0">
                <a:latin typeface=".VnAvant" pitchFamily="34" charset="0"/>
              </a:rPr>
              <a:t>ang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g×?              </a:t>
            </a:r>
            <a:endParaRPr lang="en-US" sz="28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950" y="4986963"/>
            <a:ext cx="9036050" cy="59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 smtClean="0">
                <a:latin typeface=".VnAvant" pitchFamily="34" charset="0"/>
              </a:rPr>
              <a:t>C« </a:t>
            </a:r>
            <a:r>
              <a:rPr lang="en-US" sz="2800" dirty="0" err="1" smtClean="0">
                <a:latin typeface=".VnAvant" pitchFamily="34" charset="0"/>
              </a:rPr>
              <a:t>gi¸o</a:t>
            </a:r>
            <a:r>
              <a:rPr lang="en-US" sz="2800" dirty="0" smtClean="0">
                <a:latin typeface=".VnAvant" pitchFamily="34" charset="0"/>
              </a:rPr>
              <a:t> vµ </a:t>
            </a:r>
            <a:r>
              <a:rPr lang="en-US" sz="2800" dirty="0" err="1" smtClean="0">
                <a:latin typeface=".VnAvant" pitchFamily="34" charset="0"/>
              </a:rPr>
              <a:t>c¸c</a:t>
            </a:r>
            <a:r>
              <a:rPr lang="en-US" sz="2800" dirty="0" smtClean="0">
                <a:latin typeface=".VnAvant" pitchFamily="34" charset="0"/>
              </a:rPr>
              <a:t> b¹n </a:t>
            </a:r>
            <a:r>
              <a:rPr lang="en-US" sz="2800" dirty="0" err="1" smtClean="0">
                <a:latin typeface=".VnAvant" pitchFamily="34" charset="0"/>
              </a:rPr>
              <a:t>trong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giê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lµm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bµi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kiÓm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tra</a:t>
            </a:r>
            <a:r>
              <a:rPr lang="en-US" sz="2800" dirty="0" smtClean="0">
                <a:latin typeface=".VnAvant" pitchFamily="34" charset="0"/>
              </a:rPr>
              <a:t>.              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23936"/>
            <a:ext cx="7454900" cy="41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28573"/>
            <a:ext cx="32321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.VnAvant" pitchFamily="34" charset="0"/>
              </a:rPr>
              <a:t>3. </a:t>
            </a:r>
            <a:r>
              <a:rPr lang="en-US" sz="3200" dirty="0" err="1" smtClean="0">
                <a:latin typeface=".VnAvant" pitchFamily="34" charset="0"/>
              </a:rPr>
              <a:t>TËp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1104900"/>
            <a:ext cx="7696201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0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441327"/>
            <a:ext cx="4197350" cy="9937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LuyÖn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äc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÷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50" y="19272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k</a:t>
            </a:r>
            <a:r>
              <a:rPr lang="en-US" sz="3200" dirty="0" err="1" smtClean="0">
                <a:latin typeface=".VnAvant" pitchFamily="34" charset="0"/>
              </a:rPr>
              <a:t>iÓm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tra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350" y="2651125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b¬n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1350" y="3375025"/>
            <a:ext cx="3892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l</a:t>
            </a:r>
            <a:r>
              <a:rPr lang="en-US" sz="3200" dirty="0" err="1" smtClean="0">
                <a:latin typeface=".VnAvant" pitchFamily="34" charset="0"/>
              </a:rPr>
              <a:t>Èm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nhÈm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000" y="2025650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b</a:t>
            </a:r>
            <a:r>
              <a:rPr lang="en-US" sz="3200" dirty="0" err="1" smtClean="0">
                <a:latin typeface=".VnAvant" pitchFamily="34" charset="0"/>
              </a:rPr>
              <a:t>ít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03800" y="2703512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</a:t>
            </a:r>
            <a:r>
              <a:rPr lang="en-US" sz="3200" dirty="0" smtClean="0">
                <a:latin typeface=".VnAvant" pitchFamily="34" charset="0"/>
              </a:rPr>
              <a:t>× </a:t>
            </a:r>
            <a:r>
              <a:rPr lang="en-US" sz="3200" dirty="0" err="1" smtClean="0">
                <a:latin typeface=".VnAvant" pitchFamily="34" charset="0"/>
              </a:rPr>
              <a:t>thÇm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53000" y="3338512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LÔ </a:t>
            </a:r>
            <a:r>
              <a:rPr lang="en-US" sz="3200" dirty="0" err="1" smtClean="0">
                <a:latin typeface=".VnAvant" pitchFamily="34" charset="0"/>
              </a:rPr>
              <a:t>phÐp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8500" y="4076700"/>
            <a:ext cx="2559050" cy="587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n</a:t>
            </a:r>
            <a:r>
              <a:rPr lang="en-US" sz="3200" dirty="0" err="1" smtClean="0">
                <a:latin typeface=".VnAvant" pitchFamily="34" charset="0"/>
              </a:rPr>
              <a:t>gÉm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47700" y="4686300"/>
            <a:ext cx="3892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.VnAvant" pitchFamily="34" charset="0"/>
              </a:rPr>
              <a:t>n¾n </a:t>
            </a:r>
            <a:r>
              <a:rPr lang="en-US" sz="3200" dirty="0" err="1" smtClean="0">
                <a:latin typeface=".VnAvant" pitchFamily="34" charset="0"/>
              </a:rPr>
              <a:t>nãt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029200" y="4011612"/>
            <a:ext cx="3892550" cy="5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hît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nghÜ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5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</TotalTime>
  <Words>254</Words>
  <Application>Microsoft Office PowerPoint</Application>
  <PresentationFormat>On-screen Show (4:3)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Times New Roman</vt:lpstr>
      <vt:lpstr>Arial</vt:lpstr>
      <vt:lpstr>HP001 4 hàng</vt:lpstr>
      <vt:lpstr>宋体</vt:lpstr>
      <vt:lpstr>.VnAvant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TËp ®äc</vt:lpstr>
      <vt:lpstr>LuyÖn ®äc tõ, ng÷</vt:lpstr>
      <vt:lpstr>LuyÖn ®äc c©u</vt:lpstr>
      <vt:lpstr>PowerPoint Presentation</vt:lpstr>
      <vt:lpstr>§äc l¹i bµi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25</cp:revision>
  <dcterms:created xsi:type="dcterms:W3CDTF">2018-03-28T09:35:17Z</dcterms:created>
  <dcterms:modified xsi:type="dcterms:W3CDTF">2020-08-16T14:13:00Z</dcterms:modified>
</cp:coreProperties>
</file>