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4DD3-B8EB-4720-B572-24610806BBC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2D39-D442-4A6C-AF96-58CA02FB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gif"/><Relationship Id="rId5" Type="http://schemas.openxmlformats.org/officeDocument/2006/relationships/audio" Target="../media/audio4.wav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63" y="4960617"/>
            <a:ext cx="185737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241" y="5737655"/>
            <a:ext cx="12191999" cy="3749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BAND NHẠC GẤU CON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02047" y="4112813"/>
            <a:ext cx="573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By: NK </a:t>
            </a:r>
            <a:r>
              <a:rPr lang="en-US" sz="4800" b="1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  <a:endParaRPr lang="en-US" sz="48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0.00013 -0.01203 -1.875E-6 -0.01481 0.00052 -0.02361 C 0.00065 -0.02662 0.00091 -0.02916 0.00104 -0.03194 C 0.00117 -0.03333 0.00104 -0.03588 0.00143 -0.03611 L 0.00248 -0.0375 C 0.00287 -0.03703 0.00352 -0.03796 0.00365 -0.03611 C 0.00391 -0.03217 0.00352 -0.02777 0.00339 -0.02361 C 0.00339 -0.02222 0.00313 -0.02106 0.00313 -0.01944 C 0.003 -0.01736 0.00287 -0.01481 0.00287 -0.0125 C 0.00274 -0.01111 0.00261 -0.00995 0.00248 -0.00833 C 0.00235 -0.00671 0.00235 -0.00463 0.00222 -0.00277 C 0.00209 -3.7037E-6 0.00182 0.00255 0.00169 0.00556 C 0.00169 0.00579 0.00117 0.01459 0.00104 0.01528 C 0.00078 0.01621 0.00052 0.01621 0.00026 0.01667 C 0.00052 0.00093 -1.875E-6 0.00278 -1.875E-6 -3.7037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026" name="1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9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2" descr="Táº­p tin:Star icon stylized.svg â Wikipedia tiáº¿ng Viá»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1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3" descr="Táº­p tin:Star icon stylized.svg â Wikipedia tiáº¿ng Viá»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4" descr="Táº­p tin:Star icon stylized.svg â Wikipedia tiáº¿ng Viá»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45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5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37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00204" y="718481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17252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22425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6417252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00204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9960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12553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77475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43846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41" y="149105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3032" y="898769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09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23 C 0.00534 0.01574 0.01016 0.03287 0.01641 0.04815 C 0.0181 0.05254 0.02149 0.05347 0.02331 0.05764 C 0.03672 0.08981 0.02331 0.07731 0.0375 0.0868 C 0.03972 0.0919 0.04206 0.09676 0.04454 0.10139 C 0.04818 0.10833 0.05326 0.1125 0.05612 0.12083 C 0.05821 0.12615 0.05625 0.13541 0.0586 0.14004 C 0.06224 0.14791 0.0681 0.14884 0.07266 0.15463 C 0.09362 0.18217 0.07605 0.16828 0.09141 0.17893 C 0.09375 0.18379 0.09584 0.18958 0.09844 0.19352 C 0.11146 0.2125 0.1073 0.19236 0.12201 0.22245 C 0.12995 0.23912 0.13698 0.25486 0.14779 0.2662 C 0.15092 0.26921 0.15404 0.27222 0.15717 0.27569 C 0.16993 0.29074 0.15834 0.28125 0.17123 0.29004 C 0.18855 0.3169 0.17214 0.29352 0.1948 0.31921 C 0.20886 0.33541 0.19467 0.32731 0.21823 0.34352 C 0.22618 0.34907 0.22995 0.34583 0.23698 0.35324 C 0.23946 0.35578 0.24141 0.36065 0.24402 0.36273 C 0.24779 0.36574 0.25183 0.36574 0.25573 0.36782 C 0.25821 0.36898 0.26042 0.37106 0.2629 0.37245 C 0.26589 0.3743 0.26902 0.37569 0.27214 0.37731 C 0.27461 0.3787 0.27683 0.38078 0.2793 0.3824 C 0.29987 0.39444 0.27878 0.38032 0.29571 0.3919 C 0.30157 0.4 0.30534 0.40602 0.31211 0.41134 C 0.31628 0.41435 0.32956 0.41944 0.33321 0.42083 C 0.33633 0.42245 0.33959 0.42407 0.34258 0.42592 C 0.34493 0.42708 0.34727 0.42963 0.34961 0.43055 C 0.35352 0.43264 0.35743 0.43403 0.36133 0.43541 C 0.36993 0.44722 0.36693 0.4456 0.37787 0.45 C 0.38243 0.45185 0.39584 0.45532 0.40131 0.45972 C 0.40235 0.46041 0.40287 0.46296 0.40378 0.46481 " pathEditMode="relative" rAng="0" ptsTypes="AAAAAAAAAAAAAAAAAAAAAAAAAAAAAAAA">
                                      <p:cBhvr>
                                        <p:cTn id="10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8" name="Picture 2" descr="Táº­p tin:Star icon stylized.svg â Wikipedia tiáº¿ng Viá»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1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áº­p tin:Star icon stylized.svg â Wikipedia tiáº¿ng Viá»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áº­p tin:Star icon stylized.svg â Wikipedia tiáº¿ng Viá»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45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37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07332" y="718481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07332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869" y="149105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0160" y="898769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0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1.25E-6 2.22222E-6 C 0.00078 0.01851 0.00117 0.03726 0.00234 0.05578 C 0.00286 0.06296 0.00403 0.07013 0.00481 0.07731 C 0.0056 0.08587 0.00612 0.09467 0.00716 0.103 C 0.00768 0.10763 0.00898 0.11157 0.00963 0.11597 C 0.0138 0.14583 0.00885 0.12916 0.01692 0.15046 C 0.02057 0.17638 0.01823 0.16203 0.02408 0.19351 C 0.02408 0.19351 0.0289 0.21921 0.0289 0.21921 C 0.0306 0.225 0.03242 0.23055 0.03385 0.23634 C 0.03476 0.2405 0.03502 0.24537 0.03619 0.2493 C 0.0375 0.25393 0.03971 0.25763 0.04101 0.26226 C 0.04466 0.27523 0.0431 0.28194 0.04596 0.29675 C 0.047 0.30277 0.04935 0.30787 0.05078 0.31388 C 0.05169 0.31805 0.05221 0.32268 0.05312 0.32685 C 0.05833 0.34837 0.05794 0.3368 0.05794 0.34837 " pathEditMode="relative" ptsTypes="AAAAAAAAAAAAAA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9" name="Picture 2" descr="Táº­p tin:Star icon stylized.svg â Wikipedia tiáº¿ng Viá»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áº­p tin:Star icon stylized.svg â Wikipedia tiáº¿ng Viá»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45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37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07332" y="718481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07332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869" y="149105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0160" y="898769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1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5.55556E-6 L -1.45833E-6 -5.55556E-6 C 0.00716 0.00277 0.01471 0.00439 0.02175 0.00856 C 0.02748 0.0118 0.03203 0.0236 0.0362 0.03009 C 0.04011 0.0361 0.04427 0.04166 0.04831 0.04722 C 0.05065 0.05022 0.05313 0.05323 0.0556 0.05578 C 0.05873 0.05902 0.06237 0.06064 0.06524 0.06434 C 0.0681 0.06782 0.06992 0.07337 0.07253 0.07731 C 0.07474 0.08055 0.07761 0.0824 0.07982 0.08587 C 0.08763 0.09837 0.09792 0.11597 0.10404 0.13309 C 0.10599 0.13865 0.10677 0.14513 0.10886 0.15022 C 0.1155 0.16666 0.11758 0.16157 0.12578 0.17615 C 0.12865 0.18124 0.13073 0.18749 0.13307 0.19328 C 0.13646 0.20184 0.14271 0.21921 0.14271 0.21921 C 0.14349 0.22476 0.14401 0.23078 0.14518 0.23634 C 0.14649 0.24235 0.14974 0.24722 0.15 0.25347 C 0.1513 0.27916 0.15 0.30509 0.15 0.33101 " pathEditMode="relative" ptsTypes="AAAAAAAAAAAAAAA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20" name="Picture 2" descr="Táº­p tin:Star icon stylized.svg â Wikipedia tiáº¿ng Viá»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45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áº­p tin:Star icon stylized.svg â Wikipedia tiáº¿ng Viá»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37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6233" y="60378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233281" y="447590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38454" y="55588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233281" y="55588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16233" y="452398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05989" y="422340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228582" y="532386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493504" y="52175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59875" y="41670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70" y="1376355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79061" y="784071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34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1.875E-6 -3.7037E-7 C -0.00807 0.00139 -0.01641 0.00092 -0.02422 0.00416 C -0.02708 0.00532 -0.02904 0.01018 -0.03151 0.01273 C -0.03463 0.01597 -0.03789 0.01898 -0.04115 0.02129 C -0.04596 0.02477 -0.05117 0.02592 -0.05573 0.03009 C -0.06211 0.03565 -0.06823 0.04305 -0.075 0.04722 L -0.08958 0.05578 C -0.09206 0.05717 -0.0944 0.05903 -0.09687 0.06018 C -0.10404 0.06296 -0.11146 0.06504 -0.11862 0.06875 C -0.12279 0.07083 -0.12656 0.07523 -0.13073 0.07731 C -0.1569 0.09004 -0.13372 0.07176 -0.15976 0.09028 C -0.19557 0.11574 -0.15104 0.08333 -0.18151 0.10741 C -0.19323 0.11666 -0.19284 0.11412 -0.20325 0.12453 C -0.20586 0.12708 -0.20794 0.13102 -0.21055 0.13333 C -0.21445 0.13657 -0.21888 0.13796 -0.22266 0.1419 C -0.22617 0.14537 -0.22891 0.15069 -0.23229 0.15463 C -0.2362 0.15926 -0.24036 0.16319 -0.2444 0.16759 C -0.24687 0.17037 -0.24922 0.17338 -0.25169 0.17616 C -0.25325 0.18055 -0.25495 0.18472 -0.25651 0.18912 C -0.25898 0.19629 -0.26094 0.20393 -0.2638 0.21065 C -0.26575 0.21551 -0.26862 0.21921 -0.27096 0.22361 C -0.28568 0.27546 -0.26601 0.21296 -0.28307 0.2493 C -0.28542 0.25416 -0.28607 0.26111 -0.28789 0.26666 C -0.2901 0.27268 -0.29284 0.27801 -0.29518 0.28379 C -0.29687 0.28796 -0.29805 0.29305 -0.3 0.29676 C -0.30208 0.30023 -0.30495 0.30231 -0.30729 0.30532 C -0.30885 0.30949 -0.31081 0.31366 -0.31211 0.31828 C -0.31328 0.32222 -0.31315 0.32731 -0.31458 0.33102 C -0.31641 0.33611 -0.31966 0.33935 -0.32187 0.34398 C -0.3319 0.36551 -0.32057 0.34977 -0.33385 0.36551 C -0.33476 0.36967 -0.3349 0.37453 -0.33633 0.37847 C -0.34154 0.39213 -0.34323 0.39097 -0.35091 0.3956 C -0.36693 0.4243 -0.34961 0.39722 -0.36536 0.41273 C -0.37044 0.41782 -0.37435 0.42662 -0.37982 0.43009 C -0.39271 0.4375 -0.38503 0.43171 -0.40169 0.45162 C -0.40404 0.4544 -0.4069 0.45648 -0.40885 0.46018 C -0.4207 0.48102 -0.4125 0.46389 -0.42096 0.49028 C -0.4224 0.49467 -0.42578 0.50324 -0.42578 0.50324 " pathEditMode="relative" ptsTypes="AAAAAAAAAAAAAAAAAAAAAAAAAAAAAAAAAAAAA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63" y="4960617"/>
            <a:ext cx="185737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241" y="5737655"/>
            <a:ext cx="12191999" cy="3749842"/>
          </a:xfrm>
          <a:prstGeom prst="rect">
            <a:avLst/>
          </a:prstGeom>
        </p:spPr>
      </p:pic>
      <p:pic>
        <p:nvPicPr>
          <p:cNvPr id="21" name="Picture 2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37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2865" y="867221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39913" y="47393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45086" y="58222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39913" y="58222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522865" y="47874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12621" y="448684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35214" y="558730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00136" y="5481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66507" y="44304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402" y="163979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5693" y="1047509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5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9.16667E-6 -2.22222E-6 C -0.00091 0.01852 -0.00065 0.0375 -0.00247 0.05579 C -0.00312 0.06204 -0.00611 0.0669 -0.00729 0.07292 C -0.00859 0.07986 -0.00872 0.0875 -0.00976 0.09444 C -0.01106 0.10347 -0.01549 0.12245 -0.01705 0.12893 C -0.01784 0.13889 -0.01835 0.14907 -0.0194 0.15903 C -0.02031 0.16736 -0.02579 0.18796 -0.02669 0.19352 C -0.03242 0.22731 -0.02486 0.2037 -0.03399 0.22778 C -0.03477 0.23218 -0.03567 0.23634 -0.03632 0.24074 C -0.03736 0.24792 -0.03749 0.25532 -0.0388 0.26227 C -0.03997 0.26829 -0.04218 0.27361 -0.04362 0.2794 C -0.04974 0.30509 -0.04075 0.28681 -0.05572 0.32685 C -0.05729 0.33102 -0.05924 0.33518 -0.06054 0.33981 C -0.06524 0.35648 -0.06067 0.35046 -0.06536 0.36991 C -0.06653 0.37454 -0.06887 0.37824 -0.07019 0.38264 C -0.0802 0.41829 -0.06236 0.36806 -0.07747 0.41296 C -0.08046 0.42176 -0.0871 0.43866 -0.0871 0.43866 C -0.08802 0.44444 -0.08789 0.45069 -0.08959 0.45579 C -0.09127 0.46111 -0.09467 0.46412 -0.09687 0.46875 C -0.11055 0.49792 -0.09635 0.47222 -0.10404 0.48588 " pathEditMode="relative" ptsTypes="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0.00013 -0.01203 -1.875E-6 -0.01481 0.00052 -0.02361 C 0.00065 -0.02662 0.00091 -0.02916 0.00104 -0.03194 C 0.00117 -0.03333 0.00104 -0.03588 0.00143 -0.03611 L 0.00248 -0.0375 C 0.00287 -0.03703 0.00352 -0.03796 0.00365 -0.03611 C 0.00391 -0.03217 0.00352 -0.02777 0.00339 -0.02361 C 0.00339 -0.02222 0.00313 -0.02106 0.00313 -0.01944 C 0.003 -0.01736 0.00287 -0.01481 0.00287 -0.0125 C 0.00274 -0.01111 0.00261 -0.00995 0.00248 -0.00833 C 0.00235 -0.00671 0.00235 -0.00463 0.00222 -0.00277 C 0.00209 -3.7037E-6 0.00182 0.00255 0.00169 0.00556 C 0.00169 0.00579 0.00117 0.01459 0.00104 0.01528 C 0.00078 0.01621 0.00052 0.01621 0.00026 0.01667 C 0.00052 0.00093 -1.875E-6 0.00278 -1.875E-6 -3.7037E-6 Z " pathEditMode="relative" rAng="0" ptsTypes="AAAAAAAAAAAAAAAA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43</Words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2020-07-31T18:24:02Z</dcterms:created>
  <dcterms:modified xsi:type="dcterms:W3CDTF">2020-08-14T14:55:03Z</dcterms:modified>
</cp:coreProperties>
</file>